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6" r:id="rId2"/>
    <p:sldId id="4467" r:id="rId3"/>
    <p:sldId id="4471" r:id="rId4"/>
    <p:sldId id="4475" r:id="rId5"/>
    <p:sldId id="4468" r:id="rId6"/>
    <p:sldId id="4476" r:id="rId7"/>
    <p:sldId id="4477" r:id="rId8"/>
    <p:sldId id="4483" r:id="rId9"/>
    <p:sldId id="4479" r:id="rId10"/>
    <p:sldId id="4478" r:id="rId11"/>
    <p:sldId id="4480" r:id="rId12"/>
    <p:sldId id="4481" r:id="rId13"/>
    <p:sldId id="4482" r:id="rId14"/>
    <p:sldId id="4485" r:id="rId15"/>
    <p:sldId id="4486" r:id="rId16"/>
    <p:sldId id="4484" r:id="rId17"/>
    <p:sldId id="4487" r:id="rId18"/>
    <p:sldId id="4488" r:id="rId19"/>
    <p:sldId id="4489" r:id="rId20"/>
    <p:sldId id="4490" r:id="rId21"/>
    <p:sldId id="4491" r:id="rId22"/>
    <p:sldId id="4492" r:id="rId23"/>
    <p:sldId id="4493" r:id="rId24"/>
    <p:sldId id="4494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EB40"/>
    <a:srgbClr val="F0C89C"/>
    <a:srgbClr val="FFD6A5"/>
    <a:srgbClr val="FFD579"/>
    <a:srgbClr val="F0E73F"/>
    <a:srgbClr val="F2F2F2"/>
    <a:srgbClr val="373737"/>
    <a:srgbClr val="445469"/>
    <a:srgbClr val="000000"/>
    <a:srgbClr val="5A5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7" autoAdjust="0"/>
    <p:restoredTop sz="95179" autoAdjust="0"/>
  </p:normalViewPr>
  <p:slideViewPr>
    <p:cSldViewPr snapToGrid="0" snapToObjects="1">
      <p:cViewPr varScale="1">
        <p:scale>
          <a:sx n="45" d="100"/>
          <a:sy n="45" d="100"/>
        </p:scale>
        <p:origin x="1120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8-2A48-8E2C-A4A3208F6A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78-2A48-8E2C-A4A3208F6A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78-2A48-8E2C-A4A3208F6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s-MX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defRPr>
            </a:pPr>
            <a:endParaRPr lang="es-MX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Poppins Light" pitchFamily="2" charset="77"/>
          <a:ea typeface="Lato Light" panose="020F0502020204030203" pitchFamily="34" charset="0"/>
          <a:cs typeface="Poppins Light" pitchFamily="2" charset="77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F9-364A-831F-F557153314B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F9-364A-831F-F557153314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F9-364A-831F-F557153314B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F9-364A-831F-F557153314B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81-E645-8201-A5E00311419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81-E645-8201-A5E0031141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81-E645-8201-A5E00311419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81-E645-8201-A5E00311419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6D-474A-BDDB-602FCCC2FFF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6D-474A-BDDB-602FCCC2FF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6D-474A-BDDB-602FCCC2FFF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6D-474A-BDDB-602FCCC2FFF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2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0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25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8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54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38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1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7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62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61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0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9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61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04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4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9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4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4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1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7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0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20990" y="4466364"/>
            <a:ext cx="12666139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D57AB71-5D90-5646-B85A-F66A137E16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6401" y="4237765"/>
            <a:ext cx="6804842" cy="784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DCFA95C-F972-9949-994D-9F306673B4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90512" y="4237764"/>
            <a:ext cx="6804842" cy="784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782287" y="4237766"/>
            <a:ext cx="6804842" cy="784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76F4D93-B7CF-2149-A249-1AB993CD7B5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55283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1BFB102-D6E4-6341-964A-2EE5389313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948529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26FFB8B0-F0C6-5B41-88CE-6D680AA289B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541773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DCFA95C-F972-9949-994D-9F306673B4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62028" y="4600873"/>
            <a:ext cx="4073831" cy="4073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533469" y="142879"/>
            <a:ext cx="944736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0" i="0" dirty="0">
                <a:solidFill>
                  <a:schemeClr val="tx2"/>
                </a:solidFill>
                <a:latin typeface="Montserrat Medium" pitchFamily="2" charset="77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BDB49A-7213-6A41-9A24-A122249F2E0A}"/>
              </a:ext>
            </a:extLst>
          </p:cNvPr>
          <p:cNvGrpSpPr/>
          <p:nvPr/>
        </p:nvGrpSpPr>
        <p:grpSpPr>
          <a:xfrm>
            <a:off x="10520992" y="0"/>
            <a:ext cx="12203214" cy="12071856"/>
            <a:chOff x="10520992" y="822072"/>
            <a:chExt cx="12203214" cy="12071856"/>
          </a:xfrm>
        </p:grpSpPr>
        <p:sp>
          <p:nvSpPr>
            <p:cNvPr id="22" name="Freeform 813">
              <a:extLst>
                <a:ext uri="{FF2B5EF4-FFF2-40B4-BE49-F238E27FC236}">
                  <a16:creationId xmlns:a16="http://schemas.microsoft.com/office/drawing/2014/main" id="{5EFF4B82-B5FE-1E41-BC13-41800CE0F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9895" y="822072"/>
              <a:ext cx="2882434" cy="8717945"/>
            </a:xfrm>
            <a:custGeom>
              <a:avLst/>
              <a:gdLst>
                <a:gd name="T0" fmla="*/ 1008 w 1009"/>
                <a:gd name="T1" fmla="*/ 1972 h 1973"/>
                <a:gd name="T2" fmla="*/ 0 w 1009"/>
                <a:gd name="T3" fmla="*/ 1972 h 1973"/>
                <a:gd name="T4" fmla="*/ 0 w 1009"/>
                <a:gd name="T5" fmla="*/ 0 h 1973"/>
                <a:gd name="T6" fmla="*/ 1008 w 1009"/>
                <a:gd name="T7" fmla="*/ 0 h 1973"/>
                <a:gd name="T8" fmla="*/ 1008 w 1009"/>
                <a:gd name="T9" fmla="*/ 1972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1973">
                  <a:moveTo>
                    <a:pt x="1008" y="1972"/>
                  </a:moveTo>
                  <a:lnTo>
                    <a:pt x="0" y="1972"/>
                  </a:lnTo>
                  <a:lnTo>
                    <a:pt x="0" y="0"/>
                  </a:lnTo>
                  <a:lnTo>
                    <a:pt x="1008" y="0"/>
                  </a:lnTo>
                  <a:lnTo>
                    <a:pt x="1008" y="197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ángulo 4">
              <a:extLst>
                <a:ext uri="{FF2B5EF4-FFF2-40B4-BE49-F238E27FC236}">
                  <a16:creationId xmlns:a16="http://schemas.microsoft.com/office/drawing/2014/main" id="{9A0A62E2-F3DA-6044-8EA0-606ED22B10E3}"/>
                </a:ext>
              </a:extLst>
            </p:cNvPr>
            <p:cNvSpPr/>
            <p:nvPr/>
          </p:nvSpPr>
          <p:spPr>
            <a:xfrm>
              <a:off x="19959133" y="5878822"/>
              <a:ext cx="2294218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6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19</a:t>
              </a:r>
            </a:p>
          </p:txBody>
        </p:sp>
        <p:sp>
          <p:nvSpPr>
            <p:cNvPr id="24" name="Rectángulo 5">
              <a:extLst>
                <a:ext uri="{FF2B5EF4-FFF2-40B4-BE49-F238E27FC236}">
                  <a16:creationId xmlns:a16="http://schemas.microsoft.com/office/drawing/2014/main" id="{F48962A7-303D-924B-86AB-46506A96730F}"/>
                </a:ext>
              </a:extLst>
            </p:cNvPr>
            <p:cNvSpPr/>
            <p:nvPr/>
          </p:nvSpPr>
          <p:spPr>
            <a:xfrm>
              <a:off x="10520992" y="7946570"/>
              <a:ext cx="7018268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2000" dirty="0">
                  <a:solidFill>
                    <a:schemeClr val="tx1">
                      <a:lumMod val="50000"/>
                    </a:schemeClr>
                  </a:solidFill>
                  <a:latin typeface="Poppins" pitchFamily="2" charset="77"/>
                  <a:cs typeface="Poppins" pitchFamily="2" charset="77"/>
                </a:rPr>
                <a:t>overview</a:t>
              </a:r>
            </a:p>
          </p:txBody>
        </p:sp>
        <p:sp>
          <p:nvSpPr>
            <p:cNvPr id="25" name="Rectángulo 6">
              <a:extLst>
                <a:ext uri="{FF2B5EF4-FFF2-40B4-BE49-F238E27FC236}">
                  <a16:creationId xmlns:a16="http://schemas.microsoft.com/office/drawing/2014/main" id="{DF7E50C7-795B-9D49-A87F-3007D086DD42}"/>
                </a:ext>
              </a:extLst>
            </p:cNvPr>
            <p:cNvSpPr/>
            <p:nvPr/>
          </p:nvSpPr>
          <p:spPr>
            <a:xfrm>
              <a:off x="10612432" y="9818086"/>
              <a:ext cx="12111774" cy="3075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3300" dirty="0">
                  <a:solidFill>
                    <a:schemeClr val="tx1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Diseases can be prevented by taking the necessary measures. Take care of your health and protect yourself from viruses diseases can be prevented by taking the necessary measures.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15800C-E458-A541-BE97-4E9B36DB6784}"/>
                </a:ext>
              </a:extLst>
            </p:cNvPr>
            <p:cNvSpPr/>
            <p:nvPr/>
          </p:nvSpPr>
          <p:spPr>
            <a:xfrm>
              <a:off x="10520992" y="5877150"/>
              <a:ext cx="9347431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6600" b="1" dirty="0">
                  <a:solidFill>
                    <a:schemeClr val="accent2"/>
                  </a:solidFill>
                  <a:latin typeface="Poppins" pitchFamily="2" charset="77"/>
                  <a:cs typeface="Poppins" pitchFamily="2" charset="77"/>
                </a:rPr>
                <a:t>COVID - </a:t>
              </a:r>
              <a:endParaRPr lang="en-US" sz="166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12011622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AVOID CLOSE CONTACT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914E3F-4960-AB47-9396-4288A81089C5}"/>
              </a:ext>
            </a:extLst>
          </p:cNvPr>
          <p:cNvGrpSpPr/>
          <p:nvPr/>
        </p:nvGrpSpPr>
        <p:grpSpPr>
          <a:xfrm>
            <a:off x="14587778" y="4656713"/>
            <a:ext cx="8152952" cy="6711120"/>
            <a:chOff x="14587778" y="4656713"/>
            <a:chExt cx="8152952" cy="671112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92818E8-1476-E04B-9F62-2C3E40590805}"/>
                </a:ext>
              </a:extLst>
            </p:cNvPr>
            <p:cNvSpPr/>
            <p:nvPr/>
          </p:nvSpPr>
          <p:spPr>
            <a:xfrm>
              <a:off x="14587778" y="10192978"/>
              <a:ext cx="783073" cy="1137882"/>
            </a:xfrm>
            <a:custGeom>
              <a:avLst/>
              <a:gdLst>
                <a:gd name="connsiteX0" fmla="*/ 41790 w 161258"/>
                <a:gd name="connsiteY0" fmla="*/ 167986 h 234324"/>
                <a:gd name="connsiteX1" fmla="*/ 81200 w 161258"/>
                <a:gd name="connsiteY1" fmla="*/ 206057 h 234324"/>
                <a:gd name="connsiteX2" fmla="*/ 117564 w 161258"/>
                <a:gd name="connsiteY2" fmla="*/ 173221 h 234324"/>
                <a:gd name="connsiteX3" fmla="*/ 71015 w 161258"/>
                <a:gd name="connsiteY3" fmla="*/ 127156 h 234324"/>
                <a:gd name="connsiteX4" fmla="*/ 7235 w 161258"/>
                <a:gd name="connsiteY4" fmla="*/ 59580 h 234324"/>
                <a:gd name="connsiteX5" fmla="*/ 81581 w 161258"/>
                <a:gd name="connsiteY5" fmla="*/ 0 h 234324"/>
                <a:gd name="connsiteX6" fmla="*/ 155452 w 161258"/>
                <a:gd name="connsiteY6" fmla="*/ 62055 h 234324"/>
                <a:gd name="connsiteX7" fmla="*/ 114423 w 161258"/>
                <a:gd name="connsiteY7" fmla="*/ 62055 h 234324"/>
                <a:gd name="connsiteX8" fmla="*/ 81105 w 161258"/>
                <a:gd name="connsiteY8" fmla="*/ 28172 h 234324"/>
                <a:gd name="connsiteX9" fmla="*/ 49977 w 161258"/>
                <a:gd name="connsiteY9" fmla="*/ 56725 h 234324"/>
                <a:gd name="connsiteX10" fmla="*/ 92338 w 161258"/>
                <a:gd name="connsiteY10" fmla="*/ 96223 h 234324"/>
                <a:gd name="connsiteX11" fmla="*/ 161259 w 161258"/>
                <a:gd name="connsiteY11" fmla="*/ 170175 h 234324"/>
                <a:gd name="connsiteX12" fmla="*/ 80439 w 161258"/>
                <a:gd name="connsiteY12" fmla="*/ 234324 h 234324"/>
                <a:gd name="connsiteX13" fmla="*/ 0 w 161258"/>
                <a:gd name="connsiteY13" fmla="*/ 168462 h 23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58" h="234324">
                  <a:moveTo>
                    <a:pt x="41790" y="167986"/>
                  </a:moveTo>
                  <a:cubicBezTo>
                    <a:pt x="44075" y="188354"/>
                    <a:pt x="54641" y="206057"/>
                    <a:pt x="81200" y="206057"/>
                  </a:cubicBezTo>
                  <a:cubicBezTo>
                    <a:pt x="107759" y="206057"/>
                    <a:pt x="117564" y="193303"/>
                    <a:pt x="117564" y="173221"/>
                  </a:cubicBezTo>
                  <a:cubicBezTo>
                    <a:pt x="117564" y="153139"/>
                    <a:pt x="106332" y="141242"/>
                    <a:pt x="71015" y="127156"/>
                  </a:cubicBezTo>
                  <a:cubicBezTo>
                    <a:pt x="25702" y="109167"/>
                    <a:pt x="7235" y="93082"/>
                    <a:pt x="7235" y="59580"/>
                  </a:cubicBezTo>
                  <a:cubicBezTo>
                    <a:pt x="7235" y="26078"/>
                    <a:pt x="33889" y="0"/>
                    <a:pt x="81581" y="0"/>
                  </a:cubicBezTo>
                  <a:cubicBezTo>
                    <a:pt x="139840" y="0"/>
                    <a:pt x="154690" y="33502"/>
                    <a:pt x="155452" y="62055"/>
                  </a:cubicBezTo>
                  <a:lnTo>
                    <a:pt x="114423" y="62055"/>
                  </a:lnTo>
                  <a:cubicBezTo>
                    <a:pt x="112900" y="49777"/>
                    <a:pt x="108902" y="28172"/>
                    <a:pt x="81105" y="28172"/>
                  </a:cubicBezTo>
                  <a:cubicBezTo>
                    <a:pt x="59401" y="28172"/>
                    <a:pt x="49977" y="40164"/>
                    <a:pt x="49977" y="56725"/>
                  </a:cubicBezTo>
                  <a:cubicBezTo>
                    <a:pt x="49977" y="74904"/>
                    <a:pt x="59496" y="83374"/>
                    <a:pt x="92338" y="96223"/>
                  </a:cubicBezTo>
                  <a:cubicBezTo>
                    <a:pt x="140792" y="115259"/>
                    <a:pt x="161259" y="133628"/>
                    <a:pt x="161259" y="170175"/>
                  </a:cubicBezTo>
                  <a:cubicBezTo>
                    <a:pt x="161259" y="206723"/>
                    <a:pt x="135461" y="234324"/>
                    <a:pt x="80439" y="234324"/>
                  </a:cubicBezTo>
                  <a:cubicBezTo>
                    <a:pt x="20562" y="234324"/>
                    <a:pt x="1809" y="202154"/>
                    <a:pt x="0" y="168462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B6E75F2-DB75-594F-B1AE-F36721D2A043}"/>
                </a:ext>
              </a:extLst>
            </p:cNvPr>
            <p:cNvSpPr/>
            <p:nvPr/>
          </p:nvSpPr>
          <p:spPr>
            <a:xfrm>
              <a:off x="15436956" y="10206380"/>
              <a:ext cx="779838" cy="1104603"/>
            </a:xfrm>
            <a:custGeom>
              <a:avLst/>
              <a:gdLst>
                <a:gd name="connsiteX0" fmla="*/ 59115 w 160592"/>
                <a:gd name="connsiteY0" fmla="*/ 31313 h 227471"/>
                <a:gd name="connsiteX1" fmla="*/ 0 w 160592"/>
                <a:gd name="connsiteY1" fmla="*/ 31313 h 227471"/>
                <a:gd name="connsiteX2" fmla="*/ 0 w 160592"/>
                <a:gd name="connsiteY2" fmla="*/ 0 h 227471"/>
                <a:gd name="connsiteX3" fmla="*/ 160592 w 160592"/>
                <a:gd name="connsiteY3" fmla="*/ 0 h 227471"/>
                <a:gd name="connsiteX4" fmla="*/ 160592 w 160592"/>
                <a:gd name="connsiteY4" fmla="*/ 31027 h 227471"/>
                <a:gd name="connsiteX5" fmla="*/ 101382 w 160592"/>
                <a:gd name="connsiteY5" fmla="*/ 31027 h 227471"/>
                <a:gd name="connsiteX6" fmla="*/ 101382 w 160592"/>
                <a:gd name="connsiteY6" fmla="*/ 227471 h 227471"/>
                <a:gd name="connsiteX7" fmla="*/ 59020 w 160592"/>
                <a:gd name="connsiteY7" fmla="*/ 227471 h 2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92" h="227471">
                  <a:moveTo>
                    <a:pt x="59115" y="31313"/>
                  </a:moveTo>
                  <a:lnTo>
                    <a:pt x="0" y="31313"/>
                  </a:lnTo>
                  <a:lnTo>
                    <a:pt x="0" y="0"/>
                  </a:lnTo>
                  <a:lnTo>
                    <a:pt x="160592" y="0"/>
                  </a:lnTo>
                  <a:lnTo>
                    <a:pt x="160592" y="31027"/>
                  </a:lnTo>
                  <a:lnTo>
                    <a:pt x="101382" y="31027"/>
                  </a:lnTo>
                  <a:lnTo>
                    <a:pt x="101382" y="227471"/>
                  </a:lnTo>
                  <a:lnTo>
                    <a:pt x="59020" y="227471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6B87EB8F-21C8-E54B-8897-93B814CC604E}"/>
                </a:ext>
              </a:extLst>
            </p:cNvPr>
            <p:cNvSpPr/>
            <p:nvPr/>
          </p:nvSpPr>
          <p:spPr>
            <a:xfrm>
              <a:off x="16135436" y="10206380"/>
              <a:ext cx="895868" cy="1104603"/>
            </a:xfrm>
            <a:custGeom>
              <a:avLst/>
              <a:gdLst>
                <a:gd name="connsiteX0" fmla="*/ 58068 w 184486"/>
                <a:gd name="connsiteY0" fmla="*/ 165226 h 227471"/>
                <a:gd name="connsiteX1" fmla="*/ 42457 w 184486"/>
                <a:gd name="connsiteY1" fmla="*/ 227471 h 227471"/>
                <a:gd name="connsiteX2" fmla="*/ 0 w 184486"/>
                <a:gd name="connsiteY2" fmla="*/ 227471 h 227471"/>
                <a:gd name="connsiteX3" fmla="*/ 64066 w 184486"/>
                <a:gd name="connsiteY3" fmla="*/ 0 h 227471"/>
                <a:gd name="connsiteX4" fmla="*/ 119373 w 184486"/>
                <a:gd name="connsiteY4" fmla="*/ 0 h 227471"/>
                <a:gd name="connsiteX5" fmla="*/ 184486 w 184486"/>
                <a:gd name="connsiteY5" fmla="*/ 227186 h 227471"/>
                <a:gd name="connsiteX6" fmla="*/ 139935 w 184486"/>
                <a:gd name="connsiteY6" fmla="*/ 227186 h 227471"/>
                <a:gd name="connsiteX7" fmla="*/ 124133 w 184486"/>
                <a:gd name="connsiteY7" fmla="*/ 164941 h 227471"/>
                <a:gd name="connsiteX8" fmla="*/ 115947 w 184486"/>
                <a:gd name="connsiteY8" fmla="*/ 134389 h 227471"/>
                <a:gd name="connsiteX9" fmla="*/ 91005 w 184486"/>
                <a:gd name="connsiteY9" fmla="*/ 33121 h 227471"/>
                <a:gd name="connsiteX10" fmla="*/ 89863 w 184486"/>
                <a:gd name="connsiteY10" fmla="*/ 33121 h 227471"/>
                <a:gd name="connsiteX11" fmla="*/ 65779 w 184486"/>
                <a:gd name="connsiteY11" fmla="*/ 134389 h 2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486" h="227471">
                  <a:moveTo>
                    <a:pt x="58068" y="165226"/>
                  </a:moveTo>
                  <a:lnTo>
                    <a:pt x="42457" y="227471"/>
                  </a:lnTo>
                  <a:lnTo>
                    <a:pt x="0" y="227471"/>
                  </a:lnTo>
                  <a:lnTo>
                    <a:pt x="64066" y="0"/>
                  </a:lnTo>
                  <a:lnTo>
                    <a:pt x="119373" y="0"/>
                  </a:lnTo>
                  <a:lnTo>
                    <a:pt x="184486" y="227186"/>
                  </a:lnTo>
                  <a:lnTo>
                    <a:pt x="139935" y="227186"/>
                  </a:lnTo>
                  <a:lnTo>
                    <a:pt x="124133" y="164941"/>
                  </a:lnTo>
                  <a:close/>
                  <a:moveTo>
                    <a:pt x="115947" y="134389"/>
                  </a:moveTo>
                  <a:cubicBezTo>
                    <a:pt x="103857" y="86801"/>
                    <a:pt x="95004" y="53584"/>
                    <a:pt x="91005" y="33121"/>
                  </a:cubicBezTo>
                  <a:lnTo>
                    <a:pt x="89863" y="33121"/>
                  </a:lnTo>
                  <a:cubicBezTo>
                    <a:pt x="86436" y="53679"/>
                    <a:pt x="76917" y="90227"/>
                    <a:pt x="65779" y="134389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120710B-2600-0841-95F3-6579F3E17C79}"/>
                </a:ext>
              </a:extLst>
            </p:cNvPr>
            <p:cNvSpPr/>
            <p:nvPr/>
          </p:nvSpPr>
          <p:spPr>
            <a:xfrm>
              <a:off x="16908807" y="10206380"/>
              <a:ext cx="895868" cy="1104603"/>
            </a:xfrm>
            <a:custGeom>
              <a:avLst/>
              <a:gdLst>
                <a:gd name="connsiteX0" fmla="*/ 70634 w 184486"/>
                <a:gd name="connsiteY0" fmla="*/ 227471 h 227471"/>
                <a:gd name="connsiteX1" fmla="*/ 70634 w 184486"/>
                <a:gd name="connsiteY1" fmla="*/ 144954 h 227471"/>
                <a:gd name="connsiteX2" fmla="*/ 68825 w 184486"/>
                <a:gd name="connsiteY2" fmla="*/ 138101 h 227471"/>
                <a:gd name="connsiteX3" fmla="*/ 0 w 184486"/>
                <a:gd name="connsiteY3" fmla="*/ 0 h 227471"/>
                <a:gd name="connsiteX4" fmla="*/ 47597 w 184486"/>
                <a:gd name="connsiteY4" fmla="*/ 0 h 227471"/>
                <a:gd name="connsiteX5" fmla="*/ 93385 w 184486"/>
                <a:gd name="connsiteY5" fmla="*/ 107073 h 227471"/>
                <a:gd name="connsiteX6" fmla="*/ 139745 w 184486"/>
                <a:gd name="connsiteY6" fmla="*/ 0 h 227471"/>
                <a:gd name="connsiteX7" fmla="*/ 184486 w 184486"/>
                <a:gd name="connsiteY7" fmla="*/ 0 h 227471"/>
                <a:gd name="connsiteX8" fmla="*/ 114804 w 184486"/>
                <a:gd name="connsiteY8" fmla="*/ 138196 h 227471"/>
                <a:gd name="connsiteX9" fmla="*/ 113281 w 184486"/>
                <a:gd name="connsiteY9" fmla="*/ 145239 h 227471"/>
                <a:gd name="connsiteX10" fmla="*/ 113281 w 184486"/>
                <a:gd name="connsiteY10" fmla="*/ 227186 h 2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486" h="227471">
                  <a:moveTo>
                    <a:pt x="70634" y="227471"/>
                  </a:moveTo>
                  <a:lnTo>
                    <a:pt x="70634" y="144954"/>
                  </a:lnTo>
                  <a:cubicBezTo>
                    <a:pt x="70634" y="142555"/>
                    <a:pt x="70006" y="140195"/>
                    <a:pt x="68825" y="138101"/>
                  </a:cubicBezTo>
                  <a:lnTo>
                    <a:pt x="0" y="0"/>
                  </a:lnTo>
                  <a:lnTo>
                    <a:pt x="47597" y="0"/>
                  </a:lnTo>
                  <a:cubicBezTo>
                    <a:pt x="64066" y="36548"/>
                    <a:pt x="85675" y="83660"/>
                    <a:pt x="93385" y="107073"/>
                  </a:cubicBezTo>
                  <a:cubicBezTo>
                    <a:pt x="102905" y="81185"/>
                    <a:pt x="124704" y="34739"/>
                    <a:pt x="139745" y="0"/>
                  </a:cubicBezTo>
                  <a:lnTo>
                    <a:pt x="184486" y="0"/>
                  </a:lnTo>
                  <a:lnTo>
                    <a:pt x="114804" y="138196"/>
                  </a:lnTo>
                  <a:cubicBezTo>
                    <a:pt x="113719" y="140376"/>
                    <a:pt x="113195" y="142803"/>
                    <a:pt x="113281" y="145239"/>
                  </a:cubicBezTo>
                  <a:lnTo>
                    <a:pt x="113281" y="227186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11D518E-6CCF-AC45-9E73-664427D48C8D}"/>
                </a:ext>
              </a:extLst>
            </p:cNvPr>
            <p:cNvSpPr/>
            <p:nvPr/>
          </p:nvSpPr>
          <p:spPr>
            <a:xfrm>
              <a:off x="18404229" y="10246127"/>
              <a:ext cx="768742" cy="1103681"/>
            </a:xfrm>
            <a:custGeom>
              <a:avLst/>
              <a:gdLst>
                <a:gd name="connsiteX0" fmla="*/ 0 w 158307"/>
                <a:gd name="connsiteY0" fmla="*/ 0 h 227281"/>
                <a:gd name="connsiteX1" fmla="*/ 42456 w 158307"/>
                <a:gd name="connsiteY1" fmla="*/ 0 h 227281"/>
                <a:gd name="connsiteX2" fmla="*/ 42456 w 158307"/>
                <a:gd name="connsiteY2" fmla="*/ 91940 h 227281"/>
                <a:gd name="connsiteX3" fmla="*/ 115851 w 158307"/>
                <a:gd name="connsiteY3" fmla="*/ 91940 h 227281"/>
                <a:gd name="connsiteX4" fmla="*/ 115851 w 158307"/>
                <a:gd name="connsiteY4" fmla="*/ 0 h 227281"/>
                <a:gd name="connsiteX5" fmla="*/ 158308 w 158307"/>
                <a:gd name="connsiteY5" fmla="*/ 0 h 227281"/>
                <a:gd name="connsiteX6" fmla="*/ 158308 w 158307"/>
                <a:gd name="connsiteY6" fmla="*/ 227281 h 227281"/>
                <a:gd name="connsiteX7" fmla="*/ 115756 w 158307"/>
                <a:gd name="connsiteY7" fmla="*/ 227281 h 227281"/>
                <a:gd name="connsiteX8" fmla="*/ 115756 w 158307"/>
                <a:gd name="connsiteY8" fmla="*/ 122587 h 227281"/>
                <a:gd name="connsiteX9" fmla="*/ 42456 w 158307"/>
                <a:gd name="connsiteY9" fmla="*/ 122587 h 227281"/>
                <a:gd name="connsiteX10" fmla="*/ 42456 w 158307"/>
                <a:gd name="connsiteY10" fmla="*/ 227281 h 227281"/>
                <a:gd name="connsiteX11" fmla="*/ 95 w 158307"/>
                <a:gd name="connsiteY11" fmla="*/ 227281 h 22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307" h="227281">
                  <a:moveTo>
                    <a:pt x="0" y="0"/>
                  </a:moveTo>
                  <a:lnTo>
                    <a:pt x="42456" y="0"/>
                  </a:lnTo>
                  <a:lnTo>
                    <a:pt x="42456" y="91940"/>
                  </a:lnTo>
                  <a:lnTo>
                    <a:pt x="115851" y="91940"/>
                  </a:lnTo>
                  <a:lnTo>
                    <a:pt x="115851" y="0"/>
                  </a:lnTo>
                  <a:lnTo>
                    <a:pt x="158308" y="0"/>
                  </a:lnTo>
                  <a:lnTo>
                    <a:pt x="158308" y="227281"/>
                  </a:lnTo>
                  <a:lnTo>
                    <a:pt x="115756" y="227281"/>
                  </a:lnTo>
                  <a:lnTo>
                    <a:pt x="115756" y="122587"/>
                  </a:lnTo>
                  <a:lnTo>
                    <a:pt x="42456" y="122587"/>
                  </a:lnTo>
                  <a:lnTo>
                    <a:pt x="42456" y="227281"/>
                  </a:lnTo>
                  <a:lnTo>
                    <a:pt x="95" y="227281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CDA96924-504E-0C4B-8E3A-1AD9D77F133C}"/>
                </a:ext>
              </a:extLst>
            </p:cNvPr>
            <p:cNvSpPr/>
            <p:nvPr/>
          </p:nvSpPr>
          <p:spPr>
            <a:xfrm>
              <a:off x="19365741" y="10229029"/>
              <a:ext cx="832536" cy="1138804"/>
            </a:xfrm>
            <a:custGeom>
              <a:avLst/>
              <a:gdLst>
                <a:gd name="connsiteX0" fmla="*/ 171445 w 171444"/>
                <a:gd name="connsiteY0" fmla="*/ 115354 h 234514"/>
                <a:gd name="connsiteX1" fmla="*/ 84532 w 171444"/>
                <a:gd name="connsiteY1" fmla="*/ 234514 h 234514"/>
                <a:gd name="connsiteX2" fmla="*/ 0 w 171444"/>
                <a:gd name="connsiteY2" fmla="*/ 115163 h 234514"/>
                <a:gd name="connsiteX3" fmla="*/ 86436 w 171444"/>
                <a:gd name="connsiteY3" fmla="*/ 0 h 234514"/>
                <a:gd name="connsiteX4" fmla="*/ 171445 w 171444"/>
                <a:gd name="connsiteY4" fmla="*/ 115354 h 234514"/>
                <a:gd name="connsiteX5" fmla="*/ 43408 w 171444"/>
                <a:gd name="connsiteY5" fmla="*/ 114783 h 234514"/>
                <a:gd name="connsiteX6" fmla="*/ 85579 w 171444"/>
                <a:gd name="connsiteY6" fmla="*/ 204629 h 234514"/>
                <a:gd name="connsiteX7" fmla="*/ 127941 w 171444"/>
                <a:gd name="connsiteY7" fmla="*/ 114973 h 234514"/>
                <a:gd name="connsiteX8" fmla="*/ 85484 w 171444"/>
                <a:gd name="connsiteY8" fmla="*/ 30171 h 234514"/>
                <a:gd name="connsiteX9" fmla="*/ 43408 w 171444"/>
                <a:gd name="connsiteY9" fmla="*/ 114783 h 2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44" h="234514">
                  <a:moveTo>
                    <a:pt x="171445" y="115354"/>
                  </a:moveTo>
                  <a:cubicBezTo>
                    <a:pt x="171445" y="196539"/>
                    <a:pt x="146028" y="234514"/>
                    <a:pt x="84532" y="234514"/>
                  </a:cubicBezTo>
                  <a:cubicBezTo>
                    <a:pt x="26749" y="234514"/>
                    <a:pt x="0" y="197396"/>
                    <a:pt x="0" y="115163"/>
                  </a:cubicBezTo>
                  <a:cubicBezTo>
                    <a:pt x="0" y="34739"/>
                    <a:pt x="31224" y="0"/>
                    <a:pt x="86436" y="0"/>
                  </a:cubicBezTo>
                  <a:cubicBezTo>
                    <a:pt x="144790" y="0"/>
                    <a:pt x="171445" y="37119"/>
                    <a:pt x="171445" y="115354"/>
                  </a:cubicBezTo>
                  <a:close/>
                  <a:moveTo>
                    <a:pt x="43408" y="114783"/>
                  </a:moveTo>
                  <a:cubicBezTo>
                    <a:pt x="43408" y="171888"/>
                    <a:pt x="55213" y="204629"/>
                    <a:pt x="85579" y="204629"/>
                  </a:cubicBezTo>
                  <a:cubicBezTo>
                    <a:pt x="117374" y="204629"/>
                    <a:pt x="127941" y="174268"/>
                    <a:pt x="127941" y="114973"/>
                  </a:cubicBezTo>
                  <a:cubicBezTo>
                    <a:pt x="127941" y="57867"/>
                    <a:pt x="116613" y="30171"/>
                    <a:pt x="85484" y="30171"/>
                  </a:cubicBezTo>
                  <a:cubicBezTo>
                    <a:pt x="54356" y="30171"/>
                    <a:pt x="43408" y="60247"/>
                    <a:pt x="43408" y="114783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4C9FF5A-6D35-C241-A6E3-2A183EC1FA99}"/>
                </a:ext>
              </a:extLst>
            </p:cNvPr>
            <p:cNvSpPr/>
            <p:nvPr/>
          </p:nvSpPr>
          <p:spPr>
            <a:xfrm>
              <a:off x="20393814" y="10246127"/>
              <a:ext cx="1001725" cy="1104142"/>
            </a:xfrm>
            <a:custGeom>
              <a:avLst/>
              <a:gdLst>
                <a:gd name="connsiteX0" fmla="*/ 165828 w 206285"/>
                <a:gd name="connsiteY0" fmla="*/ 138482 h 227376"/>
                <a:gd name="connsiteX1" fmla="*/ 167446 w 206285"/>
                <a:gd name="connsiteY1" fmla="*/ 29695 h 227376"/>
                <a:gd name="connsiteX2" fmla="*/ 166495 w 206285"/>
                <a:gd name="connsiteY2" fmla="*/ 29695 h 227376"/>
                <a:gd name="connsiteX3" fmla="*/ 118898 w 206285"/>
                <a:gd name="connsiteY3" fmla="*/ 227281 h 227376"/>
                <a:gd name="connsiteX4" fmla="*/ 80153 w 206285"/>
                <a:gd name="connsiteY4" fmla="*/ 227281 h 227376"/>
                <a:gd name="connsiteX5" fmla="*/ 37602 w 206285"/>
                <a:gd name="connsiteY5" fmla="*/ 29124 h 227376"/>
                <a:gd name="connsiteX6" fmla="*/ 36174 w 206285"/>
                <a:gd name="connsiteY6" fmla="*/ 29124 h 227376"/>
                <a:gd name="connsiteX7" fmla="*/ 39030 w 206285"/>
                <a:gd name="connsiteY7" fmla="*/ 143336 h 227376"/>
                <a:gd name="connsiteX8" fmla="*/ 39030 w 206285"/>
                <a:gd name="connsiteY8" fmla="*/ 227376 h 227376"/>
                <a:gd name="connsiteX9" fmla="*/ 0 w 206285"/>
                <a:gd name="connsiteY9" fmla="*/ 227376 h 227376"/>
                <a:gd name="connsiteX10" fmla="*/ 0 w 206285"/>
                <a:gd name="connsiteY10" fmla="*/ 0 h 227376"/>
                <a:gd name="connsiteX11" fmla="*/ 63304 w 206285"/>
                <a:gd name="connsiteY11" fmla="*/ 0 h 227376"/>
                <a:gd name="connsiteX12" fmla="*/ 101382 w 206285"/>
                <a:gd name="connsiteY12" fmla="*/ 169128 h 227376"/>
                <a:gd name="connsiteX13" fmla="*/ 101858 w 206285"/>
                <a:gd name="connsiteY13" fmla="*/ 169128 h 227376"/>
                <a:gd name="connsiteX14" fmla="*/ 144314 w 206285"/>
                <a:gd name="connsiteY14" fmla="*/ 0 h 227376"/>
                <a:gd name="connsiteX15" fmla="*/ 206286 w 206285"/>
                <a:gd name="connsiteY15" fmla="*/ 0 h 227376"/>
                <a:gd name="connsiteX16" fmla="*/ 206286 w 206285"/>
                <a:gd name="connsiteY16" fmla="*/ 227281 h 227376"/>
                <a:gd name="connsiteX17" fmla="*/ 165828 w 206285"/>
                <a:gd name="connsiteY17" fmla="*/ 227281 h 22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285" h="227376">
                  <a:moveTo>
                    <a:pt x="165828" y="138482"/>
                  </a:moveTo>
                  <a:cubicBezTo>
                    <a:pt x="165828" y="98508"/>
                    <a:pt x="166590" y="54822"/>
                    <a:pt x="167446" y="29695"/>
                  </a:cubicBezTo>
                  <a:lnTo>
                    <a:pt x="166495" y="29695"/>
                  </a:lnTo>
                  <a:cubicBezTo>
                    <a:pt x="156975" y="71477"/>
                    <a:pt x="137936" y="154281"/>
                    <a:pt x="118898" y="227281"/>
                  </a:cubicBezTo>
                  <a:lnTo>
                    <a:pt x="80153" y="227281"/>
                  </a:lnTo>
                  <a:cubicBezTo>
                    <a:pt x="65874" y="160658"/>
                    <a:pt x="46740" y="72334"/>
                    <a:pt x="37602" y="29124"/>
                  </a:cubicBezTo>
                  <a:lnTo>
                    <a:pt x="36174" y="29124"/>
                  </a:lnTo>
                  <a:cubicBezTo>
                    <a:pt x="37792" y="55583"/>
                    <a:pt x="39030" y="104028"/>
                    <a:pt x="39030" y="143336"/>
                  </a:cubicBezTo>
                  <a:lnTo>
                    <a:pt x="39030" y="227376"/>
                  </a:lnTo>
                  <a:lnTo>
                    <a:pt x="0" y="227376"/>
                  </a:lnTo>
                  <a:lnTo>
                    <a:pt x="0" y="0"/>
                  </a:lnTo>
                  <a:lnTo>
                    <a:pt x="63304" y="0"/>
                  </a:lnTo>
                  <a:cubicBezTo>
                    <a:pt x="80153" y="65767"/>
                    <a:pt x="95670" y="137149"/>
                    <a:pt x="101382" y="169128"/>
                  </a:cubicBezTo>
                  <a:lnTo>
                    <a:pt x="101858" y="169128"/>
                  </a:lnTo>
                  <a:cubicBezTo>
                    <a:pt x="107189" y="140575"/>
                    <a:pt x="127465" y="63102"/>
                    <a:pt x="144314" y="0"/>
                  </a:cubicBezTo>
                  <a:lnTo>
                    <a:pt x="206286" y="0"/>
                  </a:lnTo>
                  <a:lnTo>
                    <a:pt x="206286" y="227281"/>
                  </a:lnTo>
                  <a:lnTo>
                    <a:pt x="165828" y="227281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060EAC8D-9BB2-D448-B5F7-30454776D70C}"/>
                </a:ext>
              </a:extLst>
            </p:cNvPr>
            <p:cNvSpPr/>
            <p:nvPr/>
          </p:nvSpPr>
          <p:spPr>
            <a:xfrm>
              <a:off x="21636844" y="10246127"/>
              <a:ext cx="684612" cy="1103681"/>
            </a:xfrm>
            <a:custGeom>
              <a:avLst/>
              <a:gdLst>
                <a:gd name="connsiteX0" fmla="*/ 130416 w 140982"/>
                <a:gd name="connsiteY0" fmla="*/ 123539 h 227281"/>
                <a:gd name="connsiteX1" fmla="*/ 41790 w 140982"/>
                <a:gd name="connsiteY1" fmla="*/ 123539 h 227281"/>
                <a:gd name="connsiteX2" fmla="*/ 41790 w 140982"/>
                <a:gd name="connsiteY2" fmla="*/ 196634 h 227281"/>
                <a:gd name="connsiteX3" fmla="*/ 140983 w 140982"/>
                <a:gd name="connsiteY3" fmla="*/ 196634 h 227281"/>
                <a:gd name="connsiteX4" fmla="*/ 135557 w 140982"/>
                <a:gd name="connsiteY4" fmla="*/ 227281 h 227281"/>
                <a:gd name="connsiteX5" fmla="*/ 0 w 140982"/>
                <a:gd name="connsiteY5" fmla="*/ 227281 h 227281"/>
                <a:gd name="connsiteX6" fmla="*/ 0 w 140982"/>
                <a:gd name="connsiteY6" fmla="*/ 0 h 227281"/>
                <a:gd name="connsiteX7" fmla="*/ 134700 w 140982"/>
                <a:gd name="connsiteY7" fmla="*/ 0 h 227281"/>
                <a:gd name="connsiteX8" fmla="*/ 134700 w 140982"/>
                <a:gd name="connsiteY8" fmla="*/ 31123 h 227281"/>
                <a:gd name="connsiteX9" fmla="*/ 41790 w 140982"/>
                <a:gd name="connsiteY9" fmla="*/ 31123 h 227281"/>
                <a:gd name="connsiteX10" fmla="*/ 41790 w 140982"/>
                <a:gd name="connsiteY10" fmla="*/ 92702 h 227281"/>
                <a:gd name="connsiteX11" fmla="*/ 130416 w 140982"/>
                <a:gd name="connsiteY11" fmla="*/ 92702 h 22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982" h="227281">
                  <a:moveTo>
                    <a:pt x="130416" y="123539"/>
                  </a:moveTo>
                  <a:lnTo>
                    <a:pt x="41790" y="123539"/>
                  </a:lnTo>
                  <a:lnTo>
                    <a:pt x="41790" y="196634"/>
                  </a:lnTo>
                  <a:lnTo>
                    <a:pt x="140983" y="196634"/>
                  </a:lnTo>
                  <a:lnTo>
                    <a:pt x="135557" y="227281"/>
                  </a:lnTo>
                  <a:lnTo>
                    <a:pt x="0" y="227281"/>
                  </a:lnTo>
                  <a:lnTo>
                    <a:pt x="0" y="0"/>
                  </a:lnTo>
                  <a:lnTo>
                    <a:pt x="134700" y="0"/>
                  </a:lnTo>
                  <a:lnTo>
                    <a:pt x="134700" y="31123"/>
                  </a:lnTo>
                  <a:lnTo>
                    <a:pt x="41790" y="31123"/>
                  </a:lnTo>
                  <a:lnTo>
                    <a:pt x="41790" y="92702"/>
                  </a:lnTo>
                  <a:lnTo>
                    <a:pt x="130416" y="92702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40332EB-4177-3F4B-B714-EAB05AF8C75D}"/>
                </a:ext>
              </a:extLst>
            </p:cNvPr>
            <p:cNvSpPr/>
            <p:nvPr/>
          </p:nvSpPr>
          <p:spPr>
            <a:xfrm>
              <a:off x="22523928" y="10248438"/>
              <a:ext cx="216802" cy="1101369"/>
            </a:xfrm>
            <a:custGeom>
              <a:avLst/>
              <a:gdLst>
                <a:gd name="connsiteX0" fmla="*/ 4094 w 44646"/>
                <a:gd name="connsiteY0" fmla="*/ 148094 h 226805"/>
                <a:gd name="connsiteX1" fmla="*/ 0 w 44646"/>
                <a:gd name="connsiteY1" fmla="*/ 38927 h 226805"/>
                <a:gd name="connsiteX2" fmla="*/ 0 w 44646"/>
                <a:gd name="connsiteY2" fmla="*/ 0 h 226805"/>
                <a:gd name="connsiteX3" fmla="*/ 44646 w 44646"/>
                <a:gd name="connsiteY3" fmla="*/ 0 h 226805"/>
                <a:gd name="connsiteX4" fmla="*/ 44646 w 44646"/>
                <a:gd name="connsiteY4" fmla="*/ 38927 h 226805"/>
                <a:gd name="connsiteX5" fmla="*/ 40363 w 44646"/>
                <a:gd name="connsiteY5" fmla="*/ 148475 h 226805"/>
                <a:gd name="connsiteX6" fmla="*/ 1048 w 44646"/>
                <a:gd name="connsiteY6" fmla="*/ 226805 h 226805"/>
                <a:gd name="connsiteX7" fmla="*/ 1048 w 44646"/>
                <a:gd name="connsiteY7" fmla="*/ 183214 h 226805"/>
                <a:gd name="connsiteX8" fmla="*/ 42552 w 44646"/>
                <a:gd name="connsiteY8" fmla="*/ 183214 h 226805"/>
                <a:gd name="connsiteX9" fmla="*/ 42552 w 44646"/>
                <a:gd name="connsiteY9" fmla="*/ 226805 h 2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46" h="226805">
                  <a:moveTo>
                    <a:pt x="4094" y="148094"/>
                  </a:moveTo>
                  <a:lnTo>
                    <a:pt x="0" y="38927"/>
                  </a:lnTo>
                  <a:lnTo>
                    <a:pt x="0" y="0"/>
                  </a:lnTo>
                  <a:lnTo>
                    <a:pt x="44646" y="0"/>
                  </a:lnTo>
                  <a:lnTo>
                    <a:pt x="44646" y="38927"/>
                  </a:lnTo>
                  <a:lnTo>
                    <a:pt x="40363" y="148475"/>
                  </a:lnTo>
                  <a:close/>
                  <a:moveTo>
                    <a:pt x="1048" y="226805"/>
                  </a:moveTo>
                  <a:lnTo>
                    <a:pt x="1048" y="183214"/>
                  </a:lnTo>
                  <a:lnTo>
                    <a:pt x="42552" y="183214"/>
                  </a:lnTo>
                  <a:lnTo>
                    <a:pt x="42552" y="226805"/>
                  </a:ln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8B3A431-4712-734D-B6F0-E3A670385B85}"/>
                </a:ext>
              </a:extLst>
            </p:cNvPr>
            <p:cNvSpPr/>
            <p:nvPr/>
          </p:nvSpPr>
          <p:spPr>
            <a:xfrm>
              <a:off x="15803527" y="5029985"/>
              <a:ext cx="5676604" cy="4747030"/>
            </a:xfrm>
            <a:custGeom>
              <a:avLst/>
              <a:gdLst>
                <a:gd name="connsiteX0" fmla="*/ 1168983 w 1168982"/>
                <a:gd name="connsiteY0" fmla="*/ 950526 h 977556"/>
                <a:gd name="connsiteX1" fmla="*/ 1168983 w 1168982"/>
                <a:gd name="connsiteY1" fmla="*/ 372235 h 977556"/>
                <a:gd name="connsiteX2" fmla="*/ 602198 w 1168982"/>
                <a:gd name="connsiteY2" fmla="*/ 0 h 977556"/>
                <a:gd name="connsiteX3" fmla="*/ 0 w 1168982"/>
                <a:gd name="connsiteY3" fmla="*/ 380705 h 977556"/>
                <a:gd name="connsiteX4" fmla="*/ 0 w 1168982"/>
                <a:gd name="connsiteY4" fmla="*/ 950145 h 977556"/>
                <a:gd name="connsiteX5" fmla="*/ 27226 w 1168982"/>
                <a:gd name="connsiteY5" fmla="*/ 977556 h 977556"/>
                <a:gd name="connsiteX6" fmla="*/ 27321 w 1168982"/>
                <a:gd name="connsiteY6" fmla="*/ 977556 h 977556"/>
                <a:gd name="connsiteX7" fmla="*/ 1141662 w 1168982"/>
                <a:gd name="connsiteY7" fmla="*/ 977556 h 977556"/>
                <a:gd name="connsiteX8" fmla="*/ 1168983 w 1168982"/>
                <a:gd name="connsiteY8" fmla="*/ 950526 h 9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8982" h="977556">
                  <a:moveTo>
                    <a:pt x="1168983" y="950526"/>
                  </a:moveTo>
                  <a:lnTo>
                    <a:pt x="1168983" y="372235"/>
                  </a:lnTo>
                  <a:lnTo>
                    <a:pt x="602198" y="0"/>
                  </a:lnTo>
                  <a:lnTo>
                    <a:pt x="0" y="380705"/>
                  </a:lnTo>
                  <a:lnTo>
                    <a:pt x="0" y="950145"/>
                  </a:lnTo>
                  <a:cubicBezTo>
                    <a:pt x="-57" y="965231"/>
                    <a:pt x="12137" y="977499"/>
                    <a:pt x="27226" y="977556"/>
                  </a:cubicBezTo>
                  <a:cubicBezTo>
                    <a:pt x="27254" y="977556"/>
                    <a:pt x="27292" y="977556"/>
                    <a:pt x="27321" y="977556"/>
                  </a:cubicBezTo>
                  <a:lnTo>
                    <a:pt x="1141662" y="977556"/>
                  </a:lnTo>
                  <a:cubicBezTo>
                    <a:pt x="1156617" y="977509"/>
                    <a:pt x="1168773" y="965478"/>
                    <a:pt x="1168983" y="950526"/>
                  </a:cubicBez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F0CC000-54E9-C447-9DB9-FB17B07B0895}"/>
                </a:ext>
              </a:extLst>
            </p:cNvPr>
            <p:cNvSpPr/>
            <p:nvPr/>
          </p:nvSpPr>
          <p:spPr>
            <a:xfrm>
              <a:off x="15080698" y="4656713"/>
              <a:ext cx="7172710" cy="2653358"/>
            </a:xfrm>
            <a:custGeom>
              <a:avLst/>
              <a:gdLst>
                <a:gd name="connsiteX0" fmla="*/ 1456819 w 1477075"/>
                <a:gd name="connsiteY0" fmla="*/ 467567 h 546406"/>
                <a:gd name="connsiteX1" fmla="*/ 774468 w 1477075"/>
                <a:gd name="connsiteY1" fmla="*/ 7104 h 546406"/>
                <a:gd name="connsiteX2" fmla="*/ 727442 w 1477075"/>
                <a:gd name="connsiteY2" fmla="*/ 7104 h 546406"/>
                <a:gd name="connsiteX3" fmla="*/ 19389 w 1477075"/>
                <a:gd name="connsiteY3" fmla="*/ 467091 h 546406"/>
                <a:gd name="connsiteX4" fmla="*/ 6871 w 1477075"/>
                <a:gd name="connsiteY4" fmla="*/ 525958 h 546406"/>
                <a:gd name="connsiteX5" fmla="*/ 65749 w 1477075"/>
                <a:gd name="connsiteY5" fmla="*/ 538473 h 546406"/>
                <a:gd name="connsiteX6" fmla="*/ 750574 w 1477075"/>
                <a:gd name="connsiteY6" fmla="*/ 93334 h 546406"/>
                <a:gd name="connsiteX7" fmla="*/ 1409126 w 1477075"/>
                <a:gd name="connsiteY7" fmla="*/ 537998 h 546406"/>
                <a:gd name="connsiteX8" fmla="*/ 1468661 w 1477075"/>
                <a:gd name="connsiteY8" fmla="*/ 529251 h 546406"/>
                <a:gd name="connsiteX9" fmla="*/ 1459913 w 1477075"/>
                <a:gd name="connsiteY9" fmla="*/ 469718 h 546406"/>
                <a:gd name="connsiteX10" fmla="*/ 1456723 w 1477075"/>
                <a:gd name="connsiteY10" fmla="*/ 467567 h 54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7075" h="546406">
                  <a:moveTo>
                    <a:pt x="1456819" y="467567"/>
                  </a:moveTo>
                  <a:lnTo>
                    <a:pt x="774468" y="7104"/>
                  </a:lnTo>
                  <a:cubicBezTo>
                    <a:pt x="760227" y="-2368"/>
                    <a:pt x="741683" y="-2368"/>
                    <a:pt x="727442" y="7104"/>
                  </a:cubicBezTo>
                  <a:lnTo>
                    <a:pt x="19389" y="467091"/>
                  </a:lnTo>
                  <a:cubicBezTo>
                    <a:pt x="-325" y="479892"/>
                    <a:pt x="-5933" y="506247"/>
                    <a:pt x="6871" y="525958"/>
                  </a:cubicBezTo>
                  <a:cubicBezTo>
                    <a:pt x="19675" y="545669"/>
                    <a:pt x="46034" y="551275"/>
                    <a:pt x="65749" y="538473"/>
                  </a:cubicBezTo>
                  <a:lnTo>
                    <a:pt x="750574" y="93334"/>
                  </a:lnTo>
                  <a:lnTo>
                    <a:pt x="1409126" y="537998"/>
                  </a:lnTo>
                  <a:cubicBezTo>
                    <a:pt x="1427984" y="552017"/>
                    <a:pt x="1454639" y="548105"/>
                    <a:pt x="1468661" y="529251"/>
                  </a:cubicBezTo>
                  <a:cubicBezTo>
                    <a:pt x="1482693" y="510396"/>
                    <a:pt x="1478771" y="483747"/>
                    <a:pt x="1459913" y="469718"/>
                  </a:cubicBezTo>
                  <a:cubicBezTo>
                    <a:pt x="1458884" y="468957"/>
                    <a:pt x="1457818" y="468233"/>
                    <a:pt x="1456723" y="467567"/>
                  </a:cubicBezTo>
                  <a:close/>
                </a:path>
              </a:pathLst>
            </a:custGeom>
            <a:solidFill>
              <a:schemeClr val="accent2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5F3B851-53FF-1F4E-B4AB-63D89225FDDE}"/>
                </a:ext>
              </a:extLst>
            </p:cNvPr>
            <p:cNvSpPr/>
            <p:nvPr/>
          </p:nvSpPr>
          <p:spPr>
            <a:xfrm>
              <a:off x="16731295" y="7583975"/>
              <a:ext cx="1501895" cy="2194887"/>
            </a:xfrm>
            <a:custGeom>
              <a:avLst/>
              <a:gdLst>
                <a:gd name="connsiteX0" fmla="*/ 0 w 309285"/>
                <a:gd name="connsiteY0" fmla="*/ 11803 h 451993"/>
                <a:gd name="connsiteX1" fmla="*/ 0 w 309285"/>
                <a:gd name="connsiteY1" fmla="*/ 451994 h 451993"/>
                <a:gd name="connsiteX2" fmla="*/ 309285 w 309285"/>
                <a:gd name="connsiteY2" fmla="*/ 451994 h 451993"/>
                <a:gd name="connsiteX3" fmla="*/ 309285 w 309285"/>
                <a:gd name="connsiteY3" fmla="*/ 11803 h 451993"/>
                <a:gd name="connsiteX4" fmla="*/ 297481 w 309285"/>
                <a:gd name="connsiteY4" fmla="*/ 2 h 451993"/>
                <a:gd name="connsiteX5" fmla="*/ 11899 w 309285"/>
                <a:gd name="connsiteY5" fmla="*/ 2 h 451993"/>
                <a:gd name="connsiteX6" fmla="*/ 0 w 309285"/>
                <a:gd name="connsiteY6" fmla="*/ 11518 h 451993"/>
                <a:gd name="connsiteX7" fmla="*/ 0 w 309285"/>
                <a:gd name="connsiteY7" fmla="*/ 11803 h 45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285" h="451993">
                  <a:moveTo>
                    <a:pt x="0" y="11803"/>
                  </a:moveTo>
                  <a:lnTo>
                    <a:pt x="0" y="451994"/>
                  </a:lnTo>
                  <a:lnTo>
                    <a:pt x="309285" y="451994"/>
                  </a:lnTo>
                  <a:lnTo>
                    <a:pt x="309285" y="11803"/>
                  </a:lnTo>
                  <a:cubicBezTo>
                    <a:pt x="309285" y="5284"/>
                    <a:pt x="304002" y="2"/>
                    <a:pt x="297481" y="2"/>
                  </a:cubicBezTo>
                  <a:lnTo>
                    <a:pt x="11899" y="2"/>
                  </a:lnTo>
                  <a:cubicBezTo>
                    <a:pt x="5435" y="-103"/>
                    <a:pt x="105" y="5055"/>
                    <a:pt x="0" y="11518"/>
                  </a:cubicBezTo>
                  <a:cubicBezTo>
                    <a:pt x="0" y="11613"/>
                    <a:pt x="0" y="11708"/>
                    <a:pt x="0" y="11803"/>
                  </a:cubicBezTo>
                  <a:close/>
                </a:path>
              </a:pathLst>
            </a:custGeom>
            <a:solidFill>
              <a:schemeClr val="accent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B639B76-08C7-B645-91D7-B3BCAD7C1CD2}"/>
                </a:ext>
              </a:extLst>
            </p:cNvPr>
            <p:cNvSpPr/>
            <p:nvPr/>
          </p:nvSpPr>
          <p:spPr>
            <a:xfrm>
              <a:off x="19205332" y="6936473"/>
              <a:ext cx="1148726" cy="1678629"/>
            </a:xfrm>
            <a:custGeom>
              <a:avLst/>
              <a:gdLst>
                <a:gd name="connsiteX0" fmla="*/ 0 w 236557"/>
                <a:gd name="connsiteY0" fmla="*/ 0 h 345680"/>
                <a:gd name="connsiteX1" fmla="*/ 236557 w 236557"/>
                <a:gd name="connsiteY1" fmla="*/ 0 h 345680"/>
                <a:gd name="connsiteX2" fmla="*/ 236557 w 236557"/>
                <a:gd name="connsiteY2" fmla="*/ 345680 h 345680"/>
                <a:gd name="connsiteX3" fmla="*/ 0 w 236557"/>
                <a:gd name="connsiteY3" fmla="*/ 345680 h 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7" h="345680">
                  <a:moveTo>
                    <a:pt x="0" y="0"/>
                  </a:moveTo>
                  <a:lnTo>
                    <a:pt x="236557" y="0"/>
                  </a:lnTo>
                  <a:lnTo>
                    <a:pt x="236557" y="345680"/>
                  </a:lnTo>
                  <a:lnTo>
                    <a:pt x="0" y="345680"/>
                  </a:lnTo>
                  <a:close/>
                </a:path>
              </a:pathLst>
            </a:custGeom>
            <a:solidFill>
              <a:schemeClr val="accent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3D5991F-D639-BE45-A94D-9C8A14FB5EBC}"/>
                </a:ext>
              </a:extLst>
            </p:cNvPr>
            <p:cNvSpPr/>
            <p:nvPr/>
          </p:nvSpPr>
          <p:spPr>
            <a:xfrm>
              <a:off x="19718448" y="6875928"/>
              <a:ext cx="143763" cy="1777997"/>
            </a:xfrm>
            <a:custGeom>
              <a:avLst/>
              <a:gdLst>
                <a:gd name="connsiteX0" fmla="*/ 0 w 29605"/>
                <a:gd name="connsiteY0" fmla="*/ 0 h 366143"/>
                <a:gd name="connsiteX1" fmla="*/ 29605 w 29605"/>
                <a:gd name="connsiteY1" fmla="*/ 0 h 366143"/>
                <a:gd name="connsiteX2" fmla="*/ 29605 w 29605"/>
                <a:gd name="connsiteY2" fmla="*/ 366143 h 366143"/>
                <a:gd name="connsiteX3" fmla="*/ 0 w 29605"/>
                <a:gd name="connsiteY3" fmla="*/ 366143 h 36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05" h="366143">
                  <a:moveTo>
                    <a:pt x="0" y="0"/>
                  </a:moveTo>
                  <a:lnTo>
                    <a:pt x="29605" y="0"/>
                  </a:lnTo>
                  <a:lnTo>
                    <a:pt x="29605" y="366143"/>
                  </a:lnTo>
                  <a:lnTo>
                    <a:pt x="0" y="366143"/>
                  </a:ln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597A7D2-B611-9F41-83D6-A0F10179C415}"/>
                </a:ext>
              </a:extLst>
            </p:cNvPr>
            <p:cNvSpPr/>
            <p:nvPr/>
          </p:nvSpPr>
          <p:spPr>
            <a:xfrm>
              <a:off x="19127674" y="7538226"/>
              <a:ext cx="1275847" cy="143733"/>
            </a:xfrm>
            <a:custGeom>
              <a:avLst/>
              <a:gdLst>
                <a:gd name="connsiteX0" fmla="*/ 0 w 262735"/>
                <a:gd name="connsiteY0" fmla="*/ 0 h 29599"/>
                <a:gd name="connsiteX1" fmla="*/ 262736 w 262735"/>
                <a:gd name="connsiteY1" fmla="*/ 0 h 29599"/>
                <a:gd name="connsiteX2" fmla="*/ 262736 w 262735"/>
                <a:gd name="connsiteY2" fmla="*/ 29600 h 29599"/>
                <a:gd name="connsiteX3" fmla="*/ 0 w 262735"/>
                <a:gd name="connsiteY3" fmla="*/ 29600 h 2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735" h="29599">
                  <a:moveTo>
                    <a:pt x="0" y="0"/>
                  </a:moveTo>
                  <a:lnTo>
                    <a:pt x="262736" y="0"/>
                  </a:lnTo>
                  <a:lnTo>
                    <a:pt x="262736" y="29600"/>
                  </a:lnTo>
                  <a:lnTo>
                    <a:pt x="0" y="29600"/>
                  </a:ln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A39F3EE8-173E-FA44-9593-BB904D69C4A8}"/>
                </a:ext>
              </a:extLst>
            </p:cNvPr>
            <p:cNvSpPr/>
            <p:nvPr/>
          </p:nvSpPr>
          <p:spPr>
            <a:xfrm>
              <a:off x="16870900" y="8560102"/>
              <a:ext cx="206167" cy="206128"/>
            </a:xfrm>
            <a:custGeom>
              <a:avLst/>
              <a:gdLst>
                <a:gd name="connsiteX0" fmla="*/ 21228 w 42456"/>
                <a:gd name="connsiteY0" fmla="*/ 0 h 42448"/>
                <a:gd name="connsiteX1" fmla="*/ 0 w 42456"/>
                <a:gd name="connsiteY1" fmla="*/ 21224 h 42448"/>
                <a:gd name="connsiteX2" fmla="*/ 21228 w 42456"/>
                <a:gd name="connsiteY2" fmla="*/ 42449 h 42448"/>
                <a:gd name="connsiteX3" fmla="*/ 42456 w 42456"/>
                <a:gd name="connsiteY3" fmla="*/ 21224 h 42448"/>
                <a:gd name="connsiteX4" fmla="*/ 21228 w 42456"/>
                <a:gd name="connsiteY4" fmla="*/ 0 h 4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6" h="42448">
                  <a:moveTo>
                    <a:pt x="21228" y="0"/>
                  </a:moveTo>
                  <a:cubicBezTo>
                    <a:pt x="9501" y="0"/>
                    <a:pt x="0" y="9499"/>
                    <a:pt x="0" y="21224"/>
                  </a:cubicBezTo>
                  <a:cubicBezTo>
                    <a:pt x="0" y="32950"/>
                    <a:pt x="9501" y="42449"/>
                    <a:pt x="21228" y="42449"/>
                  </a:cubicBezTo>
                  <a:cubicBezTo>
                    <a:pt x="32956" y="42449"/>
                    <a:pt x="42456" y="32950"/>
                    <a:pt x="42456" y="21224"/>
                  </a:cubicBezTo>
                  <a:cubicBezTo>
                    <a:pt x="42456" y="9499"/>
                    <a:pt x="32956" y="0"/>
                    <a:pt x="21228" y="0"/>
                  </a:cubicBez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0511A9D-F57F-9C46-AFB5-748C74785A00}"/>
              </a:ext>
            </a:extLst>
          </p:cNvPr>
          <p:cNvGrpSpPr/>
          <p:nvPr/>
        </p:nvGrpSpPr>
        <p:grpSpPr>
          <a:xfrm>
            <a:off x="1792280" y="5081363"/>
            <a:ext cx="10882359" cy="6319362"/>
            <a:chOff x="1792280" y="4844250"/>
            <a:chExt cx="10882359" cy="6319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BADC36-5C36-004C-86C9-2440E4B83EFF}"/>
                </a:ext>
              </a:extLst>
            </p:cNvPr>
            <p:cNvGrpSpPr/>
            <p:nvPr/>
          </p:nvGrpSpPr>
          <p:grpSpPr>
            <a:xfrm>
              <a:off x="1868516" y="4844250"/>
              <a:ext cx="2463783" cy="2463781"/>
              <a:chOff x="13770068" y="5931334"/>
              <a:chExt cx="2463783" cy="2463781"/>
            </a:xfrm>
          </p:grpSpPr>
          <p:sp>
            <p:nvSpPr>
              <p:cNvPr id="99" name="Circle">
                <a:extLst>
                  <a:ext uri="{FF2B5EF4-FFF2-40B4-BE49-F238E27FC236}">
                    <a16:creationId xmlns:a16="http://schemas.microsoft.com/office/drawing/2014/main" id="{32FE99F1-BB6F-CC46-A53E-C2DBA52AB4F1}"/>
                  </a:ext>
                </a:extLst>
              </p:cNvPr>
              <p:cNvSpPr/>
              <p:nvPr/>
            </p:nvSpPr>
            <p:spPr>
              <a:xfrm>
                <a:off x="13770068" y="5931334"/>
                <a:ext cx="2463783" cy="246378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A9FF813-68EA-564C-A886-E9BEBB16458E}"/>
                  </a:ext>
                </a:extLst>
              </p:cNvPr>
              <p:cNvGrpSpPr/>
              <p:nvPr/>
            </p:nvGrpSpPr>
            <p:grpSpPr>
              <a:xfrm>
                <a:off x="14584671" y="6560485"/>
                <a:ext cx="834573" cy="1295492"/>
                <a:chOff x="5089795" y="16204822"/>
                <a:chExt cx="834573" cy="1295492"/>
              </a:xfrm>
            </p:grpSpPr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5941BFF3-0FA3-B349-8CE9-2BADD0C3EB41}"/>
                    </a:ext>
                  </a:extLst>
                </p:cNvPr>
                <p:cNvSpPr/>
                <p:nvPr/>
              </p:nvSpPr>
              <p:spPr>
                <a:xfrm>
                  <a:off x="5233953" y="17004118"/>
                  <a:ext cx="537384" cy="496196"/>
                </a:xfrm>
                <a:custGeom>
                  <a:avLst/>
                  <a:gdLst>
                    <a:gd name="connsiteX0" fmla="*/ 526031 w 537384"/>
                    <a:gd name="connsiteY0" fmla="*/ 329310 h 496196"/>
                    <a:gd name="connsiteX1" fmla="*/ 487954 w 537384"/>
                    <a:gd name="connsiteY1" fmla="*/ 0 h 496196"/>
                    <a:gd name="connsiteX2" fmla="*/ 58343 w 537384"/>
                    <a:gd name="connsiteY2" fmla="*/ 0 h 496196"/>
                    <a:gd name="connsiteX3" fmla="*/ 13126 w 537384"/>
                    <a:gd name="connsiteY3" fmla="*/ 335021 h 496196"/>
                    <a:gd name="connsiteX4" fmla="*/ 34687 w 537384"/>
                    <a:gd name="connsiteY4" fmla="*/ 443132 h 496196"/>
                    <a:gd name="connsiteX5" fmla="*/ 39495 w 537384"/>
                    <a:gd name="connsiteY5" fmla="*/ 446091 h 496196"/>
                    <a:gd name="connsiteX6" fmla="*/ 267960 w 537384"/>
                    <a:gd name="connsiteY6" fmla="*/ 496059 h 496196"/>
                    <a:gd name="connsiteX7" fmla="*/ 502709 w 537384"/>
                    <a:gd name="connsiteY7" fmla="*/ 433148 h 496196"/>
                    <a:gd name="connsiteX8" fmla="*/ 526031 w 537384"/>
                    <a:gd name="connsiteY8" fmla="*/ 329310 h 496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7384" h="496196">
                      <a:moveTo>
                        <a:pt x="526031" y="329310"/>
                      </a:moveTo>
                      <a:cubicBezTo>
                        <a:pt x="462822" y="231945"/>
                        <a:pt x="487954" y="0"/>
                        <a:pt x="487954" y="0"/>
                      </a:cubicBezTo>
                      <a:lnTo>
                        <a:pt x="58343" y="0"/>
                      </a:lnTo>
                      <a:cubicBezTo>
                        <a:pt x="58343" y="0"/>
                        <a:pt x="79286" y="234419"/>
                        <a:pt x="13126" y="335021"/>
                      </a:cubicBezTo>
                      <a:cubicBezTo>
                        <a:pt x="-10777" y="370826"/>
                        <a:pt x="-1125" y="419233"/>
                        <a:pt x="34687" y="443132"/>
                      </a:cubicBezTo>
                      <a:cubicBezTo>
                        <a:pt x="36258" y="444179"/>
                        <a:pt x="37857" y="445159"/>
                        <a:pt x="39495" y="446091"/>
                      </a:cubicBezTo>
                      <a:cubicBezTo>
                        <a:pt x="92232" y="476072"/>
                        <a:pt x="168007" y="498153"/>
                        <a:pt x="267960" y="496059"/>
                      </a:cubicBezTo>
                      <a:cubicBezTo>
                        <a:pt x="380194" y="493680"/>
                        <a:pt x="454065" y="466650"/>
                        <a:pt x="502709" y="433148"/>
                      </a:cubicBezTo>
                      <a:cubicBezTo>
                        <a:pt x="537398" y="410619"/>
                        <a:pt x="547755" y="364506"/>
                        <a:pt x="526031" y="329310"/>
                      </a:cubicBezTo>
                      <a:close/>
                    </a:path>
                  </a:pathLst>
                </a:custGeom>
                <a:solidFill>
                  <a:srgbClr val="EAC5B7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F62FA1C2-DA35-D044-9A6A-E32F8E007BD6}"/>
                    </a:ext>
                  </a:extLst>
                </p:cNvPr>
                <p:cNvSpPr/>
                <p:nvPr/>
              </p:nvSpPr>
              <p:spPr>
                <a:xfrm>
                  <a:off x="5089795" y="16204822"/>
                  <a:ext cx="834573" cy="916076"/>
                </a:xfrm>
                <a:custGeom>
                  <a:avLst/>
                  <a:gdLst>
                    <a:gd name="connsiteX0" fmla="*/ 470758 w 834573"/>
                    <a:gd name="connsiteY0" fmla="*/ 916077 h 916076"/>
                    <a:gd name="connsiteX1" fmla="*/ 371566 w 834573"/>
                    <a:gd name="connsiteY1" fmla="*/ 916077 h 916076"/>
                    <a:gd name="connsiteX2" fmla="*/ 11352 w 834573"/>
                    <a:gd name="connsiteY2" fmla="*/ 299334 h 916076"/>
                    <a:gd name="connsiteX3" fmla="*/ 310356 w 834573"/>
                    <a:gd name="connsiteY3" fmla="*/ 76241 h 916076"/>
                    <a:gd name="connsiteX4" fmla="*/ 685135 w 834573"/>
                    <a:gd name="connsiteY4" fmla="*/ 39027 h 916076"/>
                    <a:gd name="connsiteX5" fmla="*/ 820786 w 834573"/>
                    <a:gd name="connsiteY5" fmla="*/ 522428 h 916076"/>
                    <a:gd name="connsiteX6" fmla="*/ 470758 w 834573"/>
                    <a:gd name="connsiteY6" fmla="*/ 916077 h 916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4573" h="916076">
                      <a:moveTo>
                        <a:pt x="470758" y="916077"/>
                      </a:moveTo>
                      <a:lnTo>
                        <a:pt x="371566" y="916077"/>
                      </a:lnTo>
                      <a:cubicBezTo>
                        <a:pt x="161378" y="916077"/>
                        <a:pt x="-52047" y="618651"/>
                        <a:pt x="11352" y="299334"/>
                      </a:cubicBezTo>
                      <a:cubicBezTo>
                        <a:pt x="52285" y="93182"/>
                        <a:pt x="193649" y="32840"/>
                        <a:pt x="310356" y="76241"/>
                      </a:cubicBezTo>
                      <a:cubicBezTo>
                        <a:pt x="333679" y="6191"/>
                        <a:pt x="575757" y="-34544"/>
                        <a:pt x="685135" y="39027"/>
                      </a:cubicBezTo>
                      <a:cubicBezTo>
                        <a:pt x="828783" y="135726"/>
                        <a:pt x="855818" y="315038"/>
                        <a:pt x="820786" y="522428"/>
                      </a:cubicBezTo>
                      <a:cubicBezTo>
                        <a:pt x="794703" y="676137"/>
                        <a:pt x="680851" y="916077"/>
                        <a:pt x="470758" y="916077"/>
                      </a:cubicBezTo>
                      <a:close/>
                    </a:path>
                  </a:pathLst>
                </a:custGeom>
                <a:solidFill>
                  <a:srgbClr val="89695C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D01BB131-306A-4142-A9FB-16BC9CC021C3}"/>
                    </a:ext>
                  </a:extLst>
                </p:cNvPr>
                <p:cNvSpPr/>
                <p:nvPr/>
              </p:nvSpPr>
              <p:spPr>
                <a:xfrm>
                  <a:off x="5166735" y="16426873"/>
                  <a:ext cx="679685" cy="769595"/>
                </a:xfrm>
                <a:custGeom>
                  <a:avLst/>
                  <a:gdLst>
                    <a:gd name="connsiteX0" fmla="*/ 457978 w 679685"/>
                    <a:gd name="connsiteY0" fmla="*/ 0 h 769595"/>
                    <a:gd name="connsiteX1" fmla="*/ 221707 w 679685"/>
                    <a:gd name="connsiteY1" fmla="*/ 0 h 769595"/>
                    <a:gd name="connsiteX2" fmla="*/ 0 w 679685"/>
                    <a:gd name="connsiteY2" fmla="*/ 221285 h 769595"/>
                    <a:gd name="connsiteX3" fmla="*/ 0 w 679685"/>
                    <a:gd name="connsiteY3" fmla="*/ 429816 h 769595"/>
                    <a:gd name="connsiteX4" fmla="*/ 339843 w 679685"/>
                    <a:gd name="connsiteY4" fmla="*/ 769596 h 769595"/>
                    <a:gd name="connsiteX5" fmla="*/ 339843 w 679685"/>
                    <a:gd name="connsiteY5" fmla="*/ 769596 h 769595"/>
                    <a:gd name="connsiteX6" fmla="*/ 679685 w 679685"/>
                    <a:gd name="connsiteY6" fmla="*/ 429816 h 769595"/>
                    <a:gd name="connsiteX7" fmla="*/ 679685 w 679685"/>
                    <a:gd name="connsiteY7" fmla="*/ 221285 h 769595"/>
                    <a:gd name="connsiteX8" fmla="*/ 457978 w 679685"/>
                    <a:gd name="connsiteY8" fmla="*/ 0 h 769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9685" h="769595">
                      <a:moveTo>
                        <a:pt x="457978" y="0"/>
                      </a:moveTo>
                      <a:lnTo>
                        <a:pt x="221707" y="0"/>
                      </a:lnTo>
                      <a:cubicBezTo>
                        <a:pt x="99563" y="362"/>
                        <a:pt x="571" y="99164"/>
                        <a:pt x="0" y="221285"/>
                      </a:cubicBezTo>
                      <a:lnTo>
                        <a:pt x="0" y="429816"/>
                      </a:lnTo>
                      <a:cubicBezTo>
                        <a:pt x="571" y="617237"/>
                        <a:pt x="152396" y="769025"/>
                        <a:pt x="339843" y="769596"/>
                      </a:cubicBezTo>
                      <a:lnTo>
                        <a:pt x="339843" y="769596"/>
                      </a:lnTo>
                      <a:cubicBezTo>
                        <a:pt x="527299" y="769025"/>
                        <a:pt x="679114" y="617228"/>
                        <a:pt x="679685" y="429816"/>
                      </a:cubicBezTo>
                      <a:lnTo>
                        <a:pt x="679685" y="221285"/>
                      </a:lnTo>
                      <a:cubicBezTo>
                        <a:pt x="679114" y="99164"/>
                        <a:pt x="580122" y="362"/>
                        <a:pt x="457978" y="0"/>
                      </a:cubicBezTo>
                      <a:close/>
                    </a:path>
                  </a:pathLst>
                </a:custGeom>
                <a:solidFill>
                  <a:srgbClr val="EAC5B7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244B7290-B017-E745-AD8F-B7CF2C99D54F}"/>
                    </a:ext>
                  </a:extLst>
                </p:cNvPr>
                <p:cNvSpPr/>
                <p:nvPr/>
              </p:nvSpPr>
              <p:spPr>
                <a:xfrm>
                  <a:off x="5233179" y="16701203"/>
                  <a:ext cx="197669" cy="47740"/>
                </a:xfrm>
                <a:custGeom>
                  <a:avLst/>
                  <a:gdLst>
                    <a:gd name="connsiteX0" fmla="*/ 10664 w 197669"/>
                    <a:gd name="connsiteY0" fmla="*/ 47557 h 47740"/>
                    <a:gd name="connsiteX1" fmla="*/ 69 w 197669"/>
                    <a:gd name="connsiteY1" fmla="*/ 39248 h 47740"/>
                    <a:gd name="connsiteX2" fmla="*/ 4952 w 197669"/>
                    <a:gd name="connsiteY2" fmla="*/ 29759 h 47740"/>
                    <a:gd name="connsiteX3" fmla="*/ 193436 w 197669"/>
                    <a:gd name="connsiteY3" fmla="*/ 29759 h 47740"/>
                    <a:gd name="connsiteX4" fmla="*/ 196064 w 197669"/>
                    <a:gd name="connsiteY4" fmla="*/ 42960 h 47740"/>
                    <a:gd name="connsiteX5" fmla="*/ 195626 w 197669"/>
                    <a:gd name="connsiteY5" fmla="*/ 43559 h 47740"/>
                    <a:gd name="connsiteX6" fmla="*/ 182403 w 197669"/>
                    <a:gd name="connsiteY6" fmla="*/ 46101 h 47740"/>
                    <a:gd name="connsiteX7" fmla="*/ 181918 w 197669"/>
                    <a:gd name="connsiteY7" fmla="*/ 45749 h 47740"/>
                    <a:gd name="connsiteX8" fmla="*/ 16376 w 197669"/>
                    <a:gd name="connsiteY8" fmla="*/ 45749 h 47740"/>
                    <a:gd name="connsiteX9" fmla="*/ 10664 w 197669"/>
                    <a:gd name="connsiteY9" fmla="*/ 47557 h 4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7669" h="47740">
                      <a:moveTo>
                        <a:pt x="10664" y="47557"/>
                      </a:moveTo>
                      <a:cubicBezTo>
                        <a:pt x="5447" y="48185"/>
                        <a:pt x="707" y="44464"/>
                        <a:pt x="69" y="39248"/>
                      </a:cubicBezTo>
                      <a:cubicBezTo>
                        <a:pt x="-398" y="35384"/>
                        <a:pt x="1535" y="31624"/>
                        <a:pt x="4952" y="29759"/>
                      </a:cubicBezTo>
                      <a:cubicBezTo>
                        <a:pt x="5904" y="29093"/>
                        <a:pt x="101003" y="-36864"/>
                        <a:pt x="193436" y="29759"/>
                      </a:cubicBezTo>
                      <a:cubicBezTo>
                        <a:pt x="197806" y="32681"/>
                        <a:pt x="198986" y="38591"/>
                        <a:pt x="196064" y="42960"/>
                      </a:cubicBezTo>
                      <a:cubicBezTo>
                        <a:pt x="195921" y="43169"/>
                        <a:pt x="195778" y="43369"/>
                        <a:pt x="195626" y="43559"/>
                      </a:cubicBezTo>
                      <a:cubicBezTo>
                        <a:pt x="192675" y="47909"/>
                        <a:pt x="186763" y="49051"/>
                        <a:pt x="182403" y="46101"/>
                      </a:cubicBezTo>
                      <a:cubicBezTo>
                        <a:pt x="182242" y="45986"/>
                        <a:pt x="182080" y="45872"/>
                        <a:pt x="181918" y="45749"/>
                      </a:cubicBezTo>
                      <a:cubicBezTo>
                        <a:pt x="100813" y="-12975"/>
                        <a:pt x="17232" y="45178"/>
                        <a:pt x="16376" y="45749"/>
                      </a:cubicBezTo>
                      <a:cubicBezTo>
                        <a:pt x="14719" y="46948"/>
                        <a:pt x="12711" y="47585"/>
                        <a:pt x="10664" y="47557"/>
                      </a:cubicBezTo>
                      <a:close/>
                    </a:path>
                  </a:pathLst>
                </a:custGeom>
                <a:solidFill>
                  <a:srgbClr val="89695C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AEEF0F0B-C9BD-B448-84F6-77E72EC10DAB}"/>
                    </a:ext>
                  </a:extLst>
                </p:cNvPr>
                <p:cNvSpPr/>
                <p:nvPr/>
              </p:nvSpPr>
              <p:spPr>
                <a:xfrm>
                  <a:off x="5294486" y="16708691"/>
                  <a:ext cx="75584" cy="75570"/>
                </a:xfrm>
                <a:custGeom>
                  <a:avLst/>
                  <a:gdLst>
                    <a:gd name="connsiteX0" fmla="*/ 75584 w 75584"/>
                    <a:gd name="connsiteY0" fmla="*/ 37785 h 75570"/>
                    <a:gd name="connsiteX1" fmla="*/ 37792 w 75584"/>
                    <a:gd name="connsiteY1" fmla="*/ 75570 h 75570"/>
                    <a:gd name="connsiteX2" fmla="*/ 0 w 75584"/>
                    <a:gd name="connsiteY2" fmla="*/ 37785 h 75570"/>
                    <a:gd name="connsiteX3" fmla="*/ 37792 w 75584"/>
                    <a:gd name="connsiteY3" fmla="*/ 0 h 75570"/>
                    <a:gd name="connsiteX4" fmla="*/ 75584 w 75584"/>
                    <a:gd name="connsiteY4" fmla="*/ 37785 h 75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584" h="75570">
                      <a:moveTo>
                        <a:pt x="75584" y="37785"/>
                      </a:moveTo>
                      <a:cubicBezTo>
                        <a:pt x="75584" y="58653"/>
                        <a:pt x="58664" y="75570"/>
                        <a:pt x="37792" y="75570"/>
                      </a:cubicBezTo>
                      <a:cubicBezTo>
                        <a:pt x="16920" y="75570"/>
                        <a:pt x="0" y="58653"/>
                        <a:pt x="0" y="37785"/>
                      </a:cubicBezTo>
                      <a:cubicBezTo>
                        <a:pt x="0" y="16917"/>
                        <a:pt x="16920" y="0"/>
                        <a:pt x="37792" y="0"/>
                      </a:cubicBezTo>
                      <a:cubicBezTo>
                        <a:pt x="58664" y="0"/>
                        <a:pt x="75584" y="16917"/>
                        <a:pt x="75584" y="37785"/>
                      </a:cubicBezTo>
                      <a:close/>
                    </a:path>
                  </a:pathLst>
                </a:custGeom>
                <a:solidFill>
                  <a:srgbClr val="89695C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74C15D-86EA-2849-B645-942D772DFB3A}"/>
                    </a:ext>
                  </a:extLst>
                </p:cNvPr>
                <p:cNvSpPr/>
                <p:nvPr/>
              </p:nvSpPr>
              <p:spPr>
                <a:xfrm>
                  <a:off x="5587300" y="16701203"/>
                  <a:ext cx="197531" cy="47626"/>
                </a:xfrm>
                <a:custGeom>
                  <a:avLst/>
                  <a:gdLst>
                    <a:gd name="connsiteX0" fmla="*/ 10664 w 197531"/>
                    <a:gd name="connsiteY0" fmla="*/ 47557 h 47626"/>
                    <a:gd name="connsiteX1" fmla="*/ 69 w 197531"/>
                    <a:gd name="connsiteY1" fmla="*/ 39248 h 47626"/>
                    <a:gd name="connsiteX2" fmla="*/ 4952 w 197531"/>
                    <a:gd name="connsiteY2" fmla="*/ 29759 h 47626"/>
                    <a:gd name="connsiteX3" fmla="*/ 193436 w 197531"/>
                    <a:gd name="connsiteY3" fmla="*/ 29759 h 47626"/>
                    <a:gd name="connsiteX4" fmla="*/ 195673 w 197531"/>
                    <a:gd name="connsiteY4" fmla="*/ 43512 h 47626"/>
                    <a:gd name="connsiteX5" fmla="*/ 181918 w 197531"/>
                    <a:gd name="connsiteY5" fmla="*/ 45749 h 47626"/>
                    <a:gd name="connsiteX6" fmla="*/ 16375 w 197531"/>
                    <a:gd name="connsiteY6" fmla="*/ 45749 h 47626"/>
                    <a:gd name="connsiteX7" fmla="*/ 10664 w 197531"/>
                    <a:gd name="connsiteY7" fmla="*/ 47557 h 4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7531" h="47626">
                      <a:moveTo>
                        <a:pt x="10664" y="47557"/>
                      </a:moveTo>
                      <a:cubicBezTo>
                        <a:pt x="5447" y="48185"/>
                        <a:pt x="707" y="44464"/>
                        <a:pt x="69" y="39248"/>
                      </a:cubicBezTo>
                      <a:cubicBezTo>
                        <a:pt x="-398" y="35384"/>
                        <a:pt x="1535" y="31624"/>
                        <a:pt x="4952" y="29759"/>
                      </a:cubicBezTo>
                      <a:cubicBezTo>
                        <a:pt x="5904" y="29093"/>
                        <a:pt x="101098" y="-36864"/>
                        <a:pt x="193436" y="29759"/>
                      </a:cubicBezTo>
                      <a:cubicBezTo>
                        <a:pt x="197853" y="32938"/>
                        <a:pt x="198853" y="39096"/>
                        <a:pt x="195673" y="43512"/>
                      </a:cubicBezTo>
                      <a:cubicBezTo>
                        <a:pt x="192494" y="47928"/>
                        <a:pt x="186335" y="48927"/>
                        <a:pt x="181918" y="45749"/>
                      </a:cubicBezTo>
                      <a:cubicBezTo>
                        <a:pt x="100908" y="-12975"/>
                        <a:pt x="17232" y="45178"/>
                        <a:pt x="16375" y="45749"/>
                      </a:cubicBezTo>
                      <a:cubicBezTo>
                        <a:pt x="14719" y="46948"/>
                        <a:pt x="12710" y="47585"/>
                        <a:pt x="10664" y="47557"/>
                      </a:cubicBezTo>
                      <a:close/>
                    </a:path>
                  </a:pathLst>
                </a:custGeom>
                <a:solidFill>
                  <a:srgbClr val="89695C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8541EBE-1ACD-3645-BA56-8B42F75E9898}"/>
                    </a:ext>
                  </a:extLst>
                </p:cNvPr>
                <p:cNvSpPr/>
                <p:nvPr/>
              </p:nvSpPr>
              <p:spPr>
                <a:xfrm>
                  <a:off x="5648703" y="16708691"/>
                  <a:ext cx="75584" cy="75570"/>
                </a:xfrm>
                <a:custGeom>
                  <a:avLst/>
                  <a:gdLst>
                    <a:gd name="connsiteX0" fmla="*/ 75584 w 75584"/>
                    <a:gd name="connsiteY0" fmla="*/ 37785 h 75570"/>
                    <a:gd name="connsiteX1" fmla="*/ 37792 w 75584"/>
                    <a:gd name="connsiteY1" fmla="*/ 75570 h 75570"/>
                    <a:gd name="connsiteX2" fmla="*/ 0 w 75584"/>
                    <a:gd name="connsiteY2" fmla="*/ 37785 h 75570"/>
                    <a:gd name="connsiteX3" fmla="*/ 37792 w 75584"/>
                    <a:gd name="connsiteY3" fmla="*/ 0 h 75570"/>
                    <a:gd name="connsiteX4" fmla="*/ 75584 w 75584"/>
                    <a:gd name="connsiteY4" fmla="*/ 37785 h 75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584" h="75570">
                      <a:moveTo>
                        <a:pt x="75584" y="37785"/>
                      </a:moveTo>
                      <a:cubicBezTo>
                        <a:pt x="75584" y="58653"/>
                        <a:pt x="58664" y="75570"/>
                        <a:pt x="37792" y="75570"/>
                      </a:cubicBezTo>
                      <a:cubicBezTo>
                        <a:pt x="16920" y="75570"/>
                        <a:pt x="0" y="58653"/>
                        <a:pt x="0" y="37785"/>
                      </a:cubicBezTo>
                      <a:cubicBezTo>
                        <a:pt x="0" y="16917"/>
                        <a:pt x="16920" y="0"/>
                        <a:pt x="37792" y="0"/>
                      </a:cubicBezTo>
                      <a:cubicBezTo>
                        <a:pt x="58664" y="0"/>
                        <a:pt x="75584" y="16917"/>
                        <a:pt x="75584" y="37785"/>
                      </a:cubicBezTo>
                      <a:close/>
                    </a:path>
                  </a:pathLst>
                </a:custGeom>
                <a:solidFill>
                  <a:srgbClr val="89695C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26926AB8-A95C-EC4B-8BAA-CEE74D6E4B7B}"/>
                    </a:ext>
                  </a:extLst>
                </p:cNvPr>
                <p:cNvSpPr/>
                <p:nvPr/>
              </p:nvSpPr>
              <p:spPr>
                <a:xfrm>
                  <a:off x="5151428" y="16786659"/>
                  <a:ext cx="159697" cy="126831"/>
                </a:xfrm>
                <a:custGeom>
                  <a:avLst/>
                  <a:gdLst>
                    <a:gd name="connsiteX0" fmla="*/ 22732 w 159697"/>
                    <a:gd name="connsiteY0" fmla="*/ 2836 h 126831"/>
                    <a:gd name="connsiteX1" fmla="*/ 2837 w 159697"/>
                    <a:gd name="connsiteY1" fmla="*/ 5691 h 126831"/>
                    <a:gd name="connsiteX2" fmla="*/ 5692 w 159697"/>
                    <a:gd name="connsiteY2" fmla="*/ 25583 h 126831"/>
                    <a:gd name="connsiteX3" fmla="*/ 136965 w 159697"/>
                    <a:gd name="connsiteY3" fmla="*/ 123995 h 126831"/>
                    <a:gd name="connsiteX4" fmla="*/ 156860 w 159697"/>
                    <a:gd name="connsiteY4" fmla="*/ 121140 h 126831"/>
                    <a:gd name="connsiteX5" fmla="*/ 154005 w 159697"/>
                    <a:gd name="connsiteY5" fmla="*/ 101248 h 126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697" h="126831">
                      <a:moveTo>
                        <a:pt x="22732" y="2836"/>
                      </a:moveTo>
                      <a:cubicBezTo>
                        <a:pt x="16449" y="-1866"/>
                        <a:pt x="7539" y="-590"/>
                        <a:pt x="2837" y="5691"/>
                      </a:cubicBezTo>
                      <a:cubicBezTo>
                        <a:pt x="-1866" y="11973"/>
                        <a:pt x="-591" y="20881"/>
                        <a:pt x="5692" y="25583"/>
                      </a:cubicBezTo>
                      <a:lnTo>
                        <a:pt x="136965" y="123995"/>
                      </a:lnTo>
                      <a:cubicBezTo>
                        <a:pt x="143248" y="128697"/>
                        <a:pt x="152158" y="127422"/>
                        <a:pt x="156860" y="121140"/>
                      </a:cubicBezTo>
                      <a:cubicBezTo>
                        <a:pt x="161563" y="114859"/>
                        <a:pt x="160288" y="105950"/>
                        <a:pt x="154005" y="101248"/>
                      </a:cubicBezTo>
                      <a:close/>
                    </a:path>
                  </a:pathLst>
                </a:custGeom>
                <a:solidFill>
                  <a:srgbClr val="EEF2F4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5528DF7-5EAE-BB44-B2DA-67B8C3BBAE37}"/>
                    </a:ext>
                  </a:extLst>
                </p:cNvPr>
                <p:cNvSpPr/>
                <p:nvPr/>
              </p:nvSpPr>
              <p:spPr>
                <a:xfrm>
                  <a:off x="5161100" y="16888602"/>
                  <a:ext cx="122052" cy="214594"/>
                </a:xfrm>
                <a:custGeom>
                  <a:avLst/>
                  <a:gdLst>
                    <a:gd name="connsiteX0" fmla="*/ 26864 w 122052"/>
                    <a:gd name="connsiteY0" fmla="*/ 7776 h 214594"/>
                    <a:gd name="connsiteX1" fmla="*/ 7777 w 122052"/>
                    <a:gd name="connsiteY1" fmla="*/ 1542 h 214594"/>
                    <a:gd name="connsiteX2" fmla="*/ 1542 w 122052"/>
                    <a:gd name="connsiteY2" fmla="*/ 20624 h 214594"/>
                    <a:gd name="connsiteX3" fmla="*/ 95118 w 122052"/>
                    <a:gd name="connsiteY3" fmla="*/ 206885 h 214594"/>
                    <a:gd name="connsiteX4" fmla="*/ 101496 w 122052"/>
                    <a:gd name="connsiteY4" fmla="*/ 213166 h 214594"/>
                    <a:gd name="connsiteX5" fmla="*/ 107779 w 122052"/>
                    <a:gd name="connsiteY5" fmla="*/ 214594 h 214594"/>
                    <a:gd name="connsiteX6" fmla="*/ 114252 w 122052"/>
                    <a:gd name="connsiteY6" fmla="*/ 213071 h 214594"/>
                    <a:gd name="connsiteX7" fmla="*/ 120535 w 122052"/>
                    <a:gd name="connsiteY7" fmla="*/ 194036 h 214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052" h="214594">
                      <a:moveTo>
                        <a:pt x="26864" y="7776"/>
                      </a:moveTo>
                      <a:cubicBezTo>
                        <a:pt x="23313" y="780"/>
                        <a:pt x="14774" y="-2008"/>
                        <a:pt x="7777" y="1542"/>
                      </a:cubicBezTo>
                      <a:cubicBezTo>
                        <a:pt x="780" y="5092"/>
                        <a:pt x="-2009" y="13629"/>
                        <a:pt x="1542" y="20624"/>
                      </a:cubicBezTo>
                      <a:lnTo>
                        <a:pt x="95118" y="206885"/>
                      </a:lnTo>
                      <a:cubicBezTo>
                        <a:pt x="96555" y="209578"/>
                        <a:pt x="98783" y="211767"/>
                        <a:pt x="101496" y="213166"/>
                      </a:cubicBezTo>
                      <a:cubicBezTo>
                        <a:pt x="103457" y="214099"/>
                        <a:pt x="105608" y="214584"/>
                        <a:pt x="107779" y="214594"/>
                      </a:cubicBezTo>
                      <a:cubicBezTo>
                        <a:pt x="110025" y="214613"/>
                        <a:pt x="112243" y="214089"/>
                        <a:pt x="114252" y="213071"/>
                      </a:cubicBezTo>
                      <a:cubicBezTo>
                        <a:pt x="121239" y="209550"/>
                        <a:pt x="124057" y="201031"/>
                        <a:pt x="120535" y="194036"/>
                      </a:cubicBezTo>
                      <a:close/>
                    </a:path>
                  </a:pathLst>
                </a:custGeom>
                <a:solidFill>
                  <a:srgbClr val="EEF2F4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061B5E03-E42A-D54E-9A59-8D6D8AF9C842}"/>
                    </a:ext>
                  </a:extLst>
                </p:cNvPr>
                <p:cNvSpPr/>
                <p:nvPr/>
              </p:nvSpPr>
              <p:spPr>
                <a:xfrm>
                  <a:off x="5698897" y="16781167"/>
                  <a:ext cx="159735" cy="126823"/>
                </a:xfrm>
                <a:custGeom>
                  <a:avLst/>
                  <a:gdLst>
                    <a:gd name="connsiteX0" fmla="*/ 156853 w 159735"/>
                    <a:gd name="connsiteY0" fmla="*/ 5664 h 126823"/>
                    <a:gd name="connsiteX1" fmla="*/ 136958 w 159735"/>
                    <a:gd name="connsiteY1" fmla="*/ 2808 h 126823"/>
                    <a:gd name="connsiteX2" fmla="*/ 5780 w 159735"/>
                    <a:gd name="connsiteY2" fmla="*/ 101221 h 126823"/>
                    <a:gd name="connsiteX3" fmla="*/ 2762 w 159735"/>
                    <a:gd name="connsiteY3" fmla="*/ 121046 h 126823"/>
                    <a:gd name="connsiteX4" fmla="*/ 14252 w 159735"/>
                    <a:gd name="connsiteY4" fmla="*/ 126823 h 126823"/>
                    <a:gd name="connsiteX5" fmla="*/ 22820 w 159735"/>
                    <a:gd name="connsiteY5" fmla="*/ 123968 h 126823"/>
                    <a:gd name="connsiteX6" fmla="*/ 154092 w 159735"/>
                    <a:gd name="connsiteY6" fmla="*/ 25556 h 126823"/>
                    <a:gd name="connsiteX7" fmla="*/ 156872 w 159735"/>
                    <a:gd name="connsiteY7" fmla="*/ 5692 h 126823"/>
                    <a:gd name="connsiteX8" fmla="*/ 156853 w 159735"/>
                    <a:gd name="connsiteY8" fmla="*/ 5664 h 126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735" h="126823">
                      <a:moveTo>
                        <a:pt x="156853" y="5664"/>
                      </a:moveTo>
                      <a:cubicBezTo>
                        <a:pt x="152131" y="-580"/>
                        <a:pt x="143250" y="-1855"/>
                        <a:pt x="136958" y="2808"/>
                      </a:cubicBezTo>
                      <a:lnTo>
                        <a:pt x="5780" y="101221"/>
                      </a:lnTo>
                      <a:cubicBezTo>
                        <a:pt x="-531" y="105865"/>
                        <a:pt x="-1883" y="114736"/>
                        <a:pt x="2762" y="121046"/>
                      </a:cubicBezTo>
                      <a:cubicBezTo>
                        <a:pt x="5447" y="124701"/>
                        <a:pt x="9721" y="126842"/>
                        <a:pt x="14252" y="126823"/>
                      </a:cubicBezTo>
                      <a:cubicBezTo>
                        <a:pt x="17346" y="126852"/>
                        <a:pt x="20364" y="125843"/>
                        <a:pt x="22820" y="123968"/>
                      </a:cubicBezTo>
                      <a:lnTo>
                        <a:pt x="154092" y="25556"/>
                      </a:lnTo>
                      <a:cubicBezTo>
                        <a:pt x="160347" y="20844"/>
                        <a:pt x="161594" y="11945"/>
                        <a:pt x="156872" y="5692"/>
                      </a:cubicBezTo>
                      <a:cubicBezTo>
                        <a:pt x="156872" y="5683"/>
                        <a:pt x="156863" y="5673"/>
                        <a:pt x="156853" y="5664"/>
                      </a:cubicBezTo>
                      <a:close/>
                    </a:path>
                  </a:pathLst>
                </a:custGeom>
                <a:solidFill>
                  <a:srgbClr val="EEF2F4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A1F13616-E336-2240-995F-E8E18E5FDD3B}"/>
                    </a:ext>
                  </a:extLst>
                </p:cNvPr>
                <p:cNvSpPr/>
                <p:nvPr/>
              </p:nvSpPr>
              <p:spPr>
                <a:xfrm>
                  <a:off x="5712291" y="16901866"/>
                  <a:ext cx="141828" cy="203328"/>
                </a:xfrm>
                <a:custGeom>
                  <a:avLst/>
                  <a:gdLst>
                    <a:gd name="connsiteX0" fmla="*/ 135177 w 141828"/>
                    <a:gd name="connsiteY0" fmla="*/ 2221 h 203328"/>
                    <a:gd name="connsiteX1" fmla="*/ 115472 w 141828"/>
                    <a:gd name="connsiteY1" fmla="*/ 6504 h 203328"/>
                    <a:gd name="connsiteX2" fmla="*/ 2286 w 141828"/>
                    <a:gd name="connsiteY2" fmla="*/ 181343 h 203328"/>
                    <a:gd name="connsiteX3" fmla="*/ 6474 w 141828"/>
                    <a:gd name="connsiteY3" fmla="*/ 201044 h 203328"/>
                    <a:gd name="connsiteX4" fmla="*/ 14280 w 141828"/>
                    <a:gd name="connsiteY4" fmla="*/ 203329 h 203328"/>
                    <a:gd name="connsiteX5" fmla="*/ 19040 w 141828"/>
                    <a:gd name="connsiteY5" fmla="*/ 202472 h 203328"/>
                    <a:gd name="connsiteX6" fmla="*/ 19040 w 141828"/>
                    <a:gd name="connsiteY6" fmla="*/ 202472 h 203328"/>
                    <a:gd name="connsiteX7" fmla="*/ 26084 w 141828"/>
                    <a:gd name="connsiteY7" fmla="*/ 196857 h 203328"/>
                    <a:gd name="connsiteX8" fmla="*/ 139365 w 141828"/>
                    <a:gd name="connsiteY8" fmla="*/ 22303 h 203328"/>
                    <a:gd name="connsiteX9" fmla="*/ 135567 w 141828"/>
                    <a:gd name="connsiteY9" fmla="*/ 2478 h 203328"/>
                    <a:gd name="connsiteX10" fmla="*/ 135177 w 141828"/>
                    <a:gd name="connsiteY10" fmla="*/ 2221 h 203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1828" h="203328">
                      <a:moveTo>
                        <a:pt x="135177" y="2221"/>
                      </a:moveTo>
                      <a:cubicBezTo>
                        <a:pt x="128542" y="-1967"/>
                        <a:pt x="119765" y="-63"/>
                        <a:pt x="115472" y="6504"/>
                      </a:cubicBezTo>
                      <a:lnTo>
                        <a:pt x="2286" y="181343"/>
                      </a:lnTo>
                      <a:cubicBezTo>
                        <a:pt x="-1979" y="187948"/>
                        <a:pt x="-103" y="196752"/>
                        <a:pt x="6474" y="201044"/>
                      </a:cubicBezTo>
                      <a:cubicBezTo>
                        <a:pt x="8797" y="202558"/>
                        <a:pt x="11510" y="203348"/>
                        <a:pt x="14280" y="203329"/>
                      </a:cubicBezTo>
                      <a:cubicBezTo>
                        <a:pt x="15908" y="203329"/>
                        <a:pt x="17517" y="203043"/>
                        <a:pt x="19040" y="202472"/>
                      </a:cubicBezTo>
                      <a:lnTo>
                        <a:pt x="19040" y="202472"/>
                      </a:lnTo>
                      <a:cubicBezTo>
                        <a:pt x="21924" y="201387"/>
                        <a:pt x="24390" y="199426"/>
                        <a:pt x="26084" y="196857"/>
                      </a:cubicBezTo>
                      <a:lnTo>
                        <a:pt x="139365" y="22303"/>
                      </a:lnTo>
                      <a:cubicBezTo>
                        <a:pt x="143792" y="15774"/>
                        <a:pt x="142088" y="6904"/>
                        <a:pt x="135567" y="2478"/>
                      </a:cubicBezTo>
                      <a:cubicBezTo>
                        <a:pt x="135434" y="2392"/>
                        <a:pt x="135310" y="2307"/>
                        <a:pt x="135177" y="2221"/>
                      </a:cubicBezTo>
                      <a:close/>
                    </a:path>
                  </a:pathLst>
                </a:custGeom>
                <a:solidFill>
                  <a:srgbClr val="EEF2F4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D91E1947-8811-D34A-A557-B5E8E5BE13ED}"/>
                    </a:ext>
                  </a:extLst>
                </p:cNvPr>
                <p:cNvSpPr/>
                <p:nvPr/>
              </p:nvSpPr>
              <p:spPr>
                <a:xfrm>
                  <a:off x="5253838" y="16833538"/>
                  <a:ext cx="500720" cy="309204"/>
                </a:xfrm>
                <a:custGeom>
                  <a:avLst/>
                  <a:gdLst>
                    <a:gd name="connsiteX0" fmla="*/ 479016 w 500720"/>
                    <a:gd name="connsiteY0" fmla="*/ 270896 h 309204"/>
                    <a:gd name="connsiteX1" fmla="*/ 240175 w 500720"/>
                    <a:gd name="connsiteY1" fmla="*/ 308966 h 309204"/>
                    <a:gd name="connsiteX2" fmla="*/ 7996 w 500720"/>
                    <a:gd name="connsiteY2" fmla="*/ 270896 h 309204"/>
                    <a:gd name="connsiteX3" fmla="*/ 0 w 500720"/>
                    <a:gd name="connsiteY3" fmla="*/ 13919 h 309204"/>
                    <a:gd name="connsiteX4" fmla="*/ 240175 w 500720"/>
                    <a:gd name="connsiteY4" fmla="*/ 24 h 309204"/>
                    <a:gd name="connsiteX5" fmla="*/ 500721 w 500720"/>
                    <a:gd name="connsiteY5" fmla="*/ 11826 h 309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0720" h="309204">
                      <a:moveTo>
                        <a:pt x="479016" y="270896"/>
                      </a:moveTo>
                      <a:cubicBezTo>
                        <a:pt x="402442" y="298249"/>
                        <a:pt x="321461" y="311155"/>
                        <a:pt x="240175" y="308966"/>
                      </a:cubicBezTo>
                      <a:cubicBezTo>
                        <a:pt x="126989" y="306111"/>
                        <a:pt x="7996" y="270896"/>
                        <a:pt x="7996" y="270896"/>
                      </a:cubicBezTo>
                      <a:lnTo>
                        <a:pt x="0" y="13919"/>
                      </a:lnTo>
                      <a:cubicBezTo>
                        <a:pt x="79687" y="4268"/>
                        <a:pt x="159907" y="-376"/>
                        <a:pt x="240175" y="24"/>
                      </a:cubicBezTo>
                      <a:cubicBezTo>
                        <a:pt x="379538" y="1927"/>
                        <a:pt x="500721" y="11826"/>
                        <a:pt x="500721" y="11826"/>
                      </a:cubicBezTo>
                      <a:close/>
                    </a:path>
                  </a:pathLst>
                </a:custGeom>
                <a:solidFill>
                  <a:srgbClr val="EEF2F4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49AF05-1111-7B47-A10F-FB3EBDDCA6D3}"/>
                </a:ext>
              </a:extLst>
            </p:cNvPr>
            <p:cNvGrpSpPr/>
            <p:nvPr/>
          </p:nvGrpSpPr>
          <p:grpSpPr>
            <a:xfrm>
              <a:off x="1792280" y="8699831"/>
              <a:ext cx="2463783" cy="2463781"/>
              <a:chOff x="19450659" y="5931334"/>
              <a:chExt cx="2463783" cy="2463781"/>
            </a:xfrm>
          </p:grpSpPr>
          <p:sp>
            <p:nvSpPr>
              <p:cNvPr id="98" name="Circle">
                <a:extLst>
                  <a:ext uri="{FF2B5EF4-FFF2-40B4-BE49-F238E27FC236}">
                    <a16:creationId xmlns:a16="http://schemas.microsoft.com/office/drawing/2014/main" id="{C42CF93E-A102-794F-9FBC-5295402834A3}"/>
                  </a:ext>
                </a:extLst>
              </p:cNvPr>
              <p:cNvSpPr/>
              <p:nvPr/>
            </p:nvSpPr>
            <p:spPr>
              <a:xfrm>
                <a:off x="19450659" y="5931334"/>
                <a:ext cx="2463783" cy="2463781"/>
              </a:xfrm>
              <a:prstGeom prst="ellipse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 algn="ctr"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009B34B-8DE4-2446-8E12-E8E93C1F4781}"/>
                  </a:ext>
                </a:extLst>
              </p:cNvPr>
              <p:cNvGrpSpPr/>
              <p:nvPr/>
            </p:nvGrpSpPr>
            <p:grpSpPr>
              <a:xfrm>
                <a:off x="20025779" y="6560485"/>
                <a:ext cx="1389360" cy="1355209"/>
                <a:chOff x="7406075" y="16464849"/>
                <a:chExt cx="1389360" cy="1355209"/>
              </a:xfrm>
            </p:grpSpPr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DF830659-18F6-284A-9A6C-A5F6D3399101}"/>
                    </a:ext>
                  </a:extLst>
                </p:cNvPr>
                <p:cNvSpPr/>
                <p:nvPr/>
              </p:nvSpPr>
              <p:spPr>
                <a:xfrm>
                  <a:off x="7663864" y="16969421"/>
                  <a:ext cx="556504" cy="276920"/>
                </a:xfrm>
                <a:custGeom>
                  <a:avLst/>
                  <a:gdLst>
                    <a:gd name="connsiteX0" fmla="*/ 0 w 556504"/>
                    <a:gd name="connsiteY0" fmla="*/ 89804 h 276920"/>
                    <a:gd name="connsiteX1" fmla="*/ 326421 w 556504"/>
                    <a:gd name="connsiteY1" fmla="*/ 11664 h 276920"/>
                    <a:gd name="connsiteX2" fmla="*/ 556504 w 556504"/>
                    <a:gd name="connsiteY2" fmla="*/ 109410 h 276920"/>
                    <a:gd name="connsiteX3" fmla="*/ 438559 w 556504"/>
                    <a:gd name="connsiteY3" fmla="*/ 276921 h 276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6504" h="276920">
                      <a:moveTo>
                        <a:pt x="0" y="89804"/>
                      </a:moveTo>
                      <a:cubicBezTo>
                        <a:pt x="0" y="89804"/>
                        <a:pt x="178299" y="-38589"/>
                        <a:pt x="326421" y="11664"/>
                      </a:cubicBezTo>
                      <a:cubicBezTo>
                        <a:pt x="474542" y="61917"/>
                        <a:pt x="556504" y="109410"/>
                        <a:pt x="556504" y="109410"/>
                      </a:cubicBezTo>
                      <a:lnTo>
                        <a:pt x="438559" y="276921"/>
                      </a:lnTo>
                    </a:path>
                  </a:pathLst>
                </a:custGeom>
                <a:solidFill>
                  <a:srgbClr val="EAC5B7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FD0970A5-4D33-CF4F-B6ED-0BB01266D0CA}"/>
                    </a:ext>
                  </a:extLst>
                </p:cNvPr>
                <p:cNvSpPr/>
                <p:nvPr/>
              </p:nvSpPr>
              <p:spPr>
                <a:xfrm>
                  <a:off x="7704293" y="16979456"/>
                  <a:ext cx="1091142" cy="726045"/>
                </a:xfrm>
                <a:custGeom>
                  <a:avLst/>
                  <a:gdLst>
                    <a:gd name="connsiteX0" fmla="*/ 1079053 w 1091142"/>
                    <a:gd name="connsiteY0" fmla="*/ 77961 h 726045"/>
                    <a:gd name="connsiteX1" fmla="*/ 814890 w 1091142"/>
                    <a:gd name="connsiteY1" fmla="*/ 78722 h 726045"/>
                    <a:gd name="connsiteX2" fmla="*/ 485900 w 1091142"/>
                    <a:gd name="connsiteY2" fmla="*/ 6769 h 726045"/>
                    <a:gd name="connsiteX3" fmla="*/ 410 w 1091142"/>
                    <a:gd name="connsiteY3" fmla="*/ 246613 h 726045"/>
                    <a:gd name="connsiteX4" fmla="*/ 427355 w 1091142"/>
                    <a:gd name="connsiteY4" fmla="*/ 723637 h 726045"/>
                    <a:gd name="connsiteX5" fmla="*/ 723980 w 1091142"/>
                    <a:gd name="connsiteY5" fmla="*/ 548417 h 726045"/>
                    <a:gd name="connsiteX6" fmla="*/ 1077721 w 1091142"/>
                    <a:gd name="connsiteY6" fmla="*/ 544325 h 726045"/>
                    <a:gd name="connsiteX7" fmla="*/ 1091143 w 1091142"/>
                    <a:gd name="connsiteY7" fmla="*/ 531095 h 726045"/>
                    <a:gd name="connsiteX8" fmla="*/ 1091143 w 1091142"/>
                    <a:gd name="connsiteY8" fmla="*/ 530905 h 726045"/>
                    <a:gd name="connsiteX9" fmla="*/ 1091143 w 1091142"/>
                    <a:gd name="connsiteY9" fmla="*/ 90809 h 726045"/>
                    <a:gd name="connsiteX10" fmla="*/ 1079053 w 1091142"/>
                    <a:gd name="connsiteY10" fmla="*/ 77961 h 72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91142" h="726045">
                      <a:moveTo>
                        <a:pt x="1079053" y="77961"/>
                      </a:moveTo>
                      <a:cubicBezTo>
                        <a:pt x="1036311" y="75105"/>
                        <a:pt x="835928" y="85860"/>
                        <a:pt x="814890" y="78722"/>
                      </a:cubicBezTo>
                      <a:cubicBezTo>
                        <a:pt x="789949" y="70251"/>
                        <a:pt x="603464" y="-25972"/>
                        <a:pt x="485900" y="6769"/>
                      </a:cubicBezTo>
                      <a:cubicBezTo>
                        <a:pt x="283612" y="63208"/>
                        <a:pt x="15356" y="204259"/>
                        <a:pt x="410" y="246613"/>
                      </a:cubicBezTo>
                      <a:cubicBezTo>
                        <a:pt x="-14535" y="288967"/>
                        <a:pt x="383661" y="763801"/>
                        <a:pt x="427355" y="723637"/>
                      </a:cubicBezTo>
                      <a:cubicBezTo>
                        <a:pt x="471049" y="683472"/>
                        <a:pt x="607557" y="666531"/>
                        <a:pt x="723980" y="548417"/>
                      </a:cubicBezTo>
                      <a:cubicBezTo>
                        <a:pt x="775765" y="522910"/>
                        <a:pt x="1025554" y="543658"/>
                        <a:pt x="1077721" y="544325"/>
                      </a:cubicBezTo>
                      <a:cubicBezTo>
                        <a:pt x="1085079" y="544382"/>
                        <a:pt x="1091086" y="538452"/>
                        <a:pt x="1091143" y="531095"/>
                      </a:cubicBezTo>
                      <a:cubicBezTo>
                        <a:pt x="1091143" y="531028"/>
                        <a:pt x="1091143" y="530971"/>
                        <a:pt x="1091143" y="530905"/>
                      </a:cubicBezTo>
                      <a:lnTo>
                        <a:pt x="1091143" y="90809"/>
                      </a:lnTo>
                      <a:cubicBezTo>
                        <a:pt x="1090934" y="84090"/>
                        <a:pt x="1085746" y="78579"/>
                        <a:pt x="1079053" y="77961"/>
                      </a:cubicBezTo>
                      <a:close/>
                    </a:path>
                  </a:pathLst>
                </a:custGeom>
                <a:solidFill>
                  <a:srgbClr val="D6AC9F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DE9BD0FF-3312-6242-8DB6-F92048DD064B}"/>
                    </a:ext>
                  </a:extLst>
                </p:cNvPr>
                <p:cNvSpPr/>
                <p:nvPr/>
              </p:nvSpPr>
              <p:spPr>
                <a:xfrm>
                  <a:off x="7406075" y="16985945"/>
                  <a:ext cx="1048080" cy="834113"/>
                </a:xfrm>
                <a:custGeom>
                  <a:avLst/>
                  <a:gdLst>
                    <a:gd name="connsiteX0" fmla="*/ 1041236 w 1048080"/>
                    <a:gd name="connsiteY0" fmla="*/ 534695 h 834113"/>
                    <a:gd name="connsiteX1" fmla="*/ 533947 w 1048080"/>
                    <a:gd name="connsiteY1" fmla="*/ 24835 h 834113"/>
                    <a:gd name="connsiteX2" fmla="*/ 238846 w 1048080"/>
                    <a:gd name="connsiteY2" fmla="*/ 73566 h 834113"/>
                    <a:gd name="connsiteX3" fmla="*/ 23136 w 1048080"/>
                    <a:gd name="connsiteY3" fmla="*/ 54530 h 834113"/>
                    <a:gd name="connsiteX4" fmla="*/ 5735 w 1048080"/>
                    <a:gd name="connsiteY4" fmla="*/ 70216 h 834113"/>
                    <a:gd name="connsiteX5" fmla="*/ 5716 w 1048080"/>
                    <a:gd name="connsiteY5" fmla="*/ 70901 h 834113"/>
                    <a:gd name="connsiteX6" fmla="*/ 4 w 1048080"/>
                    <a:gd name="connsiteY6" fmla="*/ 500812 h 834113"/>
                    <a:gd name="connsiteX7" fmla="*/ 16206 w 1048080"/>
                    <a:gd name="connsiteY7" fmla="*/ 517725 h 834113"/>
                    <a:gd name="connsiteX8" fmla="*/ 18091 w 1048080"/>
                    <a:gd name="connsiteY8" fmla="*/ 517659 h 834113"/>
                    <a:gd name="connsiteX9" fmla="*/ 236181 w 1048080"/>
                    <a:gd name="connsiteY9" fmla="*/ 500241 h 834113"/>
                    <a:gd name="connsiteX10" fmla="*/ 545371 w 1048080"/>
                    <a:gd name="connsiteY10" fmla="*/ 788150 h 834113"/>
                    <a:gd name="connsiteX11" fmla="*/ 673025 w 1048080"/>
                    <a:gd name="connsiteY11" fmla="*/ 828409 h 834113"/>
                    <a:gd name="connsiteX12" fmla="*/ 704916 w 1048080"/>
                    <a:gd name="connsiteY12" fmla="*/ 775110 h 834113"/>
                    <a:gd name="connsiteX13" fmla="*/ 792780 w 1048080"/>
                    <a:gd name="connsiteY13" fmla="*/ 776348 h 834113"/>
                    <a:gd name="connsiteX14" fmla="*/ 818196 w 1048080"/>
                    <a:gd name="connsiteY14" fmla="*/ 704014 h 834113"/>
                    <a:gd name="connsiteX15" fmla="*/ 911677 w 1048080"/>
                    <a:gd name="connsiteY15" fmla="*/ 697161 h 834113"/>
                    <a:gd name="connsiteX16" fmla="*/ 930716 w 1048080"/>
                    <a:gd name="connsiteY16" fmla="*/ 619783 h 834113"/>
                    <a:gd name="connsiteX17" fmla="*/ 974315 w 1048080"/>
                    <a:gd name="connsiteY17" fmla="*/ 633012 h 834113"/>
                    <a:gd name="connsiteX18" fmla="*/ 1041236 w 1048080"/>
                    <a:gd name="connsiteY18" fmla="*/ 534695 h 834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48080" h="834113">
                      <a:moveTo>
                        <a:pt x="1041236" y="534695"/>
                      </a:moveTo>
                      <a:cubicBezTo>
                        <a:pt x="1022198" y="494340"/>
                        <a:pt x="631902" y="98883"/>
                        <a:pt x="533947" y="24835"/>
                      </a:cubicBezTo>
                      <a:cubicBezTo>
                        <a:pt x="435993" y="-49212"/>
                        <a:pt x="263691" y="65095"/>
                        <a:pt x="238846" y="73566"/>
                      </a:cubicBezTo>
                      <a:cubicBezTo>
                        <a:pt x="219141" y="80228"/>
                        <a:pt x="62642" y="56053"/>
                        <a:pt x="23136" y="54530"/>
                      </a:cubicBezTo>
                      <a:cubicBezTo>
                        <a:pt x="13998" y="54055"/>
                        <a:pt x="6211" y="61078"/>
                        <a:pt x="5735" y="70216"/>
                      </a:cubicBezTo>
                      <a:cubicBezTo>
                        <a:pt x="5725" y="70444"/>
                        <a:pt x="5716" y="70672"/>
                        <a:pt x="5716" y="70901"/>
                      </a:cubicBezTo>
                      <a:lnTo>
                        <a:pt x="4" y="500812"/>
                      </a:lnTo>
                      <a:cubicBezTo>
                        <a:pt x="-196" y="509959"/>
                        <a:pt x="7058" y="517525"/>
                        <a:pt x="16206" y="517725"/>
                      </a:cubicBezTo>
                      <a:cubicBezTo>
                        <a:pt x="16834" y="517735"/>
                        <a:pt x="17463" y="517715"/>
                        <a:pt x="18091" y="517659"/>
                      </a:cubicBezTo>
                      <a:cubicBezTo>
                        <a:pt x="53408" y="514518"/>
                        <a:pt x="192010" y="489106"/>
                        <a:pt x="236181" y="500241"/>
                      </a:cubicBezTo>
                      <a:cubicBezTo>
                        <a:pt x="351175" y="634821"/>
                        <a:pt x="501676" y="747700"/>
                        <a:pt x="545371" y="788150"/>
                      </a:cubicBezTo>
                      <a:cubicBezTo>
                        <a:pt x="589065" y="828599"/>
                        <a:pt x="648371" y="843352"/>
                        <a:pt x="673025" y="828409"/>
                      </a:cubicBezTo>
                      <a:cubicBezTo>
                        <a:pt x="694921" y="815275"/>
                        <a:pt x="702917" y="801569"/>
                        <a:pt x="704916" y="775110"/>
                      </a:cubicBezTo>
                      <a:cubicBezTo>
                        <a:pt x="715387" y="781487"/>
                        <a:pt x="758034" y="802331"/>
                        <a:pt x="792780" y="776348"/>
                      </a:cubicBezTo>
                      <a:cubicBezTo>
                        <a:pt x="822575" y="753981"/>
                        <a:pt x="818196" y="704014"/>
                        <a:pt x="818196" y="704014"/>
                      </a:cubicBezTo>
                      <a:cubicBezTo>
                        <a:pt x="818196" y="704014"/>
                        <a:pt x="875313" y="731615"/>
                        <a:pt x="911677" y="697161"/>
                      </a:cubicBezTo>
                      <a:cubicBezTo>
                        <a:pt x="940235" y="669941"/>
                        <a:pt x="930716" y="619783"/>
                        <a:pt x="930716" y="619783"/>
                      </a:cubicBezTo>
                      <a:cubicBezTo>
                        <a:pt x="944291" y="626883"/>
                        <a:pt x="959084" y="631366"/>
                        <a:pt x="974315" y="633012"/>
                      </a:cubicBezTo>
                      <a:cubicBezTo>
                        <a:pt x="1026671" y="638913"/>
                        <a:pt x="1064083" y="583045"/>
                        <a:pt x="1041236" y="534695"/>
                      </a:cubicBezTo>
                      <a:close/>
                    </a:path>
                  </a:pathLst>
                </a:custGeom>
                <a:solidFill>
                  <a:srgbClr val="EAC5B7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B4E2E88C-DAC9-6940-97DB-808D5CC9E83A}"/>
                    </a:ext>
                  </a:extLst>
                </p:cNvPr>
                <p:cNvSpPr/>
                <p:nvPr/>
              </p:nvSpPr>
              <p:spPr>
                <a:xfrm>
                  <a:off x="7780382" y="16470274"/>
                  <a:ext cx="288913" cy="367380"/>
                </a:xfrm>
                <a:custGeom>
                  <a:avLst/>
                  <a:gdLst>
                    <a:gd name="connsiteX0" fmla="*/ 0 w 288913"/>
                    <a:gd name="connsiteY0" fmla="*/ 367381 h 367380"/>
                    <a:gd name="connsiteX1" fmla="*/ 0 w 288913"/>
                    <a:gd name="connsiteY1" fmla="*/ 0 h 367380"/>
                    <a:gd name="connsiteX2" fmla="*/ 81295 w 288913"/>
                    <a:gd name="connsiteY2" fmla="*/ 0 h 367380"/>
                    <a:gd name="connsiteX3" fmla="*/ 232464 w 288913"/>
                    <a:gd name="connsiteY3" fmla="*/ 284006 h 367380"/>
                    <a:gd name="connsiteX4" fmla="*/ 233320 w 288913"/>
                    <a:gd name="connsiteY4" fmla="*/ 284006 h 367380"/>
                    <a:gd name="connsiteX5" fmla="*/ 229798 w 288913"/>
                    <a:gd name="connsiteY5" fmla="*/ 120684 h 367380"/>
                    <a:gd name="connsiteX6" fmla="*/ 229798 w 288913"/>
                    <a:gd name="connsiteY6" fmla="*/ 0 h 367380"/>
                    <a:gd name="connsiteX7" fmla="*/ 288914 w 288913"/>
                    <a:gd name="connsiteY7" fmla="*/ 0 h 367380"/>
                    <a:gd name="connsiteX8" fmla="*/ 288914 w 288913"/>
                    <a:gd name="connsiteY8" fmla="*/ 367381 h 367380"/>
                    <a:gd name="connsiteX9" fmla="*/ 211997 w 288913"/>
                    <a:gd name="connsiteY9" fmla="*/ 367381 h 367380"/>
                    <a:gd name="connsiteX10" fmla="*/ 57306 w 288913"/>
                    <a:gd name="connsiteY10" fmla="*/ 71097 h 367380"/>
                    <a:gd name="connsiteX11" fmla="*/ 56450 w 288913"/>
                    <a:gd name="connsiteY11" fmla="*/ 71097 h 367380"/>
                    <a:gd name="connsiteX12" fmla="*/ 59496 w 288913"/>
                    <a:gd name="connsiteY12" fmla="*/ 243461 h 367380"/>
                    <a:gd name="connsiteX13" fmla="*/ 59496 w 288913"/>
                    <a:gd name="connsiteY13" fmla="*/ 367190 h 367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8913" h="367380">
                      <a:moveTo>
                        <a:pt x="0" y="367381"/>
                      </a:moveTo>
                      <a:lnTo>
                        <a:pt x="0" y="0"/>
                      </a:lnTo>
                      <a:lnTo>
                        <a:pt x="81295" y="0"/>
                      </a:lnTo>
                      <a:cubicBezTo>
                        <a:pt x="126513" y="83660"/>
                        <a:pt x="215519" y="244032"/>
                        <a:pt x="232464" y="284006"/>
                      </a:cubicBezTo>
                      <a:lnTo>
                        <a:pt x="233320" y="284006"/>
                      </a:lnTo>
                      <a:cubicBezTo>
                        <a:pt x="229608" y="242700"/>
                        <a:pt x="229798" y="180930"/>
                        <a:pt x="229798" y="120684"/>
                      </a:cubicBezTo>
                      <a:lnTo>
                        <a:pt x="229798" y="0"/>
                      </a:lnTo>
                      <a:lnTo>
                        <a:pt x="288914" y="0"/>
                      </a:lnTo>
                      <a:lnTo>
                        <a:pt x="288914" y="367381"/>
                      </a:lnTo>
                      <a:lnTo>
                        <a:pt x="211997" y="367381"/>
                      </a:lnTo>
                      <a:cubicBezTo>
                        <a:pt x="172110" y="292857"/>
                        <a:pt x="75869" y="113165"/>
                        <a:pt x="57306" y="71097"/>
                      </a:cubicBezTo>
                      <a:lnTo>
                        <a:pt x="56450" y="71097"/>
                      </a:lnTo>
                      <a:cubicBezTo>
                        <a:pt x="58925" y="106598"/>
                        <a:pt x="59496" y="177504"/>
                        <a:pt x="59496" y="243461"/>
                      </a:cubicBezTo>
                      <a:lnTo>
                        <a:pt x="59496" y="367190"/>
                      </a:lnTo>
                      <a:close/>
                    </a:path>
                  </a:pathLst>
                </a:custGeom>
                <a:solidFill>
                  <a:srgbClr val="F27171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383C69E8-DAAE-C045-9497-FA5A7CE5E7DE}"/>
                    </a:ext>
                  </a:extLst>
                </p:cNvPr>
                <p:cNvSpPr/>
                <p:nvPr/>
              </p:nvSpPr>
              <p:spPr>
                <a:xfrm>
                  <a:off x="8136788" y="16464849"/>
                  <a:ext cx="328419" cy="377945"/>
                </a:xfrm>
                <a:custGeom>
                  <a:avLst/>
                  <a:gdLst>
                    <a:gd name="connsiteX0" fmla="*/ 328419 w 328419"/>
                    <a:gd name="connsiteY0" fmla="*/ 187593 h 377945"/>
                    <a:gd name="connsiteX1" fmla="*/ 161830 w 328419"/>
                    <a:gd name="connsiteY1" fmla="*/ 377945 h 377945"/>
                    <a:gd name="connsiteX2" fmla="*/ 0 w 328419"/>
                    <a:gd name="connsiteY2" fmla="*/ 189020 h 377945"/>
                    <a:gd name="connsiteX3" fmla="*/ 166685 w 328419"/>
                    <a:gd name="connsiteY3" fmla="*/ 0 h 377945"/>
                    <a:gd name="connsiteX4" fmla="*/ 328419 w 328419"/>
                    <a:gd name="connsiteY4" fmla="*/ 187593 h 377945"/>
                    <a:gd name="connsiteX5" fmla="*/ 66541 w 328419"/>
                    <a:gd name="connsiteY5" fmla="*/ 187593 h 377945"/>
                    <a:gd name="connsiteX6" fmla="*/ 164400 w 328419"/>
                    <a:gd name="connsiteY6" fmla="*/ 321411 h 377945"/>
                    <a:gd name="connsiteX7" fmla="*/ 261594 w 328419"/>
                    <a:gd name="connsiteY7" fmla="*/ 188164 h 377945"/>
                    <a:gd name="connsiteX8" fmla="*/ 163639 w 328419"/>
                    <a:gd name="connsiteY8" fmla="*/ 56535 h 377945"/>
                    <a:gd name="connsiteX9" fmla="*/ 66541 w 328419"/>
                    <a:gd name="connsiteY9" fmla="*/ 187498 h 37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19" h="377945">
                      <a:moveTo>
                        <a:pt x="328419" y="187593"/>
                      </a:moveTo>
                      <a:cubicBezTo>
                        <a:pt x="328419" y="289336"/>
                        <a:pt x="272446" y="377945"/>
                        <a:pt x="161830" y="377945"/>
                      </a:cubicBezTo>
                      <a:cubicBezTo>
                        <a:pt x="56165" y="377945"/>
                        <a:pt x="0" y="294285"/>
                        <a:pt x="0" y="189020"/>
                      </a:cubicBezTo>
                      <a:cubicBezTo>
                        <a:pt x="0" y="83755"/>
                        <a:pt x="60734" y="0"/>
                        <a:pt x="166685" y="0"/>
                      </a:cubicBezTo>
                      <a:cubicBezTo>
                        <a:pt x="265687" y="95"/>
                        <a:pt x="328419" y="76236"/>
                        <a:pt x="328419" y="187593"/>
                      </a:cubicBezTo>
                      <a:close/>
                      <a:moveTo>
                        <a:pt x="66541" y="187593"/>
                      </a:moveTo>
                      <a:cubicBezTo>
                        <a:pt x="66541" y="261925"/>
                        <a:pt x="99002" y="321411"/>
                        <a:pt x="164400" y="321411"/>
                      </a:cubicBezTo>
                      <a:cubicBezTo>
                        <a:pt x="235225" y="321411"/>
                        <a:pt x="261594" y="258499"/>
                        <a:pt x="261594" y="188164"/>
                      </a:cubicBezTo>
                      <a:cubicBezTo>
                        <a:pt x="261594" y="115354"/>
                        <a:pt x="231702" y="56535"/>
                        <a:pt x="163639" y="56535"/>
                      </a:cubicBezTo>
                      <a:cubicBezTo>
                        <a:pt x="95575" y="56535"/>
                        <a:pt x="66541" y="113641"/>
                        <a:pt x="66541" y="187498"/>
                      </a:cubicBezTo>
                      <a:close/>
                    </a:path>
                  </a:pathLst>
                </a:custGeom>
                <a:solidFill>
                  <a:srgbClr val="F27171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25F8C554-425D-FB48-A945-C91294459D40}"/>
                    </a:ext>
                  </a:extLst>
                </p:cNvPr>
                <p:cNvSpPr/>
                <p:nvPr/>
              </p:nvSpPr>
              <p:spPr>
                <a:xfrm>
                  <a:off x="7813444" y="17029530"/>
                  <a:ext cx="467294" cy="183588"/>
                </a:xfrm>
                <a:custGeom>
                  <a:avLst/>
                  <a:gdLst>
                    <a:gd name="connsiteX0" fmla="*/ 303830 w 467294"/>
                    <a:gd name="connsiteY0" fmla="*/ 0 h 183588"/>
                    <a:gd name="connsiteX1" fmla="*/ 1113 w 467294"/>
                    <a:gd name="connsiteY1" fmla="*/ 137339 h 183588"/>
                    <a:gd name="connsiteX2" fmla="*/ 437958 w 467294"/>
                    <a:gd name="connsiteY2" fmla="*/ 177885 h 183588"/>
                    <a:gd name="connsiteX3" fmla="*/ 303830 w 467294"/>
                    <a:gd name="connsiteY3" fmla="*/ 0 h 183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7294" h="183588">
                      <a:moveTo>
                        <a:pt x="303830" y="0"/>
                      </a:moveTo>
                      <a:cubicBezTo>
                        <a:pt x="284791" y="3141"/>
                        <a:pt x="-20686" y="56154"/>
                        <a:pt x="1113" y="137339"/>
                      </a:cubicBezTo>
                      <a:cubicBezTo>
                        <a:pt x="22912" y="218525"/>
                        <a:pt x="325629" y="134199"/>
                        <a:pt x="437958" y="177885"/>
                      </a:cubicBezTo>
                      <a:cubicBezTo>
                        <a:pt x="550287" y="221571"/>
                        <a:pt x="303830" y="0"/>
                        <a:pt x="303830" y="0"/>
                      </a:cubicBezTo>
                      <a:close/>
                    </a:path>
                  </a:pathLst>
                </a:custGeom>
                <a:solidFill>
                  <a:srgbClr val="D6AC9F"/>
                </a:solidFill>
                <a:ln w="95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36EC2D9-57DE-FB4F-9F23-3D77DCA06A85}"/>
                </a:ext>
              </a:extLst>
            </p:cNvPr>
            <p:cNvGrpSpPr/>
            <p:nvPr/>
          </p:nvGrpSpPr>
          <p:grpSpPr>
            <a:xfrm>
              <a:off x="4798850" y="5217658"/>
              <a:ext cx="7875789" cy="1928821"/>
              <a:chOff x="14752265" y="4466033"/>
              <a:chExt cx="7875789" cy="1928821"/>
            </a:xfrm>
          </p:grpSpPr>
          <p:sp>
            <p:nvSpPr>
              <p:cNvPr id="120" name="CuadroTexto 395">
                <a:extLst>
                  <a:ext uri="{FF2B5EF4-FFF2-40B4-BE49-F238E27FC236}">
                    <a16:creationId xmlns:a16="http://schemas.microsoft.com/office/drawing/2014/main" id="{578CCBED-2521-334F-A3BB-7B3235C661D4}"/>
                  </a:ext>
                </a:extLst>
              </p:cNvPr>
              <p:cNvSpPr txBox="1"/>
              <p:nvPr/>
            </p:nvSpPr>
            <p:spPr>
              <a:xfrm>
                <a:off x="14780834" y="4466033"/>
                <a:ext cx="48963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121" name="Rectangle 56">
                <a:extLst>
                  <a:ext uri="{FF2B5EF4-FFF2-40B4-BE49-F238E27FC236}">
                    <a16:creationId xmlns:a16="http://schemas.microsoft.com/office/drawing/2014/main" id="{54DA553A-719E-1B41-BD4C-301C758E8CA7}"/>
                  </a:ext>
                </a:extLst>
              </p:cNvPr>
              <p:cNvSpPr/>
              <p:nvPr/>
            </p:nvSpPr>
            <p:spPr>
              <a:xfrm>
                <a:off x="14752265" y="5009859"/>
                <a:ext cx="787578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43CED43-79F8-C844-B06F-BD3897EC0F6E}"/>
                </a:ext>
              </a:extLst>
            </p:cNvPr>
            <p:cNvGrpSpPr/>
            <p:nvPr/>
          </p:nvGrpSpPr>
          <p:grpSpPr>
            <a:xfrm>
              <a:off x="4798850" y="8967310"/>
              <a:ext cx="7875789" cy="1928821"/>
              <a:chOff x="14752265" y="4466033"/>
              <a:chExt cx="7875789" cy="1928821"/>
            </a:xfrm>
          </p:grpSpPr>
          <p:sp>
            <p:nvSpPr>
              <p:cNvPr id="124" name="CuadroTexto 395">
                <a:extLst>
                  <a:ext uri="{FF2B5EF4-FFF2-40B4-BE49-F238E27FC236}">
                    <a16:creationId xmlns:a16="http://schemas.microsoft.com/office/drawing/2014/main" id="{6E60A1E7-F15C-974C-971F-0C4F945F5F98}"/>
                  </a:ext>
                </a:extLst>
              </p:cNvPr>
              <p:cNvSpPr txBox="1"/>
              <p:nvPr/>
            </p:nvSpPr>
            <p:spPr>
              <a:xfrm>
                <a:off x="14780834" y="4466033"/>
                <a:ext cx="48963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125" name="Rectangle 56">
                <a:extLst>
                  <a:ext uri="{FF2B5EF4-FFF2-40B4-BE49-F238E27FC236}">
                    <a16:creationId xmlns:a16="http://schemas.microsoft.com/office/drawing/2014/main" id="{993F3EDB-C409-5540-90CF-1701CBA08370}"/>
                  </a:ext>
                </a:extLst>
              </p:cNvPr>
              <p:cNvSpPr/>
              <p:nvPr/>
            </p:nvSpPr>
            <p:spPr>
              <a:xfrm>
                <a:off x="14752265" y="5009859"/>
                <a:ext cx="787578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78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5854488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CHINA MAP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B198D28-8FFA-E843-885C-6AD00974FC05}"/>
              </a:ext>
            </a:extLst>
          </p:cNvPr>
          <p:cNvGrpSpPr/>
          <p:nvPr/>
        </p:nvGrpSpPr>
        <p:grpSpPr>
          <a:xfrm>
            <a:off x="12188825" y="4671288"/>
            <a:ext cx="10410838" cy="7487343"/>
            <a:chOff x="12188825" y="4273721"/>
            <a:chExt cx="10410838" cy="7487343"/>
          </a:xfrm>
          <a:solidFill>
            <a:schemeClr val="bg1">
              <a:lumMod val="95000"/>
            </a:schemeClr>
          </a:solidFill>
        </p:grpSpPr>
        <p:grpSp>
          <p:nvGrpSpPr>
            <p:cNvPr id="55" name="Group 4">
              <a:extLst>
                <a:ext uri="{FF2B5EF4-FFF2-40B4-BE49-F238E27FC236}">
                  <a16:creationId xmlns:a16="http://schemas.microsoft.com/office/drawing/2014/main" id="{45E5091C-E5F2-1D47-A9C4-088935CF77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188825" y="4273721"/>
              <a:ext cx="10410838" cy="7487343"/>
              <a:chOff x="-9" y="5"/>
              <a:chExt cx="5769" cy="4314"/>
            </a:xfrm>
            <a:grpFill/>
          </p:grpSpPr>
          <p:sp>
            <p:nvSpPr>
              <p:cNvPr id="66" name="Freeform 5">
                <a:extLst>
                  <a:ext uri="{FF2B5EF4-FFF2-40B4-BE49-F238E27FC236}">
                    <a16:creationId xmlns:a16="http://schemas.microsoft.com/office/drawing/2014/main" id="{2719F1DB-DDB8-6847-B1B1-B83BE54A9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" y="4064"/>
                <a:ext cx="312" cy="255"/>
              </a:xfrm>
              <a:custGeom>
                <a:avLst/>
                <a:gdLst>
                  <a:gd name="T0" fmla="*/ 553 w 673"/>
                  <a:gd name="T1" fmla="*/ 13 h 550"/>
                  <a:gd name="T2" fmla="*/ 520 w 673"/>
                  <a:gd name="T3" fmla="*/ 52 h 550"/>
                  <a:gd name="T4" fmla="*/ 454 w 673"/>
                  <a:gd name="T5" fmla="*/ 35 h 550"/>
                  <a:gd name="T6" fmla="*/ 411 w 673"/>
                  <a:gd name="T7" fmla="*/ 61 h 550"/>
                  <a:gd name="T8" fmla="*/ 358 w 673"/>
                  <a:gd name="T9" fmla="*/ 78 h 550"/>
                  <a:gd name="T10" fmla="*/ 319 w 673"/>
                  <a:gd name="T11" fmla="*/ 70 h 550"/>
                  <a:gd name="T12" fmla="*/ 284 w 673"/>
                  <a:gd name="T13" fmla="*/ 48 h 550"/>
                  <a:gd name="T14" fmla="*/ 260 w 673"/>
                  <a:gd name="T15" fmla="*/ 89 h 550"/>
                  <a:gd name="T16" fmla="*/ 232 w 673"/>
                  <a:gd name="T17" fmla="*/ 111 h 550"/>
                  <a:gd name="T18" fmla="*/ 160 w 673"/>
                  <a:gd name="T19" fmla="*/ 102 h 550"/>
                  <a:gd name="T20" fmla="*/ 175 w 673"/>
                  <a:gd name="T21" fmla="*/ 148 h 550"/>
                  <a:gd name="T22" fmla="*/ 120 w 673"/>
                  <a:gd name="T23" fmla="*/ 185 h 550"/>
                  <a:gd name="T24" fmla="*/ 53 w 673"/>
                  <a:gd name="T25" fmla="*/ 246 h 550"/>
                  <a:gd name="T26" fmla="*/ 20 w 673"/>
                  <a:gd name="T27" fmla="*/ 280 h 550"/>
                  <a:gd name="T28" fmla="*/ 33 w 673"/>
                  <a:gd name="T29" fmla="*/ 317 h 550"/>
                  <a:gd name="T30" fmla="*/ 33 w 673"/>
                  <a:gd name="T31" fmla="*/ 387 h 550"/>
                  <a:gd name="T32" fmla="*/ 55 w 673"/>
                  <a:gd name="T33" fmla="*/ 437 h 550"/>
                  <a:gd name="T34" fmla="*/ 81 w 673"/>
                  <a:gd name="T35" fmla="*/ 476 h 550"/>
                  <a:gd name="T36" fmla="*/ 138 w 673"/>
                  <a:gd name="T37" fmla="*/ 498 h 550"/>
                  <a:gd name="T38" fmla="*/ 219 w 673"/>
                  <a:gd name="T39" fmla="*/ 500 h 550"/>
                  <a:gd name="T40" fmla="*/ 341 w 673"/>
                  <a:gd name="T41" fmla="*/ 534 h 550"/>
                  <a:gd name="T42" fmla="*/ 374 w 673"/>
                  <a:gd name="T43" fmla="*/ 476 h 550"/>
                  <a:gd name="T44" fmla="*/ 459 w 673"/>
                  <a:gd name="T45" fmla="*/ 426 h 550"/>
                  <a:gd name="T46" fmla="*/ 507 w 673"/>
                  <a:gd name="T47" fmla="*/ 395 h 550"/>
                  <a:gd name="T48" fmla="*/ 568 w 673"/>
                  <a:gd name="T49" fmla="*/ 356 h 550"/>
                  <a:gd name="T50" fmla="*/ 551 w 673"/>
                  <a:gd name="T51" fmla="*/ 306 h 550"/>
                  <a:gd name="T52" fmla="*/ 592 w 673"/>
                  <a:gd name="T53" fmla="*/ 272 h 550"/>
                  <a:gd name="T54" fmla="*/ 572 w 673"/>
                  <a:gd name="T55" fmla="*/ 228 h 550"/>
                  <a:gd name="T56" fmla="*/ 633 w 673"/>
                  <a:gd name="T57" fmla="*/ 156 h 550"/>
                  <a:gd name="T58" fmla="*/ 671 w 673"/>
                  <a:gd name="T59" fmla="*/ 124 h 550"/>
                  <a:gd name="T60" fmla="*/ 649 w 673"/>
                  <a:gd name="T61" fmla="*/ 43 h 550"/>
                  <a:gd name="T62" fmla="*/ 590 w 673"/>
                  <a:gd name="T63" fmla="*/ 31 h 550"/>
                  <a:gd name="T64" fmla="*/ 553 w 673"/>
                  <a:gd name="T65" fmla="*/ 13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3" h="550">
                    <a:moveTo>
                      <a:pt x="553" y="13"/>
                    </a:moveTo>
                    <a:cubicBezTo>
                      <a:pt x="553" y="13"/>
                      <a:pt x="540" y="59"/>
                      <a:pt x="520" y="52"/>
                    </a:cubicBezTo>
                    <a:cubicBezTo>
                      <a:pt x="500" y="44"/>
                      <a:pt x="476" y="33"/>
                      <a:pt x="454" y="35"/>
                    </a:cubicBezTo>
                    <a:cubicBezTo>
                      <a:pt x="433" y="37"/>
                      <a:pt x="426" y="46"/>
                      <a:pt x="411" y="61"/>
                    </a:cubicBezTo>
                    <a:cubicBezTo>
                      <a:pt x="395" y="76"/>
                      <a:pt x="378" y="85"/>
                      <a:pt x="358" y="78"/>
                    </a:cubicBezTo>
                    <a:cubicBezTo>
                      <a:pt x="339" y="70"/>
                      <a:pt x="330" y="85"/>
                      <a:pt x="319" y="70"/>
                    </a:cubicBezTo>
                    <a:cubicBezTo>
                      <a:pt x="308" y="55"/>
                      <a:pt x="297" y="35"/>
                      <a:pt x="284" y="48"/>
                    </a:cubicBezTo>
                    <a:cubicBezTo>
                      <a:pt x="271" y="61"/>
                      <a:pt x="258" y="68"/>
                      <a:pt x="260" y="89"/>
                    </a:cubicBezTo>
                    <a:cubicBezTo>
                      <a:pt x="262" y="109"/>
                      <a:pt x="245" y="119"/>
                      <a:pt x="232" y="111"/>
                    </a:cubicBezTo>
                    <a:cubicBezTo>
                      <a:pt x="219" y="104"/>
                      <a:pt x="162" y="83"/>
                      <a:pt x="160" y="102"/>
                    </a:cubicBezTo>
                    <a:cubicBezTo>
                      <a:pt x="157" y="120"/>
                      <a:pt x="194" y="135"/>
                      <a:pt x="175" y="148"/>
                    </a:cubicBezTo>
                    <a:cubicBezTo>
                      <a:pt x="155" y="161"/>
                      <a:pt x="140" y="178"/>
                      <a:pt x="120" y="185"/>
                    </a:cubicBezTo>
                    <a:cubicBezTo>
                      <a:pt x="101" y="193"/>
                      <a:pt x="72" y="230"/>
                      <a:pt x="53" y="246"/>
                    </a:cubicBezTo>
                    <a:cubicBezTo>
                      <a:pt x="33" y="263"/>
                      <a:pt x="0" y="261"/>
                      <a:pt x="20" y="280"/>
                    </a:cubicBezTo>
                    <a:cubicBezTo>
                      <a:pt x="39" y="298"/>
                      <a:pt x="44" y="296"/>
                      <a:pt x="33" y="317"/>
                    </a:cubicBezTo>
                    <a:cubicBezTo>
                      <a:pt x="22" y="337"/>
                      <a:pt x="35" y="371"/>
                      <a:pt x="33" y="387"/>
                    </a:cubicBezTo>
                    <a:cubicBezTo>
                      <a:pt x="31" y="404"/>
                      <a:pt x="48" y="413"/>
                      <a:pt x="55" y="437"/>
                    </a:cubicBezTo>
                    <a:cubicBezTo>
                      <a:pt x="61" y="461"/>
                      <a:pt x="50" y="459"/>
                      <a:pt x="81" y="476"/>
                    </a:cubicBezTo>
                    <a:cubicBezTo>
                      <a:pt x="112" y="493"/>
                      <a:pt x="103" y="484"/>
                      <a:pt x="138" y="498"/>
                    </a:cubicBezTo>
                    <a:cubicBezTo>
                      <a:pt x="173" y="513"/>
                      <a:pt x="197" y="487"/>
                      <a:pt x="219" y="500"/>
                    </a:cubicBezTo>
                    <a:cubicBezTo>
                      <a:pt x="240" y="513"/>
                      <a:pt x="332" y="550"/>
                      <a:pt x="341" y="534"/>
                    </a:cubicBezTo>
                    <a:cubicBezTo>
                      <a:pt x="350" y="517"/>
                      <a:pt x="341" y="476"/>
                      <a:pt x="374" y="476"/>
                    </a:cubicBezTo>
                    <a:cubicBezTo>
                      <a:pt x="406" y="476"/>
                      <a:pt x="452" y="441"/>
                      <a:pt x="459" y="426"/>
                    </a:cubicBezTo>
                    <a:cubicBezTo>
                      <a:pt x="465" y="411"/>
                      <a:pt x="489" y="395"/>
                      <a:pt x="507" y="395"/>
                    </a:cubicBezTo>
                    <a:cubicBezTo>
                      <a:pt x="524" y="395"/>
                      <a:pt x="588" y="371"/>
                      <a:pt x="568" y="356"/>
                    </a:cubicBezTo>
                    <a:cubicBezTo>
                      <a:pt x="548" y="341"/>
                      <a:pt x="531" y="309"/>
                      <a:pt x="551" y="306"/>
                    </a:cubicBezTo>
                    <a:cubicBezTo>
                      <a:pt x="570" y="302"/>
                      <a:pt x="609" y="283"/>
                      <a:pt x="592" y="272"/>
                    </a:cubicBezTo>
                    <a:cubicBezTo>
                      <a:pt x="575" y="261"/>
                      <a:pt x="531" y="267"/>
                      <a:pt x="572" y="228"/>
                    </a:cubicBezTo>
                    <a:cubicBezTo>
                      <a:pt x="614" y="189"/>
                      <a:pt x="609" y="159"/>
                      <a:pt x="633" y="156"/>
                    </a:cubicBezTo>
                    <a:cubicBezTo>
                      <a:pt x="658" y="152"/>
                      <a:pt x="673" y="156"/>
                      <a:pt x="671" y="124"/>
                    </a:cubicBezTo>
                    <a:cubicBezTo>
                      <a:pt x="668" y="93"/>
                      <a:pt x="668" y="52"/>
                      <a:pt x="649" y="43"/>
                    </a:cubicBezTo>
                    <a:cubicBezTo>
                      <a:pt x="629" y="33"/>
                      <a:pt x="599" y="41"/>
                      <a:pt x="590" y="31"/>
                    </a:cubicBezTo>
                    <a:cubicBezTo>
                      <a:pt x="581" y="22"/>
                      <a:pt x="555" y="0"/>
                      <a:pt x="553" y="1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7" name="Freeform 6">
                <a:extLst>
                  <a:ext uri="{FF2B5EF4-FFF2-40B4-BE49-F238E27FC236}">
                    <a16:creationId xmlns:a16="http://schemas.microsoft.com/office/drawing/2014/main" id="{3EF1C7F1-9989-3348-8B3D-4366BA826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" y="633"/>
                <a:ext cx="2307" cy="1593"/>
              </a:xfrm>
              <a:custGeom>
                <a:avLst/>
                <a:gdLst>
                  <a:gd name="T0" fmla="*/ 4317 w 4981"/>
                  <a:gd name="T1" fmla="*/ 2284 h 3440"/>
                  <a:gd name="T2" fmla="*/ 4622 w 4981"/>
                  <a:gd name="T3" fmla="*/ 2061 h 3440"/>
                  <a:gd name="T4" fmla="*/ 4946 w 4981"/>
                  <a:gd name="T5" fmla="*/ 1850 h 3440"/>
                  <a:gd name="T6" fmla="*/ 4930 w 4981"/>
                  <a:gd name="T7" fmla="*/ 1693 h 3440"/>
                  <a:gd name="T8" fmla="*/ 4812 w 4981"/>
                  <a:gd name="T9" fmla="*/ 1470 h 3440"/>
                  <a:gd name="T10" fmla="*/ 4636 w 4981"/>
                  <a:gd name="T11" fmla="*/ 1342 h 3440"/>
                  <a:gd name="T12" fmla="*/ 4488 w 4981"/>
                  <a:gd name="T13" fmla="*/ 1228 h 3440"/>
                  <a:gd name="T14" fmla="*/ 4082 w 4981"/>
                  <a:gd name="T15" fmla="*/ 1137 h 3440"/>
                  <a:gd name="T16" fmla="*/ 3931 w 4981"/>
                  <a:gd name="T17" fmla="*/ 906 h 3440"/>
                  <a:gd name="T18" fmla="*/ 3984 w 4981"/>
                  <a:gd name="T19" fmla="*/ 684 h 3440"/>
                  <a:gd name="T20" fmla="*/ 3787 w 4981"/>
                  <a:gd name="T21" fmla="*/ 408 h 3440"/>
                  <a:gd name="T22" fmla="*/ 3607 w 4981"/>
                  <a:gd name="T23" fmla="*/ 314 h 3440"/>
                  <a:gd name="T24" fmla="*/ 3476 w 4981"/>
                  <a:gd name="T25" fmla="*/ 141 h 3440"/>
                  <a:gd name="T26" fmla="*/ 3472 w 4981"/>
                  <a:gd name="T27" fmla="*/ 7 h 3440"/>
                  <a:gd name="T28" fmla="*/ 3233 w 4981"/>
                  <a:gd name="T29" fmla="*/ 27 h 3440"/>
                  <a:gd name="T30" fmla="*/ 3096 w 4981"/>
                  <a:gd name="T31" fmla="*/ 155 h 3440"/>
                  <a:gd name="T32" fmla="*/ 2965 w 4981"/>
                  <a:gd name="T33" fmla="*/ 333 h 3440"/>
                  <a:gd name="T34" fmla="*/ 2876 w 4981"/>
                  <a:gd name="T35" fmla="*/ 497 h 3440"/>
                  <a:gd name="T36" fmla="*/ 2726 w 4981"/>
                  <a:gd name="T37" fmla="*/ 478 h 3440"/>
                  <a:gd name="T38" fmla="*/ 2359 w 4981"/>
                  <a:gd name="T39" fmla="*/ 536 h 3440"/>
                  <a:gd name="T40" fmla="*/ 2224 w 4981"/>
                  <a:gd name="T41" fmla="*/ 781 h 3440"/>
                  <a:gd name="T42" fmla="*/ 2175 w 4981"/>
                  <a:gd name="T43" fmla="*/ 850 h 3440"/>
                  <a:gd name="T44" fmla="*/ 2008 w 4981"/>
                  <a:gd name="T45" fmla="*/ 809 h 3440"/>
                  <a:gd name="T46" fmla="*/ 1710 w 4981"/>
                  <a:gd name="T47" fmla="*/ 836 h 3440"/>
                  <a:gd name="T48" fmla="*/ 1759 w 4981"/>
                  <a:gd name="T49" fmla="*/ 1017 h 3440"/>
                  <a:gd name="T50" fmla="*/ 1775 w 4981"/>
                  <a:gd name="T51" fmla="*/ 1290 h 3440"/>
                  <a:gd name="T52" fmla="*/ 1674 w 4981"/>
                  <a:gd name="T53" fmla="*/ 1378 h 3440"/>
                  <a:gd name="T54" fmla="*/ 1559 w 4981"/>
                  <a:gd name="T55" fmla="*/ 1562 h 3440"/>
                  <a:gd name="T56" fmla="*/ 1287 w 4981"/>
                  <a:gd name="T57" fmla="*/ 1623 h 3440"/>
                  <a:gd name="T58" fmla="*/ 1051 w 4981"/>
                  <a:gd name="T59" fmla="*/ 1715 h 3440"/>
                  <a:gd name="T60" fmla="*/ 760 w 4981"/>
                  <a:gd name="T61" fmla="*/ 1768 h 3440"/>
                  <a:gd name="T62" fmla="*/ 563 w 4981"/>
                  <a:gd name="T63" fmla="*/ 1787 h 3440"/>
                  <a:gd name="T64" fmla="*/ 370 w 4981"/>
                  <a:gd name="T65" fmla="*/ 1723 h 3440"/>
                  <a:gd name="T66" fmla="*/ 180 w 4981"/>
                  <a:gd name="T67" fmla="*/ 1768 h 3440"/>
                  <a:gd name="T68" fmla="*/ 42 w 4981"/>
                  <a:gd name="T69" fmla="*/ 1934 h 3440"/>
                  <a:gd name="T70" fmla="*/ 23 w 4981"/>
                  <a:gd name="T71" fmla="*/ 2093 h 3440"/>
                  <a:gd name="T72" fmla="*/ 232 w 4981"/>
                  <a:gd name="T73" fmla="*/ 2199 h 3440"/>
                  <a:gd name="T74" fmla="*/ 190 w 4981"/>
                  <a:gd name="T75" fmla="*/ 2415 h 3440"/>
                  <a:gd name="T76" fmla="*/ 105 w 4981"/>
                  <a:gd name="T77" fmla="*/ 2454 h 3440"/>
                  <a:gd name="T78" fmla="*/ 53 w 4981"/>
                  <a:gd name="T79" fmla="*/ 2535 h 3440"/>
                  <a:gd name="T80" fmla="*/ 219 w 4981"/>
                  <a:gd name="T81" fmla="*/ 2595 h 3440"/>
                  <a:gd name="T82" fmla="*/ 307 w 4981"/>
                  <a:gd name="T83" fmla="*/ 2806 h 3440"/>
                  <a:gd name="T84" fmla="*/ 442 w 4981"/>
                  <a:gd name="T85" fmla="*/ 2962 h 3440"/>
                  <a:gd name="T86" fmla="*/ 717 w 4981"/>
                  <a:gd name="T87" fmla="*/ 3144 h 3440"/>
                  <a:gd name="T88" fmla="*/ 861 w 4981"/>
                  <a:gd name="T89" fmla="*/ 3385 h 3440"/>
                  <a:gd name="T90" fmla="*/ 1054 w 4981"/>
                  <a:gd name="T91" fmla="*/ 3422 h 3440"/>
                  <a:gd name="T92" fmla="*/ 1241 w 4981"/>
                  <a:gd name="T93" fmla="*/ 3196 h 3440"/>
                  <a:gd name="T94" fmla="*/ 1547 w 4981"/>
                  <a:gd name="T95" fmla="*/ 3325 h 3440"/>
                  <a:gd name="T96" fmla="*/ 1779 w 4981"/>
                  <a:gd name="T97" fmla="*/ 3247 h 3440"/>
                  <a:gd name="T98" fmla="*/ 2063 w 4981"/>
                  <a:gd name="T99" fmla="*/ 3348 h 3440"/>
                  <a:gd name="T100" fmla="*/ 2355 w 4981"/>
                  <a:gd name="T101" fmla="*/ 3325 h 3440"/>
                  <a:gd name="T102" fmla="*/ 2823 w 4981"/>
                  <a:gd name="T103" fmla="*/ 3221 h 3440"/>
                  <a:gd name="T104" fmla="*/ 3303 w 4981"/>
                  <a:gd name="T105" fmla="*/ 3314 h 3440"/>
                  <a:gd name="T106" fmla="*/ 3657 w 4981"/>
                  <a:gd name="T107" fmla="*/ 3310 h 3440"/>
                  <a:gd name="T108" fmla="*/ 3683 w 4981"/>
                  <a:gd name="T109" fmla="*/ 3162 h 3440"/>
                  <a:gd name="T110" fmla="*/ 3640 w 4981"/>
                  <a:gd name="T111" fmla="*/ 2988 h 3440"/>
                  <a:gd name="T112" fmla="*/ 3701 w 4981"/>
                  <a:gd name="T113" fmla="*/ 2721 h 3440"/>
                  <a:gd name="T114" fmla="*/ 4129 w 4981"/>
                  <a:gd name="T115" fmla="*/ 2651 h 3440"/>
                  <a:gd name="T116" fmla="*/ 4380 w 4981"/>
                  <a:gd name="T117" fmla="*/ 263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81" h="3440">
                    <a:moveTo>
                      <a:pt x="4343" y="2565"/>
                    </a:moveTo>
                    <a:cubicBezTo>
                      <a:pt x="4365" y="2536"/>
                      <a:pt x="4347" y="2491"/>
                      <a:pt x="4343" y="2454"/>
                    </a:cubicBezTo>
                    <a:cubicBezTo>
                      <a:pt x="4339" y="2417"/>
                      <a:pt x="4317" y="2350"/>
                      <a:pt x="4317" y="2284"/>
                    </a:cubicBezTo>
                    <a:cubicBezTo>
                      <a:pt x="4317" y="2217"/>
                      <a:pt x="4391" y="2195"/>
                      <a:pt x="4430" y="2191"/>
                    </a:cubicBezTo>
                    <a:cubicBezTo>
                      <a:pt x="4470" y="2187"/>
                      <a:pt x="4500" y="2180"/>
                      <a:pt x="4513" y="2143"/>
                    </a:cubicBezTo>
                    <a:cubicBezTo>
                      <a:pt x="4526" y="2106"/>
                      <a:pt x="4592" y="2095"/>
                      <a:pt x="4622" y="2061"/>
                    </a:cubicBezTo>
                    <a:cubicBezTo>
                      <a:pt x="4653" y="2028"/>
                      <a:pt x="4701" y="2035"/>
                      <a:pt x="4745" y="2006"/>
                    </a:cubicBezTo>
                    <a:cubicBezTo>
                      <a:pt x="4788" y="1976"/>
                      <a:pt x="4841" y="1987"/>
                      <a:pt x="4911" y="1965"/>
                    </a:cubicBezTo>
                    <a:cubicBezTo>
                      <a:pt x="4981" y="1943"/>
                      <a:pt x="4933" y="1895"/>
                      <a:pt x="4946" y="1850"/>
                    </a:cubicBezTo>
                    <a:cubicBezTo>
                      <a:pt x="4951" y="1831"/>
                      <a:pt x="4965" y="1812"/>
                      <a:pt x="4978" y="1797"/>
                    </a:cubicBezTo>
                    <a:cubicBezTo>
                      <a:pt x="4972" y="1792"/>
                      <a:pt x="4980" y="1784"/>
                      <a:pt x="4976" y="1765"/>
                    </a:cubicBezTo>
                    <a:cubicBezTo>
                      <a:pt x="4970" y="1734"/>
                      <a:pt x="4947" y="1718"/>
                      <a:pt x="4930" y="1693"/>
                    </a:cubicBezTo>
                    <a:cubicBezTo>
                      <a:pt x="4914" y="1668"/>
                      <a:pt x="4891" y="1681"/>
                      <a:pt x="4885" y="1631"/>
                    </a:cubicBezTo>
                    <a:cubicBezTo>
                      <a:pt x="4878" y="1581"/>
                      <a:pt x="4852" y="1551"/>
                      <a:pt x="4845" y="1523"/>
                    </a:cubicBezTo>
                    <a:cubicBezTo>
                      <a:pt x="4839" y="1495"/>
                      <a:pt x="4852" y="1495"/>
                      <a:pt x="4812" y="1470"/>
                    </a:cubicBezTo>
                    <a:cubicBezTo>
                      <a:pt x="4773" y="1445"/>
                      <a:pt x="4803" y="1442"/>
                      <a:pt x="4796" y="1409"/>
                    </a:cubicBezTo>
                    <a:cubicBezTo>
                      <a:pt x="4790" y="1376"/>
                      <a:pt x="4757" y="1387"/>
                      <a:pt x="4721" y="1384"/>
                    </a:cubicBezTo>
                    <a:cubicBezTo>
                      <a:pt x="4685" y="1381"/>
                      <a:pt x="4675" y="1362"/>
                      <a:pt x="4636" y="1342"/>
                    </a:cubicBezTo>
                    <a:cubicBezTo>
                      <a:pt x="4596" y="1323"/>
                      <a:pt x="4629" y="1328"/>
                      <a:pt x="4596" y="1301"/>
                    </a:cubicBezTo>
                    <a:cubicBezTo>
                      <a:pt x="4563" y="1273"/>
                      <a:pt x="4560" y="1278"/>
                      <a:pt x="4524" y="1276"/>
                    </a:cubicBezTo>
                    <a:cubicBezTo>
                      <a:pt x="4488" y="1273"/>
                      <a:pt x="4495" y="1251"/>
                      <a:pt x="4488" y="1228"/>
                    </a:cubicBezTo>
                    <a:cubicBezTo>
                      <a:pt x="4482" y="1206"/>
                      <a:pt x="4452" y="1206"/>
                      <a:pt x="4416" y="1184"/>
                    </a:cubicBezTo>
                    <a:cubicBezTo>
                      <a:pt x="4380" y="1162"/>
                      <a:pt x="4252" y="1167"/>
                      <a:pt x="4210" y="1164"/>
                    </a:cubicBezTo>
                    <a:cubicBezTo>
                      <a:pt x="4167" y="1162"/>
                      <a:pt x="4147" y="1145"/>
                      <a:pt x="4082" y="1137"/>
                    </a:cubicBezTo>
                    <a:cubicBezTo>
                      <a:pt x="4016" y="1128"/>
                      <a:pt x="4056" y="1120"/>
                      <a:pt x="3957" y="1095"/>
                    </a:cubicBezTo>
                    <a:cubicBezTo>
                      <a:pt x="3859" y="1070"/>
                      <a:pt x="3885" y="1031"/>
                      <a:pt x="3879" y="1003"/>
                    </a:cubicBezTo>
                    <a:cubicBezTo>
                      <a:pt x="3872" y="975"/>
                      <a:pt x="3889" y="936"/>
                      <a:pt x="3931" y="906"/>
                    </a:cubicBezTo>
                    <a:cubicBezTo>
                      <a:pt x="3974" y="875"/>
                      <a:pt x="3974" y="850"/>
                      <a:pt x="3948" y="814"/>
                    </a:cubicBezTo>
                    <a:cubicBezTo>
                      <a:pt x="3921" y="778"/>
                      <a:pt x="3948" y="781"/>
                      <a:pt x="3977" y="753"/>
                    </a:cubicBezTo>
                    <a:cubicBezTo>
                      <a:pt x="4007" y="725"/>
                      <a:pt x="3990" y="714"/>
                      <a:pt x="3984" y="684"/>
                    </a:cubicBezTo>
                    <a:cubicBezTo>
                      <a:pt x="3977" y="653"/>
                      <a:pt x="3964" y="625"/>
                      <a:pt x="3928" y="595"/>
                    </a:cubicBezTo>
                    <a:cubicBezTo>
                      <a:pt x="3892" y="564"/>
                      <a:pt x="3885" y="481"/>
                      <a:pt x="3875" y="444"/>
                    </a:cubicBezTo>
                    <a:cubicBezTo>
                      <a:pt x="3866" y="408"/>
                      <a:pt x="3830" y="408"/>
                      <a:pt x="3787" y="408"/>
                    </a:cubicBezTo>
                    <a:cubicBezTo>
                      <a:pt x="3744" y="408"/>
                      <a:pt x="3751" y="369"/>
                      <a:pt x="3731" y="347"/>
                    </a:cubicBezTo>
                    <a:cubicBezTo>
                      <a:pt x="3712" y="325"/>
                      <a:pt x="3689" y="344"/>
                      <a:pt x="3653" y="364"/>
                    </a:cubicBezTo>
                    <a:cubicBezTo>
                      <a:pt x="3617" y="383"/>
                      <a:pt x="3626" y="358"/>
                      <a:pt x="3607" y="314"/>
                    </a:cubicBezTo>
                    <a:cubicBezTo>
                      <a:pt x="3587" y="269"/>
                      <a:pt x="3577" y="283"/>
                      <a:pt x="3564" y="239"/>
                    </a:cubicBezTo>
                    <a:cubicBezTo>
                      <a:pt x="3551" y="194"/>
                      <a:pt x="3499" y="203"/>
                      <a:pt x="3469" y="189"/>
                    </a:cubicBezTo>
                    <a:cubicBezTo>
                      <a:pt x="3440" y="175"/>
                      <a:pt x="3450" y="175"/>
                      <a:pt x="3476" y="141"/>
                    </a:cubicBezTo>
                    <a:cubicBezTo>
                      <a:pt x="3502" y="108"/>
                      <a:pt x="3450" y="108"/>
                      <a:pt x="3430" y="91"/>
                    </a:cubicBezTo>
                    <a:cubicBezTo>
                      <a:pt x="3410" y="75"/>
                      <a:pt x="3417" y="72"/>
                      <a:pt x="3453" y="50"/>
                    </a:cubicBezTo>
                    <a:cubicBezTo>
                      <a:pt x="3467" y="41"/>
                      <a:pt x="3471" y="24"/>
                      <a:pt x="3472" y="7"/>
                    </a:cubicBezTo>
                    <a:cubicBezTo>
                      <a:pt x="3467" y="9"/>
                      <a:pt x="3462" y="9"/>
                      <a:pt x="3436" y="11"/>
                    </a:cubicBezTo>
                    <a:cubicBezTo>
                      <a:pt x="3391" y="14"/>
                      <a:pt x="3351" y="25"/>
                      <a:pt x="3341" y="14"/>
                    </a:cubicBezTo>
                    <a:cubicBezTo>
                      <a:pt x="3332" y="2"/>
                      <a:pt x="3233" y="0"/>
                      <a:pt x="3233" y="27"/>
                    </a:cubicBezTo>
                    <a:cubicBezTo>
                      <a:pt x="3233" y="55"/>
                      <a:pt x="3256" y="58"/>
                      <a:pt x="3227" y="91"/>
                    </a:cubicBezTo>
                    <a:cubicBezTo>
                      <a:pt x="3197" y="125"/>
                      <a:pt x="3201" y="128"/>
                      <a:pt x="3171" y="139"/>
                    </a:cubicBezTo>
                    <a:cubicBezTo>
                      <a:pt x="3142" y="150"/>
                      <a:pt x="3125" y="158"/>
                      <a:pt x="3096" y="155"/>
                    </a:cubicBezTo>
                    <a:cubicBezTo>
                      <a:pt x="3066" y="153"/>
                      <a:pt x="3053" y="128"/>
                      <a:pt x="3027" y="158"/>
                    </a:cubicBezTo>
                    <a:cubicBezTo>
                      <a:pt x="3001" y="189"/>
                      <a:pt x="2965" y="236"/>
                      <a:pt x="2965" y="264"/>
                    </a:cubicBezTo>
                    <a:cubicBezTo>
                      <a:pt x="2965" y="292"/>
                      <a:pt x="2965" y="305"/>
                      <a:pt x="2965" y="333"/>
                    </a:cubicBezTo>
                    <a:cubicBezTo>
                      <a:pt x="2965" y="361"/>
                      <a:pt x="2955" y="367"/>
                      <a:pt x="2968" y="392"/>
                    </a:cubicBezTo>
                    <a:cubicBezTo>
                      <a:pt x="2981" y="417"/>
                      <a:pt x="2981" y="419"/>
                      <a:pt x="2965" y="442"/>
                    </a:cubicBezTo>
                    <a:cubicBezTo>
                      <a:pt x="2948" y="464"/>
                      <a:pt x="2893" y="494"/>
                      <a:pt x="2876" y="497"/>
                    </a:cubicBezTo>
                    <a:cubicBezTo>
                      <a:pt x="2860" y="500"/>
                      <a:pt x="2824" y="494"/>
                      <a:pt x="2814" y="511"/>
                    </a:cubicBezTo>
                    <a:cubicBezTo>
                      <a:pt x="2804" y="528"/>
                      <a:pt x="2778" y="517"/>
                      <a:pt x="2768" y="508"/>
                    </a:cubicBezTo>
                    <a:cubicBezTo>
                      <a:pt x="2758" y="500"/>
                      <a:pt x="2762" y="478"/>
                      <a:pt x="2726" y="478"/>
                    </a:cubicBezTo>
                    <a:cubicBezTo>
                      <a:pt x="2690" y="478"/>
                      <a:pt x="2621" y="489"/>
                      <a:pt x="2588" y="456"/>
                    </a:cubicBezTo>
                    <a:cubicBezTo>
                      <a:pt x="2555" y="422"/>
                      <a:pt x="2460" y="330"/>
                      <a:pt x="2444" y="400"/>
                    </a:cubicBezTo>
                    <a:cubicBezTo>
                      <a:pt x="2427" y="469"/>
                      <a:pt x="2382" y="503"/>
                      <a:pt x="2359" y="536"/>
                    </a:cubicBezTo>
                    <a:cubicBezTo>
                      <a:pt x="2336" y="570"/>
                      <a:pt x="2319" y="589"/>
                      <a:pt x="2293" y="631"/>
                    </a:cubicBezTo>
                    <a:cubicBezTo>
                      <a:pt x="2267" y="672"/>
                      <a:pt x="2290" y="689"/>
                      <a:pt x="2260" y="711"/>
                    </a:cubicBezTo>
                    <a:cubicBezTo>
                      <a:pt x="2231" y="734"/>
                      <a:pt x="2178" y="759"/>
                      <a:pt x="2224" y="781"/>
                    </a:cubicBezTo>
                    <a:cubicBezTo>
                      <a:pt x="2270" y="803"/>
                      <a:pt x="2293" y="823"/>
                      <a:pt x="2273" y="845"/>
                    </a:cubicBezTo>
                    <a:cubicBezTo>
                      <a:pt x="2254" y="867"/>
                      <a:pt x="2247" y="917"/>
                      <a:pt x="2224" y="884"/>
                    </a:cubicBezTo>
                    <a:cubicBezTo>
                      <a:pt x="2201" y="850"/>
                      <a:pt x="2205" y="842"/>
                      <a:pt x="2175" y="850"/>
                    </a:cubicBezTo>
                    <a:cubicBezTo>
                      <a:pt x="2146" y="859"/>
                      <a:pt x="2113" y="859"/>
                      <a:pt x="2106" y="836"/>
                    </a:cubicBezTo>
                    <a:cubicBezTo>
                      <a:pt x="2100" y="814"/>
                      <a:pt x="2113" y="784"/>
                      <a:pt x="2077" y="797"/>
                    </a:cubicBezTo>
                    <a:cubicBezTo>
                      <a:pt x="2041" y="811"/>
                      <a:pt x="2038" y="809"/>
                      <a:pt x="2008" y="809"/>
                    </a:cubicBezTo>
                    <a:cubicBezTo>
                      <a:pt x="1979" y="809"/>
                      <a:pt x="1949" y="836"/>
                      <a:pt x="1913" y="817"/>
                    </a:cubicBezTo>
                    <a:cubicBezTo>
                      <a:pt x="1877" y="797"/>
                      <a:pt x="1854" y="828"/>
                      <a:pt x="1825" y="828"/>
                    </a:cubicBezTo>
                    <a:cubicBezTo>
                      <a:pt x="1795" y="828"/>
                      <a:pt x="1713" y="814"/>
                      <a:pt x="1710" y="836"/>
                    </a:cubicBezTo>
                    <a:cubicBezTo>
                      <a:pt x="1707" y="859"/>
                      <a:pt x="1694" y="881"/>
                      <a:pt x="1733" y="886"/>
                    </a:cubicBezTo>
                    <a:cubicBezTo>
                      <a:pt x="1772" y="892"/>
                      <a:pt x="1821" y="895"/>
                      <a:pt x="1798" y="925"/>
                    </a:cubicBezTo>
                    <a:cubicBezTo>
                      <a:pt x="1775" y="956"/>
                      <a:pt x="1756" y="973"/>
                      <a:pt x="1759" y="1017"/>
                    </a:cubicBezTo>
                    <a:cubicBezTo>
                      <a:pt x="1762" y="1062"/>
                      <a:pt x="1746" y="1089"/>
                      <a:pt x="1766" y="1145"/>
                    </a:cubicBezTo>
                    <a:cubicBezTo>
                      <a:pt x="1785" y="1201"/>
                      <a:pt x="1782" y="1209"/>
                      <a:pt x="1782" y="1237"/>
                    </a:cubicBezTo>
                    <a:cubicBezTo>
                      <a:pt x="1782" y="1265"/>
                      <a:pt x="1759" y="1256"/>
                      <a:pt x="1775" y="1290"/>
                    </a:cubicBezTo>
                    <a:cubicBezTo>
                      <a:pt x="1792" y="1323"/>
                      <a:pt x="1779" y="1337"/>
                      <a:pt x="1759" y="1323"/>
                    </a:cubicBezTo>
                    <a:cubicBezTo>
                      <a:pt x="1739" y="1309"/>
                      <a:pt x="1716" y="1306"/>
                      <a:pt x="1707" y="1328"/>
                    </a:cubicBezTo>
                    <a:cubicBezTo>
                      <a:pt x="1697" y="1351"/>
                      <a:pt x="1707" y="1376"/>
                      <a:pt x="1674" y="1378"/>
                    </a:cubicBezTo>
                    <a:cubicBezTo>
                      <a:pt x="1641" y="1381"/>
                      <a:pt x="1621" y="1390"/>
                      <a:pt x="1625" y="1429"/>
                    </a:cubicBezTo>
                    <a:cubicBezTo>
                      <a:pt x="1628" y="1467"/>
                      <a:pt x="1648" y="1492"/>
                      <a:pt x="1625" y="1523"/>
                    </a:cubicBezTo>
                    <a:cubicBezTo>
                      <a:pt x="1602" y="1554"/>
                      <a:pt x="1602" y="1565"/>
                      <a:pt x="1559" y="1562"/>
                    </a:cubicBezTo>
                    <a:cubicBezTo>
                      <a:pt x="1517" y="1559"/>
                      <a:pt x="1513" y="1590"/>
                      <a:pt x="1481" y="1593"/>
                    </a:cubicBezTo>
                    <a:cubicBezTo>
                      <a:pt x="1448" y="1595"/>
                      <a:pt x="1395" y="1581"/>
                      <a:pt x="1369" y="1595"/>
                    </a:cubicBezTo>
                    <a:cubicBezTo>
                      <a:pt x="1343" y="1609"/>
                      <a:pt x="1323" y="1623"/>
                      <a:pt x="1287" y="1623"/>
                    </a:cubicBezTo>
                    <a:cubicBezTo>
                      <a:pt x="1251" y="1623"/>
                      <a:pt x="1241" y="1626"/>
                      <a:pt x="1209" y="1643"/>
                    </a:cubicBezTo>
                    <a:cubicBezTo>
                      <a:pt x="1176" y="1659"/>
                      <a:pt x="1150" y="1676"/>
                      <a:pt x="1124" y="1701"/>
                    </a:cubicBezTo>
                    <a:cubicBezTo>
                      <a:pt x="1097" y="1726"/>
                      <a:pt x="1074" y="1734"/>
                      <a:pt x="1051" y="1715"/>
                    </a:cubicBezTo>
                    <a:cubicBezTo>
                      <a:pt x="1028" y="1695"/>
                      <a:pt x="933" y="1732"/>
                      <a:pt x="920" y="1704"/>
                    </a:cubicBezTo>
                    <a:cubicBezTo>
                      <a:pt x="907" y="1676"/>
                      <a:pt x="868" y="1640"/>
                      <a:pt x="835" y="1676"/>
                    </a:cubicBezTo>
                    <a:cubicBezTo>
                      <a:pt x="802" y="1712"/>
                      <a:pt x="776" y="1737"/>
                      <a:pt x="760" y="1768"/>
                    </a:cubicBezTo>
                    <a:cubicBezTo>
                      <a:pt x="743" y="1798"/>
                      <a:pt x="691" y="1840"/>
                      <a:pt x="671" y="1812"/>
                    </a:cubicBezTo>
                    <a:cubicBezTo>
                      <a:pt x="652" y="1784"/>
                      <a:pt x="658" y="1782"/>
                      <a:pt x="632" y="1787"/>
                    </a:cubicBezTo>
                    <a:cubicBezTo>
                      <a:pt x="606" y="1793"/>
                      <a:pt x="573" y="1826"/>
                      <a:pt x="563" y="1787"/>
                    </a:cubicBezTo>
                    <a:cubicBezTo>
                      <a:pt x="553" y="1748"/>
                      <a:pt x="563" y="1709"/>
                      <a:pt x="537" y="1706"/>
                    </a:cubicBezTo>
                    <a:cubicBezTo>
                      <a:pt x="511" y="1704"/>
                      <a:pt x="475" y="1757"/>
                      <a:pt x="455" y="1734"/>
                    </a:cubicBezTo>
                    <a:cubicBezTo>
                      <a:pt x="436" y="1712"/>
                      <a:pt x="380" y="1698"/>
                      <a:pt x="370" y="1723"/>
                    </a:cubicBezTo>
                    <a:cubicBezTo>
                      <a:pt x="360" y="1748"/>
                      <a:pt x="344" y="1754"/>
                      <a:pt x="321" y="1754"/>
                    </a:cubicBezTo>
                    <a:cubicBezTo>
                      <a:pt x="298" y="1754"/>
                      <a:pt x="301" y="1784"/>
                      <a:pt x="268" y="1782"/>
                    </a:cubicBezTo>
                    <a:cubicBezTo>
                      <a:pt x="236" y="1779"/>
                      <a:pt x="213" y="1743"/>
                      <a:pt x="180" y="1768"/>
                    </a:cubicBezTo>
                    <a:cubicBezTo>
                      <a:pt x="147" y="1793"/>
                      <a:pt x="128" y="1793"/>
                      <a:pt x="128" y="1837"/>
                    </a:cubicBezTo>
                    <a:cubicBezTo>
                      <a:pt x="128" y="1882"/>
                      <a:pt x="147" y="1890"/>
                      <a:pt x="101" y="1896"/>
                    </a:cubicBezTo>
                    <a:cubicBezTo>
                      <a:pt x="55" y="1901"/>
                      <a:pt x="39" y="1904"/>
                      <a:pt x="42" y="1934"/>
                    </a:cubicBezTo>
                    <a:cubicBezTo>
                      <a:pt x="46" y="1965"/>
                      <a:pt x="0" y="1965"/>
                      <a:pt x="33" y="1987"/>
                    </a:cubicBezTo>
                    <a:cubicBezTo>
                      <a:pt x="65" y="2009"/>
                      <a:pt x="75" y="2015"/>
                      <a:pt x="49" y="2037"/>
                    </a:cubicBezTo>
                    <a:cubicBezTo>
                      <a:pt x="23" y="2060"/>
                      <a:pt x="19" y="2068"/>
                      <a:pt x="23" y="2093"/>
                    </a:cubicBezTo>
                    <a:cubicBezTo>
                      <a:pt x="26" y="2118"/>
                      <a:pt x="49" y="2165"/>
                      <a:pt x="72" y="2146"/>
                    </a:cubicBezTo>
                    <a:cubicBezTo>
                      <a:pt x="95" y="2126"/>
                      <a:pt x="88" y="2115"/>
                      <a:pt x="141" y="2132"/>
                    </a:cubicBezTo>
                    <a:cubicBezTo>
                      <a:pt x="193" y="2148"/>
                      <a:pt x="219" y="2168"/>
                      <a:pt x="232" y="2199"/>
                    </a:cubicBezTo>
                    <a:cubicBezTo>
                      <a:pt x="245" y="2229"/>
                      <a:pt x="203" y="2226"/>
                      <a:pt x="206" y="2265"/>
                    </a:cubicBezTo>
                    <a:cubicBezTo>
                      <a:pt x="209" y="2304"/>
                      <a:pt x="242" y="2335"/>
                      <a:pt x="216" y="2357"/>
                    </a:cubicBezTo>
                    <a:cubicBezTo>
                      <a:pt x="190" y="2379"/>
                      <a:pt x="180" y="2379"/>
                      <a:pt x="190" y="2415"/>
                    </a:cubicBezTo>
                    <a:cubicBezTo>
                      <a:pt x="200" y="2451"/>
                      <a:pt x="229" y="2479"/>
                      <a:pt x="196" y="2496"/>
                    </a:cubicBezTo>
                    <a:cubicBezTo>
                      <a:pt x="164" y="2513"/>
                      <a:pt x="150" y="2527"/>
                      <a:pt x="128" y="2499"/>
                    </a:cubicBezTo>
                    <a:cubicBezTo>
                      <a:pt x="114" y="2482"/>
                      <a:pt x="113" y="2466"/>
                      <a:pt x="105" y="2454"/>
                    </a:cubicBezTo>
                    <a:cubicBezTo>
                      <a:pt x="92" y="2456"/>
                      <a:pt x="80" y="2456"/>
                      <a:pt x="73" y="2456"/>
                    </a:cubicBezTo>
                    <a:cubicBezTo>
                      <a:pt x="55" y="2456"/>
                      <a:pt x="63" y="2479"/>
                      <a:pt x="52" y="2498"/>
                    </a:cubicBezTo>
                    <a:cubicBezTo>
                      <a:pt x="47" y="2506"/>
                      <a:pt x="49" y="2522"/>
                      <a:pt x="53" y="2535"/>
                    </a:cubicBezTo>
                    <a:cubicBezTo>
                      <a:pt x="56" y="2536"/>
                      <a:pt x="59" y="2536"/>
                      <a:pt x="62" y="2536"/>
                    </a:cubicBezTo>
                    <a:cubicBezTo>
                      <a:pt x="93" y="2536"/>
                      <a:pt x="106" y="2547"/>
                      <a:pt x="141" y="2565"/>
                    </a:cubicBezTo>
                    <a:cubicBezTo>
                      <a:pt x="176" y="2584"/>
                      <a:pt x="176" y="2580"/>
                      <a:pt x="219" y="2595"/>
                    </a:cubicBezTo>
                    <a:cubicBezTo>
                      <a:pt x="263" y="2610"/>
                      <a:pt x="245" y="2654"/>
                      <a:pt x="272" y="2658"/>
                    </a:cubicBezTo>
                    <a:cubicBezTo>
                      <a:pt x="298" y="2662"/>
                      <a:pt x="307" y="2677"/>
                      <a:pt x="333" y="2721"/>
                    </a:cubicBezTo>
                    <a:cubicBezTo>
                      <a:pt x="359" y="2766"/>
                      <a:pt x="328" y="2784"/>
                      <a:pt x="307" y="2806"/>
                    </a:cubicBezTo>
                    <a:cubicBezTo>
                      <a:pt x="285" y="2829"/>
                      <a:pt x="302" y="2836"/>
                      <a:pt x="320" y="2862"/>
                    </a:cubicBezTo>
                    <a:cubicBezTo>
                      <a:pt x="337" y="2888"/>
                      <a:pt x="337" y="2914"/>
                      <a:pt x="377" y="2914"/>
                    </a:cubicBezTo>
                    <a:cubicBezTo>
                      <a:pt x="416" y="2914"/>
                      <a:pt x="407" y="2918"/>
                      <a:pt x="442" y="2962"/>
                    </a:cubicBezTo>
                    <a:cubicBezTo>
                      <a:pt x="477" y="3007"/>
                      <a:pt x="538" y="3025"/>
                      <a:pt x="582" y="3055"/>
                    </a:cubicBezTo>
                    <a:cubicBezTo>
                      <a:pt x="626" y="3084"/>
                      <a:pt x="669" y="3073"/>
                      <a:pt x="722" y="3073"/>
                    </a:cubicBezTo>
                    <a:cubicBezTo>
                      <a:pt x="774" y="3073"/>
                      <a:pt x="713" y="3129"/>
                      <a:pt x="717" y="3144"/>
                    </a:cubicBezTo>
                    <a:cubicBezTo>
                      <a:pt x="722" y="3158"/>
                      <a:pt x="730" y="3214"/>
                      <a:pt x="726" y="3255"/>
                    </a:cubicBezTo>
                    <a:cubicBezTo>
                      <a:pt x="722" y="3296"/>
                      <a:pt x="752" y="3310"/>
                      <a:pt x="774" y="3333"/>
                    </a:cubicBezTo>
                    <a:cubicBezTo>
                      <a:pt x="796" y="3355"/>
                      <a:pt x="822" y="3362"/>
                      <a:pt x="861" y="3385"/>
                    </a:cubicBezTo>
                    <a:cubicBezTo>
                      <a:pt x="870" y="3389"/>
                      <a:pt x="874" y="3394"/>
                      <a:pt x="875" y="3399"/>
                    </a:cubicBezTo>
                    <a:cubicBezTo>
                      <a:pt x="901" y="3404"/>
                      <a:pt x="929" y="3410"/>
                      <a:pt x="949" y="3418"/>
                    </a:cubicBezTo>
                    <a:cubicBezTo>
                      <a:pt x="992" y="3436"/>
                      <a:pt x="1027" y="3440"/>
                      <a:pt x="1054" y="3422"/>
                    </a:cubicBezTo>
                    <a:cubicBezTo>
                      <a:pt x="1080" y="3403"/>
                      <a:pt x="1075" y="3396"/>
                      <a:pt x="1084" y="3366"/>
                    </a:cubicBezTo>
                    <a:cubicBezTo>
                      <a:pt x="1093" y="3336"/>
                      <a:pt x="1145" y="3303"/>
                      <a:pt x="1180" y="3270"/>
                    </a:cubicBezTo>
                    <a:cubicBezTo>
                      <a:pt x="1215" y="3236"/>
                      <a:pt x="1198" y="3155"/>
                      <a:pt x="1241" y="3196"/>
                    </a:cubicBezTo>
                    <a:cubicBezTo>
                      <a:pt x="1285" y="3236"/>
                      <a:pt x="1290" y="3251"/>
                      <a:pt x="1324" y="3255"/>
                    </a:cubicBezTo>
                    <a:cubicBezTo>
                      <a:pt x="1359" y="3259"/>
                      <a:pt x="1438" y="3247"/>
                      <a:pt x="1460" y="3281"/>
                    </a:cubicBezTo>
                    <a:cubicBezTo>
                      <a:pt x="1482" y="3314"/>
                      <a:pt x="1504" y="3351"/>
                      <a:pt x="1547" y="3325"/>
                    </a:cubicBezTo>
                    <a:cubicBezTo>
                      <a:pt x="1591" y="3299"/>
                      <a:pt x="1604" y="3247"/>
                      <a:pt x="1648" y="3244"/>
                    </a:cubicBezTo>
                    <a:cubicBezTo>
                      <a:pt x="1691" y="3240"/>
                      <a:pt x="1691" y="3210"/>
                      <a:pt x="1713" y="3236"/>
                    </a:cubicBezTo>
                    <a:cubicBezTo>
                      <a:pt x="1735" y="3262"/>
                      <a:pt x="1718" y="3240"/>
                      <a:pt x="1779" y="3247"/>
                    </a:cubicBezTo>
                    <a:cubicBezTo>
                      <a:pt x="1840" y="3255"/>
                      <a:pt x="1875" y="3255"/>
                      <a:pt x="1901" y="3273"/>
                    </a:cubicBezTo>
                    <a:cubicBezTo>
                      <a:pt x="1927" y="3292"/>
                      <a:pt x="1923" y="3325"/>
                      <a:pt x="1975" y="3333"/>
                    </a:cubicBezTo>
                    <a:cubicBezTo>
                      <a:pt x="2028" y="3340"/>
                      <a:pt x="2041" y="3325"/>
                      <a:pt x="2063" y="3348"/>
                    </a:cubicBezTo>
                    <a:cubicBezTo>
                      <a:pt x="2085" y="3370"/>
                      <a:pt x="2111" y="3381"/>
                      <a:pt x="2150" y="3351"/>
                    </a:cubicBezTo>
                    <a:cubicBezTo>
                      <a:pt x="2189" y="3322"/>
                      <a:pt x="2202" y="3322"/>
                      <a:pt x="2255" y="3322"/>
                    </a:cubicBezTo>
                    <a:cubicBezTo>
                      <a:pt x="2307" y="3322"/>
                      <a:pt x="2316" y="3318"/>
                      <a:pt x="2355" y="3325"/>
                    </a:cubicBezTo>
                    <a:cubicBezTo>
                      <a:pt x="2395" y="3333"/>
                      <a:pt x="2412" y="3336"/>
                      <a:pt x="2460" y="3307"/>
                    </a:cubicBezTo>
                    <a:cubicBezTo>
                      <a:pt x="2508" y="3277"/>
                      <a:pt x="2543" y="3233"/>
                      <a:pt x="2604" y="3236"/>
                    </a:cubicBezTo>
                    <a:cubicBezTo>
                      <a:pt x="2665" y="3240"/>
                      <a:pt x="2783" y="3247"/>
                      <a:pt x="2823" y="3221"/>
                    </a:cubicBezTo>
                    <a:cubicBezTo>
                      <a:pt x="2862" y="3196"/>
                      <a:pt x="2862" y="3181"/>
                      <a:pt x="2932" y="3192"/>
                    </a:cubicBezTo>
                    <a:cubicBezTo>
                      <a:pt x="3002" y="3203"/>
                      <a:pt x="3146" y="3247"/>
                      <a:pt x="3194" y="3273"/>
                    </a:cubicBezTo>
                    <a:cubicBezTo>
                      <a:pt x="3242" y="3299"/>
                      <a:pt x="3255" y="3322"/>
                      <a:pt x="3303" y="3314"/>
                    </a:cubicBezTo>
                    <a:cubicBezTo>
                      <a:pt x="3351" y="3307"/>
                      <a:pt x="3377" y="3292"/>
                      <a:pt x="3430" y="3314"/>
                    </a:cubicBezTo>
                    <a:cubicBezTo>
                      <a:pt x="3482" y="3336"/>
                      <a:pt x="3491" y="3362"/>
                      <a:pt x="3583" y="3340"/>
                    </a:cubicBezTo>
                    <a:cubicBezTo>
                      <a:pt x="3675" y="3318"/>
                      <a:pt x="3618" y="3310"/>
                      <a:pt x="3657" y="3310"/>
                    </a:cubicBezTo>
                    <a:cubicBezTo>
                      <a:pt x="3696" y="3310"/>
                      <a:pt x="3723" y="3292"/>
                      <a:pt x="3661" y="3277"/>
                    </a:cubicBezTo>
                    <a:cubicBezTo>
                      <a:pt x="3600" y="3262"/>
                      <a:pt x="3574" y="3244"/>
                      <a:pt x="3609" y="3207"/>
                    </a:cubicBezTo>
                    <a:cubicBezTo>
                      <a:pt x="3644" y="3170"/>
                      <a:pt x="3640" y="3181"/>
                      <a:pt x="3683" y="3162"/>
                    </a:cubicBezTo>
                    <a:cubicBezTo>
                      <a:pt x="3727" y="3144"/>
                      <a:pt x="3705" y="3129"/>
                      <a:pt x="3718" y="3110"/>
                    </a:cubicBezTo>
                    <a:cubicBezTo>
                      <a:pt x="3731" y="3092"/>
                      <a:pt x="3766" y="3084"/>
                      <a:pt x="3740" y="3051"/>
                    </a:cubicBezTo>
                    <a:cubicBezTo>
                      <a:pt x="3714" y="3018"/>
                      <a:pt x="3648" y="3018"/>
                      <a:pt x="3640" y="2988"/>
                    </a:cubicBezTo>
                    <a:cubicBezTo>
                      <a:pt x="3631" y="2958"/>
                      <a:pt x="3548" y="2969"/>
                      <a:pt x="3548" y="2921"/>
                    </a:cubicBezTo>
                    <a:cubicBezTo>
                      <a:pt x="3548" y="2873"/>
                      <a:pt x="3522" y="2814"/>
                      <a:pt x="3570" y="2784"/>
                    </a:cubicBezTo>
                    <a:cubicBezTo>
                      <a:pt x="3618" y="2754"/>
                      <a:pt x="3631" y="2714"/>
                      <a:pt x="3701" y="2721"/>
                    </a:cubicBezTo>
                    <a:cubicBezTo>
                      <a:pt x="3771" y="2729"/>
                      <a:pt x="3784" y="2717"/>
                      <a:pt x="3867" y="2714"/>
                    </a:cubicBezTo>
                    <a:cubicBezTo>
                      <a:pt x="3950" y="2710"/>
                      <a:pt x="3950" y="2677"/>
                      <a:pt x="4011" y="2673"/>
                    </a:cubicBezTo>
                    <a:cubicBezTo>
                      <a:pt x="4072" y="2669"/>
                      <a:pt x="4081" y="2647"/>
                      <a:pt x="4129" y="2651"/>
                    </a:cubicBezTo>
                    <a:cubicBezTo>
                      <a:pt x="4177" y="2654"/>
                      <a:pt x="4216" y="2677"/>
                      <a:pt x="4238" y="2647"/>
                    </a:cubicBezTo>
                    <a:cubicBezTo>
                      <a:pt x="4260" y="2617"/>
                      <a:pt x="4260" y="2588"/>
                      <a:pt x="4295" y="2617"/>
                    </a:cubicBezTo>
                    <a:cubicBezTo>
                      <a:pt x="4315" y="2634"/>
                      <a:pt x="4346" y="2633"/>
                      <a:pt x="4380" y="2630"/>
                    </a:cubicBezTo>
                    <a:cubicBezTo>
                      <a:pt x="4351" y="2567"/>
                      <a:pt x="4325" y="2590"/>
                      <a:pt x="4343" y="256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CC529788-80B5-8B44-87A9-8C2EFC33D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" y="2094"/>
                <a:ext cx="2249" cy="1097"/>
              </a:xfrm>
              <a:custGeom>
                <a:avLst/>
                <a:gdLst>
                  <a:gd name="T0" fmla="*/ 4405 w 4857"/>
                  <a:gd name="T1" fmla="*/ 1256 h 2368"/>
                  <a:gd name="T2" fmla="*/ 4222 w 4857"/>
                  <a:gd name="T3" fmla="*/ 1404 h 2368"/>
                  <a:gd name="T4" fmla="*/ 4032 w 4857"/>
                  <a:gd name="T5" fmla="*/ 1381 h 2368"/>
                  <a:gd name="T6" fmla="*/ 3838 w 4857"/>
                  <a:gd name="T7" fmla="*/ 1190 h 2368"/>
                  <a:gd name="T8" fmla="*/ 3484 w 4857"/>
                  <a:gd name="T9" fmla="*/ 1142 h 2368"/>
                  <a:gd name="T10" fmla="*/ 3239 w 4857"/>
                  <a:gd name="T11" fmla="*/ 1084 h 2368"/>
                  <a:gd name="T12" fmla="*/ 2996 w 4857"/>
                  <a:gd name="T13" fmla="*/ 984 h 2368"/>
                  <a:gd name="T14" fmla="*/ 2787 w 4857"/>
                  <a:gd name="T15" fmla="*/ 856 h 2368"/>
                  <a:gd name="T16" fmla="*/ 2665 w 4857"/>
                  <a:gd name="T17" fmla="*/ 620 h 2368"/>
                  <a:gd name="T18" fmla="*/ 2737 w 4857"/>
                  <a:gd name="T19" fmla="*/ 514 h 2368"/>
                  <a:gd name="T20" fmla="*/ 2764 w 4857"/>
                  <a:gd name="T21" fmla="*/ 339 h 2368"/>
                  <a:gd name="T22" fmla="*/ 2718 w 4857"/>
                  <a:gd name="T23" fmla="*/ 225 h 2368"/>
                  <a:gd name="T24" fmla="*/ 2699 w 4857"/>
                  <a:gd name="T25" fmla="*/ 159 h 2368"/>
                  <a:gd name="T26" fmla="*/ 2219 w 4857"/>
                  <a:gd name="T27" fmla="*/ 66 h 2368"/>
                  <a:gd name="T28" fmla="*/ 1751 w 4857"/>
                  <a:gd name="T29" fmla="*/ 170 h 2368"/>
                  <a:gd name="T30" fmla="*/ 1459 w 4857"/>
                  <a:gd name="T31" fmla="*/ 193 h 2368"/>
                  <a:gd name="T32" fmla="*/ 1175 w 4857"/>
                  <a:gd name="T33" fmla="*/ 92 h 2368"/>
                  <a:gd name="T34" fmla="*/ 943 w 4857"/>
                  <a:gd name="T35" fmla="*/ 170 h 2368"/>
                  <a:gd name="T36" fmla="*/ 637 w 4857"/>
                  <a:gd name="T37" fmla="*/ 41 h 2368"/>
                  <a:gd name="T38" fmla="*/ 450 w 4857"/>
                  <a:gd name="T39" fmla="*/ 267 h 2368"/>
                  <a:gd name="T40" fmla="*/ 201 w 4857"/>
                  <a:gd name="T41" fmla="*/ 304 h 2368"/>
                  <a:gd name="T42" fmla="*/ 205 w 4857"/>
                  <a:gd name="T43" fmla="*/ 493 h 2368"/>
                  <a:gd name="T44" fmla="*/ 275 w 4857"/>
                  <a:gd name="T45" fmla="*/ 689 h 2368"/>
                  <a:gd name="T46" fmla="*/ 96 w 4857"/>
                  <a:gd name="T47" fmla="*/ 678 h 2368"/>
                  <a:gd name="T48" fmla="*/ 52 w 4857"/>
                  <a:gd name="T49" fmla="*/ 837 h 2368"/>
                  <a:gd name="T50" fmla="*/ 78 w 4857"/>
                  <a:gd name="T51" fmla="*/ 975 h 2368"/>
                  <a:gd name="T52" fmla="*/ 205 w 4857"/>
                  <a:gd name="T53" fmla="*/ 1097 h 2368"/>
                  <a:gd name="T54" fmla="*/ 406 w 4857"/>
                  <a:gd name="T55" fmla="*/ 1275 h 2368"/>
                  <a:gd name="T56" fmla="*/ 550 w 4857"/>
                  <a:gd name="T57" fmla="*/ 1379 h 2368"/>
                  <a:gd name="T58" fmla="*/ 768 w 4857"/>
                  <a:gd name="T59" fmla="*/ 1445 h 2368"/>
                  <a:gd name="T60" fmla="*/ 1039 w 4857"/>
                  <a:gd name="T61" fmla="*/ 1731 h 2368"/>
                  <a:gd name="T62" fmla="*/ 1175 w 4857"/>
                  <a:gd name="T63" fmla="*/ 1809 h 2368"/>
                  <a:gd name="T64" fmla="*/ 1380 w 4857"/>
                  <a:gd name="T65" fmla="*/ 1923 h 2368"/>
                  <a:gd name="T66" fmla="*/ 1511 w 4857"/>
                  <a:gd name="T67" fmla="*/ 2012 h 2368"/>
                  <a:gd name="T68" fmla="*/ 1651 w 4857"/>
                  <a:gd name="T69" fmla="*/ 2105 h 2368"/>
                  <a:gd name="T70" fmla="*/ 1856 w 4857"/>
                  <a:gd name="T71" fmla="*/ 2164 h 2368"/>
                  <a:gd name="T72" fmla="*/ 2131 w 4857"/>
                  <a:gd name="T73" fmla="*/ 2172 h 2368"/>
                  <a:gd name="T74" fmla="*/ 2245 w 4857"/>
                  <a:gd name="T75" fmla="*/ 2316 h 2368"/>
                  <a:gd name="T76" fmla="*/ 2586 w 4857"/>
                  <a:gd name="T77" fmla="*/ 2127 h 2368"/>
                  <a:gd name="T78" fmla="*/ 2795 w 4857"/>
                  <a:gd name="T79" fmla="*/ 2227 h 2368"/>
                  <a:gd name="T80" fmla="*/ 2983 w 4857"/>
                  <a:gd name="T81" fmla="*/ 2309 h 2368"/>
                  <a:gd name="T82" fmla="*/ 3241 w 4857"/>
                  <a:gd name="T83" fmla="*/ 2268 h 2368"/>
                  <a:gd name="T84" fmla="*/ 3538 w 4857"/>
                  <a:gd name="T85" fmla="*/ 2101 h 2368"/>
                  <a:gd name="T86" fmla="*/ 3914 w 4857"/>
                  <a:gd name="T87" fmla="*/ 2057 h 2368"/>
                  <a:gd name="T88" fmla="*/ 4154 w 4857"/>
                  <a:gd name="T89" fmla="*/ 2001 h 2368"/>
                  <a:gd name="T90" fmla="*/ 4211 w 4857"/>
                  <a:gd name="T91" fmla="*/ 2094 h 2368"/>
                  <a:gd name="T92" fmla="*/ 4246 w 4857"/>
                  <a:gd name="T93" fmla="*/ 2220 h 2368"/>
                  <a:gd name="T94" fmla="*/ 4447 w 4857"/>
                  <a:gd name="T95" fmla="*/ 2220 h 2368"/>
                  <a:gd name="T96" fmla="*/ 4594 w 4857"/>
                  <a:gd name="T97" fmla="*/ 2315 h 2368"/>
                  <a:gd name="T98" fmla="*/ 4722 w 4857"/>
                  <a:gd name="T99" fmla="*/ 2268 h 2368"/>
                  <a:gd name="T100" fmla="*/ 4770 w 4857"/>
                  <a:gd name="T101" fmla="*/ 2072 h 2368"/>
                  <a:gd name="T102" fmla="*/ 4822 w 4857"/>
                  <a:gd name="T103" fmla="*/ 1820 h 2368"/>
                  <a:gd name="T104" fmla="*/ 4730 w 4857"/>
                  <a:gd name="T105" fmla="*/ 1564 h 2368"/>
                  <a:gd name="T106" fmla="*/ 4704 w 4857"/>
                  <a:gd name="T107" fmla="*/ 1367 h 2368"/>
                  <a:gd name="T108" fmla="*/ 4481 w 4857"/>
                  <a:gd name="T109" fmla="*/ 1186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57" h="2368">
                    <a:moveTo>
                      <a:pt x="4418" y="1148"/>
                    </a:moveTo>
                    <a:cubicBezTo>
                      <a:pt x="4385" y="1153"/>
                      <a:pt x="4402" y="1187"/>
                      <a:pt x="4415" y="1198"/>
                    </a:cubicBezTo>
                    <a:cubicBezTo>
                      <a:pt x="4428" y="1209"/>
                      <a:pt x="4418" y="1226"/>
                      <a:pt x="4405" y="1256"/>
                    </a:cubicBezTo>
                    <a:cubicBezTo>
                      <a:pt x="4392" y="1287"/>
                      <a:pt x="4392" y="1306"/>
                      <a:pt x="4366" y="1323"/>
                    </a:cubicBezTo>
                    <a:cubicBezTo>
                      <a:pt x="4339" y="1340"/>
                      <a:pt x="4343" y="1340"/>
                      <a:pt x="4303" y="1395"/>
                    </a:cubicBezTo>
                    <a:cubicBezTo>
                      <a:pt x="4264" y="1451"/>
                      <a:pt x="4244" y="1417"/>
                      <a:pt x="4222" y="1404"/>
                    </a:cubicBezTo>
                    <a:cubicBezTo>
                      <a:pt x="4199" y="1390"/>
                      <a:pt x="4199" y="1387"/>
                      <a:pt x="4166" y="1409"/>
                    </a:cubicBezTo>
                    <a:cubicBezTo>
                      <a:pt x="4133" y="1431"/>
                      <a:pt x="4127" y="1420"/>
                      <a:pt x="4104" y="1404"/>
                    </a:cubicBezTo>
                    <a:cubicBezTo>
                      <a:pt x="4081" y="1387"/>
                      <a:pt x="4068" y="1384"/>
                      <a:pt x="4032" y="1381"/>
                    </a:cubicBezTo>
                    <a:cubicBezTo>
                      <a:pt x="3995" y="1379"/>
                      <a:pt x="4012" y="1359"/>
                      <a:pt x="4002" y="1315"/>
                    </a:cubicBezTo>
                    <a:cubicBezTo>
                      <a:pt x="3992" y="1270"/>
                      <a:pt x="3943" y="1276"/>
                      <a:pt x="3920" y="1262"/>
                    </a:cubicBezTo>
                    <a:cubicBezTo>
                      <a:pt x="3897" y="1248"/>
                      <a:pt x="3881" y="1226"/>
                      <a:pt x="3838" y="1190"/>
                    </a:cubicBezTo>
                    <a:cubicBezTo>
                      <a:pt x="3796" y="1153"/>
                      <a:pt x="3740" y="1173"/>
                      <a:pt x="3701" y="1165"/>
                    </a:cubicBezTo>
                    <a:cubicBezTo>
                      <a:pt x="3661" y="1156"/>
                      <a:pt x="3648" y="1153"/>
                      <a:pt x="3609" y="1156"/>
                    </a:cubicBezTo>
                    <a:cubicBezTo>
                      <a:pt x="3570" y="1159"/>
                      <a:pt x="3537" y="1151"/>
                      <a:pt x="3484" y="1142"/>
                    </a:cubicBezTo>
                    <a:cubicBezTo>
                      <a:pt x="3432" y="1134"/>
                      <a:pt x="3435" y="1139"/>
                      <a:pt x="3393" y="1106"/>
                    </a:cubicBezTo>
                    <a:cubicBezTo>
                      <a:pt x="3350" y="1073"/>
                      <a:pt x="3344" y="1109"/>
                      <a:pt x="3301" y="1120"/>
                    </a:cubicBezTo>
                    <a:cubicBezTo>
                      <a:pt x="3258" y="1131"/>
                      <a:pt x="3258" y="1106"/>
                      <a:pt x="3239" y="1084"/>
                    </a:cubicBezTo>
                    <a:cubicBezTo>
                      <a:pt x="3219" y="1062"/>
                      <a:pt x="3193" y="1053"/>
                      <a:pt x="3173" y="1031"/>
                    </a:cubicBezTo>
                    <a:cubicBezTo>
                      <a:pt x="3154" y="1009"/>
                      <a:pt x="3111" y="1020"/>
                      <a:pt x="3078" y="1012"/>
                    </a:cubicBezTo>
                    <a:cubicBezTo>
                      <a:pt x="3045" y="1003"/>
                      <a:pt x="3016" y="1003"/>
                      <a:pt x="2996" y="984"/>
                    </a:cubicBezTo>
                    <a:cubicBezTo>
                      <a:pt x="2977" y="964"/>
                      <a:pt x="2914" y="975"/>
                      <a:pt x="2862" y="967"/>
                    </a:cubicBezTo>
                    <a:cubicBezTo>
                      <a:pt x="2810" y="959"/>
                      <a:pt x="2819" y="934"/>
                      <a:pt x="2816" y="906"/>
                    </a:cubicBezTo>
                    <a:cubicBezTo>
                      <a:pt x="2813" y="878"/>
                      <a:pt x="2806" y="875"/>
                      <a:pt x="2787" y="856"/>
                    </a:cubicBezTo>
                    <a:cubicBezTo>
                      <a:pt x="2767" y="836"/>
                      <a:pt x="2754" y="800"/>
                      <a:pt x="2747" y="773"/>
                    </a:cubicBezTo>
                    <a:cubicBezTo>
                      <a:pt x="2741" y="745"/>
                      <a:pt x="2711" y="709"/>
                      <a:pt x="2678" y="684"/>
                    </a:cubicBezTo>
                    <a:cubicBezTo>
                      <a:pt x="2646" y="659"/>
                      <a:pt x="2662" y="645"/>
                      <a:pt x="2665" y="620"/>
                    </a:cubicBezTo>
                    <a:cubicBezTo>
                      <a:pt x="2669" y="595"/>
                      <a:pt x="2656" y="564"/>
                      <a:pt x="2656" y="542"/>
                    </a:cubicBezTo>
                    <a:cubicBezTo>
                      <a:pt x="2656" y="520"/>
                      <a:pt x="2685" y="525"/>
                      <a:pt x="2708" y="533"/>
                    </a:cubicBezTo>
                    <a:cubicBezTo>
                      <a:pt x="2731" y="542"/>
                      <a:pt x="2737" y="531"/>
                      <a:pt x="2737" y="514"/>
                    </a:cubicBezTo>
                    <a:cubicBezTo>
                      <a:pt x="2737" y="497"/>
                      <a:pt x="2734" y="481"/>
                      <a:pt x="2721" y="456"/>
                    </a:cubicBezTo>
                    <a:cubicBezTo>
                      <a:pt x="2708" y="431"/>
                      <a:pt x="2734" y="420"/>
                      <a:pt x="2751" y="389"/>
                    </a:cubicBezTo>
                    <a:cubicBezTo>
                      <a:pt x="2767" y="358"/>
                      <a:pt x="2741" y="358"/>
                      <a:pt x="2764" y="339"/>
                    </a:cubicBezTo>
                    <a:cubicBezTo>
                      <a:pt x="2787" y="319"/>
                      <a:pt x="2793" y="303"/>
                      <a:pt x="2793" y="283"/>
                    </a:cubicBezTo>
                    <a:cubicBezTo>
                      <a:pt x="2793" y="264"/>
                      <a:pt x="2783" y="256"/>
                      <a:pt x="2760" y="247"/>
                    </a:cubicBezTo>
                    <a:cubicBezTo>
                      <a:pt x="2737" y="239"/>
                      <a:pt x="2728" y="247"/>
                      <a:pt x="2718" y="225"/>
                    </a:cubicBezTo>
                    <a:cubicBezTo>
                      <a:pt x="2708" y="203"/>
                      <a:pt x="2767" y="214"/>
                      <a:pt x="2787" y="186"/>
                    </a:cubicBezTo>
                    <a:cubicBezTo>
                      <a:pt x="2794" y="176"/>
                      <a:pt x="2794" y="162"/>
                      <a:pt x="2792" y="149"/>
                    </a:cubicBezTo>
                    <a:cubicBezTo>
                      <a:pt x="2760" y="144"/>
                      <a:pt x="2736" y="154"/>
                      <a:pt x="2699" y="159"/>
                    </a:cubicBezTo>
                    <a:cubicBezTo>
                      <a:pt x="2651" y="167"/>
                      <a:pt x="2638" y="144"/>
                      <a:pt x="2590" y="118"/>
                    </a:cubicBezTo>
                    <a:cubicBezTo>
                      <a:pt x="2542" y="92"/>
                      <a:pt x="2398" y="48"/>
                      <a:pt x="2328" y="37"/>
                    </a:cubicBezTo>
                    <a:cubicBezTo>
                      <a:pt x="2258" y="26"/>
                      <a:pt x="2258" y="41"/>
                      <a:pt x="2219" y="66"/>
                    </a:cubicBezTo>
                    <a:cubicBezTo>
                      <a:pt x="2179" y="92"/>
                      <a:pt x="2061" y="85"/>
                      <a:pt x="2000" y="81"/>
                    </a:cubicBezTo>
                    <a:cubicBezTo>
                      <a:pt x="1939" y="78"/>
                      <a:pt x="1904" y="122"/>
                      <a:pt x="1856" y="152"/>
                    </a:cubicBezTo>
                    <a:cubicBezTo>
                      <a:pt x="1808" y="181"/>
                      <a:pt x="1791" y="178"/>
                      <a:pt x="1751" y="170"/>
                    </a:cubicBezTo>
                    <a:cubicBezTo>
                      <a:pt x="1712" y="163"/>
                      <a:pt x="1703" y="167"/>
                      <a:pt x="1651" y="167"/>
                    </a:cubicBezTo>
                    <a:cubicBezTo>
                      <a:pt x="1598" y="167"/>
                      <a:pt x="1585" y="167"/>
                      <a:pt x="1546" y="196"/>
                    </a:cubicBezTo>
                    <a:cubicBezTo>
                      <a:pt x="1507" y="226"/>
                      <a:pt x="1481" y="215"/>
                      <a:pt x="1459" y="193"/>
                    </a:cubicBezTo>
                    <a:cubicBezTo>
                      <a:pt x="1437" y="170"/>
                      <a:pt x="1424" y="185"/>
                      <a:pt x="1371" y="178"/>
                    </a:cubicBezTo>
                    <a:cubicBezTo>
                      <a:pt x="1319" y="170"/>
                      <a:pt x="1323" y="137"/>
                      <a:pt x="1297" y="118"/>
                    </a:cubicBezTo>
                    <a:cubicBezTo>
                      <a:pt x="1271" y="100"/>
                      <a:pt x="1236" y="100"/>
                      <a:pt x="1175" y="92"/>
                    </a:cubicBezTo>
                    <a:cubicBezTo>
                      <a:pt x="1114" y="85"/>
                      <a:pt x="1131" y="107"/>
                      <a:pt x="1109" y="81"/>
                    </a:cubicBezTo>
                    <a:cubicBezTo>
                      <a:pt x="1087" y="55"/>
                      <a:pt x="1087" y="85"/>
                      <a:pt x="1044" y="89"/>
                    </a:cubicBezTo>
                    <a:cubicBezTo>
                      <a:pt x="1000" y="92"/>
                      <a:pt x="987" y="144"/>
                      <a:pt x="943" y="170"/>
                    </a:cubicBezTo>
                    <a:cubicBezTo>
                      <a:pt x="900" y="196"/>
                      <a:pt x="878" y="159"/>
                      <a:pt x="856" y="126"/>
                    </a:cubicBezTo>
                    <a:cubicBezTo>
                      <a:pt x="834" y="92"/>
                      <a:pt x="755" y="104"/>
                      <a:pt x="720" y="100"/>
                    </a:cubicBezTo>
                    <a:cubicBezTo>
                      <a:pt x="686" y="96"/>
                      <a:pt x="681" y="81"/>
                      <a:pt x="637" y="41"/>
                    </a:cubicBezTo>
                    <a:cubicBezTo>
                      <a:pt x="594" y="0"/>
                      <a:pt x="611" y="81"/>
                      <a:pt x="576" y="115"/>
                    </a:cubicBezTo>
                    <a:cubicBezTo>
                      <a:pt x="541" y="148"/>
                      <a:pt x="489" y="181"/>
                      <a:pt x="480" y="211"/>
                    </a:cubicBezTo>
                    <a:cubicBezTo>
                      <a:pt x="471" y="241"/>
                      <a:pt x="476" y="248"/>
                      <a:pt x="450" y="267"/>
                    </a:cubicBezTo>
                    <a:cubicBezTo>
                      <a:pt x="423" y="285"/>
                      <a:pt x="388" y="281"/>
                      <a:pt x="345" y="263"/>
                    </a:cubicBezTo>
                    <a:cubicBezTo>
                      <a:pt x="325" y="255"/>
                      <a:pt x="297" y="249"/>
                      <a:pt x="271" y="244"/>
                    </a:cubicBezTo>
                    <a:cubicBezTo>
                      <a:pt x="276" y="263"/>
                      <a:pt x="238" y="283"/>
                      <a:pt x="201" y="304"/>
                    </a:cubicBezTo>
                    <a:cubicBezTo>
                      <a:pt x="153" y="330"/>
                      <a:pt x="214" y="352"/>
                      <a:pt x="236" y="374"/>
                    </a:cubicBezTo>
                    <a:cubicBezTo>
                      <a:pt x="257" y="396"/>
                      <a:pt x="236" y="411"/>
                      <a:pt x="201" y="422"/>
                    </a:cubicBezTo>
                    <a:cubicBezTo>
                      <a:pt x="166" y="433"/>
                      <a:pt x="170" y="467"/>
                      <a:pt x="205" y="493"/>
                    </a:cubicBezTo>
                    <a:cubicBezTo>
                      <a:pt x="240" y="519"/>
                      <a:pt x="231" y="530"/>
                      <a:pt x="262" y="545"/>
                    </a:cubicBezTo>
                    <a:cubicBezTo>
                      <a:pt x="292" y="559"/>
                      <a:pt x="284" y="578"/>
                      <a:pt x="262" y="597"/>
                    </a:cubicBezTo>
                    <a:cubicBezTo>
                      <a:pt x="240" y="615"/>
                      <a:pt x="275" y="641"/>
                      <a:pt x="275" y="689"/>
                    </a:cubicBezTo>
                    <a:cubicBezTo>
                      <a:pt x="275" y="737"/>
                      <a:pt x="227" y="715"/>
                      <a:pt x="205" y="708"/>
                    </a:cubicBezTo>
                    <a:cubicBezTo>
                      <a:pt x="183" y="700"/>
                      <a:pt x="174" y="723"/>
                      <a:pt x="144" y="730"/>
                    </a:cubicBezTo>
                    <a:cubicBezTo>
                      <a:pt x="113" y="737"/>
                      <a:pt x="105" y="708"/>
                      <a:pt x="96" y="678"/>
                    </a:cubicBezTo>
                    <a:cubicBezTo>
                      <a:pt x="87" y="648"/>
                      <a:pt x="43" y="652"/>
                      <a:pt x="22" y="671"/>
                    </a:cubicBezTo>
                    <a:cubicBezTo>
                      <a:pt x="0" y="689"/>
                      <a:pt x="13" y="730"/>
                      <a:pt x="26" y="756"/>
                    </a:cubicBezTo>
                    <a:cubicBezTo>
                      <a:pt x="39" y="782"/>
                      <a:pt x="65" y="811"/>
                      <a:pt x="52" y="837"/>
                    </a:cubicBezTo>
                    <a:cubicBezTo>
                      <a:pt x="39" y="863"/>
                      <a:pt x="30" y="867"/>
                      <a:pt x="52" y="900"/>
                    </a:cubicBezTo>
                    <a:cubicBezTo>
                      <a:pt x="74" y="934"/>
                      <a:pt x="35" y="938"/>
                      <a:pt x="39" y="960"/>
                    </a:cubicBezTo>
                    <a:cubicBezTo>
                      <a:pt x="43" y="982"/>
                      <a:pt x="70" y="989"/>
                      <a:pt x="78" y="975"/>
                    </a:cubicBezTo>
                    <a:cubicBezTo>
                      <a:pt x="87" y="960"/>
                      <a:pt x="109" y="967"/>
                      <a:pt x="122" y="978"/>
                    </a:cubicBezTo>
                    <a:cubicBezTo>
                      <a:pt x="135" y="989"/>
                      <a:pt x="148" y="1049"/>
                      <a:pt x="153" y="1071"/>
                    </a:cubicBezTo>
                    <a:cubicBezTo>
                      <a:pt x="157" y="1093"/>
                      <a:pt x="188" y="1112"/>
                      <a:pt x="205" y="1097"/>
                    </a:cubicBezTo>
                    <a:cubicBezTo>
                      <a:pt x="222" y="1082"/>
                      <a:pt x="244" y="1112"/>
                      <a:pt x="266" y="1138"/>
                    </a:cubicBezTo>
                    <a:cubicBezTo>
                      <a:pt x="288" y="1164"/>
                      <a:pt x="327" y="1201"/>
                      <a:pt x="340" y="1230"/>
                    </a:cubicBezTo>
                    <a:cubicBezTo>
                      <a:pt x="354" y="1260"/>
                      <a:pt x="406" y="1264"/>
                      <a:pt x="406" y="1275"/>
                    </a:cubicBezTo>
                    <a:cubicBezTo>
                      <a:pt x="406" y="1286"/>
                      <a:pt x="445" y="1304"/>
                      <a:pt x="467" y="1327"/>
                    </a:cubicBezTo>
                    <a:cubicBezTo>
                      <a:pt x="489" y="1349"/>
                      <a:pt x="493" y="1342"/>
                      <a:pt x="493" y="1390"/>
                    </a:cubicBezTo>
                    <a:cubicBezTo>
                      <a:pt x="493" y="1438"/>
                      <a:pt x="541" y="1397"/>
                      <a:pt x="550" y="1379"/>
                    </a:cubicBezTo>
                    <a:cubicBezTo>
                      <a:pt x="559" y="1360"/>
                      <a:pt x="611" y="1345"/>
                      <a:pt x="637" y="1319"/>
                    </a:cubicBezTo>
                    <a:cubicBezTo>
                      <a:pt x="664" y="1293"/>
                      <a:pt x="672" y="1356"/>
                      <a:pt x="694" y="1390"/>
                    </a:cubicBezTo>
                    <a:cubicBezTo>
                      <a:pt x="716" y="1423"/>
                      <a:pt x="729" y="1397"/>
                      <a:pt x="768" y="1445"/>
                    </a:cubicBezTo>
                    <a:cubicBezTo>
                      <a:pt x="808" y="1493"/>
                      <a:pt x="812" y="1464"/>
                      <a:pt x="856" y="1505"/>
                    </a:cubicBezTo>
                    <a:cubicBezTo>
                      <a:pt x="900" y="1545"/>
                      <a:pt x="939" y="1564"/>
                      <a:pt x="974" y="1582"/>
                    </a:cubicBezTo>
                    <a:cubicBezTo>
                      <a:pt x="1009" y="1601"/>
                      <a:pt x="1017" y="1694"/>
                      <a:pt x="1039" y="1731"/>
                    </a:cubicBezTo>
                    <a:cubicBezTo>
                      <a:pt x="1061" y="1768"/>
                      <a:pt x="1109" y="1723"/>
                      <a:pt x="1135" y="1690"/>
                    </a:cubicBezTo>
                    <a:cubicBezTo>
                      <a:pt x="1162" y="1657"/>
                      <a:pt x="1170" y="1712"/>
                      <a:pt x="1170" y="1723"/>
                    </a:cubicBezTo>
                    <a:cubicBezTo>
                      <a:pt x="1170" y="1734"/>
                      <a:pt x="1175" y="1783"/>
                      <a:pt x="1175" y="1809"/>
                    </a:cubicBezTo>
                    <a:cubicBezTo>
                      <a:pt x="1175" y="1834"/>
                      <a:pt x="1236" y="1849"/>
                      <a:pt x="1271" y="1860"/>
                    </a:cubicBezTo>
                    <a:cubicBezTo>
                      <a:pt x="1306" y="1872"/>
                      <a:pt x="1310" y="1905"/>
                      <a:pt x="1358" y="1901"/>
                    </a:cubicBezTo>
                    <a:cubicBezTo>
                      <a:pt x="1406" y="1897"/>
                      <a:pt x="1389" y="1912"/>
                      <a:pt x="1380" y="1923"/>
                    </a:cubicBezTo>
                    <a:cubicBezTo>
                      <a:pt x="1371" y="1935"/>
                      <a:pt x="1398" y="1957"/>
                      <a:pt x="1398" y="1972"/>
                    </a:cubicBezTo>
                    <a:cubicBezTo>
                      <a:pt x="1398" y="1986"/>
                      <a:pt x="1441" y="2001"/>
                      <a:pt x="1459" y="1990"/>
                    </a:cubicBezTo>
                    <a:cubicBezTo>
                      <a:pt x="1476" y="1979"/>
                      <a:pt x="1494" y="1998"/>
                      <a:pt x="1511" y="2012"/>
                    </a:cubicBezTo>
                    <a:cubicBezTo>
                      <a:pt x="1529" y="2027"/>
                      <a:pt x="1559" y="2023"/>
                      <a:pt x="1555" y="2061"/>
                    </a:cubicBezTo>
                    <a:cubicBezTo>
                      <a:pt x="1594" y="2142"/>
                      <a:pt x="1598" y="2094"/>
                      <a:pt x="1612" y="2072"/>
                    </a:cubicBezTo>
                    <a:cubicBezTo>
                      <a:pt x="1625" y="2049"/>
                      <a:pt x="1633" y="2075"/>
                      <a:pt x="1651" y="2105"/>
                    </a:cubicBezTo>
                    <a:cubicBezTo>
                      <a:pt x="1668" y="2135"/>
                      <a:pt x="1725" y="2094"/>
                      <a:pt x="1747" y="2079"/>
                    </a:cubicBezTo>
                    <a:cubicBezTo>
                      <a:pt x="1769" y="2064"/>
                      <a:pt x="1782" y="2101"/>
                      <a:pt x="1786" y="2116"/>
                    </a:cubicBezTo>
                    <a:cubicBezTo>
                      <a:pt x="1791" y="2131"/>
                      <a:pt x="1843" y="2142"/>
                      <a:pt x="1856" y="2164"/>
                    </a:cubicBezTo>
                    <a:cubicBezTo>
                      <a:pt x="1869" y="2187"/>
                      <a:pt x="1895" y="2187"/>
                      <a:pt x="1948" y="2172"/>
                    </a:cubicBezTo>
                    <a:cubicBezTo>
                      <a:pt x="2000" y="2157"/>
                      <a:pt x="1992" y="2190"/>
                      <a:pt x="2040" y="2194"/>
                    </a:cubicBezTo>
                    <a:cubicBezTo>
                      <a:pt x="2088" y="2198"/>
                      <a:pt x="2079" y="2172"/>
                      <a:pt x="2131" y="2172"/>
                    </a:cubicBezTo>
                    <a:cubicBezTo>
                      <a:pt x="2184" y="2172"/>
                      <a:pt x="2179" y="2172"/>
                      <a:pt x="2214" y="2146"/>
                    </a:cubicBezTo>
                    <a:cubicBezTo>
                      <a:pt x="2249" y="2120"/>
                      <a:pt x="2267" y="2168"/>
                      <a:pt x="2284" y="2205"/>
                    </a:cubicBezTo>
                    <a:cubicBezTo>
                      <a:pt x="2302" y="2242"/>
                      <a:pt x="2241" y="2264"/>
                      <a:pt x="2245" y="2316"/>
                    </a:cubicBezTo>
                    <a:cubicBezTo>
                      <a:pt x="2249" y="2368"/>
                      <a:pt x="2337" y="2283"/>
                      <a:pt x="2350" y="2264"/>
                    </a:cubicBezTo>
                    <a:cubicBezTo>
                      <a:pt x="2363" y="2246"/>
                      <a:pt x="2420" y="2194"/>
                      <a:pt x="2446" y="2164"/>
                    </a:cubicBezTo>
                    <a:cubicBezTo>
                      <a:pt x="2472" y="2135"/>
                      <a:pt x="2542" y="2142"/>
                      <a:pt x="2586" y="2127"/>
                    </a:cubicBezTo>
                    <a:cubicBezTo>
                      <a:pt x="2629" y="2112"/>
                      <a:pt x="2647" y="2153"/>
                      <a:pt x="2660" y="2175"/>
                    </a:cubicBezTo>
                    <a:cubicBezTo>
                      <a:pt x="2673" y="2198"/>
                      <a:pt x="2664" y="2198"/>
                      <a:pt x="2704" y="2198"/>
                    </a:cubicBezTo>
                    <a:cubicBezTo>
                      <a:pt x="2743" y="2198"/>
                      <a:pt x="2773" y="2205"/>
                      <a:pt x="2795" y="2227"/>
                    </a:cubicBezTo>
                    <a:cubicBezTo>
                      <a:pt x="2817" y="2250"/>
                      <a:pt x="2861" y="2246"/>
                      <a:pt x="2874" y="2224"/>
                    </a:cubicBezTo>
                    <a:cubicBezTo>
                      <a:pt x="2887" y="2201"/>
                      <a:pt x="2922" y="2227"/>
                      <a:pt x="2966" y="2253"/>
                    </a:cubicBezTo>
                    <a:cubicBezTo>
                      <a:pt x="3009" y="2279"/>
                      <a:pt x="2974" y="2287"/>
                      <a:pt x="2983" y="2309"/>
                    </a:cubicBezTo>
                    <a:cubicBezTo>
                      <a:pt x="2992" y="2331"/>
                      <a:pt x="3057" y="2339"/>
                      <a:pt x="3071" y="2316"/>
                    </a:cubicBezTo>
                    <a:cubicBezTo>
                      <a:pt x="3084" y="2294"/>
                      <a:pt x="3114" y="2305"/>
                      <a:pt x="3140" y="2320"/>
                    </a:cubicBezTo>
                    <a:cubicBezTo>
                      <a:pt x="3167" y="2335"/>
                      <a:pt x="3223" y="2305"/>
                      <a:pt x="3241" y="2268"/>
                    </a:cubicBezTo>
                    <a:cubicBezTo>
                      <a:pt x="3258" y="2231"/>
                      <a:pt x="3237" y="2227"/>
                      <a:pt x="3285" y="2220"/>
                    </a:cubicBezTo>
                    <a:cubicBezTo>
                      <a:pt x="3333" y="2213"/>
                      <a:pt x="3341" y="2179"/>
                      <a:pt x="3376" y="2138"/>
                    </a:cubicBezTo>
                    <a:cubicBezTo>
                      <a:pt x="3411" y="2098"/>
                      <a:pt x="3481" y="2112"/>
                      <a:pt x="3538" y="2101"/>
                    </a:cubicBezTo>
                    <a:cubicBezTo>
                      <a:pt x="3595" y="2090"/>
                      <a:pt x="3630" y="2038"/>
                      <a:pt x="3700" y="1990"/>
                    </a:cubicBezTo>
                    <a:cubicBezTo>
                      <a:pt x="3769" y="1942"/>
                      <a:pt x="3796" y="2005"/>
                      <a:pt x="3813" y="2016"/>
                    </a:cubicBezTo>
                    <a:cubicBezTo>
                      <a:pt x="3831" y="2027"/>
                      <a:pt x="3887" y="2031"/>
                      <a:pt x="3914" y="2057"/>
                    </a:cubicBezTo>
                    <a:cubicBezTo>
                      <a:pt x="3940" y="2083"/>
                      <a:pt x="3949" y="2035"/>
                      <a:pt x="3975" y="2009"/>
                    </a:cubicBezTo>
                    <a:cubicBezTo>
                      <a:pt x="4001" y="1983"/>
                      <a:pt x="4023" y="1975"/>
                      <a:pt x="4058" y="1960"/>
                    </a:cubicBezTo>
                    <a:cubicBezTo>
                      <a:pt x="4093" y="1946"/>
                      <a:pt x="4132" y="1975"/>
                      <a:pt x="4154" y="2001"/>
                    </a:cubicBezTo>
                    <a:cubicBezTo>
                      <a:pt x="4176" y="2027"/>
                      <a:pt x="4132" y="2027"/>
                      <a:pt x="4119" y="2061"/>
                    </a:cubicBezTo>
                    <a:cubicBezTo>
                      <a:pt x="4106" y="2094"/>
                      <a:pt x="4154" y="2086"/>
                      <a:pt x="4167" y="2064"/>
                    </a:cubicBezTo>
                    <a:cubicBezTo>
                      <a:pt x="4180" y="2042"/>
                      <a:pt x="4202" y="2064"/>
                      <a:pt x="4211" y="2094"/>
                    </a:cubicBezTo>
                    <a:cubicBezTo>
                      <a:pt x="4219" y="2124"/>
                      <a:pt x="4228" y="2127"/>
                      <a:pt x="4206" y="2150"/>
                    </a:cubicBezTo>
                    <a:cubicBezTo>
                      <a:pt x="4184" y="2172"/>
                      <a:pt x="4167" y="2168"/>
                      <a:pt x="4158" y="2205"/>
                    </a:cubicBezTo>
                    <a:cubicBezTo>
                      <a:pt x="4149" y="2242"/>
                      <a:pt x="4228" y="2205"/>
                      <a:pt x="4246" y="2220"/>
                    </a:cubicBezTo>
                    <a:cubicBezTo>
                      <a:pt x="4263" y="2235"/>
                      <a:pt x="4285" y="2253"/>
                      <a:pt x="4320" y="2250"/>
                    </a:cubicBezTo>
                    <a:cubicBezTo>
                      <a:pt x="4355" y="2246"/>
                      <a:pt x="4346" y="2242"/>
                      <a:pt x="4385" y="2268"/>
                    </a:cubicBezTo>
                    <a:cubicBezTo>
                      <a:pt x="4425" y="2294"/>
                      <a:pt x="4425" y="2246"/>
                      <a:pt x="4447" y="2220"/>
                    </a:cubicBezTo>
                    <a:cubicBezTo>
                      <a:pt x="4468" y="2194"/>
                      <a:pt x="4495" y="2209"/>
                      <a:pt x="4508" y="2235"/>
                    </a:cubicBezTo>
                    <a:cubicBezTo>
                      <a:pt x="4521" y="2261"/>
                      <a:pt x="4530" y="2250"/>
                      <a:pt x="4564" y="2272"/>
                    </a:cubicBezTo>
                    <a:cubicBezTo>
                      <a:pt x="4585" y="2285"/>
                      <a:pt x="4590" y="2296"/>
                      <a:pt x="4594" y="2315"/>
                    </a:cubicBezTo>
                    <a:cubicBezTo>
                      <a:pt x="4599" y="2309"/>
                      <a:pt x="4605" y="2302"/>
                      <a:pt x="4613" y="2294"/>
                    </a:cubicBezTo>
                    <a:cubicBezTo>
                      <a:pt x="4656" y="2246"/>
                      <a:pt x="4639" y="2290"/>
                      <a:pt x="4674" y="2305"/>
                    </a:cubicBezTo>
                    <a:cubicBezTo>
                      <a:pt x="4709" y="2320"/>
                      <a:pt x="4717" y="2301"/>
                      <a:pt x="4722" y="2268"/>
                    </a:cubicBezTo>
                    <a:cubicBezTo>
                      <a:pt x="4726" y="2235"/>
                      <a:pt x="4713" y="2183"/>
                      <a:pt x="4713" y="2142"/>
                    </a:cubicBezTo>
                    <a:cubicBezTo>
                      <a:pt x="4713" y="2101"/>
                      <a:pt x="4726" y="2124"/>
                      <a:pt x="4770" y="2112"/>
                    </a:cubicBezTo>
                    <a:cubicBezTo>
                      <a:pt x="4813" y="2101"/>
                      <a:pt x="4770" y="2112"/>
                      <a:pt x="4770" y="2072"/>
                    </a:cubicBezTo>
                    <a:cubicBezTo>
                      <a:pt x="4770" y="2031"/>
                      <a:pt x="4796" y="2053"/>
                      <a:pt x="4827" y="2035"/>
                    </a:cubicBezTo>
                    <a:cubicBezTo>
                      <a:pt x="4857" y="2016"/>
                      <a:pt x="4827" y="2001"/>
                      <a:pt x="4818" y="1968"/>
                    </a:cubicBezTo>
                    <a:cubicBezTo>
                      <a:pt x="4809" y="1935"/>
                      <a:pt x="4827" y="1857"/>
                      <a:pt x="4822" y="1820"/>
                    </a:cubicBezTo>
                    <a:cubicBezTo>
                      <a:pt x="4818" y="1783"/>
                      <a:pt x="4822" y="1771"/>
                      <a:pt x="4818" y="1731"/>
                    </a:cubicBezTo>
                    <a:cubicBezTo>
                      <a:pt x="4813" y="1690"/>
                      <a:pt x="4796" y="1660"/>
                      <a:pt x="4792" y="1631"/>
                    </a:cubicBezTo>
                    <a:cubicBezTo>
                      <a:pt x="4787" y="1601"/>
                      <a:pt x="4752" y="1594"/>
                      <a:pt x="4730" y="1564"/>
                    </a:cubicBezTo>
                    <a:cubicBezTo>
                      <a:pt x="4709" y="1534"/>
                      <a:pt x="4744" y="1542"/>
                      <a:pt x="4792" y="1531"/>
                    </a:cubicBezTo>
                    <a:cubicBezTo>
                      <a:pt x="4840" y="1519"/>
                      <a:pt x="4774" y="1475"/>
                      <a:pt x="4744" y="1449"/>
                    </a:cubicBezTo>
                    <a:cubicBezTo>
                      <a:pt x="4713" y="1423"/>
                      <a:pt x="4709" y="1408"/>
                      <a:pt x="4704" y="1367"/>
                    </a:cubicBezTo>
                    <a:cubicBezTo>
                      <a:pt x="4700" y="1327"/>
                      <a:pt x="4656" y="1312"/>
                      <a:pt x="4647" y="1264"/>
                    </a:cubicBezTo>
                    <a:cubicBezTo>
                      <a:pt x="4639" y="1215"/>
                      <a:pt x="4608" y="1230"/>
                      <a:pt x="4582" y="1227"/>
                    </a:cubicBezTo>
                    <a:cubicBezTo>
                      <a:pt x="4556" y="1223"/>
                      <a:pt x="4516" y="1193"/>
                      <a:pt x="4481" y="1186"/>
                    </a:cubicBezTo>
                    <a:cubicBezTo>
                      <a:pt x="4454" y="1180"/>
                      <a:pt x="4462" y="1168"/>
                      <a:pt x="4478" y="1157"/>
                    </a:cubicBezTo>
                    <a:cubicBezTo>
                      <a:pt x="4460" y="1150"/>
                      <a:pt x="4440" y="1144"/>
                      <a:pt x="4418" y="114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9" name="Freeform 8">
                <a:extLst>
                  <a:ext uri="{FF2B5EF4-FFF2-40B4-BE49-F238E27FC236}">
                    <a16:creationId xmlns:a16="http://schemas.microsoft.com/office/drawing/2014/main" id="{E34A492E-12E7-8F4E-B86E-0C0D4A04A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1832"/>
                <a:ext cx="1455" cy="934"/>
              </a:xfrm>
              <a:custGeom>
                <a:avLst/>
                <a:gdLst>
                  <a:gd name="T0" fmla="*/ 3054 w 3142"/>
                  <a:gd name="T1" fmla="*/ 771 h 2018"/>
                  <a:gd name="T2" fmla="*/ 2993 w 3142"/>
                  <a:gd name="T3" fmla="*/ 656 h 2018"/>
                  <a:gd name="T4" fmla="*/ 2875 w 3142"/>
                  <a:gd name="T5" fmla="*/ 478 h 2018"/>
                  <a:gd name="T6" fmla="*/ 2652 w 3142"/>
                  <a:gd name="T7" fmla="*/ 396 h 2018"/>
                  <a:gd name="T8" fmla="*/ 2460 w 3142"/>
                  <a:gd name="T9" fmla="*/ 204 h 2018"/>
                  <a:gd name="T10" fmla="*/ 2298 w 3142"/>
                  <a:gd name="T11" fmla="*/ 200 h 2018"/>
                  <a:gd name="T12" fmla="*/ 2023 w 3142"/>
                  <a:gd name="T13" fmla="*/ 152 h 2018"/>
                  <a:gd name="T14" fmla="*/ 1700 w 3142"/>
                  <a:gd name="T15" fmla="*/ 185 h 2018"/>
                  <a:gd name="T16" fmla="*/ 1482 w 3142"/>
                  <a:gd name="T17" fmla="*/ 118 h 2018"/>
                  <a:gd name="T18" fmla="*/ 1206 w 3142"/>
                  <a:gd name="T19" fmla="*/ 40 h 2018"/>
                  <a:gd name="T20" fmla="*/ 988 w 3142"/>
                  <a:gd name="T21" fmla="*/ 59 h 2018"/>
                  <a:gd name="T22" fmla="*/ 761 w 3142"/>
                  <a:gd name="T23" fmla="*/ 85 h 2018"/>
                  <a:gd name="T24" fmla="*/ 451 w 3142"/>
                  <a:gd name="T25" fmla="*/ 133 h 2018"/>
                  <a:gd name="T26" fmla="*/ 298 w 3142"/>
                  <a:gd name="T27" fmla="*/ 333 h 2018"/>
                  <a:gd name="T28" fmla="*/ 490 w 3142"/>
                  <a:gd name="T29" fmla="*/ 463 h 2018"/>
                  <a:gd name="T30" fmla="*/ 433 w 3142"/>
                  <a:gd name="T31" fmla="*/ 574 h 2018"/>
                  <a:gd name="T32" fmla="*/ 411 w 3142"/>
                  <a:gd name="T33" fmla="*/ 689 h 2018"/>
                  <a:gd name="T34" fmla="*/ 333 w 3142"/>
                  <a:gd name="T35" fmla="*/ 752 h 2018"/>
                  <a:gd name="T36" fmla="*/ 146 w 3142"/>
                  <a:gd name="T37" fmla="*/ 716 h 2018"/>
                  <a:gd name="T38" fmla="*/ 72 w 3142"/>
                  <a:gd name="T39" fmla="*/ 792 h 2018"/>
                  <a:gd name="T40" fmla="*/ 147 w 3142"/>
                  <a:gd name="T41" fmla="*/ 850 h 2018"/>
                  <a:gd name="T42" fmla="*/ 105 w 3142"/>
                  <a:gd name="T43" fmla="*/ 956 h 2018"/>
                  <a:gd name="T44" fmla="*/ 91 w 3142"/>
                  <a:gd name="T45" fmla="*/ 1081 h 2018"/>
                  <a:gd name="T46" fmla="*/ 10 w 3142"/>
                  <a:gd name="T47" fmla="*/ 1109 h 2018"/>
                  <a:gd name="T48" fmla="*/ 32 w 3142"/>
                  <a:gd name="T49" fmla="*/ 1251 h 2018"/>
                  <a:gd name="T50" fmla="*/ 141 w 3142"/>
                  <a:gd name="T51" fmla="*/ 1423 h 2018"/>
                  <a:gd name="T52" fmla="*/ 216 w 3142"/>
                  <a:gd name="T53" fmla="*/ 1534 h 2018"/>
                  <a:gd name="T54" fmla="*/ 432 w 3142"/>
                  <a:gd name="T55" fmla="*/ 1579 h 2018"/>
                  <a:gd name="T56" fmla="*/ 593 w 3142"/>
                  <a:gd name="T57" fmla="*/ 1651 h 2018"/>
                  <a:gd name="T58" fmla="*/ 747 w 3142"/>
                  <a:gd name="T59" fmla="*/ 1673 h 2018"/>
                  <a:gd name="T60" fmla="*/ 963 w 3142"/>
                  <a:gd name="T61" fmla="*/ 1723 h 2018"/>
                  <a:gd name="T62" fmla="*/ 1192 w 3142"/>
                  <a:gd name="T63" fmla="*/ 1757 h 2018"/>
                  <a:gd name="T64" fmla="*/ 1356 w 3142"/>
                  <a:gd name="T65" fmla="*/ 1882 h 2018"/>
                  <a:gd name="T66" fmla="*/ 1458 w 3142"/>
                  <a:gd name="T67" fmla="*/ 1971 h 2018"/>
                  <a:gd name="T68" fmla="*/ 1576 w 3142"/>
                  <a:gd name="T69" fmla="*/ 1971 h 2018"/>
                  <a:gd name="T70" fmla="*/ 1720 w 3142"/>
                  <a:gd name="T71" fmla="*/ 1890 h 2018"/>
                  <a:gd name="T72" fmla="*/ 1769 w 3142"/>
                  <a:gd name="T73" fmla="*/ 1765 h 2018"/>
                  <a:gd name="T74" fmla="*/ 1832 w 3142"/>
                  <a:gd name="T75" fmla="*/ 1724 h 2018"/>
                  <a:gd name="T76" fmla="*/ 1853 w 3142"/>
                  <a:gd name="T77" fmla="*/ 1631 h 2018"/>
                  <a:gd name="T78" fmla="*/ 2036 w 3142"/>
                  <a:gd name="T79" fmla="*/ 1586 h 2018"/>
                  <a:gd name="T80" fmla="*/ 2189 w 3142"/>
                  <a:gd name="T81" fmla="*/ 1597 h 2018"/>
                  <a:gd name="T82" fmla="*/ 2347 w 3142"/>
                  <a:gd name="T83" fmla="*/ 1597 h 2018"/>
                  <a:gd name="T84" fmla="*/ 2499 w 3142"/>
                  <a:gd name="T85" fmla="*/ 1738 h 2018"/>
                  <a:gd name="T86" fmla="*/ 2661 w 3142"/>
                  <a:gd name="T87" fmla="*/ 1686 h 2018"/>
                  <a:gd name="T88" fmla="*/ 2805 w 3142"/>
                  <a:gd name="T89" fmla="*/ 1649 h 2018"/>
                  <a:gd name="T90" fmla="*/ 2949 w 3142"/>
                  <a:gd name="T91" fmla="*/ 1656 h 2018"/>
                  <a:gd name="T92" fmla="*/ 3011 w 3142"/>
                  <a:gd name="T93" fmla="*/ 1530 h 2018"/>
                  <a:gd name="T94" fmla="*/ 2831 w 3142"/>
                  <a:gd name="T95" fmla="*/ 1441 h 2018"/>
                  <a:gd name="T96" fmla="*/ 2661 w 3142"/>
                  <a:gd name="T97" fmla="*/ 1323 h 2018"/>
                  <a:gd name="T98" fmla="*/ 2818 w 3142"/>
                  <a:gd name="T99" fmla="*/ 1382 h 2018"/>
                  <a:gd name="T100" fmla="*/ 2884 w 3142"/>
                  <a:gd name="T101" fmla="*/ 1234 h 2018"/>
                  <a:gd name="T102" fmla="*/ 2976 w 3142"/>
                  <a:gd name="T103" fmla="*/ 1115 h 2018"/>
                  <a:gd name="T104" fmla="*/ 3032 w 3142"/>
                  <a:gd name="T105" fmla="*/ 1026 h 2018"/>
                  <a:gd name="T106" fmla="*/ 3089 w 3142"/>
                  <a:gd name="T107" fmla="*/ 997 h 2018"/>
                  <a:gd name="T108" fmla="*/ 3085 w 3142"/>
                  <a:gd name="T109" fmla="*/ 823 h 2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42" h="2018">
                    <a:moveTo>
                      <a:pt x="3085" y="823"/>
                    </a:moveTo>
                    <a:cubicBezTo>
                      <a:pt x="3054" y="797"/>
                      <a:pt x="3054" y="789"/>
                      <a:pt x="3054" y="771"/>
                    </a:cubicBezTo>
                    <a:cubicBezTo>
                      <a:pt x="3054" y="752"/>
                      <a:pt x="3063" y="726"/>
                      <a:pt x="3032" y="708"/>
                    </a:cubicBezTo>
                    <a:cubicBezTo>
                      <a:pt x="2962" y="682"/>
                      <a:pt x="2976" y="678"/>
                      <a:pt x="2993" y="656"/>
                    </a:cubicBezTo>
                    <a:cubicBezTo>
                      <a:pt x="3011" y="633"/>
                      <a:pt x="2980" y="604"/>
                      <a:pt x="2971" y="574"/>
                    </a:cubicBezTo>
                    <a:cubicBezTo>
                      <a:pt x="2962" y="545"/>
                      <a:pt x="2901" y="530"/>
                      <a:pt x="2875" y="478"/>
                    </a:cubicBezTo>
                    <a:cubicBezTo>
                      <a:pt x="2849" y="426"/>
                      <a:pt x="2796" y="489"/>
                      <a:pt x="2762" y="496"/>
                    </a:cubicBezTo>
                    <a:cubicBezTo>
                      <a:pt x="2727" y="504"/>
                      <a:pt x="2679" y="426"/>
                      <a:pt x="2652" y="396"/>
                    </a:cubicBezTo>
                    <a:cubicBezTo>
                      <a:pt x="2626" y="367"/>
                      <a:pt x="2547" y="348"/>
                      <a:pt x="2499" y="330"/>
                    </a:cubicBezTo>
                    <a:cubicBezTo>
                      <a:pt x="2451" y="311"/>
                      <a:pt x="2464" y="244"/>
                      <a:pt x="2460" y="204"/>
                    </a:cubicBezTo>
                    <a:cubicBezTo>
                      <a:pt x="2456" y="163"/>
                      <a:pt x="2403" y="207"/>
                      <a:pt x="2360" y="226"/>
                    </a:cubicBezTo>
                    <a:cubicBezTo>
                      <a:pt x="2316" y="244"/>
                      <a:pt x="2303" y="229"/>
                      <a:pt x="2298" y="200"/>
                    </a:cubicBezTo>
                    <a:cubicBezTo>
                      <a:pt x="2294" y="170"/>
                      <a:pt x="2224" y="170"/>
                      <a:pt x="2141" y="126"/>
                    </a:cubicBezTo>
                    <a:cubicBezTo>
                      <a:pt x="2058" y="81"/>
                      <a:pt x="2050" y="122"/>
                      <a:pt x="2023" y="152"/>
                    </a:cubicBezTo>
                    <a:cubicBezTo>
                      <a:pt x="1997" y="181"/>
                      <a:pt x="1910" y="144"/>
                      <a:pt x="1844" y="133"/>
                    </a:cubicBezTo>
                    <a:cubicBezTo>
                      <a:pt x="1779" y="122"/>
                      <a:pt x="1770" y="159"/>
                      <a:pt x="1700" y="185"/>
                    </a:cubicBezTo>
                    <a:cubicBezTo>
                      <a:pt x="1630" y="211"/>
                      <a:pt x="1639" y="215"/>
                      <a:pt x="1595" y="207"/>
                    </a:cubicBezTo>
                    <a:cubicBezTo>
                      <a:pt x="1552" y="200"/>
                      <a:pt x="1517" y="166"/>
                      <a:pt x="1482" y="118"/>
                    </a:cubicBezTo>
                    <a:cubicBezTo>
                      <a:pt x="1447" y="70"/>
                      <a:pt x="1420" y="96"/>
                      <a:pt x="1368" y="92"/>
                    </a:cubicBezTo>
                    <a:cubicBezTo>
                      <a:pt x="1316" y="89"/>
                      <a:pt x="1263" y="48"/>
                      <a:pt x="1206" y="40"/>
                    </a:cubicBezTo>
                    <a:cubicBezTo>
                      <a:pt x="1150" y="33"/>
                      <a:pt x="1080" y="59"/>
                      <a:pt x="1045" y="29"/>
                    </a:cubicBezTo>
                    <a:cubicBezTo>
                      <a:pt x="1010" y="0"/>
                      <a:pt x="1010" y="29"/>
                      <a:pt x="988" y="59"/>
                    </a:cubicBezTo>
                    <a:cubicBezTo>
                      <a:pt x="966" y="89"/>
                      <a:pt x="927" y="66"/>
                      <a:pt x="879" y="63"/>
                    </a:cubicBezTo>
                    <a:cubicBezTo>
                      <a:pt x="831" y="59"/>
                      <a:pt x="822" y="81"/>
                      <a:pt x="761" y="85"/>
                    </a:cubicBezTo>
                    <a:cubicBezTo>
                      <a:pt x="700" y="89"/>
                      <a:pt x="700" y="122"/>
                      <a:pt x="617" y="126"/>
                    </a:cubicBezTo>
                    <a:cubicBezTo>
                      <a:pt x="534" y="129"/>
                      <a:pt x="521" y="141"/>
                      <a:pt x="451" y="133"/>
                    </a:cubicBezTo>
                    <a:cubicBezTo>
                      <a:pt x="381" y="126"/>
                      <a:pt x="368" y="166"/>
                      <a:pt x="320" y="196"/>
                    </a:cubicBezTo>
                    <a:cubicBezTo>
                      <a:pt x="272" y="226"/>
                      <a:pt x="298" y="285"/>
                      <a:pt x="298" y="333"/>
                    </a:cubicBezTo>
                    <a:cubicBezTo>
                      <a:pt x="298" y="381"/>
                      <a:pt x="381" y="370"/>
                      <a:pt x="390" y="400"/>
                    </a:cubicBezTo>
                    <a:cubicBezTo>
                      <a:pt x="398" y="430"/>
                      <a:pt x="464" y="430"/>
                      <a:pt x="490" y="463"/>
                    </a:cubicBezTo>
                    <a:cubicBezTo>
                      <a:pt x="516" y="496"/>
                      <a:pt x="481" y="504"/>
                      <a:pt x="468" y="522"/>
                    </a:cubicBezTo>
                    <a:cubicBezTo>
                      <a:pt x="455" y="541"/>
                      <a:pt x="477" y="556"/>
                      <a:pt x="433" y="574"/>
                    </a:cubicBezTo>
                    <a:cubicBezTo>
                      <a:pt x="390" y="593"/>
                      <a:pt x="394" y="582"/>
                      <a:pt x="359" y="619"/>
                    </a:cubicBezTo>
                    <a:cubicBezTo>
                      <a:pt x="324" y="656"/>
                      <a:pt x="350" y="674"/>
                      <a:pt x="411" y="689"/>
                    </a:cubicBezTo>
                    <a:cubicBezTo>
                      <a:pt x="473" y="704"/>
                      <a:pt x="446" y="722"/>
                      <a:pt x="407" y="722"/>
                    </a:cubicBezTo>
                    <a:cubicBezTo>
                      <a:pt x="368" y="722"/>
                      <a:pt x="425" y="730"/>
                      <a:pt x="333" y="752"/>
                    </a:cubicBezTo>
                    <a:cubicBezTo>
                      <a:pt x="241" y="774"/>
                      <a:pt x="232" y="748"/>
                      <a:pt x="180" y="726"/>
                    </a:cubicBezTo>
                    <a:cubicBezTo>
                      <a:pt x="167" y="721"/>
                      <a:pt x="156" y="718"/>
                      <a:pt x="146" y="716"/>
                    </a:cubicBezTo>
                    <a:cubicBezTo>
                      <a:pt x="148" y="729"/>
                      <a:pt x="148" y="743"/>
                      <a:pt x="141" y="753"/>
                    </a:cubicBezTo>
                    <a:cubicBezTo>
                      <a:pt x="121" y="781"/>
                      <a:pt x="62" y="770"/>
                      <a:pt x="72" y="792"/>
                    </a:cubicBezTo>
                    <a:cubicBezTo>
                      <a:pt x="82" y="814"/>
                      <a:pt x="91" y="806"/>
                      <a:pt x="114" y="814"/>
                    </a:cubicBezTo>
                    <a:cubicBezTo>
                      <a:pt x="137" y="823"/>
                      <a:pt x="147" y="831"/>
                      <a:pt x="147" y="850"/>
                    </a:cubicBezTo>
                    <a:cubicBezTo>
                      <a:pt x="147" y="870"/>
                      <a:pt x="141" y="886"/>
                      <a:pt x="118" y="906"/>
                    </a:cubicBezTo>
                    <a:cubicBezTo>
                      <a:pt x="95" y="925"/>
                      <a:pt x="121" y="925"/>
                      <a:pt x="105" y="956"/>
                    </a:cubicBezTo>
                    <a:cubicBezTo>
                      <a:pt x="88" y="987"/>
                      <a:pt x="62" y="998"/>
                      <a:pt x="75" y="1023"/>
                    </a:cubicBezTo>
                    <a:cubicBezTo>
                      <a:pt x="88" y="1048"/>
                      <a:pt x="91" y="1064"/>
                      <a:pt x="91" y="1081"/>
                    </a:cubicBezTo>
                    <a:cubicBezTo>
                      <a:pt x="91" y="1098"/>
                      <a:pt x="85" y="1109"/>
                      <a:pt x="62" y="1100"/>
                    </a:cubicBezTo>
                    <a:cubicBezTo>
                      <a:pt x="39" y="1092"/>
                      <a:pt x="10" y="1087"/>
                      <a:pt x="10" y="1109"/>
                    </a:cubicBezTo>
                    <a:cubicBezTo>
                      <a:pt x="10" y="1131"/>
                      <a:pt x="23" y="1162"/>
                      <a:pt x="19" y="1187"/>
                    </a:cubicBezTo>
                    <a:cubicBezTo>
                      <a:pt x="16" y="1212"/>
                      <a:pt x="0" y="1226"/>
                      <a:pt x="32" y="1251"/>
                    </a:cubicBezTo>
                    <a:cubicBezTo>
                      <a:pt x="65" y="1276"/>
                      <a:pt x="95" y="1312"/>
                      <a:pt x="101" y="1340"/>
                    </a:cubicBezTo>
                    <a:cubicBezTo>
                      <a:pt x="108" y="1367"/>
                      <a:pt x="121" y="1403"/>
                      <a:pt x="141" y="1423"/>
                    </a:cubicBezTo>
                    <a:cubicBezTo>
                      <a:pt x="160" y="1442"/>
                      <a:pt x="167" y="1445"/>
                      <a:pt x="170" y="1473"/>
                    </a:cubicBezTo>
                    <a:cubicBezTo>
                      <a:pt x="173" y="1501"/>
                      <a:pt x="164" y="1526"/>
                      <a:pt x="216" y="1534"/>
                    </a:cubicBezTo>
                    <a:cubicBezTo>
                      <a:pt x="268" y="1542"/>
                      <a:pt x="331" y="1531"/>
                      <a:pt x="350" y="1551"/>
                    </a:cubicBezTo>
                    <a:cubicBezTo>
                      <a:pt x="370" y="1570"/>
                      <a:pt x="399" y="1570"/>
                      <a:pt x="432" y="1579"/>
                    </a:cubicBezTo>
                    <a:cubicBezTo>
                      <a:pt x="465" y="1587"/>
                      <a:pt x="508" y="1576"/>
                      <a:pt x="527" y="1598"/>
                    </a:cubicBezTo>
                    <a:cubicBezTo>
                      <a:pt x="547" y="1620"/>
                      <a:pt x="573" y="1629"/>
                      <a:pt x="593" y="1651"/>
                    </a:cubicBezTo>
                    <a:cubicBezTo>
                      <a:pt x="612" y="1673"/>
                      <a:pt x="612" y="1698"/>
                      <a:pt x="655" y="1687"/>
                    </a:cubicBezTo>
                    <a:cubicBezTo>
                      <a:pt x="698" y="1676"/>
                      <a:pt x="704" y="1640"/>
                      <a:pt x="747" y="1673"/>
                    </a:cubicBezTo>
                    <a:cubicBezTo>
                      <a:pt x="789" y="1706"/>
                      <a:pt x="786" y="1701"/>
                      <a:pt x="838" y="1709"/>
                    </a:cubicBezTo>
                    <a:cubicBezTo>
                      <a:pt x="891" y="1718"/>
                      <a:pt x="924" y="1726"/>
                      <a:pt x="963" y="1723"/>
                    </a:cubicBezTo>
                    <a:cubicBezTo>
                      <a:pt x="1002" y="1720"/>
                      <a:pt x="1015" y="1723"/>
                      <a:pt x="1055" y="1732"/>
                    </a:cubicBezTo>
                    <a:cubicBezTo>
                      <a:pt x="1094" y="1740"/>
                      <a:pt x="1150" y="1720"/>
                      <a:pt x="1192" y="1757"/>
                    </a:cubicBezTo>
                    <a:cubicBezTo>
                      <a:pt x="1235" y="1793"/>
                      <a:pt x="1251" y="1815"/>
                      <a:pt x="1274" y="1829"/>
                    </a:cubicBezTo>
                    <a:cubicBezTo>
                      <a:pt x="1297" y="1843"/>
                      <a:pt x="1346" y="1837"/>
                      <a:pt x="1356" y="1882"/>
                    </a:cubicBezTo>
                    <a:cubicBezTo>
                      <a:pt x="1366" y="1926"/>
                      <a:pt x="1349" y="1946"/>
                      <a:pt x="1386" y="1948"/>
                    </a:cubicBezTo>
                    <a:cubicBezTo>
                      <a:pt x="1422" y="1951"/>
                      <a:pt x="1435" y="1954"/>
                      <a:pt x="1458" y="1971"/>
                    </a:cubicBezTo>
                    <a:cubicBezTo>
                      <a:pt x="1481" y="1987"/>
                      <a:pt x="1487" y="1998"/>
                      <a:pt x="1520" y="1976"/>
                    </a:cubicBezTo>
                    <a:cubicBezTo>
                      <a:pt x="1553" y="1954"/>
                      <a:pt x="1553" y="1957"/>
                      <a:pt x="1576" y="1971"/>
                    </a:cubicBezTo>
                    <a:cubicBezTo>
                      <a:pt x="1598" y="1984"/>
                      <a:pt x="1618" y="2018"/>
                      <a:pt x="1657" y="1962"/>
                    </a:cubicBezTo>
                    <a:cubicBezTo>
                      <a:pt x="1697" y="1907"/>
                      <a:pt x="1693" y="1907"/>
                      <a:pt x="1720" y="1890"/>
                    </a:cubicBezTo>
                    <a:cubicBezTo>
                      <a:pt x="1746" y="1873"/>
                      <a:pt x="1746" y="1854"/>
                      <a:pt x="1759" y="1823"/>
                    </a:cubicBezTo>
                    <a:cubicBezTo>
                      <a:pt x="1772" y="1793"/>
                      <a:pt x="1782" y="1776"/>
                      <a:pt x="1769" y="1765"/>
                    </a:cubicBezTo>
                    <a:cubicBezTo>
                      <a:pt x="1756" y="1754"/>
                      <a:pt x="1739" y="1720"/>
                      <a:pt x="1772" y="1715"/>
                    </a:cubicBezTo>
                    <a:cubicBezTo>
                      <a:pt x="1794" y="1711"/>
                      <a:pt x="1814" y="1717"/>
                      <a:pt x="1832" y="1724"/>
                    </a:cubicBezTo>
                    <a:cubicBezTo>
                      <a:pt x="1837" y="1721"/>
                      <a:pt x="1843" y="1718"/>
                      <a:pt x="1849" y="1716"/>
                    </a:cubicBezTo>
                    <a:cubicBezTo>
                      <a:pt x="1875" y="1705"/>
                      <a:pt x="1840" y="1645"/>
                      <a:pt x="1853" y="1631"/>
                    </a:cubicBezTo>
                    <a:cubicBezTo>
                      <a:pt x="1866" y="1616"/>
                      <a:pt x="1879" y="1605"/>
                      <a:pt x="1918" y="1586"/>
                    </a:cubicBezTo>
                    <a:cubicBezTo>
                      <a:pt x="1958" y="1568"/>
                      <a:pt x="2015" y="1586"/>
                      <a:pt x="2036" y="1586"/>
                    </a:cubicBezTo>
                    <a:cubicBezTo>
                      <a:pt x="2058" y="1586"/>
                      <a:pt x="2102" y="1590"/>
                      <a:pt x="2124" y="1571"/>
                    </a:cubicBezTo>
                    <a:cubicBezTo>
                      <a:pt x="2146" y="1553"/>
                      <a:pt x="2163" y="1571"/>
                      <a:pt x="2189" y="1597"/>
                    </a:cubicBezTo>
                    <a:cubicBezTo>
                      <a:pt x="2215" y="1623"/>
                      <a:pt x="2233" y="1605"/>
                      <a:pt x="2264" y="1631"/>
                    </a:cubicBezTo>
                    <a:cubicBezTo>
                      <a:pt x="2294" y="1656"/>
                      <a:pt x="2316" y="1616"/>
                      <a:pt x="2347" y="1597"/>
                    </a:cubicBezTo>
                    <a:cubicBezTo>
                      <a:pt x="2377" y="1579"/>
                      <a:pt x="2399" y="1608"/>
                      <a:pt x="2412" y="1638"/>
                    </a:cubicBezTo>
                    <a:cubicBezTo>
                      <a:pt x="2425" y="1668"/>
                      <a:pt x="2469" y="1705"/>
                      <a:pt x="2499" y="1738"/>
                    </a:cubicBezTo>
                    <a:cubicBezTo>
                      <a:pt x="2530" y="1771"/>
                      <a:pt x="2574" y="1768"/>
                      <a:pt x="2626" y="1768"/>
                    </a:cubicBezTo>
                    <a:cubicBezTo>
                      <a:pt x="2679" y="1768"/>
                      <a:pt x="2661" y="1716"/>
                      <a:pt x="2661" y="1686"/>
                    </a:cubicBezTo>
                    <a:cubicBezTo>
                      <a:pt x="2661" y="1656"/>
                      <a:pt x="2705" y="1631"/>
                      <a:pt x="2735" y="1608"/>
                    </a:cubicBezTo>
                    <a:cubicBezTo>
                      <a:pt x="2766" y="1586"/>
                      <a:pt x="2779" y="1616"/>
                      <a:pt x="2805" y="1649"/>
                    </a:cubicBezTo>
                    <a:cubicBezTo>
                      <a:pt x="2831" y="1682"/>
                      <a:pt x="2862" y="1656"/>
                      <a:pt x="2888" y="1627"/>
                    </a:cubicBezTo>
                    <a:cubicBezTo>
                      <a:pt x="2914" y="1597"/>
                      <a:pt x="2932" y="1631"/>
                      <a:pt x="2949" y="1656"/>
                    </a:cubicBezTo>
                    <a:cubicBezTo>
                      <a:pt x="2967" y="1682"/>
                      <a:pt x="2997" y="1649"/>
                      <a:pt x="2997" y="1619"/>
                    </a:cubicBezTo>
                    <a:cubicBezTo>
                      <a:pt x="2997" y="1590"/>
                      <a:pt x="3015" y="1575"/>
                      <a:pt x="3011" y="1530"/>
                    </a:cubicBezTo>
                    <a:cubicBezTo>
                      <a:pt x="3006" y="1486"/>
                      <a:pt x="2971" y="1504"/>
                      <a:pt x="2928" y="1501"/>
                    </a:cubicBezTo>
                    <a:cubicBezTo>
                      <a:pt x="2884" y="1497"/>
                      <a:pt x="2853" y="1475"/>
                      <a:pt x="2831" y="1441"/>
                    </a:cubicBezTo>
                    <a:cubicBezTo>
                      <a:pt x="2810" y="1408"/>
                      <a:pt x="2753" y="1423"/>
                      <a:pt x="2696" y="1416"/>
                    </a:cubicBezTo>
                    <a:cubicBezTo>
                      <a:pt x="2639" y="1408"/>
                      <a:pt x="2644" y="1367"/>
                      <a:pt x="2661" y="1323"/>
                    </a:cubicBezTo>
                    <a:cubicBezTo>
                      <a:pt x="2679" y="1278"/>
                      <a:pt x="2692" y="1319"/>
                      <a:pt x="2722" y="1353"/>
                    </a:cubicBezTo>
                    <a:cubicBezTo>
                      <a:pt x="2753" y="1386"/>
                      <a:pt x="2779" y="1371"/>
                      <a:pt x="2818" y="1382"/>
                    </a:cubicBezTo>
                    <a:cubicBezTo>
                      <a:pt x="2858" y="1393"/>
                      <a:pt x="2866" y="1375"/>
                      <a:pt x="2875" y="1341"/>
                    </a:cubicBezTo>
                    <a:cubicBezTo>
                      <a:pt x="2884" y="1308"/>
                      <a:pt x="2888" y="1282"/>
                      <a:pt x="2884" y="1234"/>
                    </a:cubicBezTo>
                    <a:cubicBezTo>
                      <a:pt x="2879" y="1186"/>
                      <a:pt x="2932" y="1208"/>
                      <a:pt x="2958" y="1182"/>
                    </a:cubicBezTo>
                    <a:cubicBezTo>
                      <a:pt x="2984" y="1156"/>
                      <a:pt x="2997" y="1134"/>
                      <a:pt x="2976" y="1115"/>
                    </a:cubicBezTo>
                    <a:cubicBezTo>
                      <a:pt x="2954" y="1097"/>
                      <a:pt x="2976" y="1063"/>
                      <a:pt x="2993" y="1067"/>
                    </a:cubicBezTo>
                    <a:cubicBezTo>
                      <a:pt x="3011" y="1071"/>
                      <a:pt x="3024" y="1060"/>
                      <a:pt x="3032" y="1026"/>
                    </a:cubicBezTo>
                    <a:cubicBezTo>
                      <a:pt x="3041" y="993"/>
                      <a:pt x="3032" y="1026"/>
                      <a:pt x="3059" y="1045"/>
                    </a:cubicBezTo>
                    <a:cubicBezTo>
                      <a:pt x="3085" y="1063"/>
                      <a:pt x="3089" y="1012"/>
                      <a:pt x="3089" y="997"/>
                    </a:cubicBezTo>
                    <a:cubicBezTo>
                      <a:pt x="3089" y="982"/>
                      <a:pt x="3107" y="967"/>
                      <a:pt x="3124" y="926"/>
                    </a:cubicBezTo>
                    <a:cubicBezTo>
                      <a:pt x="3142" y="886"/>
                      <a:pt x="3115" y="848"/>
                      <a:pt x="3085" y="8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0" name="Freeform 9">
                <a:extLst>
                  <a:ext uri="{FF2B5EF4-FFF2-40B4-BE49-F238E27FC236}">
                    <a16:creationId xmlns:a16="http://schemas.microsoft.com/office/drawing/2014/main" id="{5267FFD6-33D6-9E47-A478-B5125A362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5"/>
                <a:ext cx="1343" cy="1064"/>
              </a:xfrm>
              <a:custGeom>
                <a:avLst/>
                <a:gdLst>
                  <a:gd name="T0" fmla="*/ 2816 w 2901"/>
                  <a:gd name="T1" fmla="*/ 823 h 2299"/>
                  <a:gd name="T2" fmla="*/ 2595 w 2901"/>
                  <a:gd name="T3" fmla="*/ 966 h 2299"/>
                  <a:gd name="T4" fmla="*/ 2459 w 2901"/>
                  <a:gd name="T5" fmla="*/ 1101 h 2299"/>
                  <a:gd name="T6" fmla="*/ 2172 w 2901"/>
                  <a:gd name="T7" fmla="*/ 1175 h 2299"/>
                  <a:gd name="T8" fmla="*/ 2095 w 2901"/>
                  <a:gd name="T9" fmla="*/ 1030 h 2299"/>
                  <a:gd name="T10" fmla="*/ 1971 w 2901"/>
                  <a:gd name="T11" fmla="*/ 915 h 2299"/>
                  <a:gd name="T12" fmla="*/ 1823 w 2901"/>
                  <a:gd name="T13" fmla="*/ 855 h 2299"/>
                  <a:gd name="T14" fmla="*/ 1589 w 2901"/>
                  <a:gd name="T15" fmla="*/ 817 h 2299"/>
                  <a:gd name="T16" fmla="*/ 1344 w 2901"/>
                  <a:gd name="T17" fmla="*/ 713 h 2299"/>
                  <a:gd name="T18" fmla="*/ 1154 w 2901"/>
                  <a:gd name="T19" fmla="*/ 491 h 2299"/>
                  <a:gd name="T20" fmla="*/ 1073 w 2901"/>
                  <a:gd name="T21" fmla="*/ 352 h 2299"/>
                  <a:gd name="T22" fmla="*/ 954 w 2901"/>
                  <a:gd name="T23" fmla="*/ 188 h 2299"/>
                  <a:gd name="T24" fmla="*/ 814 w 2901"/>
                  <a:gd name="T25" fmla="*/ 82 h 2299"/>
                  <a:gd name="T26" fmla="*/ 641 w 2901"/>
                  <a:gd name="T27" fmla="*/ 75 h 2299"/>
                  <a:gd name="T28" fmla="*/ 330 w 2901"/>
                  <a:gd name="T29" fmla="*/ 32 h 2299"/>
                  <a:gd name="T30" fmla="*/ 64 w 2901"/>
                  <a:gd name="T31" fmla="*/ 131 h 2299"/>
                  <a:gd name="T32" fmla="*/ 99 w 2901"/>
                  <a:gd name="T33" fmla="*/ 248 h 2299"/>
                  <a:gd name="T34" fmla="*/ 210 w 2901"/>
                  <a:gd name="T35" fmla="*/ 370 h 2299"/>
                  <a:gd name="T36" fmla="*/ 348 w 2901"/>
                  <a:gd name="T37" fmla="*/ 403 h 2299"/>
                  <a:gd name="T38" fmla="*/ 623 w 2901"/>
                  <a:gd name="T39" fmla="*/ 576 h 2299"/>
                  <a:gd name="T40" fmla="*/ 920 w 2901"/>
                  <a:gd name="T41" fmla="*/ 505 h 2299"/>
                  <a:gd name="T42" fmla="*/ 970 w 2901"/>
                  <a:gd name="T43" fmla="*/ 724 h 2299"/>
                  <a:gd name="T44" fmla="*/ 961 w 2901"/>
                  <a:gd name="T45" fmla="*/ 1069 h 2299"/>
                  <a:gd name="T46" fmla="*/ 911 w 2901"/>
                  <a:gd name="T47" fmla="*/ 1289 h 2299"/>
                  <a:gd name="T48" fmla="*/ 835 w 2901"/>
                  <a:gd name="T49" fmla="*/ 1269 h 2299"/>
                  <a:gd name="T50" fmla="*/ 605 w 2901"/>
                  <a:gd name="T51" fmla="*/ 1563 h 2299"/>
                  <a:gd name="T52" fmla="*/ 721 w 2901"/>
                  <a:gd name="T53" fmla="*/ 1730 h 2299"/>
                  <a:gd name="T54" fmla="*/ 813 w 2901"/>
                  <a:gd name="T55" fmla="*/ 1775 h 2299"/>
                  <a:gd name="T56" fmla="*/ 766 w 2901"/>
                  <a:gd name="T57" fmla="*/ 1889 h 2299"/>
                  <a:gd name="T58" fmla="*/ 934 w 2901"/>
                  <a:gd name="T59" fmla="*/ 1865 h 2299"/>
                  <a:gd name="T60" fmla="*/ 1114 w 2901"/>
                  <a:gd name="T61" fmla="*/ 2027 h 2299"/>
                  <a:gd name="T62" fmla="*/ 1330 w 2901"/>
                  <a:gd name="T63" fmla="*/ 1982 h 2299"/>
                  <a:gd name="T64" fmla="*/ 1520 w 2901"/>
                  <a:gd name="T65" fmla="*/ 1990 h 2299"/>
                  <a:gd name="T66" fmla="*/ 1651 w 2901"/>
                  <a:gd name="T67" fmla="*/ 2118 h 2299"/>
                  <a:gd name="T68" fmla="*/ 1868 w 2901"/>
                  <a:gd name="T69" fmla="*/ 2210 h 2299"/>
                  <a:gd name="T70" fmla="*/ 1914 w 2901"/>
                  <a:gd name="T71" fmla="*/ 2071 h 2299"/>
                  <a:gd name="T72" fmla="*/ 1976 w 2901"/>
                  <a:gd name="T73" fmla="*/ 2205 h 2299"/>
                  <a:gd name="T74" fmla="*/ 2156 w 2901"/>
                  <a:gd name="T75" fmla="*/ 2255 h 2299"/>
                  <a:gd name="T76" fmla="*/ 2284 w 2901"/>
                  <a:gd name="T77" fmla="*/ 2138 h 2299"/>
                  <a:gd name="T78" fmla="*/ 2431 w 2901"/>
                  <a:gd name="T79" fmla="*/ 2205 h 2299"/>
                  <a:gd name="T80" fmla="*/ 2507 w 2901"/>
                  <a:gd name="T81" fmla="*/ 1988 h 2299"/>
                  <a:gd name="T82" fmla="*/ 2515 w 2901"/>
                  <a:gd name="T83" fmla="*/ 1808 h 2299"/>
                  <a:gd name="T84" fmla="*/ 2733 w 2901"/>
                  <a:gd name="T85" fmla="*/ 1728 h 2299"/>
                  <a:gd name="T86" fmla="*/ 2800 w 2901"/>
                  <a:gd name="T87" fmla="*/ 1657 h 2299"/>
                  <a:gd name="T88" fmla="*/ 2824 w 2901"/>
                  <a:gd name="T89" fmla="*/ 1501 h 2299"/>
                  <a:gd name="T90" fmla="*/ 2857 w 2901"/>
                  <a:gd name="T91" fmla="*/ 1357 h 2299"/>
                  <a:gd name="T92" fmla="*/ 2834 w 2901"/>
                  <a:gd name="T93" fmla="*/ 1193 h 2299"/>
                  <a:gd name="T94" fmla="*/ 2870 w 2901"/>
                  <a:gd name="T95" fmla="*/ 1063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901" h="2299">
                    <a:moveTo>
                      <a:pt x="2867" y="958"/>
                    </a:moveTo>
                    <a:cubicBezTo>
                      <a:pt x="2834" y="938"/>
                      <a:pt x="2815" y="941"/>
                      <a:pt x="2819" y="905"/>
                    </a:cubicBezTo>
                    <a:cubicBezTo>
                      <a:pt x="2824" y="869"/>
                      <a:pt x="2841" y="823"/>
                      <a:pt x="2816" y="823"/>
                    </a:cubicBezTo>
                    <a:cubicBezTo>
                      <a:pt x="2792" y="823"/>
                      <a:pt x="2754" y="840"/>
                      <a:pt x="2728" y="859"/>
                    </a:cubicBezTo>
                    <a:cubicBezTo>
                      <a:pt x="2701" y="879"/>
                      <a:pt x="2665" y="895"/>
                      <a:pt x="2647" y="919"/>
                    </a:cubicBezTo>
                    <a:cubicBezTo>
                      <a:pt x="2629" y="942"/>
                      <a:pt x="2624" y="966"/>
                      <a:pt x="2595" y="966"/>
                    </a:cubicBezTo>
                    <a:cubicBezTo>
                      <a:pt x="2566" y="966"/>
                      <a:pt x="2538" y="976"/>
                      <a:pt x="2525" y="998"/>
                    </a:cubicBezTo>
                    <a:cubicBezTo>
                      <a:pt x="2511" y="1020"/>
                      <a:pt x="2475" y="1056"/>
                      <a:pt x="2479" y="1077"/>
                    </a:cubicBezTo>
                    <a:cubicBezTo>
                      <a:pt x="2482" y="1098"/>
                      <a:pt x="2485" y="1091"/>
                      <a:pt x="2459" y="1101"/>
                    </a:cubicBezTo>
                    <a:cubicBezTo>
                      <a:pt x="2433" y="1111"/>
                      <a:pt x="2377" y="1127"/>
                      <a:pt x="2351" y="1140"/>
                    </a:cubicBezTo>
                    <a:cubicBezTo>
                      <a:pt x="2325" y="1152"/>
                      <a:pt x="2258" y="1138"/>
                      <a:pt x="2238" y="1163"/>
                    </a:cubicBezTo>
                    <a:cubicBezTo>
                      <a:pt x="2218" y="1189"/>
                      <a:pt x="2194" y="1200"/>
                      <a:pt x="2172" y="1175"/>
                    </a:cubicBezTo>
                    <a:cubicBezTo>
                      <a:pt x="2151" y="1150"/>
                      <a:pt x="2140" y="1122"/>
                      <a:pt x="2113" y="1109"/>
                    </a:cubicBezTo>
                    <a:cubicBezTo>
                      <a:pt x="2087" y="1097"/>
                      <a:pt x="2076" y="1098"/>
                      <a:pt x="2090" y="1080"/>
                    </a:cubicBezTo>
                    <a:cubicBezTo>
                      <a:pt x="2105" y="1062"/>
                      <a:pt x="2113" y="1047"/>
                      <a:pt x="2095" y="1030"/>
                    </a:cubicBezTo>
                    <a:cubicBezTo>
                      <a:pt x="2077" y="1013"/>
                      <a:pt x="2035" y="1002"/>
                      <a:pt x="2035" y="977"/>
                    </a:cubicBezTo>
                    <a:cubicBezTo>
                      <a:pt x="2035" y="952"/>
                      <a:pt x="2036" y="926"/>
                      <a:pt x="2022" y="916"/>
                    </a:cubicBezTo>
                    <a:cubicBezTo>
                      <a:pt x="2007" y="906"/>
                      <a:pt x="1979" y="895"/>
                      <a:pt x="1971" y="915"/>
                    </a:cubicBezTo>
                    <a:cubicBezTo>
                      <a:pt x="1963" y="934"/>
                      <a:pt x="1964" y="934"/>
                      <a:pt x="1928" y="919"/>
                    </a:cubicBezTo>
                    <a:cubicBezTo>
                      <a:pt x="1892" y="904"/>
                      <a:pt x="1874" y="898"/>
                      <a:pt x="1863" y="888"/>
                    </a:cubicBezTo>
                    <a:cubicBezTo>
                      <a:pt x="1851" y="879"/>
                      <a:pt x="1828" y="865"/>
                      <a:pt x="1823" y="855"/>
                    </a:cubicBezTo>
                    <a:cubicBezTo>
                      <a:pt x="1819" y="845"/>
                      <a:pt x="1786" y="812"/>
                      <a:pt x="1763" y="829"/>
                    </a:cubicBezTo>
                    <a:cubicBezTo>
                      <a:pt x="1740" y="845"/>
                      <a:pt x="1715" y="863"/>
                      <a:pt x="1684" y="851"/>
                    </a:cubicBezTo>
                    <a:cubicBezTo>
                      <a:pt x="1653" y="838"/>
                      <a:pt x="1612" y="802"/>
                      <a:pt x="1589" y="817"/>
                    </a:cubicBezTo>
                    <a:cubicBezTo>
                      <a:pt x="1566" y="833"/>
                      <a:pt x="1479" y="873"/>
                      <a:pt x="1452" y="852"/>
                    </a:cubicBezTo>
                    <a:cubicBezTo>
                      <a:pt x="1424" y="831"/>
                      <a:pt x="1362" y="833"/>
                      <a:pt x="1362" y="792"/>
                    </a:cubicBezTo>
                    <a:cubicBezTo>
                      <a:pt x="1362" y="752"/>
                      <a:pt x="1378" y="733"/>
                      <a:pt x="1344" y="713"/>
                    </a:cubicBezTo>
                    <a:cubicBezTo>
                      <a:pt x="1309" y="694"/>
                      <a:pt x="1293" y="677"/>
                      <a:pt x="1291" y="655"/>
                    </a:cubicBezTo>
                    <a:cubicBezTo>
                      <a:pt x="1289" y="633"/>
                      <a:pt x="1276" y="596"/>
                      <a:pt x="1258" y="584"/>
                    </a:cubicBezTo>
                    <a:cubicBezTo>
                      <a:pt x="1240" y="571"/>
                      <a:pt x="1149" y="507"/>
                      <a:pt x="1154" y="491"/>
                    </a:cubicBezTo>
                    <a:cubicBezTo>
                      <a:pt x="1158" y="474"/>
                      <a:pt x="1176" y="462"/>
                      <a:pt x="1152" y="444"/>
                    </a:cubicBezTo>
                    <a:cubicBezTo>
                      <a:pt x="1127" y="425"/>
                      <a:pt x="1093" y="417"/>
                      <a:pt x="1093" y="399"/>
                    </a:cubicBezTo>
                    <a:cubicBezTo>
                      <a:pt x="1093" y="381"/>
                      <a:pt x="1103" y="366"/>
                      <a:pt x="1073" y="352"/>
                    </a:cubicBezTo>
                    <a:cubicBezTo>
                      <a:pt x="1044" y="338"/>
                      <a:pt x="1029" y="328"/>
                      <a:pt x="1029" y="298"/>
                    </a:cubicBezTo>
                    <a:cubicBezTo>
                      <a:pt x="1029" y="267"/>
                      <a:pt x="1004" y="256"/>
                      <a:pt x="991" y="245"/>
                    </a:cubicBezTo>
                    <a:cubicBezTo>
                      <a:pt x="978" y="234"/>
                      <a:pt x="985" y="204"/>
                      <a:pt x="954" y="188"/>
                    </a:cubicBezTo>
                    <a:cubicBezTo>
                      <a:pt x="923" y="171"/>
                      <a:pt x="896" y="181"/>
                      <a:pt x="896" y="159"/>
                    </a:cubicBezTo>
                    <a:cubicBezTo>
                      <a:pt x="896" y="136"/>
                      <a:pt x="900" y="121"/>
                      <a:pt x="870" y="111"/>
                    </a:cubicBezTo>
                    <a:cubicBezTo>
                      <a:pt x="841" y="102"/>
                      <a:pt x="826" y="97"/>
                      <a:pt x="814" y="82"/>
                    </a:cubicBezTo>
                    <a:cubicBezTo>
                      <a:pt x="803" y="67"/>
                      <a:pt x="773" y="56"/>
                      <a:pt x="759" y="49"/>
                    </a:cubicBezTo>
                    <a:cubicBezTo>
                      <a:pt x="744" y="42"/>
                      <a:pt x="724" y="32"/>
                      <a:pt x="711" y="39"/>
                    </a:cubicBezTo>
                    <a:cubicBezTo>
                      <a:pt x="698" y="46"/>
                      <a:pt x="669" y="72"/>
                      <a:pt x="641" y="75"/>
                    </a:cubicBezTo>
                    <a:cubicBezTo>
                      <a:pt x="613" y="78"/>
                      <a:pt x="569" y="56"/>
                      <a:pt x="539" y="42"/>
                    </a:cubicBezTo>
                    <a:cubicBezTo>
                      <a:pt x="510" y="28"/>
                      <a:pt x="447" y="0"/>
                      <a:pt x="426" y="6"/>
                    </a:cubicBezTo>
                    <a:cubicBezTo>
                      <a:pt x="405" y="11"/>
                      <a:pt x="344" y="17"/>
                      <a:pt x="330" y="32"/>
                    </a:cubicBezTo>
                    <a:cubicBezTo>
                      <a:pt x="315" y="47"/>
                      <a:pt x="285" y="67"/>
                      <a:pt x="246" y="68"/>
                    </a:cubicBezTo>
                    <a:cubicBezTo>
                      <a:pt x="207" y="70"/>
                      <a:pt x="164" y="68"/>
                      <a:pt x="138" y="88"/>
                    </a:cubicBezTo>
                    <a:cubicBezTo>
                      <a:pt x="112" y="107"/>
                      <a:pt x="97" y="120"/>
                      <a:pt x="64" y="131"/>
                    </a:cubicBezTo>
                    <a:cubicBezTo>
                      <a:pt x="56" y="134"/>
                      <a:pt x="46" y="136"/>
                      <a:pt x="36" y="137"/>
                    </a:cubicBezTo>
                    <a:cubicBezTo>
                      <a:pt x="45" y="150"/>
                      <a:pt x="55" y="162"/>
                      <a:pt x="66" y="170"/>
                    </a:cubicBezTo>
                    <a:cubicBezTo>
                      <a:pt x="105" y="198"/>
                      <a:pt x="131" y="209"/>
                      <a:pt x="99" y="248"/>
                    </a:cubicBezTo>
                    <a:cubicBezTo>
                      <a:pt x="66" y="286"/>
                      <a:pt x="0" y="342"/>
                      <a:pt x="66" y="353"/>
                    </a:cubicBezTo>
                    <a:cubicBezTo>
                      <a:pt x="131" y="364"/>
                      <a:pt x="138" y="353"/>
                      <a:pt x="164" y="387"/>
                    </a:cubicBezTo>
                    <a:cubicBezTo>
                      <a:pt x="190" y="420"/>
                      <a:pt x="210" y="403"/>
                      <a:pt x="210" y="370"/>
                    </a:cubicBezTo>
                    <a:cubicBezTo>
                      <a:pt x="210" y="336"/>
                      <a:pt x="236" y="309"/>
                      <a:pt x="256" y="336"/>
                    </a:cubicBezTo>
                    <a:cubicBezTo>
                      <a:pt x="275" y="364"/>
                      <a:pt x="282" y="375"/>
                      <a:pt x="308" y="375"/>
                    </a:cubicBezTo>
                    <a:cubicBezTo>
                      <a:pt x="334" y="375"/>
                      <a:pt x="348" y="353"/>
                      <a:pt x="348" y="403"/>
                    </a:cubicBezTo>
                    <a:cubicBezTo>
                      <a:pt x="348" y="453"/>
                      <a:pt x="361" y="492"/>
                      <a:pt x="367" y="526"/>
                    </a:cubicBezTo>
                    <a:cubicBezTo>
                      <a:pt x="374" y="559"/>
                      <a:pt x="400" y="598"/>
                      <a:pt x="452" y="603"/>
                    </a:cubicBezTo>
                    <a:cubicBezTo>
                      <a:pt x="505" y="609"/>
                      <a:pt x="570" y="587"/>
                      <a:pt x="623" y="576"/>
                    </a:cubicBezTo>
                    <a:cubicBezTo>
                      <a:pt x="675" y="564"/>
                      <a:pt x="701" y="581"/>
                      <a:pt x="741" y="542"/>
                    </a:cubicBezTo>
                    <a:cubicBezTo>
                      <a:pt x="780" y="503"/>
                      <a:pt x="773" y="448"/>
                      <a:pt x="839" y="453"/>
                    </a:cubicBezTo>
                    <a:cubicBezTo>
                      <a:pt x="905" y="459"/>
                      <a:pt x="878" y="474"/>
                      <a:pt x="920" y="505"/>
                    </a:cubicBezTo>
                    <a:cubicBezTo>
                      <a:pt x="961" y="537"/>
                      <a:pt x="1007" y="546"/>
                      <a:pt x="1009" y="574"/>
                    </a:cubicBezTo>
                    <a:cubicBezTo>
                      <a:pt x="1012" y="602"/>
                      <a:pt x="963" y="620"/>
                      <a:pt x="981" y="648"/>
                    </a:cubicBezTo>
                    <a:cubicBezTo>
                      <a:pt x="998" y="676"/>
                      <a:pt x="983" y="705"/>
                      <a:pt x="970" y="724"/>
                    </a:cubicBezTo>
                    <a:cubicBezTo>
                      <a:pt x="957" y="742"/>
                      <a:pt x="933" y="789"/>
                      <a:pt x="937" y="831"/>
                    </a:cubicBezTo>
                    <a:cubicBezTo>
                      <a:pt x="942" y="874"/>
                      <a:pt x="931" y="920"/>
                      <a:pt x="955" y="948"/>
                    </a:cubicBezTo>
                    <a:cubicBezTo>
                      <a:pt x="979" y="976"/>
                      <a:pt x="990" y="1050"/>
                      <a:pt x="961" y="1069"/>
                    </a:cubicBezTo>
                    <a:cubicBezTo>
                      <a:pt x="933" y="1087"/>
                      <a:pt x="911" y="1094"/>
                      <a:pt x="911" y="1119"/>
                    </a:cubicBezTo>
                    <a:cubicBezTo>
                      <a:pt x="911" y="1143"/>
                      <a:pt x="891" y="1174"/>
                      <a:pt x="896" y="1204"/>
                    </a:cubicBezTo>
                    <a:cubicBezTo>
                      <a:pt x="900" y="1233"/>
                      <a:pt x="896" y="1269"/>
                      <a:pt x="911" y="1289"/>
                    </a:cubicBezTo>
                    <a:cubicBezTo>
                      <a:pt x="926" y="1309"/>
                      <a:pt x="933" y="1367"/>
                      <a:pt x="911" y="1356"/>
                    </a:cubicBezTo>
                    <a:cubicBezTo>
                      <a:pt x="889" y="1345"/>
                      <a:pt x="867" y="1335"/>
                      <a:pt x="861" y="1309"/>
                    </a:cubicBezTo>
                    <a:cubicBezTo>
                      <a:pt x="854" y="1283"/>
                      <a:pt x="861" y="1239"/>
                      <a:pt x="835" y="1269"/>
                    </a:cubicBezTo>
                    <a:cubicBezTo>
                      <a:pt x="808" y="1298"/>
                      <a:pt x="806" y="1326"/>
                      <a:pt x="771" y="1365"/>
                    </a:cubicBezTo>
                    <a:cubicBezTo>
                      <a:pt x="736" y="1404"/>
                      <a:pt x="686" y="1452"/>
                      <a:pt x="666" y="1484"/>
                    </a:cubicBezTo>
                    <a:cubicBezTo>
                      <a:pt x="647" y="1515"/>
                      <a:pt x="629" y="1545"/>
                      <a:pt x="605" y="1563"/>
                    </a:cubicBezTo>
                    <a:cubicBezTo>
                      <a:pt x="581" y="1582"/>
                      <a:pt x="562" y="1624"/>
                      <a:pt x="579" y="1645"/>
                    </a:cubicBezTo>
                    <a:cubicBezTo>
                      <a:pt x="597" y="1665"/>
                      <a:pt x="640" y="1684"/>
                      <a:pt x="658" y="1699"/>
                    </a:cubicBezTo>
                    <a:cubicBezTo>
                      <a:pt x="675" y="1713"/>
                      <a:pt x="673" y="1721"/>
                      <a:pt x="721" y="1730"/>
                    </a:cubicBezTo>
                    <a:cubicBezTo>
                      <a:pt x="769" y="1739"/>
                      <a:pt x="776" y="1750"/>
                      <a:pt x="806" y="1732"/>
                    </a:cubicBezTo>
                    <a:cubicBezTo>
                      <a:pt x="837" y="1713"/>
                      <a:pt x="843" y="1712"/>
                      <a:pt x="843" y="1728"/>
                    </a:cubicBezTo>
                    <a:cubicBezTo>
                      <a:pt x="843" y="1745"/>
                      <a:pt x="835" y="1767"/>
                      <a:pt x="813" y="1775"/>
                    </a:cubicBezTo>
                    <a:cubicBezTo>
                      <a:pt x="791" y="1782"/>
                      <a:pt x="736" y="1776"/>
                      <a:pt x="730" y="1799"/>
                    </a:cubicBezTo>
                    <a:cubicBezTo>
                      <a:pt x="723" y="1821"/>
                      <a:pt x="712" y="1849"/>
                      <a:pt x="728" y="1864"/>
                    </a:cubicBezTo>
                    <a:cubicBezTo>
                      <a:pt x="739" y="1875"/>
                      <a:pt x="763" y="1878"/>
                      <a:pt x="766" y="1889"/>
                    </a:cubicBezTo>
                    <a:cubicBezTo>
                      <a:pt x="776" y="1887"/>
                      <a:pt x="789" y="1883"/>
                      <a:pt x="806" y="1879"/>
                    </a:cubicBezTo>
                    <a:cubicBezTo>
                      <a:pt x="852" y="1868"/>
                      <a:pt x="849" y="1854"/>
                      <a:pt x="878" y="1854"/>
                    </a:cubicBezTo>
                    <a:cubicBezTo>
                      <a:pt x="908" y="1854"/>
                      <a:pt x="918" y="1838"/>
                      <a:pt x="934" y="1865"/>
                    </a:cubicBezTo>
                    <a:cubicBezTo>
                      <a:pt x="950" y="1893"/>
                      <a:pt x="937" y="1932"/>
                      <a:pt x="970" y="1949"/>
                    </a:cubicBezTo>
                    <a:cubicBezTo>
                      <a:pt x="1003" y="1965"/>
                      <a:pt x="1000" y="1979"/>
                      <a:pt x="1039" y="2007"/>
                    </a:cubicBezTo>
                    <a:cubicBezTo>
                      <a:pt x="1078" y="2035"/>
                      <a:pt x="1085" y="2041"/>
                      <a:pt x="1114" y="2027"/>
                    </a:cubicBezTo>
                    <a:cubicBezTo>
                      <a:pt x="1144" y="2013"/>
                      <a:pt x="1144" y="1988"/>
                      <a:pt x="1176" y="1999"/>
                    </a:cubicBezTo>
                    <a:cubicBezTo>
                      <a:pt x="1209" y="2010"/>
                      <a:pt x="1212" y="2021"/>
                      <a:pt x="1242" y="2004"/>
                    </a:cubicBezTo>
                    <a:cubicBezTo>
                      <a:pt x="1271" y="1988"/>
                      <a:pt x="1304" y="1952"/>
                      <a:pt x="1330" y="1982"/>
                    </a:cubicBezTo>
                    <a:cubicBezTo>
                      <a:pt x="1357" y="2013"/>
                      <a:pt x="1334" y="2021"/>
                      <a:pt x="1383" y="2024"/>
                    </a:cubicBezTo>
                    <a:cubicBezTo>
                      <a:pt x="1432" y="2027"/>
                      <a:pt x="1435" y="2038"/>
                      <a:pt x="1455" y="2018"/>
                    </a:cubicBezTo>
                    <a:cubicBezTo>
                      <a:pt x="1475" y="1999"/>
                      <a:pt x="1475" y="1985"/>
                      <a:pt x="1520" y="1990"/>
                    </a:cubicBezTo>
                    <a:cubicBezTo>
                      <a:pt x="1566" y="1996"/>
                      <a:pt x="1609" y="2013"/>
                      <a:pt x="1625" y="2027"/>
                    </a:cubicBezTo>
                    <a:cubicBezTo>
                      <a:pt x="1642" y="2041"/>
                      <a:pt x="1632" y="2054"/>
                      <a:pt x="1619" y="2077"/>
                    </a:cubicBezTo>
                    <a:cubicBezTo>
                      <a:pt x="1606" y="2099"/>
                      <a:pt x="1619" y="2116"/>
                      <a:pt x="1651" y="2118"/>
                    </a:cubicBezTo>
                    <a:cubicBezTo>
                      <a:pt x="1684" y="2121"/>
                      <a:pt x="1737" y="2077"/>
                      <a:pt x="1746" y="2107"/>
                    </a:cubicBezTo>
                    <a:cubicBezTo>
                      <a:pt x="1756" y="2138"/>
                      <a:pt x="1766" y="2166"/>
                      <a:pt x="1796" y="2188"/>
                    </a:cubicBezTo>
                    <a:cubicBezTo>
                      <a:pt x="1825" y="2210"/>
                      <a:pt x="1851" y="2210"/>
                      <a:pt x="1868" y="2210"/>
                    </a:cubicBezTo>
                    <a:cubicBezTo>
                      <a:pt x="1884" y="2210"/>
                      <a:pt x="1907" y="2199"/>
                      <a:pt x="1891" y="2180"/>
                    </a:cubicBezTo>
                    <a:cubicBezTo>
                      <a:pt x="1874" y="2160"/>
                      <a:pt x="1851" y="2149"/>
                      <a:pt x="1855" y="2118"/>
                    </a:cubicBezTo>
                    <a:cubicBezTo>
                      <a:pt x="1858" y="2088"/>
                      <a:pt x="1874" y="2068"/>
                      <a:pt x="1914" y="2071"/>
                    </a:cubicBezTo>
                    <a:cubicBezTo>
                      <a:pt x="1953" y="2074"/>
                      <a:pt x="1943" y="2082"/>
                      <a:pt x="1943" y="2107"/>
                    </a:cubicBezTo>
                    <a:cubicBezTo>
                      <a:pt x="1943" y="2132"/>
                      <a:pt x="1923" y="2149"/>
                      <a:pt x="1946" y="2166"/>
                    </a:cubicBezTo>
                    <a:cubicBezTo>
                      <a:pt x="1969" y="2182"/>
                      <a:pt x="1976" y="2185"/>
                      <a:pt x="1976" y="2205"/>
                    </a:cubicBezTo>
                    <a:cubicBezTo>
                      <a:pt x="1976" y="2224"/>
                      <a:pt x="2041" y="2221"/>
                      <a:pt x="2054" y="2252"/>
                    </a:cubicBezTo>
                    <a:cubicBezTo>
                      <a:pt x="2068" y="2282"/>
                      <a:pt x="2081" y="2299"/>
                      <a:pt x="2110" y="2296"/>
                    </a:cubicBezTo>
                    <a:cubicBezTo>
                      <a:pt x="2140" y="2293"/>
                      <a:pt x="2159" y="2288"/>
                      <a:pt x="2156" y="2255"/>
                    </a:cubicBezTo>
                    <a:cubicBezTo>
                      <a:pt x="2153" y="2221"/>
                      <a:pt x="2136" y="2207"/>
                      <a:pt x="2169" y="2199"/>
                    </a:cubicBezTo>
                    <a:cubicBezTo>
                      <a:pt x="2202" y="2191"/>
                      <a:pt x="2228" y="2196"/>
                      <a:pt x="2241" y="2168"/>
                    </a:cubicBezTo>
                    <a:cubicBezTo>
                      <a:pt x="2254" y="2141"/>
                      <a:pt x="2274" y="2110"/>
                      <a:pt x="2284" y="2138"/>
                    </a:cubicBezTo>
                    <a:cubicBezTo>
                      <a:pt x="2294" y="2166"/>
                      <a:pt x="2297" y="2177"/>
                      <a:pt x="2330" y="2152"/>
                    </a:cubicBezTo>
                    <a:cubicBezTo>
                      <a:pt x="2362" y="2127"/>
                      <a:pt x="2336" y="2096"/>
                      <a:pt x="2376" y="2152"/>
                    </a:cubicBezTo>
                    <a:cubicBezTo>
                      <a:pt x="2415" y="2207"/>
                      <a:pt x="2395" y="2202"/>
                      <a:pt x="2431" y="2205"/>
                    </a:cubicBezTo>
                    <a:cubicBezTo>
                      <a:pt x="2460" y="2207"/>
                      <a:pt x="2517" y="2214"/>
                      <a:pt x="2587" y="2205"/>
                    </a:cubicBezTo>
                    <a:cubicBezTo>
                      <a:pt x="2577" y="2174"/>
                      <a:pt x="2552" y="2158"/>
                      <a:pt x="2552" y="2128"/>
                    </a:cubicBezTo>
                    <a:cubicBezTo>
                      <a:pt x="2552" y="2095"/>
                      <a:pt x="2539" y="2018"/>
                      <a:pt x="2507" y="1988"/>
                    </a:cubicBezTo>
                    <a:cubicBezTo>
                      <a:pt x="2474" y="1957"/>
                      <a:pt x="2457" y="1927"/>
                      <a:pt x="2438" y="1908"/>
                    </a:cubicBezTo>
                    <a:cubicBezTo>
                      <a:pt x="2418" y="1890"/>
                      <a:pt x="2405" y="1863"/>
                      <a:pt x="2436" y="1854"/>
                    </a:cubicBezTo>
                    <a:cubicBezTo>
                      <a:pt x="2467" y="1846"/>
                      <a:pt x="2510" y="1835"/>
                      <a:pt x="2515" y="1808"/>
                    </a:cubicBezTo>
                    <a:cubicBezTo>
                      <a:pt x="2520" y="1782"/>
                      <a:pt x="2533" y="1715"/>
                      <a:pt x="2559" y="1718"/>
                    </a:cubicBezTo>
                    <a:cubicBezTo>
                      <a:pt x="2585" y="1721"/>
                      <a:pt x="2621" y="1736"/>
                      <a:pt x="2661" y="1735"/>
                    </a:cubicBezTo>
                    <a:cubicBezTo>
                      <a:pt x="2700" y="1733"/>
                      <a:pt x="2718" y="1738"/>
                      <a:pt x="2733" y="1728"/>
                    </a:cubicBezTo>
                    <a:cubicBezTo>
                      <a:pt x="2747" y="1718"/>
                      <a:pt x="2751" y="1722"/>
                      <a:pt x="2760" y="1726"/>
                    </a:cubicBezTo>
                    <a:cubicBezTo>
                      <a:pt x="2770" y="1731"/>
                      <a:pt x="2806" y="1735"/>
                      <a:pt x="2810" y="1722"/>
                    </a:cubicBezTo>
                    <a:cubicBezTo>
                      <a:pt x="2813" y="1710"/>
                      <a:pt x="2811" y="1672"/>
                      <a:pt x="2800" y="1657"/>
                    </a:cubicBezTo>
                    <a:cubicBezTo>
                      <a:pt x="2788" y="1642"/>
                      <a:pt x="2775" y="1617"/>
                      <a:pt x="2795" y="1603"/>
                    </a:cubicBezTo>
                    <a:cubicBezTo>
                      <a:pt x="2815" y="1589"/>
                      <a:pt x="2847" y="1560"/>
                      <a:pt x="2831" y="1542"/>
                    </a:cubicBezTo>
                    <a:cubicBezTo>
                      <a:pt x="2815" y="1523"/>
                      <a:pt x="2805" y="1512"/>
                      <a:pt x="2824" y="1501"/>
                    </a:cubicBezTo>
                    <a:cubicBezTo>
                      <a:pt x="2844" y="1490"/>
                      <a:pt x="2857" y="1482"/>
                      <a:pt x="2851" y="1465"/>
                    </a:cubicBezTo>
                    <a:cubicBezTo>
                      <a:pt x="2844" y="1448"/>
                      <a:pt x="2813" y="1430"/>
                      <a:pt x="2839" y="1415"/>
                    </a:cubicBezTo>
                    <a:cubicBezTo>
                      <a:pt x="2865" y="1400"/>
                      <a:pt x="2877" y="1380"/>
                      <a:pt x="2857" y="1357"/>
                    </a:cubicBezTo>
                    <a:cubicBezTo>
                      <a:pt x="2837" y="1333"/>
                      <a:pt x="2811" y="1326"/>
                      <a:pt x="2836" y="1308"/>
                    </a:cubicBezTo>
                    <a:cubicBezTo>
                      <a:pt x="2860" y="1290"/>
                      <a:pt x="2851" y="1266"/>
                      <a:pt x="2836" y="1247"/>
                    </a:cubicBezTo>
                    <a:cubicBezTo>
                      <a:pt x="2821" y="1227"/>
                      <a:pt x="2826" y="1211"/>
                      <a:pt x="2834" y="1193"/>
                    </a:cubicBezTo>
                    <a:cubicBezTo>
                      <a:pt x="2842" y="1175"/>
                      <a:pt x="2859" y="1163"/>
                      <a:pt x="2841" y="1148"/>
                    </a:cubicBezTo>
                    <a:cubicBezTo>
                      <a:pt x="2823" y="1133"/>
                      <a:pt x="2810" y="1104"/>
                      <a:pt x="2828" y="1088"/>
                    </a:cubicBezTo>
                    <a:cubicBezTo>
                      <a:pt x="2846" y="1073"/>
                      <a:pt x="2854" y="1065"/>
                      <a:pt x="2870" y="1063"/>
                    </a:cubicBezTo>
                    <a:cubicBezTo>
                      <a:pt x="2887" y="1062"/>
                      <a:pt x="2901" y="1036"/>
                      <a:pt x="2901" y="1013"/>
                    </a:cubicBezTo>
                    <a:cubicBezTo>
                      <a:pt x="2901" y="991"/>
                      <a:pt x="2900" y="977"/>
                      <a:pt x="2867" y="958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1" name="Freeform 10">
                <a:extLst>
                  <a:ext uri="{FF2B5EF4-FFF2-40B4-BE49-F238E27FC236}">
                    <a16:creationId xmlns:a16="http://schemas.microsoft.com/office/drawing/2014/main" id="{4113AC87-8D5F-B74D-BA70-C60FA28AB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" y="1174"/>
                <a:ext cx="677" cy="606"/>
              </a:xfrm>
              <a:custGeom>
                <a:avLst/>
                <a:gdLst>
                  <a:gd name="T0" fmla="*/ 1410 w 1462"/>
                  <a:gd name="T1" fmla="*/ 456 h 1310"/>
                  <a:gd name="T2" fmla="*/ 1321 w 1462"/>
                  <a:gd name="T3" fmla="*/ 328 h 1310"/>
                  <a:gd name="T4" fmla="*/ 1288 w 1462"/>
                  <a:gd name="T5" fmla="*/ 242 h 1310"/>
                  <a:gd name="T6" fmla="*/ 1187 w 1462"/>
                  <a:gd name="T7" fmla="*/ 148 h 1310"/>
                  <a:gd name="T8" fmla="*/ 1125 w 1462"/>
                  <a:gd name="T9" fmla="*/ 78 h 1310"/>
                  <a:gd name="T10" fmla="*/ 1056 w 1462"/>
                  <a:gd name="T11" fmla="*/ 117 h 1310"/>
                  <a:gd name="T12" fmla="*/ 1013 w 1462"/>
                  <a:gd name="T13" fmla="*/ 61 h 1310"/>
                  <a:gd name="T14" fmla="*/ 935 w 1462"/>
                  <a:gd name="T15" fmla="*/ 31 h 1310"/>
                  <a:gd name="T16" fmla="*/ 895 w 1462"/>
                  <a:gd name="T17" fmla="*/ 22 h 1310"/>
                  <a:gd name="T18" fmla="*/ 886 w 1462"/>
                  <a:gd name="T19" fmla="*/ 47 h 1310"/>
                  <a:gd name="T20" fmla="*/ 891 w 1462"/>
                  <a:gd name="T21" fmla="*/ 57 h 1310"/>
                  <a:gd name="T22" fmla="*/ 873 w 1462"/>
                  <a:gd name="T23" fmla="*/ 127 h 1310"/>
                  <a:gd name="T24" fmla="*/ 817 w 1462"/>
                  <a:gd name="T25" fmla="*/ 172 h 1310"/>
                  <a:gd name="T26" fmla="*/ 775 w 1462"/>
                  <a:gd name="T27" fmla="*/ 227 h 1310"/>
                  <a:gd name="T28" fmla="*/ 718 w 1462"/>
                  <a:gd name="T29" fmla="*/ 236 h 1310"/>
                  <a:gd name="T30" fmla="*/ 668 w 1462"/>
                  <a:gd name="T31" fmla="*/ 227 h 1310"/>
                  <a:gd name="T32" fmla="*/ 640 w 1462"/>
                  <a:gd name="T33" fmla="*/ 327 h 1310"/>
                  <a:gd name="T34" fmla="*/ 557 w 1462"/>
                  <a:gd name="T35" fmla="*/ 316 h 1310"/>
                  <a:gd name="T36" fmla="*/ 493 w 1462"/>
                  <a:gd name="T37" fmla="*/ 338 h 1310"/>
                  <a:gd name="T38" fmla="*/ 454 w 1462"/>
                  <a:gd name="T39" fmla="*/ 355 h 1310"/>
                  <a:gd name="T40" fmla="*/ 413 w 1462"/>
                  <a:gd name="T41" fmla="*/ 414 h 1310"/>
                  <a:gd name="T42" fmla="*/ 356 w 1462"/>
                  <a:gd name="T43" fmla="*/ 444 h 1310"/>
                  <a:gd name="T44" fmla="*/ 290 w 1462"/>
                  <a:gd name="T45" fmla="*/ 520 h 1310"/>
                  <a:gd name="T46" fmla="*/ 233 w 1462"/>
                  <a:gd name="T47" fmla="*/ 583 h 1310"/>
                  <a:gd name="T48" fmla="*/ 179 w 1462"/>
                  <a:gd name="T49" fmla="*/ 505 h 1310"/>
                  <a:gd name="T50" fmla="*/ 107 w 1462"/>
                  <a:gd name="T51" fmla="*/ 461 h 1310"/>
                  <a:gd name="T52" fmla="*/ 65 w 1462"/>
                  <a:gd name="T53" fmla="*/ 468 h 1310"/>
                  <a:gd name="T54" fmla="*/ 61 w 1462"/>
                  <a:gd name="T55" fmla="*/ 516 h 1310"/>
                  <a:gd name="T56" fmla="*/ 78 w 1462"/>
                  <a:gd name="T57" fmla="*/ 555 h 1310"/>
                  <a:gd name="T58" fmla="*/ 94 w 1462"/>
                  <a:gd name="T59" fmla="*/ 633 h 1310"/>
                  <a:gd name="T60" fmla="*/ 107 w 1462"/>
                  <a:gd name="T61" fmla="*/ 705 h 1310"/>
                  <a:gd name="T62" fmla="*/ 54 w 1462"/>
                  <a:gd name="T63" fmla="*/ 791 h 1310"/>
                  <a:gd name="T64" fmla="*/ 24 w 1462"/>
                  <a:gd name="T65" fmla="*/ 854 h 1310"/>
                  <a:gd name="T66" fmla="*/ 94 w 1462"/>
                  <a:gd name="T67" fmla="*/ 894 h 1310"/>
                  <a:gd name="T68" fmla="*/ 198 w 1462"/>
                  <a:gd name="T69" fmla="*/ 930 h 1310"/>
                  <a:gd name="T70" fmla="*/ 295 w 1462"/>
                  <a:gd name="T71" fmla="*/ 1052 h 1310"/>
                  <a:gd name="T72" fmla="*/ 415 w 1462"/>
                  <a:gd name="T73" fmla="*/ 928 h 1310"/>
                  <a:gd name="T74" fmla="*/ 550 w 1462"/>
                  <a:gd name="T75" fmla="*/ 757 h 1310"/>
                  <a:gd name="T76" fmla="*/ 716 w 1462"/>
                  <a:gd name="T77" fmla="*/ 791 h 1310"/>
                  <a:gd name="T78" fmla="*/ 764 w 1462"/>
                  <a:gd name="T79" fmla="*/ 872 h 1310"/>
                  <a:gd name="T80" fmla="*/ 672 w 1462"/>
                  <a:gd name="T81" fmla="*/ 991 h 1310"/>
                  <a:gd name="T82" fmla="*/ 633 w 1462"/>
                  <a:gd name="T83" fmla="*/ 1091 h 1310"/>
                  <a:gd name="T84" fmla="*/ 699 w 1462"/>
                  <a:gd name="T85" fmla="*/ 1139 h 1310"/>
                  <a:gd name="T86" fmla="*/ 725 w 1462"/>
                  <a:gd name="T87" fmla="*/ 1161 h 1310"/>
                  <a:gd name="T88" fmla="*/ 664 w 1462"/>
                  <a:gd name="T89" fmla="*/ 1228 h 1310"/>
                  <a:gd name="T90" fmla="*/ 620 w 1462"/>
                  <a:gd name="T91" fmla="*/ 1284 h 1310"/>
                  <a:gd name="T92" fmla="*/ 712 w 1462"/>
                  <a:gd name="T93" fmla="*/ 1269 h 1310"/>
                  <a:gd name="T94" fmla="*/ 830 w 1462"/>
                  <a:gd name="T95" fmla="*/ 1161 h 1310"/>
                  <a:gd name="T96" fmla="*/ 956 w 1462"/>
                  <a:gd name="T97" fmla="*/ 1028 h 1310"/>
                  <a:gd name="T98" fmla="*/ 1061 w 1462"/>
                  <a:gd name="T99" fmla="*/ 965 h 1310"/>
                  <a:gd name="T100" fmla="*/ 1170 w 1462"/>
                  <a:gd name="T101" fmla="*/ 920 h 1310"/>
                  <a:gd name="T102" fmla="*/ 1239 w 1462"/>
                  <a:gd name="T103" fmla="*/ 884 h 1310"/>
                  <a:gd name="T104" fmla="*/ 1262 w 1462"/>
                  <a:gd name="T105" fmla="*/ 802 h 1310"/>
                  <a:gd name="T106" fmla="*/ 1411 w 1462"/>
                  <a:gd name="T107" fmla="*/ 657 h 1310"/>
                  <a:gd name="T108" fmla="*/ 1460 w 1462"/>
                  <a:gd name="T109" fmla="*/ 630 h 1310"/>
                  <a:gd name="T110" fmla="*/ 1462 w 1462"/>
                  <a:gd name="T111" fmla="*/ 528 h 1310"/>
                  <a:gd name="T112" fmla="*/ 1410 w 1462"/>
                  <a:gd name="T113" fmla="*/ 456 h 1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62" h="1310">
                    <a:moveTo>
                      <a:pt x="1410" y="456"/>
                    </a:moveTo>
                    <a:cubicBezTo>
                      <a:pt x="1374" y="428"/>
                      <a:pt x="1321" y="384"/>
                      <a:pt x="1321" y="328"/>
                    </a:cubicBezTo>
                    <a:cubicBezTo>
                      <a:pt x="1321" y="273"/>
                      <a:pt x="1324" y="275"/>
                      <a:pt x="1288" y="242"/>
                    </a:cubicBezTo>
                    <a:cubicBezTo>
                      <a:pt x="1252" y="209"/>
                      <a:pt x="1213" y="195"/>
                      <a:pt x="1187" y="148"/>
                    </a:cubicBezTo>
                    <a:cubicBezTo>
                      <a:pt x="1161" y="100"/>
                      <a:pt x="1144" y="78"/>
                      <a:pt x="1125" y="78"/>
                    </a:cubicBezTo>
                    <a:cubicBezTo>
                      <a:pt x="1105" y="78"/>
                      <a:pt x="1098" y="173"/>
                      <a:pt x="1056" y="117"/>
                    </a:cubicBezTo>
                    <a:cubicBezTo>
                      <a:pt x="1013" y="61"/>
                      <a:pt x="1056" y="67"/>
                      <a:pt x="1013" y="61"/>
                    </a:cubicBezTo>
                    <a:cubicBezTo>
                      <a:pt x="971" y="56"/>
                      <a:pt x="957" y="47"/>
                      <a:pt x="935" y="31"/>
                    </a:cubicBezTo>
                    <a:cubicBezTo>
                      <a:pt x="912" y="14"/>
                      <a:pt x="908" y="0"/>
                      <a:pt x="895" y="22"/>
                    </a:cubicBezTo>
                    <a:cubicBezTo>
                      <a:pt x="890" y="31"/>
                      <a:pt x="888" y="40"/>
                      <a:pt x="886" y="47"/>
                    </a:cubicBezTo>
                    <a:cubicBezTo>
                      <a:pt x="888" y="49"/>
                      <a:pt x="890" y="52"/>
                      <a:pt x="891" y="57"/>
                    </a:cubicBezTo>
                    <a:cubicBezTo>
                      <a:pt x="895" y="81"/>
                      <a:pt x="908" y="105"/>
                      <a:pt x="873" y="127"/>
                    </a:cubicBezTo>
                    <a:cubicBezTo>
                      <a:pt x="838" y="149"/>
                      <a:pt x="817" y="140"/>
                      <a:pt x="817" y="172"/>
                    </a:cubicBezTo>
                    <a:cubicBezTo>
                      <a:pt x="817" y="203"/>
                      <a:pt x="797" y="222"/>
                      <a:pt x="775" y="227"/>
                    </a:cubicBezTo>
                    <a:cubicBezTo>
                      <a:pt x="753" y="233"/>
                      <a:pt x="734" y="246"/>
                      <a:pt x="718" y="236"/>
                    </a:cubicBezTo>
                    <a:cubicBezTo>
                      <a:pt x="703" y="227"/>
                      <a:pt x="675" y="211"/>
                      <a:pt x="668" y="227"/>
                    </a:cubicBezTo>
                    <a:cubicBezTo>
                      <a:pt x="662" y="244"/>
                      <a:pt x="681" y="331"/>
                      <a:pt x="640" y="327"/>
                    </a:cubicBezTo>
                    <a:cubicBezTo>
                      <a:pt x="598" y="324"/>
                      <a:pt x="576" y="285"/>
                      <a:pt x="557" y="316"/>
                    </a:cubicBezTo>
                    <a:cubicBezTo>
                      <a:pt x="537" y="348"/>
                      <a:pt x="513" y="338"/>
                      <a:pt x="493" y="338"/>
                    </a:cubicBezTo>
                    <a:cubicBezTo>
                      <a:pt x="474" y="338"/>
                      <a:pt x="458" y="331"/>
                      <a:pt x="454" y="355"/>
                    </a:cubicBezTo>
                    <a:cubicBezTo>
                      <a:pt x="450" y="379"/>
                      <a:pt x="441" y="401"/>
                      <a:pt x="413" y="414"/>
                    </a:cubicBezTo>
                    <a:cubicBezTo>
                      <a:pt x="384" y="427"/>
                      <a:pt x="373" y="424"/>
                      <a:pt x="356" y="444"/>
                    </a:cubicBezTo>
                    <a:cubicBezTo>
                      <a:pt x="338" y="464"/>
                      <a:pt x="297" y="494"/>
                      <a:pt x="290" y="520"/>
                    </a:cubicBezTo>
                    <a:cubicBezTo>
                      <a:pt x="284" y="546"/>
                      <a:pt x="260" y="620"/>
                      <a:pt x="233" y="583"/>
                    </a:cubicBezTo>
                    <a:cubicBezTo>
                      <a:pt x="207" y="546"/>
                      <a:pt x="209" y="535"/>
                      <a:pt x="179" y="505"/>
                    </a:cubicBezTo>
                    <a:cubicBezTo>
                      <a:pt x="148" y="476"/>
                      <a:pt x="124" y="487"/>
                      <a:pt x="107" y="461"/>
                    </a:cubicBezTo>
                    <a:cubicBezTo>
                      <a:pt x="89" y="435"/>
                      <a:pt x="72" y="453"/>
                      <a:pt x="65" y="468"/>
                    </a:cubicBezTo>
                    <a:cubicBezTo>
                      <a:pt x="59" y="483"/>
                      <a:pt x="35" y="503"/>
                      <a:pt x="61" y="516"/>
                    </a:cubicBezTo>
                    <a:cubicBezTo>
                      <a:pt x="87" y="529"/>
                      <a:pt x="78" y="539"/>
                      <a:pt x="78" y="555"/>
                    </a:cubicBezTo>
                    <a:cubicBezTo>
                      <a:pt x="78" y="572"/>
                      <a:pt x="70" y="600"/>
                      <a:pt x="94" y="633"/>
                    </a:cubicBezTo>
                    <a:cubicBezTo>
                      <a:pt x="118" y="666"/>
                      <a:pt x="129" y="681"/>
                      <a:pt x="107" y="705"/>
                    </a:cubicBezTo>
                    <a:cubicBezTo>
                      <a:pt x="85" y="729"/>
                      <a:pt x="59" y="763"/>
                      <a:pt x="54" y="791"/>
                    </a:cubicBezTo>
                    <a:cubicBezTo>
                      <a:pt x="50" y="818"/>
                      <a:pt x="0" y="818"/>
                      <a:pt x="24" y="854"/>
                    </a:cubicBezTo>
                    <a:cubicBezTo>
                      <a:pt x="48" y="889"/>
                      <a:pt x="63" y="891"/>
                      <a:pt x="94" y="894"/>
                    </a:cubicBezTo>
                    <a:cubicBezTo>
                      <a:pt x="124" y="898"/>
                      <a:pt x="190" y="907"/>
                      <a:pt x="198" y="930"/>
                    </a:cubicBezTo>
                    <a:cubicBezTo>
                      <a:pt x="206" y="949"/>
                      <a:pt x="264" y="1009"/>
                      <a:pt x="295" y="1052"/>
                    </a:cubicBezTo>
                    <a:cubicBezTo>
                      <a:pt x="330" y="1027"/>
                      <a:pt x="369" y="991"/>
                      <a:pt x="415" y="928"/>
                    </a:cubicBezTo>
                    <a:cubicBezTo>
                      <a:pt x="485" y="831"/>
                      <a:pt x="445" y="754"/>
                      <a:pt x="550" y="757"/>
                    </a:cubicBezTo>
                    <a:cubicBezTo>
                      <a:pt x="655" y="761"/>
                      <a:pt x="694" y="761"/>
                      <a:pt x="716" y="791"/>
                    </a:cubicBezTo>
                    <a:cubicBezTo>
                      <a:pt x="738" y="820"/>
                      <a:pt x="808" y="817"/>
                      <a:pt x="764" y="872"/>
                    </a:cubicBezTo>
                    <a:cubicBezTo>
                      <a:pt x="720" y="928"/>
                      <a:pt x="694" y="972"/>
                      <a:pt x="672" y="991"/>
                    </a:cubicBezTo>
                    <a:cubicBezTo>
                      <a:pt x="651" y="1009"/>
                      <a:pt x="594" y="1065"/>
                      <a:pt x="633" y="1091"/>
                    </a:cubicBezTo>
                    <a:cubicBezTo>
                      <a:pt x="672" y="1117"/>
                      <a:pt x="655" y="1135"/>
                      <a:pt x="699" y="1139"/>
                    </a:cubicBezTo>
                    <a:cubicBezTo>
                      <a:pt x="742" y="1143"/>
                      <a:pt x="738" y="1117"/>
                      <a:pt x="725" y="1161"/>
                    </a:cubicBezTo>
                    <a:cubicBezTo>
                      <a:pt x="712" y="1206"/>
                      <a:pt x="720" y="1213"/>
                      <a:pt x="664" y="1228"/>
                    </a:cubicBezTo>
                    <a:cubicBezTo>
                      <a:pt x="607" y="1243"/>
                      <a:pt x="616" y="1258"/>
                      <a:pt x="620" y="1284"/>
                    </a:cubicBezTo>
                    <a:cubicBezTo>
                      <a:pt x="624" y="1310"/>
                      <a:pt x="668" y="1295"/>
                      <a:pt x="712" y="1269"/>
                    </a:cubicBezTo>
                    <a:cubicBezTo>
                      <a:pt x="755" y="1243"/>
                      <a:pt x="803" y="1206"/>
                      <a:pt x="830" y="1161"/>
                    </a:cubicBezTo>
                    <a:cubicBezTo>
                      <a:pt x="856" y="1117"/>
                      <a:pt x="895" y="1057"/>
                      <a:pt x="956" y="1028"/>
                    </a:cubicBezTo>
                    <a:cubicBezTo>
                      <a:pt x="1018" y="998"/>
                      <a:pt x="1009" y="987"/>
                      <a:pt x="1061" y="965"/>
                    </a:cubicBezTo>
                    <a:cubicBezTo>
                      <a:pt x="1114" y="943"/>
                      <a:pt x="1127" y="935"/>
                      <a:pt x="1170" y="920"/>
                    </a:cubicBezTo>
                    <a:cubicBezTo>
                      <a:pt x="1202" y="909"/>
                      <a:pt x="1216" y="885"/>
                      <a:pt x="1239" y="884"/>
                    </a:cubicBezTo>
                    <a:cubicBezTo>
                      <a:pt x="1240" y="852"/>
                      <a:pt x="1245" y="812"/>
                      <a:pt x="1262" y="802"/>
                    </a:cubicBezTo>
                    <a:cubicBezTo>
                      <a:pt x="1293" y="783"/>
                      <a:pt x="1358" y="683"/>
                      <a:pt x="1411" y="657"/>
                    </a:cubicBezTo>
                    <a:cubicBezTo>
                      <a:pt x="1425" y="650"/>
                      <a:pt x="1443" y="640"/>
                      <a:pt x="1460" y="630"/>
                    </a:cubicBezTo>
                    <a:cubicBezTo>
                      <a:pt x="1461" y="592"/>
                      <a:pt x="1462" y="543"/>
                      <a:pt x="1462" y="528"/>
                    </a:cubicBezTo>
                    <a:cubicBezTo>
                      <a:pt x="1462" y="503"/>
                      <a:pt x="1446" y="484"/>
                      <a:pt x="1410" y="45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33504A7F-B145-FC44-800B-B132B4663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" y="856"/>
                <a:ext cx="985" cy="609"/>
              </a:xfrm>
              <a:custGeom>
                <a:avLst/>
                <a:gdLst>
                  <a:gd name="T0" fmla="*/ 2111 w 2127"/>
                  <a:gd name="T1" fmla="*/ 367 h 1316"/>
                  <a:gd name="T2" fmla="*/ 1900 w 2127"/>
                  <a:gd name="T3" fmla="*/ 314 h 1316"/>
                  <a:gd name="T4" fmla="*/ 1808 w 2127"/>
                  <a:gd name="T5" fmla="*/ 300 h 1316"/>
                  <a:gd name="T6" fmla="*/ 1693 w 2127"/>
                  <a:gd name="T7" fmla="*/ 361 h 1316"/>
                  <a:gd name="T8" fmla="*/ 1634 w 2127"/>
                  <a:gd name="T9" fmla="*/ 458 h 1316"/>
                  <a:gd name="T10" fmla="*/ 1500 w 2127"/>
                  <a:gd name="T11" fmla="*/ 367 h 1316"/>
                  <a:gd name="T12" fmla="*/ 1467 w 2127"/>
                  <a:gd name="T13" fmla="*/ 269 h 1316"/>
                  <a:gd name="T14" fmla="*/ 1379 w 2127"/>
                  <a:gd name="T15" fmla="*/ 280 h 1316"/>
                  <a:gd name="T16" fmla="*/ 1392 w 2127"/>
                  <a:gd name="T17" fmla="*/ 372 h 1316"/>
                  <a:gd name="T18" fmla="*/ 1270 w 2127"/>
                  <a:gd name="T19" fmla="*/ 269 h 1316"/>
                  <a:gd name="T20" fmla="*/ 1143 w 2127"/>
                  <a:gd name="T21" fmla="*/ 239 h 1316"/>
                  <a:gd name="T22" fmla="*/ 1044 w 2127"/>
                  <a:gd name="T23" fmla="*/ 152 h 1316"/>
                  <a:gd name="T24" fmla="*/ 907 w 2127"/>
                  <a:gd name="T25" fmla="*/ 186 h 1316"/>
                  <a:gd name="T26" fmla="*/ 766 w 2127"/>
                  <a:gd name="T27" fmla="*/ 166 h 1316"/>
                  <a:gd name="T28" fmla="*/ 638 w 2127"/>
                  <a:gd name="T29" fmla="*/ 189 h 1316"/>
                  <a:gd name="T30" fmla="*/ 494 w 2127"/>
                  <a:gd name="T31" fmla="*/ 111 h 1316"/>
                  <a:gd name="T32" fmla="*/ 402 w 2127"/>
                  <a:gd name="T33" fmla="*/ 16 h 1316"/>
                  <a:gd name="T34" fmla="*/ 290 w 2127"/>
                  <a:gd name="T35" fmla="*/ 51 h 1316"/>
                  <a:gd name="T36" fmla="*/ 245 w 2127"/>
                  <a:gd name="T37" fmla="*/ 114 h 1316"/>
                  <a:gd name="T38" fmla="*/ 160 w 2127"/>
                  <a:gd name="T39" fmla="*/ 157 h 1316"/>
                  <a:gd name="T40" fmla="*/ 64 w 2127"/>
                  <a:gd name="T41" fmla="*/ 146 h 1316"/>
                  <a:gd name="T42" fmla="*/ 103 w 2127"/>
                  <a:gd name="T43" fmla="*/ 239 h 1316"/>
                  <a:gd name="T44" fmla="*/ 177 w 2127"/>
                  <a:gd name="T45" fmla="*/ 316 h 1316"/>
                  <a:gd name="T46" fmla="*/ 180 w 2127"/>
                  <a:gd name="T47" fmla="*/ 478 h 1316"/>
                  <a:gd name="T48" fmla="*/ 271 w 2127"/>
                  <a:gd name="T49" fmla="*/ 569 h 1316"/>
                  <a:gd name="T50" fmla="*/ 404 w 2127"/>
                  <a:gd name="T51" fmla="*/ 493 h 1316"/>
                  <a:gd name="T52" fmla="*/ 512 w 2127"/>
                  <a:gd name="T53" fmla="*/ 637 h 1316"/>
                  <a:gd name="T54" fmla="*/ 570 w 2127"/>
                  <a:gd name="T55" fmla="*/ 733 h 1316"/>
                  <a:gd name="T56" fmla="*/ 619 w 2127"/>
                  <a:gd name="T57" fmla="*/ 717 h 1316"/>
                  <a:gd name="T58" fmla="*/ 740 w 2127"/>
                  <a:gd name="T59" fmla="*/ 803 h 1316"/>
                  <a:gd name="T60" fmla="*/ 871 w 2127"/>
                  <a:gd name="T61" fmla="*/ 834 h 1316"/>
                  <a:gd name="T62" fmla="*/ 1005 w 2127"/>
                  <a:gd name="T63" fmla="*/ 1014 h 1316"/>
                  <a:gd name="T64" fmla="*/ 1146 w 2127"/>
                  <a:gd name="T65" fmla="*/ 1214 h 1316"/>
                  <a:gd name="T66" fmla="*/ 1243 w 2127"/>
                  <a:gd name="T67" fmla="*/ 1228 h 1316"/>
                  <a:gd name="T68" fmla="*/ 1339 w 2127"/>
                  <a:gd name="T69" fmla="*/ 995 h 1316"/>
                  <a:gd name="T70" fmla="*/ 1470 w 2127"/>
                  <a:gd name="T71" fmla="*/ 1039 h 1316"/>
                  <a:gd name="T72" fmla="*/ 1552 w 2127"/>
                  <a:gd name="T73" fmla="*/ 1039 h 1316"/>
                  <a:gd name="T74" fmla="*/ 1647 w 2127"/>
                  <a:gd name="T75" fmla="*/ 1017 h 1316"/>
                  <a:gd name="T76" fmla="*/ 1587 w 2127"/>
                  <a:gd name="T77" fmla="*/ 911 h 1316"/>
                  <a:gd name="T78" fmla="*/ 1693 w 2127"/>
                  <a:gd name="T79" fmla="*/ 846 h 1316"/>
                  <a:gd name="T80" fmla="*/ 1811 w 2127"/>
                  <a:gd name="T81" fmla="*/ 714 h 1316"/>
                  <a:gd name="T82" fmla="*/ 1862 w 2127"/>
                  <a:gd name="T83" fmla="*/ 588 h 1316"/>
                  <a:gd name="T84" fmla="*/ 1978 w 2127"/>
                  <a:gd name="T85" fmla="*/ 596 h 1316"/>
                  <a:gd name="T86" fmla="*/ 2127 w 2127"/>
                  <a:gd name="T87" fmla="*/ 489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27" h="1316">
                    <a:moveTo>
                      <a:pt x="2114" y="376"/>
                    </a:moveTo>
                    <a:cubicBezTo>
                      <a:pt x="2113" y="373"/>
                      <a:pt x="2112" y="370"/>
                      <a:pt x="2111" y="367"/>
                    </a:cubicBezTo>
                    <a:cubicBezTo>
                      <a:pt x="2041" y="376"/>
                      <a:pt x="1984" y="369"/>
                      <a:pt x="1955" y="367"/>
                    </a:cubicBezTo>
                    <a:cubicBezTo>
                      <a:pt x="1919" y="364"/>
                      <a:pt x="1939" y="369"/>
                      <a:pt x="1900" y="314"/>
                    </a:cubicBezTo>
                    <a:cubicBezTo>
                      <a:pt x="1860" y="258"/>
                      <a:pt x="1886" y="289"/>
                      <a:pt x="1854" y="314"/>
                    </a:cubicBezTo>
                    <a:cubicBezTo>
                      <a:pt x="1821" y="339"/>
                      <a:pt x="1818" y="328"/>
                      <a:pt x="1808" y="300"/>
                    </a:cubicBezTo>
                    <a:cubicBezTo>
                      <a:pt x="1798" y="272"/>
                      <a:pt x="1778" y="303"/>
                      <a:pt x="1765" y="330"/>
                    </a:cubicBezTo>
                    <a:cubicBezTo>
                      <a:pt x="1752" y="358"/>
                      <a:pt x="1726" y="353"/>
                      <a:pt x="1693" y="361"/>
                    </a:cubicBezTo>
                    <a:cubicBezTo>
                      <a:pt x="1660" y="369"/>
                      <a:pt x="1677" y="383"/>
                      <a:pt x="1680" y="417"/>
                    </a:cubicBezTo>
                    <a:cubicBezTo>
                      <a:pt x="1683" y="450"/>
                      <a:pt x="1664" y="455"/>
                      <a:pt x="1634" y="458"/>
                    </a:cubicBezTo>
                    <a:cubicBezTo>
                      <a:pt x="1605" y="461"/>
                      <a:pt x="1592" y="444"/>
                      <a:pt x="1578" y="414"/>
                    </a:cubicBezTo>
                    <a:cubicBezTo>
                      <a:pt x="1565" y="383"/>
                      <a:pt x="1500" y="386"/>
                      <a:pt x="1500" y="367"/>
                    </a:cubicBezTo>
                    <a:cubicBezTo>
                      <a:pt x="1500" y="347"/>
                      <a:pt x="1493" y="344"/>
                      <a:pt x="1470" y="328"/>
                    </a:cubicBezTo>
                    <a:cubicBezTo>
                      <a:pt x="1447" y="311"/>
                      <a:pt x="1467" y="294"/>
                      <a:pt x="1467" y="269"/>
                    </a:cubicBezTo>
                    <a:cubicBezTo>
                      <a:pt x="1467" y="244"/>
                      <a:pt x="1477" y="236"/>
                      <a:pt x="1438" y="233"/>
                    </a:cubicBezTo>
                    <a:cubicBezTo>
                      <a:pt x="1398" y="230"/>
                      <a:pt x="1382" y="250"/>
                      <a:pt x="1379" y="280"/>
                    </a:cubicBezTo>
                    <a:cubicBezTo>
                      <a:pt x="1375" y="311"/>
                      <a:pt x="1398" y="322"/>
                      <a:pt x="1415" y="342"/>
                    </a:cubicBezTo>
                    <a:cubicBezTo>
                      <a:pt x="1431" y="361"/>
                      <a:pt x="1408" y="372"/>
                      <a:pt x="1392" y="372"/>
                    </a:cubicBezTo>
                    <a:cubicBezTo>
                      <a:pt x="1375" y="372"/>
                      <a:pt x="1349" y="372"/>
                      <a:pt x="1320" y="350"/>
                    </a:cubicBezTo>
                    <a:cubicBezTo>
                      <a:pt x="1290" y="328"/>
                      <a:pt x="1280" y="300"/>
                      <a:pt x="1270" y="269"/>
                    </a:cubicBezTo>
                    <a:cubicBezTo>
                      <a:pt x="1261" y="239"/>
                      <a:pt x="1208" y="283"/>
                      <a:pt x="1175" y="280"/>
                    </a:cubicBezTo>
                    <a:cubicBezTo>
                      <a:pt x="1143" y="278"/>
                      <a:pt x="1130" y="261"/>
                      <a:pt x="1143" y="239"/>
                    </a:cubicBezTo>
                    <a:cubicBezTo>
                      <a:pt x="1156" y="216"/>
                      <a:pt x="1166" y="203"/>
                      <a:pt x="1149" y="189"/>
                    </a:cubicBezTo>
                    <a:cubicBezTo>
                      <a:pt x="1133" y="175"/>
                      <a:pt x="1090" y="158"/>
                      <a:pt x="1044" y="152"/>
                    </a:cubicBezTo>
                    <a:cubicBezTo>
                      <a:pt x="999" y="147"/>
                      <a:pt x="999" y="161"/>
                      <a:pt x="979" y="180"/>
                    </a:cubicBezTo>
                    <a:cubicBezTo>
                      <a:pt x="959" y="200"/>
                      <a:pt x="956" y="189"/>
                      <a:pt x="907" y="186"/>
                    </a:cubicBezTo>
                    <a:cubicBezTo>
                      <a:pt x="858" y="183"/>
                      <a:pt x="881" y="175"/>
                      <a:pt x="854" y="144"/>
                    </a:cubicBezTo>
                    <a:cubicBezTo>
                      <a:pt x="828" y="114"/>
                      <a:pt x="795" y="150"/>
                      <a:pt x="766" y="166"/>
                    </a:cubicBezTo>
                    <a:cubicBezTo>
                      <a:pt x="736" y="183"/>
                      <a:pt x="733" y="172"/>
                      <a:pt x="700" y="161"/>
                    </a:cubicBezTo>
                    <a:cubicBezTo>
                      <a:pt x="668" y="150"/>
                      <a:pt x="668" y="175"/>
                      <a:pt x="638" y="189"/>
                    </a:cubicBezTo>
                    <a:cubicBezTo>
                      <a:pt x="609" y="203"/>
                      <a:pt x="602" y="197"/>
                      <a:pt x="563" y="169"/>
                    </a:cubicBezTo>
                    <a:cubicBezTo>
                      <a:pt x="524" y="141"/>
                      <a:pt x="527" y="127"/>
                      <a:pt x="494" y="111"/>
                    </a:cubicBezTo>
                    <a:cubicBezTo>
                      <a:pt x="461" y="94"/>
                      <a:pt x="474" y="55"/>
                      <a:pt x="458" y="27"/>
                    </a:cubicBezTo>
                    <a:cubicBezTo>
                      <a:pt x="442" y="0"/>
                      <a:pt x="432" y="16"/>
                      <a:pt x="402" y="16"/>
                    </a:cubicBezTo>
                    <a:cubicBezTo>
                      <a:pt x="373" y="16"/>
                      <a:pt x="376" y="30"/>
                      <a:pt x="330" y="41"/>
                    </a:cubicBezTo>
                    <a:cubicBezTo>
                      <a:pt x="313" y="45"/>
                      <a:pt x="300" y="49"/>
                      <a:pt x="290" y="51"/>
                    </a:cubicBezTo>
                    <a:cubicBezTo>
                      <a:pt x="291" y="55"/>
                      <a:pt x="290" y="59"/>
                      <a:pt x="287" y="64"/>
                    </a:cubicBezTo>
                    <a:cubicBezTo>
                      <a:pt x="271" y="89"/>
                      <a:pt x="243" y="81"/>
                      <a:pt x="245" y="114"/>
                    </a:cubicBezTo>
                    <a:cubicBezTo>
                      <a:pt x="247" y="148"/>
                      <a:pt x="265" y="213"/>
                      <a:pt x="221" y="189"/>
                    </a:cubicBezTo>
                    <a:cubicBezTo>
                      <a:pt x="177" y="165"/>
                      <a:pt x="180" y="139"/>
                      <a:pt x="160" y="157"/>
                    </a:cubicBezTo>
                    <a:cubicBezTo>
                      <a:pt x="140" y="176"/>
                      <a:pt x="142" y="183"/>
                      <a:pt x="116" y="170"/>
                    </a:cubicBezTo>
                    <a:cubicBezTo>
                      <a:pt x="90" y="157"/>
                      <a:pt x="73" y="131"/>
                      <a:pt x="64" y="146"/>
                    </a:cubicBezTo>
                    <a:cubicBezTo>
                      <a:pt x="55" y="161"/>
                      <a:pt x="0" y="215"/>
                      <a:pt x="35" y="226"/>
                    </a:cubicBezTo>
                    <a:cubicBezTo>
                      <a:pt x="70" y="237"/>
                      <a:pt x="99" y="211"/>
                      <a:pt x="103" y="239"/>
                    </a:cubicBezTo>
                    <a:cubicBezTo>
                      <a:pt x="107" y="266"/>
                      <a:pt x="110" y="266"/>
                      <a:pt x="134" y="278"/>
                    </a:cubicBezTo>
                    <a:cubicBezTo>
                      <a:pt x="158" y="289"/>
                      <a:pt x="180" y="292"/>
                      <a:pt x="177" y="316"/>
                    </a:cubicBezTo>
                    <a:cubicBezTo>
                      <a:pt x="175" y="341"/>
                      <a:pt x="136" y="392"/>
                      <a:pt x="147" y="420"/>
                    </a:cubicBezTo>
                    <a:cubicBezTo>
                      <a:pt x="158" y="448"/>
                      <a:pt x="169" y="457"/>
                      <a:pt x="180" y="478"/>
                    </a:cubicBezTo>
                    <a:cubicBezTo>
                      <a:pt x="190" y="498"/>
                      <a:pt x="219" y="502"/>
                      <a:pt x="225" y="535"/>
                    </a:cubicBezTo>
                    <a:cubicBezTo>
                      <a:pt x="232" y="569"/>
                      <a:pt x="236" y="593"/>
                      <a:pt x="271" y="569"/>
                    </a:cubicBezTo>
                    <a:cubicBezTo>
                      <a:pt x="306" y="544"/>
                      <a:pt x="341" y="537"/>
                      <a:pt x="352" y="515"/>
                    </a:cubicBezTo>
                    <a:cubicBezTo>
                      <a:pt x="363" y="493"/>
                      <a:pt x="398" y="463"/>
                      <a:pt x="404" y="493"/>
                    </a:cubicBezTo>
                    <a:cubicBezTo>
                      <a:pt x="411" y="522"/>
                      <a:pt x="463" y="531"/>
                      <a:pt x="468" y="567"/>
                    </a:cubicBezTo>
                    <a:cubicBezTo>
                      <a:pt x="472" y="602"/>
                      <a:pt x="498" y="607"/>
                      <a:pt x="512" y="637"/>
                    </a:cubicBezTo>
                    <a:cubicBezTo>
                      <a:pt x="525" y="667"/>
                      <a:pt x="503" y="721"/>
                      <a:pt x="522" y="730"/>
                    </a:cubicBezTo>
                    <a:cubicBezTo>
                      <a:pt x="538" y="737"/>
                      <a:pt x="560" y="726"/>
                      <a:pt x="570" y="733"/>
                    </a:cubicBezTo>
                    <a:cubicBezTo>
                      <a:pt x="572" y="726"/>
                      <a:pt x="574" y="717"/>
                      <a:pt x="579" y="708"/>
                    </a:cubicBezTo>
                    <a:cubicBezTo>
                      <a:pt x="592" y="686"/>
                      <a:pt x="596" y="700"/>
                      <a:pt x="619" y="717"/>
                    </a:cubicBezTo>
                    <a:cubicBezTo>
                      <a:pt x="641" y="733"/>
                      <a:pt x="655" y="742"/>
                      <a:pt x="697" y="747"/>
                    </a:cubicBezTo>
                    <a:cubicBezTo>
                      <a:pt x="740" y="753"/>
                      <a:pt x="697" y="747"/>
                      <a:pt x="740" y="803"/>
                    </a:cubicBezTo>
                    <a:cubicBezTo>
                      <a:pt x="782" y="859"/>
                      <a:pt x="789" y="764"/>
                      <a:pt x="809" y="764"/>
                    </a:cubicBezTo>
                    <a:cubicBezTo>
                      <a:pt x="828" y="764"/>
                      <a:pt x="845" y="786"/>
                      <a:pt x="871" y="834"/>
                    </a:cubicBezTo>
                    <a:cubicBezTo>
                      <a:pt x="897" y="881"/>
                      <a:pt x="936" y="895"/>
                      <a:pt x="972" y="928"/>
                    </a:cubicBezTo>
                    <a:cubicBezTo>
                      <a:pt x="1008" y="961"/>
                      <a:pt x="1005" y="959"/>
                      <a:pt x="1005" y="1014"/>
                    </a:cubicBezTo>
                    <a:cubicBezTo>
                      <a:pt x="1005" y="1070"/>
                      <a:pt x="1058" y="1114"/>
                      <a:pt x="1094" y="1142"/>
                    </a:cubicBezTo>
                    <a:cubicBezTo>
                      <a:pt x="1130" y="1170"/>
                      <a:pt x="1146" y="1189"/>
                      <a:pt x="1146" y="1214"/>
                    </a:cubicBezTo>
                    <a:cubicBezTo>
                      <a:pt x="1146" y="1229"/>
                      <a:pt x="1145" y="1278"/>
                      <a:pt x="1144" y="1316"/>
                    </a:cubicBezTo>
                    <a:cubicBezTo>
                      <a:pt x="1188" y="1289"/>
                      <a:pt x="1234" y="1255"/>
                      <a:pt x="1243" y="1228"/>
                    </a:cubicBezTo>
                    <a:cubicBezTo>
                      <a:pt x="1256" y="1191"/>
                      <a:pt x="1296" y="1139"/>
                      <a:pt x="1300" y="1106"/>
                    </a:cubicBezTo>
                    <a:cubicBezTo>
                      <a:pt x="1304" y="1073"/>
                      <a:pt x="1313" y="995"/>
                      <a:pt x="1339" y="995"/>
                    </a:cubicBezTo>
                    <a:cubicBezTo>
                      <a:pt x="1365" y="995"/>
                      <a:pt x="1392" y="1002"/>
                      <a:pt x="1409" y="1021"/>
                    </a:cubicBezTo>
                    <a:cubicBezTo>
                      <a:pt x="1427" y="1039"/>
                      <a:pt x="1440" y="1043"/>
                      <a:pt x="1470" y="1039"/>
                    </a:cubicBezTo>
                    <a:cubicBezTo>
                      <a:pt x="1501" y="1036"/>
                      <a:pt x="1492" y="1024"/>
                      <a:pt x="1515" y="1039"/>
                    </a:cubicBezTo>
                    <a:cubicBezTo>
                      <a:pt x="1537" y="1055"/>
                      <a:pt x="1544" y="1048"/>
                      <a:pt x="1552" y="1039"/>
                    </a:cubicBezTo>
                    <a:cubicBezTo>
                      <a:pt x="1560" y="1031"/>
                      <a:pt x="1580" y="1010"/>
                      <a:pt x="1595" y="1021"/>
                    </a:cubicBezTo>
                    <a:cubicBezTo>
                      <a:pt x="1610" y="1032"/>
                      <a:pt x="1639" y="1043"/>
                      <a:pt x="1647" y="1017"/>
                    </a:cubicBezTo>
                    <a:cubicBezTo>
                      <a:pt x="1655" y="991"/>
                      <a:pt x="1672" y="975"/>
                      <a:pt x="1649" y="960"/>
                    </a:cubicBezTo>
                    <a:cubicBezTo>
                      <a:pt x="1626" y="945"/>
                      <a:pt x="1587" y="936"/>
                      <a:pt x="1587" y="911"/>
                    </a:cubicBezTo>
                    <a:cubicBezTo>
                      <a:pt x="1587" y="886"/>
                      <a:pt x="1585" y="853"/>
                      <a:pt x="1613" y="854"/>
                    </a:cubicBezTo>
                    <a:cubicBezTo>
                      <a:pt x="1641" y="856"/>
                      <a:pt x="1657" y="863"/>
                      <a:pt x="1693" y="846"/>
                    </a:cubicBezTo>
                    <a:cubicBezTo>
                      <a:pt x="1729" y="829"/>
                      <a:pt x="1752" y="842"/>
                      <a:pt x="1773" y="802"/>
                    </a:cubicBezTo>
                    <a:cubicBezTo>
                      <a:pt x="1795" y="761"/>
                      <a:pt x="1777" y="722"/>
                      <a:pt x="1811" y="714"/>
                    </a:cubicBezTo>
                    <a:cubicBezTo>
                      <a:pt x="1845" y="706"/>
                      <a:pt x="1890" y="693"/>
                      <a:pt x="1881" y="667"/>
                    </a:cubicBezTo>
                    <a:cubicBezTo>
                      <a:pt x="1873" y="640"/>
                      <a:pt x="1859" y="604"/>
                      <a:pt x="1862" y="588"/>
                    </a:cubicBezTo>
                    <a:cubicBezTo>
                      <a:pt x="1865" y="571"/>
                      <a:pt x="1883" y="522"/>
                      <a:pt x="1922" y="546"/>
                    </a:cubicBezTo>
                    <a:cubicBezTo>
                      <a:pt x="1962" y="569"/>
                      <a:pt x="1937" y="586"/>
                      <a:pt x="1978" y="596"/>
                    </a:cubicBezTo>
                    <a:cubicBezTo>
                      <a:pt x="2019" y="606"/>
                      <a:pt x="1998" y="572"/>
                      <a:pt x="2034" y="553"/>
                    </a:cubicBezTo>
                    <a:cubicBezTo>
                      <a:pt x="2070" y="533"/>
                      <a:pt x="2127" y="526"/>
                      <a:pt x="2127" y="489"/>
                    </a:cubicBezTo>
                    <a:cubicBezTo>
                      <a:pt x="2127" y="451"/>
                      <a:pt x="2122" y="414"/>
                      <a:pt x="2114" y="37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D0C36A55-BD50-0547-98B8-8B8DCB91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68"/>
                <a:ext cx="2536" cy="2030"/>
              </a:xfrm>
              <a:custGeom>
                <a:avLst/>
                <a:gdLst>
                  <a:gd name="T0" fmla="*/ 318 w 5477"/>
                  <a:gd name="T1" fmla="*/ 3541 h 4382"/>
                  <a:gd name="T2" fmla="*/ 498 w 5477"/>
                  <a:gd name="T3" fmla="*/ 3760 h 4382"/>
                  <a:gd name="T4" fmla="*/ 1096 w 5477"/>
                  <a:gd name="T5" fmla="*/ 4000 h 4382"/>
                  <a:gd name="T6" fmla="*/ 1349 w 5477"/>
                  <a:gd name="T7" fmla="*/ 4245 h 4382"/>
                  <a:gd name="T8" fmla="*/ 1817 w 5477"/>
                  <a:gd name="T9" fmla="*/ 4278 h 4382"/>
                  <a:gd name="T10" fmla="*/ 2000 w 5477"/>
                  <a:gd name="T11" fmla="*/ 3871 h 4382"/>
                  <a:gd name="T12" fmla="*/ 2166 w 5477"/>
                  <a:gd name="T13" fmla="*/ 4182 h 4382"/>
                  <a:gd name="T14" fmla="*/ 2516 w 5477"/>
                  <a:gd name="T15" fmla="*/ 4204 h 4382"/>
                  <a:gd name="T16" fmla="*/ 2765 w 5477"/>
                  <a:gd name="T17" fmla="*/ 3860 h 4382"/>
                  <a:gd name="T18" fmla="*/ 3057 w 5477"/>
                  <a:gd name="T19" fmla="*/ 3737 h 4382"/>
                  <a:gd name="T20" fmla="*/ 3385 w 5477"/>
                  <a:gd name="T21" fmla="*/ 3504 h 4382"/>
                  <a:gd name="T22" fmla="*/ 3547 w 5477"/>
                  <a:gd name="T23" fmla="*/ 3352 h 4382"/>
                  <a:gd name="T24" fmla="*/ 3625 w 5477"/>
                  <a:gd name="T25" fmla="*/ 3059 h 4382"/>
                  <a:gd name="T26" fmla="*/ 4005 w 5477"/>
                  <a:gd name="T27" fmla="*/ 3029 h 4382"/>
                  <a:gd name="T28" fmla="*/ 4237 w 5477"/>
                  <a:gd name="T29" fmla="*/ 2837 h 4382"/>
                  <a:gd name="T30" fmla="*/ 4477 w 5477"/>
                  <a:gd name="T31" fmla="*/ 3129 h 4382"/>
                  <a:gd name="T32" fmla="*/ 4647 w 5477"/>
                  <a:gd name="T33" fmla="*/ 2942 h 4382"/>
                  <a:gd name="T34" fmla="*/ 4802 w 5477"/>
                  <a:gd name="T35" fmla="*/ 2970 h 4382"/>
                  <a:gd name="T36" fmla="*/ 5062 w 5477"/>
                  <a:gd name="T37" fmla="*/ 2725 h 4382"/>
                  <a:gd name="T38" fmla="*/ 5344 w 5477"/>
                  <a:gd name="T39" fmla="*/ 2614 h 4382"/>
                  <a:gd name="T40" fmla="*/ 5397 w 5477"/>
                  <a:gd name="T41" fmla="*/ 2338 h 4382"/>
                  <a:gd name="T42" fmla="*/ 5110 w 5477"/>
                  <a:gd name="T43" fmla="*/ 2236 h 4382"/>
                  <a:gd name="T44" fmla="*/ 4988 w 5477"/>
                  <a:gd name="T45" fmla="*/ 1940 h 4382"/>
                  <a:gd name="T46" fmla="*/ 5106 w 5477"/>
                  <a:gd name="T47" fmla="*/ 1890 h 4382"/>
                  <a:gd name="T48" fmla="*/ 5222 w 5477"/>
                  <a:gd name="T49" fmla="*/ 1638 h 4382"/>
                  <a:gd name="T50" fmla="*/ 4988 w 5477"/>
                  <a:gd name="T51" fmla="*/ 1508 h 4382"/>
                  <a:gd name="T52" fmla="*/ 5270 w 5477"/>
                  <a:gd name="T53" fmla="*/ 1172 h 4382"/>
                  <a:gd name="T54" fmla="*/ 5370 w 5477"/>
                  <a:gd name="T55" fmla="*/ 932 h 4382"/>
                  <a:gd name="T56" fmla="*/ 5418 w 5477"/>
                  <a:gd name="T57" fmla="*/ 437 h 4382"/>
                  <a:gd name="T58" fmla="*/ 4861 w 5477"/>
                  <a:gd name="T59" fmla="*/ 466 h 4382"/>
                  <a:gd name="T60" fmla="*/ 4619 w 5477"/>
                  <a:gd name="T61" fmla="*/ 233 h 4382"/>
                  <a:gd name="T62" fmla="*/ 4445 w 5477"/>
                  <a:gd name="T63" fmla="*/ 0 h 4382"/>
                  <a:gd name="T64" fmla="*/ 4370 w 5477"/>
                  <a:gd name="T65" fmla="*/ 226 h 4382"/>
                  <a:gd name="T66" fmla="*/ 4303 w 5477"/>
                  <a:gd name="T67" fmla="*/ 541 h 4382"/>
                  <a:gd name="T68" fmla="*/ 4239 w 5477"/>
                  <a:gd name="T69" fmla="*/ 747 h 4382"/>
                  <a:gd name="T70" fmla="*/ 4144 w 5477"/>
                  <a:gd name="T71" fmla="*/ 957 h 4382"/>
                  <a:gd name="T72" fmla="*/ 3764 w 5477"/>
                  <a:gd name="T73" fmla="*/ 1100 h 4382"/>
                  <a:gd name="T74" fmla="*/ 3630 w 5477"/>
                  <a:gd name="T75" fmla="*/ 1506 h 4382"/>
                  <a:gd name="T76" fmla="*/ 3970 w 5477"/>
                  <a:gd name="T77" fmla="*/ 1564 h 4382"/>
                  <a:gd name="T78" fmla="*/ 4314 w 5477"/>
                  <a:gd name="T79" fmla="*/ 1498 h 4382"/>
                  <a:gd name="T80" fmla="*/ 4429 w 5477"/>
                  <a:gd name="T81" fmla="*/ 1778 h 4382"/>
                  <a:gd name="T82" fmla="*/ 4108 w 5477"/>
                  <a:gd name="T83" fmla="*/ 1831 h 4382"/>
                  <a:gd name="T84" fmla="*/ 3843 w 5477"/>
                  <a:gd name="T85" fmla="*/ 2098 h 4382"/>
                  <a:gd name="T86" fmla="*/ 3361 w 5477"/>
                  <a:gd name="T87" fmla="*/ 2387 h 4382"/>
                  <a:gd name="T88" fmla="*/ 2945 w 5477"/>
                  <a:gd name="T89" fmla="*/ 2498 h 4382"/>
                  <a:gd name="T90" fmla="*/ 2883 w 5477"/>
                  <a:gd name="T91" fmla="*/ 2807 h 4382"/>
                  <a:gd name="T92" fmla="*/ 2381 w 5477"/>
                  <a:gd name="T93" fmla="*/ 3068 h 4382"/>
                  <a:gd name="T94" fmla="*/ 1756 w 5477"/>
                  <a:gd name="T95" fmla="*/ 3241 h 4382"/>
                  <a:gd name="T96" fmla="*/ 1372 w 5477"/>
                  <a:gd name="T97" fmla="*/ 3280 h 4382"/>
                  <a:gd name="T98" fmla="*/ 753 w 5477"/>
                  <a:gd name="T99" fmla="*/ 3085 h 4382"/>
                  <a:gd name="T100" fmla="*/ 137 w 5477"/>
                  <a:gd name="T101" fmla="*/ 3043 h 4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77" h="4382">
                    <a:moveTo>
                      <a:pt x="26" y="3270"/>
                    </a:moveTo>
                    <a:cubicBezTo>
                      <a:pt x="0" y="3300"/>
                      <a:pt x="21" y="3322"/>
                      <a:pt x="21" y="3356"/>
                    </a:cubicBezTo>
                    <a:cubicBezTo>
                      <a:pt x="21" y="3389"/>
                      <a:pt x="61" y="3422"/>
                      <a:pt x="78" y="3459"/>
                    </a:cubicBezTo>
                    <a:cubicBezTo>
                      <a:pt x="96" y="3496"/>
                      <a:pt x="135" y="3519"/>
                      <a:pt x="187" y="3570"/>
                    </a:cubicBezTo>
                    <a:cubicBezTo>
                      <a:pt x="240" y="3622"/>
                      <a:pt x="292" y="3574"/>
                      <a:pt x="318" y="3541"/>
                    </a:cubicBezTo>
                    <a:cubicBezTo>
                      <a:pt x="345" y="3507"/>
                      <a:pt x="349" y="3500"/>
                      <a:pt x="375" y="3493"/>
                    </a:cubicBezTo>
                    <a:cubicBezTo>
                      <a:pt x="401" y="3485"/>
                      <a:pt x="546" y="3485"/>
                      <a:pt x="607" y="3507"/>
                    </a:cubicBezTo>
                    <a:cubicBezTo>
                      <a:pt x="668" y="3530"/>
                      <a:pt x="659" y="3567"/>
                      <a:pt x="655" y="3608"/>
                    </a:cubicBezTo>
                    <a:cubicBezTo>
                      <a:pt x="650" y="3648"/>
                      <a:pt x="607" y="3656"/>
                      <a:pt x="572" y="3667"/>
                    </a:cubicBezTo>
                    <a:cubicBezTo>
                      <a:pt x="537" y="3678"/>
                      <a:pt x="502" y="3741"/>
                      <a:pt x="498" y="3760"/>
                    </a:cubicBezTo>
                    <a:cubicBezTo>
                      <a:pt x="493" y="3778"/>
                      <a:pt x="581" y="3789"/>
                      <a:pt x="616" y="3826"/>
                    </a:cubicBezTo>
                    <a:cubicBezTo>
                      <a:pt x="650" y="3863"/>
                      <a:pt x="672" y="3848"/>
                      <a:pt x="720" y="3848"/>
                    </a:cubicBezTo>
                    <a:cubicBezTo>
                      <a:pt x="768" y="3848"/>
                      <a:pt x="733" y="3926"/>
                      <a:pt x="764" y="3963"/>
                    </a:cubicBezTo>
                    <a:cubicBezTo>
                      <a:pt x="795" y="4000"/>
                      <a:pt x="830" y="3982"/>
                      <a:pt x="891" y="4012"/>
                    </a:cubicBezTo>
                    <a:cubicBezTo>
                      <a:pt x="952" y="4041"/>
                      <a:pt x="1026" y="4015"/>
                      <a:pt x="1096" y="4000"/>
                    </a:cubicBezTo>
                    <a:cubicBezTo>
                      <a:pt x="1166" y="3986"/>
                      <a:pt x="1231" y="3904"/>
                      <a:pt x="1271" y="3871"/>
                    </a:cubicBezTo>
                    <a:cubicBezTo>
                      <a:pt x="1310" y="3837"/>
                      <a:pt x="1393" y="3874"/>
                      <a:pt x="1437" y="3904"/>
                    </a:cubicBezTo>
                    <a:cubicBezTo>
                      <a:pt x="1480" y="3934"/>
                      <a:pt x="1480" y="3974"/>
                      <a:pt x="1476" y="4034"/>
                    </a:cubicBezTo>
                    <a:cubicBezTo>
                      <a:pt x="1472" y="4093"/>
                      <a:pt x="1428" y="4119"/>
                      <a:pt x="1380" y="4134"/>
                    </a:cubicBezTo>
                    <a:cubicBezTo>
                      <a:pt x="1332" y="4149"/>
                      <a:pt x="1362" y="4201"/>
                      <a:pt x="1349" y="4245"/>
                    </a:cubicBezTo>
                    <a:cubicBezTo>
                      <a:pt x="1336" y="4290"/>
                      <a:pt x="1380" y="4293"/>
                      <a:pt x="1419" y="4323"/>
                    </a:cubicBezTo>
                    <a:cubicBezTo>
                      <a:pt x="1459" y="4353"/>
                      <a:pt x="1459" y="4382"/>
                      <a:pt x="1502" y="4375"/>
                    </a:cubicBezTo>
                    <a:cubicBezTo>
                      <a:pt x="1546" y="4367"/>
                      <a:pt x="1528" y="4330"/>
                      <a:pt x="1581" y="4345"/>
                    </a:cubicBezTo>
                    <a:cubicBezTo>
                      <a:pt x="1633" y="4360"/>
                      <a:pt x="1690" y="4315"/>
                      <a:pt x="1708" y="4282"/>
                    </a:cubicBezTo>
                    <a:cubicBezTo>
                      <a:pt x="1725" y="4249"/>
                      <a:pt x="1764" y="4282"/>
                      <a:pt x="1817" y="4278"/>
                    </a:cubicBezTo>
                    <a:cubicBezTo>
                      <a:pt x="1869" y="4275"/>
                      <a:pt x="1852" y="4208"/>
                      <a:pt x="1830" y="4197"/>
                    </a:cubicBezTo>
                    <a:cubicBezTo>
                      <a:pt x="1808" y="4186"/>
                      <a:pt x="1830" y="4138"/>
                      <a:pt x="1856" y="4112"/>
                    </a:cubicBezTo>
                    <a:cubicBezTo>
                      <a:pt x="1882" y="4086"/>
                      <a:pt x="1860" y="4037"/>
                      <a:pt x="1856" y="4004"/>
                    </a:cubicBezTo>
                    <a:cubicBezTo>
                      <a:pt x="1852" y="3971"/>
                      <a:pt x="1887" y="3960"/>
                      <a:pt x="1913" y="3923"/>
                    </a:cubicBezTo>
                    <a:cubicBezTo>
                      <a:pt x="1939" y="3886"/>
                      <a:pt x="1974" y="3889"/>
                      <a:pt x="2000" y="3871"/>
                    </a:cubicBezTo>
                    <a:cubicBezTo>
                      <a:pt x="2026" y="3852"/>
                      <a:pt x="2044" y="3889"/>
                      <a:pt x="2061" y="3904"/>
                    </a:cubicBezTo>
                    <a:cubicBezTo>
                      <a:pt x="2079" y="3919"/>
                      <a:pt x="2101" y="3949"/>
                      <a:pt x="2088" y="3978"/>
                    </a:cubicBezTo>
                    <a:cubicBezTo>
                      <a:pt x="2075" y="4008"/>
                      <a:pt x="2048" y="4023"/>
                      <a:pt x="2022" y="4049"/>
                    </a:cubicBezTo>
                    <a:cubicBezTo>
                      <a:pt x="1996" y="4075"/>
                      <a:pt x="2000" y="4134"/>
                      <a:pt x="2040" y="4160"/>
                    </a:cubicBezTo>
                    <a:cubicBezTo>
                      <a:pt x="2079" y="4186"/>
                      <a:pt x="2092" y="4160"/>
                      <a:pt x="2166" y="4182"/>
                    </a:cubicBezTo>
                    <a:cubicBezTo>
                      <a:pt x="2240" y="4204"/>
                      <a:pt x="2223" y="4252"/>
                      <a:pt x="2249" y="4252"/>
                    </a:cubicBezTo>
                    <a:cubicBezTo>
                      <a:pt x="2275" y="4252"/>
                      <a:pt x="2323" y="4264"/>
                      <a:pt x="2341" y="4241"/>
                    </a:cubicBezTo>
                    <a:cubicBezTo>
                      <a:pt x="2358" y="4219"/>
                      <a:pt x="2389" y="4252"/>
                      <a:pt x="2415" y="4278"/>
                    </a:cubicBezTo>
                    <a:cubicBezTo>
                      <a:pt x="2441" y="4304"/>
                      <a:pt x="2463" y="4256"/>
                      <a:pt x="2494" y="4256"/>
                    </a:cubicBezTo>
                    <a:cubicBezTo>
                      <a:pt x="2524" y="4256"/>
                      <a:pt x="2516" y="4241"/>
                      <a:pt x="2516" y="4204"/>
                    </a:cubicBezTo>
                    <a:cubicBezTo>
                      <a:pt x="2516" y="4167"/>
                      <a:pt x="2546" y="4156"/>
                      <a:pt x="2564" y="4130"/>
                    </a:cubicBezTo>
                    <a:cubicBezTo>
                      <a:pt x="2581" y="4104"/>
                      <a:pt x="2616" y="4082"/>
                      <a:pt x="2629" y="4052"/>
                    </a:cubicBezTo>
                    <a:cubicBezTo>
                      <a:pt x="2642" y="4023"/>
                      <a:pt x="2629" y="4023"/>
                      <a:pt x="2699" y="4015"/>
                    </a:cubicBezTo>
                    <a:cubicBezTo>
                      <a:pt x="2769" y="4008"/>
                      <a:pt x="2712" y="3960"/>
                      <a:pt x="2708" y="3923"/>
                    </a:cubicBezTo>
                    <a:cubicBezTo>
                      <a:pt x="2704" y="3886"/>
                      <a:pt x="2738" y="3882"/>
                      <a:pt x="2765" y="3860"/>
                    </a:cubicBezTo>
                    <a:cubicBezTo>
                      <a:pt x="2791" y="3837"/>
                      <a:pt x="2782" y="3823"/>
                      <a:pt x="2782" y="3797"/>
                    </a:cubicBezTo>
                    <a:cubicBezTo>
                      <a:pt x="2782" y="3771"/>
                      <a:pt x="2839" y="3811"/>
                      <a:pt x="2861" y="3826"/>
                    </a:cubicBezTo>
                    <a:cubicBezTo>
                      <a:pt x="2883" y="3841"/>
                      <a:pt x="2904" y="3830"/>
                      <a:pt x="2939" y="3774"/>
                    </a:cubicBezTo>
                    <a:cubicBezTo>
                      <a:pt x="2974" y="3719"/>
                      <a:pt x="2974" y="3774"/>
                      <a:pt x="3018" y="3793"/>
                    </a:cubicBezTo>
                    <a:cubicBezTo>
                      <a:pt x="3062" y="3811"/>
                      <a:pt x="3057" y="3774"/>
                      <a:pt x="3057" y="3737"/>
                    </a:cubicBezTo>
                    <a:cubicBezTo>
                      <a:pt x="3057" y="3700"/>
                      <a:pt x="3097" y="3726"/>
                      <a:pt x="3110" y="3734"/>
                    </a:cubicBezTo>
                    <a:cubicBezTo>
                      <a:pt x="3123" y="3741"/>
                      <a:pt x="3153" y="3722"/>
                      <a:pt x="3162" y="3697"/>
                    </a:cubicBezTo>
                    <a:cubicBezTo>
                      <a:pt x="3171" y="3671"/>
                      <a:pt x="3197" y="3589"/>
                      <a:pt x="3215" y="3563"/>
                    </a:cubicBezTo>
                    <a:cubicBezTo>
                      <a:pt x="3232" y="3537"/>
                      <a:pt x="3284" y="3548"/>
                      <a:pt x="3319" y="3563"/>
                    </a:cubicBezTo>
                    <a:cubicBezTo>
                      <a:pt x="3354" y="3578"/>
                      <a:pt x="3372" y="3530"/>
                      <a:pt x="3385" y="3504"/>
                    </a:cubicBezTo>
                    <a:cubicBezTo>
                      <a:pt x="3398" y="3478"/>
                      <a:pt x="3420" y="3500"/>
                      <a:pt x="3442" y="3519"/>
                    </a:cubicBezTo>
                    <a:cubicBezTo>
                      <a:pt x="3464" y="3537"/>
                      <a:pt x="3499" y="3515"/>
                      <a:pt x="3503" y="3489"/>
                    </a:cubicBezTo>
                    <a:cubicBezTo>
                      <a:pt x="3507" y="3463"/>
                      <a:pt x="3542" y="3478"/>
                      <a:pt x="3577" y="3470"/>
                    </a:cubicBezTo>
                    <a:cubicBezTo>
                      <a:pt x="3612" y="3463"/>
                      <a:pt x="3590" y="3411"/>
                      <a:pt x="3595" y="3396"/>
                    </a:cubicBezTo>
                    <a:cubicBezTo>
                      <a:pt x="3599" y="3381"/>
                      <a:pt x="3564" y="3381"/>
                      <a:pt x="3547" y="3352"/>
                    </a:cubicBezTo>
                    <a:cubicBezTo>
                      <a:pt x="3529" y="3322"/>
                      <a:pt x="3516" y="3311"/>
                      <a:pt x="3538" y="3300"/>
                    </a:cubicBezTo>
                    <a:cubicBezTo>
                      <a:pt x="3560" y="3289"/>
                      <a:pt x="3533" y="3270"/>
                      <a:pt x="3538" y="3233"/>
                    </a:cubicBezTo>
                    <a:cubicBezTo>
                      <a:pt x="3542" y="3196"/>
                      <a:pt x="3538" y="3189"/>
                      <a:pt x="3555" y="3185"/>
                    </a:cubicBezTo>
                    <a:cubicBezTo>
                      <a:pt x="3573" y="3181"/>
                      <a:pt x="3590" y="3159"/>
                      <a:pt x="3590" y="3129"/>
                    </a:cubicBezTo>
                    <a:cubicBezTo>
                      <a:pt x="3590" y="3100"/>
                      <a:pt x="3595" y="3089"/>
                      <a:pt x="3625" y="3059"/>
                    </a:cubicBezTo>
                    <a:cubicBezTo>
                      <a:pt x="3656" y="3029"/>
                      <a:pt x="3678" y="3026"/>
                      <a:pt x="3708" y="3048"/>
                    </a:cubicBezTo>
                    <a:cubicBezTo>
                      <a:pt x="3739" y="3070"/>
                      <a:pt x="3699" y="3129"/>
                      <a:pt x="3739" y="3166"/>
                    </a:cubicBezTo>
                    <a:cubicBezTo>
                      <a:pt x="3778" y="3204"/>
                      <a:pt x="3826" y="3118"/>
                      <a:pt x="3857" y="3085"/>
                    </a:cubicBezTo>
                    <a:cubicBezTo>
                      <a:pt x="3887" y="3052"/>
                      <a:pt x="3909" y="3048"/>
                      <a:pt x="3935" y="3070"/>
                    </a:cubicBezTo>
                    <a:cubicBezTo>
                      <a:pt x="3962" y="3092"/>
                      <a:pt x="3979" y="3066"/>
                      <a:pt x="4005" y="3029"/>
                    </a:cubicBezTo>
                    <a:cubicBezTo>
                      <a:pt x="4031" y="2992"/>
                      <a:pt x="4058" y="3018"/>
                      <a:pt x="4084" y="3033"/>
                    </a:cubicBezTo>
                    <a:cubicBezTo>
                      <a:pt x="4110" y="3048"/>
                      <a:pt x="4123" y="3018"/>
                      <a:pt x="4119" y="2996"/>
                    </a:cubicBezTo>
                    <a:cubicBezTo>
                      <a:pt x="4114" y="2974"/>
                      <a:pt x="4097" y="2959"/>
                      <a:pt x="4093" y="2929"/>
                    </a:cubicBezTo>
                    <a:cubicBezTo>
                      <a:pt x="4088" y="2900"/>
                      <a:pt x="4119" y="2885"/>
                      <a:pt x="4184" y="2870"/>
                    </a:cubicBezTo>
                    <a:cubicBezTo>
                      <a:pt x="4250" y="2855"/>
                      <a:pt x="4184" y="2870"/>
                      <a:pt x="4237" y="2837"/>
                    </a:cubicBezTo>
                    <a:cubicBezTo>
                      <a:pt x="4289" y="2803"/>
                      <a:pt x="4311" y="2855"/>
                      <a:pt x="4311" y="2855"/>
                    </a:cubicBezTo>
                    <a:cubicBezTo>
                      <a:pt x="4311" y="2855"/>
                      <a:pt x="4350" y="2914"/>
                      <a:pt x="4377" y="2929"/>
                    </a:cubicBezTo>
                    <a:cubicBezTo>
                      <a:pt x="4403" y="2944"/>
                      <a:pt x="4394" y="2959"/>
                      <a:pt x="4394" y="2992"/>
                    </a:cubicBezTo>
                    <a:cubicBezTo>
                      <a:pt x="4394" y="3026"/>
                      <a:pt x="4394" y="3037"/>
                      <a:pt x="4425" y="3052"/>
                    </a:cubicBezTo>
                    <a:cubicBezTo>
                      <a:pt x="4455" y="3066"/>
                      <a:pt x="4442" y="3103"/>
                      <a:pt x="4477" y="3129"/>
                    </a:cubicBezTo>
                    <a:cubicBezTo>
                      <a:pt x="4512" y="3155"/>
                      <a:pt x="4543" y="3129"/>
                      <a:pt x="4582" y="3129"/>
                    </a:cubicBezTo>
                    <a:cubicBezTo>
                      <a:pt x="4599" y="3129"/>
                      <a:pt x="4627" y="3126"/>
                      <a:pt x="4652" y="3122"/>
                    </a:cubicBezTo>
                    <a:cubicBezTo>
                      <a:pt x="4659" y="3111"/>
                      <a:pt x="4668" y="3101"/>
                      <a:pt x="4676" y="3092"/>
                    </a:cubicBezTo>
                    <a:cubicBezTo>
                      <a:pt x="4698" y="3068"/>
                      <a:pt x="4687" y="3053"/>
                      <a:pt x="4663" y="3020"/>
                    </a:cubicBezTo>
                    <a:cubicBezTo>
                      <a:pt x="4639" y="2987"/>
                      <a:pt x="4647" y="2959"/>
                      <a:pt x="4647" y="2942"/>
                    </a:cubicBezTo>
                    <a:cubicBezTo>
                      <a:pt x="4647" y="2926"/>
                      <a:pt x="4656" y="2916"/>
                      <a:pt x="4630" y="2903"/>
                    </a:cubicBezTo>
                    <a:cubicBezTo>
                      <a:pt x="4604" y="2890"/>
                      <a:pt x="4628" y="2870"/>
                      <a:pt x="4634" y="2855"/>
                    </a:cubicBezTo>
                    <a:cubicBezTo>
                      <a:pt x="4641" y="2840"/>
                      <a:pt x="4658" y="2822"/>
                      <a:pt x="4676" y="2848"/>
                    </a:cubicBezTo>
                    <a:cubicBezTo>
                      <a:pt x="4693" y="2874"/>
                      <a:pt x="4717" y="2863"/>
                      <a:pt x="4748" y="2892"/>
                    </a:cubicBezTo>
                    <a:cubicBezTo>
                      <a:pt x="4778" y="2922"/>
                      <a:pt x="4776" y="2933"/>
                      <a:pt x="4802" y="2970"/>
                    </a:cubicBezTo>
                    <a:cubicBezTo>
                      <a:pt x="4829" y="3007"/>
                      <a:pt x="4853" y="2933"/>
                      <a:pt x="4859" y="2907"/>
                    </a:cubicBezTo>
                    <a:cubicBezTo>
                      <a:pt x="4866" y="2881"/>
                      <a:pt x="4907" y="2851"/>
                      <a:pt x="4925" y="2831"/>
                    </a:cubicBezTo>
                    <a:cubicBezTo>
                      <a:pt x="4942" y="2811"/>
                      <a:pt x="4953" y="2814"/>
                      <a:pt x="4982" y="2801"/>
                    </a:cubicBezTo>
                    <a:cubicBezTo>
                      <a:pt x="5010" y="2788"/>
                      <a:pt x="5019" y="2766"/>
                      <a:pt x="5023" y="2742"/>
                    </a:cubicBezTo>
                    <a:cubicBezTo>
                      <a:pt x="5027" y="2718"/>
                      <a:pt x="5043" y="2725"/>
                      <a:pt x="5062" y="2725"/>
                    </a:cubicBezTo>
                    <a:cubicBezTo>
                      <a:pt x="5082" y="2725"/>
                      <a:pt x="5106" y="2735"/>
                      <a:pt x="5126" y="2703"/>
                    </a:cubicBezTo>
                    <a:cubicBezTo>
                      <a:pt x="5145" y="2672"/>
                      <a:pt x="5167" y="2711"/>
                      <a:pt x="5209" y="2714"/>
                    </a:cubicBezTo>
                    <a:cubicBezTo>
                      <a:pt x="5250" y="2718"/>
                      <a:pt x="5231" y="2631"/>
                      <a:pt x="5237" y="2614"/>
                    </a:cubicBezTo>
                    <a:cubicBezTo>
                      <a:pt x="5244" y="2598"/>
                      <a:pt x="5272" y="2614"/>
                      <a:pt x="5287" y="2623"/>
                    </a:cubicBezTo>
                    <a:cubicBezTo>
                      <a:pt x="5303" y="2633"/>
                      <a:pt x="5322" y="2620"/>
                      <a:pt x="5344" y="2614"/>
                    </a:cubicBezTo>
                    <a:cubicBezTo>
                      <a:pt x="5366" y="2609"/>
                      <a:pt x="5386" y="2590"/>
                      <a:pt x="5386" y="2559"/>
                    </a:cubicBezTo>
                    <a:cubicBezTo>
                      <a:pt x="5386" y="2527"/>
                      <a:pt x="5407" y="2536"/>
                      <a:pt x="5442" y="2514"/>
                    </a:cubicBezTo>
                    <a:cubicBezTo>
                      <a:pt x="5477" y="2492"/>
                      <a:pt x="5464" y="2468"/>
                      <a:pt x="5460" y="2444"/>
                    </a:cubicBezTo>
                    <a:cubicBezTo>
                      <a:pt x="5455" y="2420"/>
                      <a:pt x="5427" y="2440"/>
                      <a:pt x="5407" y="2431"/>
                    </a:cubicBezTo>
                    <a:cubicBezTo>
                      <a:pt x="5388" y="2422"/>
                      <a:pt x="5410" y="2368"/>
                      <a:pt x="5397" y="2338"/>
                    </a:cubicBezTo>
                    <a:cubicBezTo>
                      <a:pt x="5383" y="2308"/>
                      <a:pt x="5357" y="2303"/>
                      <a:pt x="5353" y="2268"/>
                    </a:cubicBezTo>
                    <a:cubicBezTo>
                      <a:pt x="5348" y="2232"/>
                      <a:pt x="5296" y="2223"/>
                      <a:pt x="5289" y="2194"/>
                    </a:cubicBezTo>
                    <a:cubicBezTo>
                      <a:pt x="5283" y="2164"/>
                      <a:pt x="5248" y="2194"/>
                      <a:pt x="5237" y="2216"/>
                    </a:cubicBezTo>
                    <a:cubicBezTo>
                      <a:pt x="5226" y="2238"/>
                      <a:pt x="5191" y="2245"/>
                      <a:pt x="5156" y="2270"/>
                    </a:cubicBezTo>
                    <a:cubicBezTo>
                      <a:pt x="5121" y="2294"/>
                      <a:pt x="5117" y="2270"/>
                      <a:pt x="5110" y="2236"/>
                    </a:cubicBezTo>
                    <a:cubicBezTo>
                      <a:pt x="5104" y="2203"/>
                      <a:pt x="5075" y="2199"/>
                      <a:pt x="5065" y="2179"/>
                    </a:cubicBezTo>
                    <a:cubicBezTo>
                      <a:pt x="5054" y="2158"/>
                      <a:pt x="5043" y="2149"/>
                      <a:pt x="5032" y="2121"/>
                    </a:cubicBezTo>
                    <a:cubicBezTo>
                      <a:pt x="5021" y="2093"/>
                      <a:pt x="5060" y="2042"/>
                      <a:pt x="5062" y="2017"/>
                    </a:cubicBezTo>
                    <a:cubicBezTo>
                      <a:pt x="5065" y="1993"/>
                      <a:pt x="5043" y="1990"/>
                      <a:pt x="5019" y="1979"/>
                    </a:cubicBezTo>
                    <a:cubicBezTo>
                      <a:pt x="4995" y="1967"/>
                      <a:pt x="4992" y="1967"/>
                      <a:pt x="4988" y="1940"/>
                    </a:cubicBezTo>
                    <a:cubicBezTo>
                      <a:pt x="4984" y="1912"/>
                      <a:pt x="4955" y="1938"/>
                      <a:pt x="4920" y="1927"/>
                    </a:cubicBezTo>
                    <a:cubicBezTo>
                      <a:pt x="4885" y="1916"/>
                      <a:pt x="4940" y="1862"/>
                      <a:pt x="4949" y="1847"/>
                    </a:cubicBezTo>
                    <a:cubicBezTo>
                      <a:pt x="4958" y="1832"/>
                      <a:pt x="4975" y="1858"/>
                      <a:pt x="5001" y="1871"/>
                    </a:cubicBezTo>
                    <a:cubicBezTo>
                      <a:pt x="5027" y="1884"/>
                      <a:pt x="5025" y="1877"/>
                      <a:pt x="5045" y="1858"/>
                    </a:cubicBezTo>
                    <a:cubicBezTo>
                      <a:pt x="5065" y="1840"/>
                      <a:pt x="5062" y="1866"/>
                      <a:pt x="5106" y="1890"/>
                    </a:cubicBezTo>
                    <a:cubicBezTo>
                      <a:pt x="5150" y="1914"/>
                      <a:pt x="5132" y="1849"/>
                      <a:pt x="5130" y="1815"/>
                    </a:cubicBezTo>
                    <a:cubicBezTo>
                      <a:pt x="5128" y="1782"/>
                      <a:pt x="5156" y="1790"/>
                      <a:pt x="5172" y="1765"/>
                    </a:cubicBezTo>
                    <a:cubicBezTo>
                      <a:pt x="5187" y="1741"/>
                      <a:pt x="5152" y="1741"/>
                      <a:pt x="5137" y="1727"/>
                    </a:cubicBezTo>
                    <a:cubicBezTo>
                      <a:pt x="5121" y="1712"/>
                      <a:pt x="5132" y="1684"/>
                      <a:pt x="5139" y="1662"/>
                    </a:cubicBezTo>
                    <a:cubicBezTo>
                      <a:pt x="5145" y="1639"/>
                      <a:pt x="5200" y="1645"/>
                      <a:pt x="5222" y="1638"/>
                    </a:cubicBezTo>
                    <a:cubicBezTo>
                      <a:pt x="5244" y="1630"/>
                      <a:pt x="5252" y="1608"/>
                      <a:pt x="5252" y="1591"/>
                    </a:cubicBezTo>
                    <a:cubicBezTo>
                      <a:pt x="5252" y="1575"/>
                      <a:pt x="5246" y="1576"/>
                      <a:pt x="5215" y="1595"/>
                    </a:cubicBezTo>
                    <a:cubicBezTo>
                      <a:pt x="5185" y="1613"/>
                      <a:pt x="5178" y="1602"/>
                      <a:pt x="5130" y="1593"/>
                    </a:cubicBezTo>
                    <a:cubicBezTo>
                      <a:pt x="5082" y="1584"/>
                      <a:pt x="5084" y="1576"/>
                      <a:pt x="5067" y="1562"/>
                    </a:cubicBezTo>
                    <a:cubicBezTo>
                      <a:pt x="5049" y="1547"/>
                      <a:pt x="5006" y="1528"/>
                      <a:pt x="4988" y="1508"/>
                    </a:cubicBezTo>
                    <a:cubicBezTo>
                      <a:pt x="4971" y="1487"/>
                      <a:pt x="4990" y="1445"/>
                      <a:pt x="5014" y="1426"/>
                    </a:cubicBezTo>
                    <a:cubicBezTo>
                      <a:pt x="5038" y="1408"/>
                      <a:pt x="5056" y="1378"/>
                      <a:pt x="5075" y="1347"/>
                    </a:cubicBezTo>
                    <a:cubicBezTo>
                      <a:pt x="5095" y="1315"/>
                      <a:pt x="5145" y="1267"/>
                      <a:pt x="5180" y="1228"/>
                    </a:cubicBezTo>
                    <a:cubicBezTo>
                      <a:pt x="5215" y="1189"/>
                      <a:pt x="5217" y="1161"/>
                      <a:pt x="5244" y="1132"/>
                    </a:cubicBezTo>
                    <a:cubicBezTo>
                      <a:pt x="5270" y="1102"/>
                      <a:pt x="5263" y="1146"/>
                      <a:pt x="5270" y="1172"/>
                    </a:cubicBezTo>
                    <a:cubicBezTo>
                      <a:pt x="5276" y="1198"/>
                      <a:pt x="5298" y="1208"/>
                      <a:pt x="5320" y="1219"/>
                    </a:cubicBezTo>
                    <a:cubicBezTo>
                      <a:pt x="5342" y="1230"/>
                      <a:pt x="5335" y="1172"/>
                      <a:pt x="5320" y="1152"/>
                    </a:cubicBezTo>
                    <a:cubicBezTo>
                      <a:pt x="5305" y="1132"/>
                      <a:pt x="5309" y="1096"/>
                      <a:pt x="5305" y="1067"/>
                    </a:cubicBezTo>
                    <a:cubicBezTo>
                      <a:pt x="5300" y="1037"/>
                      <a:pt x="5320" y="1006"/>
                      <a:pt x="5320" y="982"/>
                    </a:cubicBezTo>
                    <a:cubicBezTo>
                      <a:pt x="5320" y="957"/>
                      <a:pt x="5342" y="950"/>
                      <a:pt x="5370" y="932"/>
                    </a:cubicBezTo>
                    <a:cubicBezTo>
                      <a:pt x="5399" y="913"/>
                      <a:pt x="5388" y="839"/>
                      <a:pt x="5364" y="811"/>
                    </a:cubicBezTo>
                    <a:cubicBezTo>
                      <a:pt x="5340" y="783"/>
                      <a:pt x="5351" y="737"/>
                      <a:pt x="5346" y="694"/>
                    </a:cubicBezTo>
                    <a:cubicBezTo>
                      <a:pt x="5342" y="652"/>
                      <a:pt x="5366" y="605"/>
                      <a:pt x="5379" y="587"/>
                    </a:cubicBezTo>
                    <a:cubicBezTo>
                      <a:pt x="5392" y="568"/>
                      <a:pt x="5407" y="539"/>
                      <a:pt x="5390" y="511"/>
                    </a:cubicBezTo>
                    <a:cubicBezTo>
                      <a:pt x="5372" y="483"/>
                      <a:pt x="5421" y="465"/>
                      <a:pt x="5418" y="437"/>
                    </a:cubicBezTo>
                    <a:cubicBezTo>
                      <a:pt x="5416" y="409"/>
                      <a:pt x="5370" y="400"/>
                      <a:pt x="5329" y="368"/>
                    </a:cubicBezTo>
                    <a:cubicBezTo>
                      <a:pt x="5287" y="337"/>
                      <a:pt x="5314" y="322"/>
                      <a:pt x="5248" y="316"/>
                    </a:cubicBezTo>
                    <a:cubicBezTo>
                      <a:pt x="5182" y="311"/>
                      <a:pt x="5189" y="366"/>
                      <a:pt x="5150" y="405"/>
                    </a:cubicBezTo>
                    <a:cubicBezTo>
                      <a:pt x="5110" y="444"/>
                      <a:pt x="5084" y="427"/>
                      <a:pt x="5032" y="439"/>
                    </a:cubicBezTo>
                    <a:cubicBezTo>
                      <a:pt x="4979" y="450"/>
                      <a:pt x="4914" y="472"/>
                      <a:pt x="4861" y="466"/>
                    </a:cubicBezTo>
                    <a:cubicBezTo>
                      <a:pt x="4809" y="461"/>
                      <a:pt x="4783" y="422"/>
                      <a:pt x="4776" y="389"/>
                    </a:cubicBezTo>
                    <a:cubicBezTo>
                      <a:pt x="4770" y="355"/>
                      <a:pt x="4757" y="316"/>
                      <a:pt x="4757" y="266"/>
                    </a:cubicBezTo>
                    <a:cubicBezTo>
                      <a:pt x="4757" y="216"/>
                      <a:pt x="4743" y="238"/>
                      <a:pt x="4717" y="238"/>
                    </a:cubicBezTo>
                    <a:cubicBezTo>
                      <a:pt x="4691" y="238"/>
                      <a:pt x="4684" y="227"/>
                      <a:pt x="4665" y="199"/>
                    </a:cubicBezTo>
                    <a:cubicBezTo>
                      <a:pt x="4645" y="172"/>
                      <a:pt x="4619" y="199"/>
                      <a:pt x="4619" y="233"/>
                    </a:cubicBezTo>
                    <a:cubicBezTo>
                      <a:pt x="4619" y="266"/>
                      <a:pt x="4599" y="283"/>
                      <a:pt x="4573" y="250"/>
                    </a:cubicBezTo>
                    <a:cubicBezTo>
                      <a:pt x="4547" y="216"/>
                      <a:pt x="4540" y="227"/>
                      <a:pt x="4475" y="216"/>
                    </a:cubicBezTo>
                    <a:cubicBezTo>
                      <a:pt x="4409" y="205"/>
                      <a:pt x="4475" y="149"/>
                      <a:pt x="4508" y="111"/>
                    </a:cubicBezTo>
                    <a:cubicBezTo>
                      <a:pt x="4540" y="72"/>
                      <a:pt x="4514" y="61"/>
                      <a:pt x="4475" y="33"/>
                    </a:cubicBezTo>
                    <a:cubicBezTo>
                      <a:pt x="4464" y="25"/>
                      <a:pt x="4454" y="13"/>
                      <a:pt x="4445" y="0"/>
                    </a:cubicBezTo>
                    <a:cubicBezTo>
                      <a:pt x="4418" y="4"/>
                      <a:pt x="4389" y="5"/>
                      <a:pt x="4375" y="22"/>
                    </a:cubicBezTo>
                    <a:cubicBezTo>
                      <a:pt x="4355" y="44"/>
                      <a:pt x="4301" y="126"/>
                      <a:pt x="4280" y="147"/>
                    </a:cubicBezTo>
                    <a:cubicBezTo>
                      <a:pt x="4259" y="168"/>
                      <a:pt x="4231" y="179"/>
                      <a:pt x="4242" y="201"/>
                    </a:cubicBezTo>
                    <a:cubicBezTo>
                      <a:pt x="4254" y="223"/>
                      <a:pt x="4270" y="241"/>
                      <a:pt x="4291" y="226"/>
                    </a:cubicBezTo>
                    <a:cubicBezTo>
                      <a:pt x="4313" y="211"/>
                      <a:pt x="4360" y="198"/>
                      <a:pt x="4370" y="226"/>
                    </a:cubicBezTo>
                    <a:cubicBezTo>
                      <a:pt x="4380" y="254"/>
                      <a:pt x="4370" y="248"/>
                      <a:pt x="4372" y="269"/>
                    </a:cubicBezTo>
                    <a:cubicBezTo>
                      <a:pt x="4373" y="290"/>
                      <a:pt x="4399" y="291"/>
                      <a:pt x="4408" y="315"/>
                    </a:cubicBezTo>
                    <a:cubicBezTo>
                      <a:pt x="4416" y="338"/>
                      <a:pt x="4409" y="376"/>
                      <a:pt x="4396" y="393"/>
                    </a:cubicBezTo>
                    <a:cubicBezTo>
                      <a:pt x="4383" y="409"/>
                      <a:pt x="4332" y="437"/>
                      <a:pt x="4319" y="465"/>
                    </a:cubicBezTo>
                    <a:cubicBezTo>
                      <a:pt x="4306" y="493"/>
                      <a:pt x="4301" y="528"/>
                      <a:pt x="4303" y="541"/>
                    </a:cubicBezTo>
                    <a:cubicBezTo>
                      <a:pt x="4304" y="555"/>
                      <a:pt x="4303" y="565"/>
                      <a:pt x="4288" y="573"/>
                    </a:cubicBezTo>
                    <a:cubicBezTo>
                      <a:pt x="4273" y="582"/>
                      <a:pt x="4270" y="594"/>
                      <a:pt x="4277" y="615"/>
                    </a:cubicBezTo>
                    <a:cubicBezTo>
                      <a:pt x="4283" y="636"/>
                      <a:pt x="4277" y="644"/>
                      <a:pt x="4264" y="655"/>
                    </a:cubicBezTo>
                    <a:cubicBezTo>
                      <a:pt x="4250" y="667"/>
                      <a:pt x="4249" y="673"/>
                      <a:pt x="4254" y="696"/>
                    </a:cubicBezTo>
                    <a:cubicBezTo>
                      <a:pt x="4259" y="718"/>
                      <a:pt x="4254" y="730"/>
                      <a:pt x="4239" y="747"/>
                    </a:cubicBezTo>
                    <a:cubicBezTo>
                      <a:pt x="4224" y="764"/>
                      <a:pt x="4209" y="780"/>
                      <a:pt x="4211" y="799"/>
                    </a:cubicBezTo>
                    <a:cubicBezTo>
                      <a:pt x="4213" y="817"/>
                      <a:pt x="4205" y="826"/>
                      <a:pt x="4218" y="837"/>
                    </a:cubicBezTo>
                    <a:cubicBezTo>
                      <a:pt x="4231" y="849"/>
                      <a:pt x="4249" y="840"/>
                      <a:pt x="4252" y="867"/>
                    </a:cubicBezTo>
                    <a:cubicBezTo>
                      <a:pt x="4255" y="893"/>
                      <a:pt x="4247" y="918"/>
                      <a:pt x="4223" y="928"/>
                    </a:cubicBezTo>
                    <a:cubicBezTo>
                      <a:pt x="4198" y="938"/>
                      <a:pt x="4162" y="938"/>
                      <a:pt x="4144" y="957"/>
                    </a:cubicBezTo>
                    <a:cubicBezTo>
                      <a:pt x="4126" y="976"/>
                      <a:pt x="4069" y="1024"/>
                      <a:pt x="4047" y="1047"/>
                    </a:cubicBezTo>
                    <a:cubicBezTo>
                      <a:pt x="4026" y="1071"/>
                      <a:pt x="4011" y="1111"/>
                      <a:pt x="3957" y="1090"/>
                    </a:cubicBezTo>
                    <a:cubicBezTo>
                      <a:pt x="3903" y="1070"/>
                      <a:pt x="3938" y="1056"/>
                      <a:pt x="3888" y="1058"/>
                    </a:cubicBezTo>
                    <a:cubicBezTo>
                      <a:pt x="3850" y="1061"/>
                      <a:pt x="3806" y="1053"/>
                      <a:pt x="3777" y="1036"/>
                    </a:cubicBezTo>
                    <a:cubicBezTo>
                      <a:pt x="3771" y="1061"/>
                      <a:pt x="3765" y="1086"/>
                      <a:pt x="3764" y="1100"/>
                    </a:cubicBezTo>
                    <a:cubicBezTo>
                      <a:pt x="3761" y="1134"/>
                      <a:pt x="3738" y="1181"/>
                      <a:pt x="3725" y="1225"/>
                    </a:cubicBezTo>
                    <a:cubicBezTo>
                      <a:pt x="3711" y="1270"/>
                      <a:pt x="3705" y="1298"/>
                      <a:pt x="3695" y="1339"/>
                    </a:cubicBezTo>
                    <a:cubicBezTo>
                      <a:pt x="3685" y="1381"/>
                      <a:pt x="3675" y="1384"/>
                      <a:pt x="3675" y="1423"/>
                    </a:cubicBezTo>
                    <a:cubicBezTo>
                      <a:pt x="3675" y="1462"/>
                      <a:pt x="3666" y="1462"/>
                      <a:pt x="3636" y="1459"/>
                    </a:cubicBezTo>
                    <a:cubicBezTo>
                      <a:pt x="3607" y="1456"/>
                      <a:pt x="3623" y="1487"/>
                      <a:pt x="3630" y="1506"/>
                    </a:cubicBezTo>
                    <a:cubicBezTo>
                      <a:pt x="3636" y="1525"/>
                      <a:pt x="3649" y="1550"/>
                      <a:pt x="3682" y="1581"/>
                    </a:cubicBezTo>
                    <a:cubicBezTo>
                      <a:pt x="3715" y="1612"/>
                      <a:pt x="3725" y="1584"/>
                      <a:pt x="3751" y="1559"/>
                    </a:cubicBezTo>
                    <a:cubicBezTo>
                      <a:pt x="3777" y="1534"/>
                      <a:pt x="3787" y="1537"/>
                      <a:pt x="3810" y="1545"/>
                    </a:cubicBezTo>
                    <a:cubicBezTo>
                      <a:pt x="3833" y="1553"/>
                      <a:pt x="3872" y="1523"/>
                      <a:pt x="3892" y="1520"/>
                    </a:cubicBezTo>
                    <a:cubicBezTo>
                      <a:pt x="3911" y="1517"/>
                      <a:pt x="3951" y="1545"/>
                      <a:pt x="3970" y="1564"/>
                    </a:cubicBezTo>
                    <a:cubicBezTo>
                      <a:pt x="3990" y="1584"/>
                      <a:pt x="4016" y="1564"/>
                      <a:pt x="4016" y="1553"/>
                    </a:cubicBezTo>
                    <a:cubicBezTo>
                      <a:pt x="4016" y="1542"/>
                      <a:pt x="4042" y="1492"/>
                      <a:pt x="4055" y="1467"/>
                    </a:cubicBezTo>
                    <a:cubicBezTo>
                      <a:pt x="4069" y="1442"/>
                      <a:pt x="4101" y="1453"/>
                      <a:pt x="4134" y="1445"/>
                    </a:cubicBezTo>
                    <a:cubicBezTo>
                      <a:pt x="4167" y="1437"/>
                      <a:pt x="4213" y="1450"/>
                      <a:pt x="4223" y="1467"/>
                    </a:cubicBezTo>
                    <a:cubicBezTo>
                      <a:pt x="4232" y="1484"/>
                      <a:pt x="4291" y="1500"/>
                      <a:pt x="4314" y="1498"/>
                    </a:cubicBezTo>
                    <a:cubicBezTo>
                      <a:pt x="4337" y="1495"/>
                      <a:pt x="4344" y="1523"/>
                      <a:pt x="4344" y="1542"/>
                    </a:cubicBezTo>
                    <a:cubicBezTo>
                      <a:pt x="4344" y="1562"/>
                      <a:pt x="4399" y="1564"/>
                      <a:pt x="4439" y="1592"/>
                    </a:cubicBezTo>
                    <a:cubicBezTo>
                      <a:pt x="4478" y="1620"/>
                      <a:pt x="4481" y="1637"/>
                      <a:pt x="4511" y="1659"/>
                    </a:cubicBezTo>
                    <a:cubicBezTo>
                      <a:pt x="4540" y="1681"/>
                      <a:pt x="4544" y="1717"/>
                      <a:pt x="4527" y="1748"/>
                    </a:cubicBezTo>
                    <a:cubicBezTo>
                      <a:pt x="4511" y="1778"/>
                      <a:pt x="4491" y="1778"/>
                      <a:pt x="4429" y="1778"/>
                    </a:cubicBezTo>
                    <a:cubicBezTo>
                      <a:pt x="4367" y="1778"/>
                      <a:pt x="4373" y="1778"/>
                      <a:pt x="4360" y="1762"/>
                    </a:cubicBezTo>
                    <a:cubicBezTo>
                      <a:pt x="4347" y="1745"/>
                      <a:pt x="4311" y="1773"/>
                      <a:pt x="4311" y="1773"/>
                    </a:cubicBezTo>
                    <a:cubicBezTo>
                      <a:pt x="4311" y="1773"/>
                      <a:pt x="4282" y="1776"/>
                      <a:pt x="4229" y="1767"/>
                    </a:cubicBezTo>
                    <a:cubicBezTo>
                      <a:pt x="4177" y="1759"/>
                      <a:pt x="4183" y="1795"/>
                      <a:pt x="4147" y="1826"/>
                    </a:cubicBezTo>
                    <a:cubicBezTo>
                      <a:pt x="4111" y="1856"/>
                      <a:pt x="4114" y="1853"/>
                      <a:pt x="4108" y="1831"/>
                    </a:cubicBezTo>
                    <a:cubicBezTo>
                      <a:pt x="4101" y="1809"/>
                      <a:pt x="4055" y="1840"/>
                      <a:pt x="4052" y="1879"/>
                    </a:cubicBezTo>
                    <a:cubicBezTo>
                      <a:pt x="4049" y="1917"/>
                      <a:pt x="4036" y="1898"/>
                      <a:pt x="3980" y="1898"/>
                    </a:cubicBezTo>
                    <a:cubicBezTo>
                      <a:pt x="3924" y="1898"/>
                      <a:pt x="3977" y="1920"/>
                      <a:pt x="3918" y="1954"/>
                    </a:cubicBezTo>
                    <a:cubicBezTo>
                      <a:pt x="3859" y="1987"/>
                      <a:pt x="3852" y="2023"/>
                      <a:pt x="3865" y="2051"/>
                    </a:cubicBezTo>
                    <a:cubicBezTo>
                      <a:pt x="3879" y="2079"/>
                      <a:pt x="3885" y="2081"/>
                      <a:pt x="3843" y="2098"/>
                    </a:cubicBezTo>
                    <a:cubicBezTo>
                      <a:pt x="3800" y="2115"/>
                      <a:pt x="3813" y="2143"/>
                      <a:pt x="3748" y="2179"/>
                    </a:cubicBezTo>
                    <a:cubicBezTo>
                      <a:pt x="3682" y="2215"/>
                      <a:pt x="3646" y="2201"/>
                      <a:pt x="3594" y="2198"/>
                    </a:cubicBezTo>
                    <a:cubicBezTo>
                      <a:pt x="3541" y="2195"/>
                      <a:pt x="3551" y="2234"/>
                      <a:pt x="3518" y="2268"/>
                    </a:cubicBezTo>
                    <a:cubicBezTo>
                      <a:pt x="3485" y="2301"/>
                      <a:pt x="3505" y="2315"/>
                      <a:pt x="3453" y="2332"/>
                    </a:cubicBezTo>
                    <a:cubicBezTo>
                      <a:pt x="3400" y="2348"/>
                      <a:pt x="3410" y="2368"/>
                      <a:pt x="3361" y="2387"/>
                    </a:cubicBezTo>
                    <a:cubicBezTo>
                      <a:pt x="3312" y="2407"/>
                      <a:pt x="3266" y="2398"/>
                      <a:pt x="3227" y="2393"/>
                    </a:cubicBezTo>
                    <a:cubicBezTo>
                      <a:pt x="3187" y="2387"/>
                      <a:pt x="3174" y="2387"/>
                      <a:pt x="3148" y="2357"/>
                    </a:cubicBezTo>
                    <a:cubicBezTo>
                      <a:pt x="3122" y="2326"/>
                      <a:pt x="3105" y="2343"/>
                      <a:pt x="3060" y="2343"/>
                    </a:cubicBezTo>
                    <a:cubicBezTo>
                      <a:pt x="3014" y="2343"/>
                      <a:pt x="2991" y="2373"/>
                      <a:pt x="2981" y="2401"/>
                    </a:cubicBezTo>
                    <a:cubicBezTo>
                      <a:pt x="2971" y="2429"/>
                      <a:pt x="2965" y="2457"/>
                      <a:pt x="2945" y="2498"/>
                    </a:cubicBezTo>
                    <a:cubicBezTo>
                      <a:pt x="2925" y="2540"/>
                      <a:pt x="2945" y="2529"/>
                      <a:pt x="2961" y="2571"/>
                    </a:cubicBezTo>
                    <a:cubicBezTo>
                      <a:pt x="2978" y="2612"/>
                      <a:pt x="3004" y="2601"/>
                      <a:pt x="3037" y="2623"/>
                    </a:cubicBezTo>
                    <a:cubicBezTo>
                      <a:pt x="3069" y="2646"/>
                      <a:pt x="3073" y="2654"/>
                      <a:pt x="3063" y="2682"/>
                    </a:cubicBezTo>
                    <a:cubicBezTo>
                      <a:pt x="3053" y="2710"/>
                      <a:pt x="3007" y="2729"/>
                      <a:pt x="2974" y="2749"/>
                    </a:cubicBezTo>
                    <a:cubicBezTo>
                      <a:pt x="2942" y="2768"/>
                      <a:pt x="2915" y="2785"/>
                      <a:pt x="2883" y="2807"/>
                    </a:cubicBezTo>
                    <a:cubicBezTo>
                      <a:pt x="2850" y="2829"/>
                      <a:pt x="2850" y="2865"/>
                      <a:pt x="2804" y="2921"/>
                    </a:cubicBezTo>
                    <a:cubicBezTo>
                      <a:pt x="2758" y="2977"/>
                      <a:pt x="2758" y="2982"/>
                      <a:pt x="2702" y="2993"/>
                    </a:cubicBezTo>
                    <a:cubicBezTo>
                      <a:pt x="2647" y="3004"/>
                      <a:pt x="2657" y="3007"/>
                      <a:pt x="2614" y="3038"/>
                    </a:cubicBezTo>
                    <a:cubicBezTo>
                      <a:pt x="2571" y="3068"/>
                      <a:pt x="2529" y="3049"/>
                      <a:pt x="2483" y="3068"/>
                    </a:cubicBezTo>
                    <a:cubicBezTo>
                      <a:pt x="2437" y="3088"/>
                      <a:pt x="2414" y="3079"/>
                      <a:pt x="2381" y="3068"/>
                    </a:cubicBezTo>
                    <a:cubicBezTo>
                      <a:pt x="2349" y="3057"/>
                      <a:pt x="2332" y="3071"/>
                      <a:pt x="2306" y="3079"/>
                    </a:cubicBezTo>
                    <a:cubicBezTo>
                      <a:pt x="2280" y="3088"/>
                      <a:pt x="2234" y="3091"/>
                      <a:pt x="2178" y="3079"/>
                    </a:cubicBezTo>
                    <a:cubicBezTo>
                      <a:pt x="2123" y="3068"/>
                      <a:pt x="2149" y="3082"/>
                      <a:pt x="2116" y="3104"/>
                    </a:cubicBezTo>
                    <a:cubicBezTo>
                      <a:pt x="2083" y="3127"/>
                      <a:pt x="2070" y="3124"/>
                      <a:pt x="1992" y="3135"/>
                    </a:cubicBezTo>
                    <a:cubicBezTo>
                      <a:pt x="1913" y="3146"/>
                      <a:pt x="1824" y="3213"/>
                      <a:pt x="1756" y="3241"/>
                    </a:cubicBezTo>
                    <a:cubicBezTo>
                      <a:pt x="1687" y="3268"/>
                      <a:pt x="1713" y="3280"/>
                      <a:pt x="1661" y="3327"/>
                    </a:cubicBezTo>
                    <a:cubicBezTo>
                      <a:pt x="1608" y="3374"/>
                      <a:pt x="1592" y="3332"/>
                      <a:pt x="1553" y="3324"/>
                    </a:cubicBezTo>
                    <a:cubicBezTo>
                      <a:pt x="1513" y="3316"/>
                      <a:pt x="1543" y="3299"/>
                      <a:pt x="1536" y="3260"/>
                    </a:cubicBezTo>
                    <a:cubicBezTo>
                      <a:pt x="1530" y="3221"/>
                      <a:pt x="1494" y="3257"/>
                      <a:pt x="1467" y="3271"/>
                    </a:cubicBezTo>
                    <a:cubicBezTo>
                      <a:pt x="1441" y="3285"/>
                      <a:pt x="1405" y="3280"/>
                      <a:pt x="1372" y="3280"/>
                    </a:cubicBezTo>
                    <a:cubicBezTo>
                      <a:pt x="1340" y="3280"/>
                      <a:pt x="1245" y="3243"/>
                      <a:pt x="1215" y="3229"/>
                    </a:cubicBezTo>
                    <a:cubicBezTo>
                      <a:pt x="1186" y="3216"/>
                      <a:pt x="1123" y="3210"/>
                      <a:pt x="1051" y="3191"/>
                    </a:cubicBezTo>
                    <a:cubicBezTo>
                      <a:pt x="979" y="3171"/>
                      <a:pt x="1025" y="3152"/>
                      <a:pt x="989" y="3118"/>
                    </a:cubicBezTo>
                    <a:cubicBezTo>
                      <a:pt x="953" y="3085"/>
                      <a:pt x="907" y="3096"/>
                      <a:pt x="861" y="3093"/>
                    </a:cubicBezTo>
                    <a:cubicBezTo>
                      <a:pt x="815" y="3091"/>
                      <a:pt x="799" y="3091"/>
                      <a:pt x="753" y="3085"/>
                    </a:cubicBezTo>
                    <a:cubicBezTo>
                      <a:pt x="707" y="3079"/>
                      <a:pt x="707" y="3074"/>
                      <a:pt x="648" y="3057"/>
                    </a:cubicBezTo>
                    <a:cubicBezTo>
                      <a:pt x="589" y="3040"/>
                      <a:pt x="543" y="3071"/>
                      <a:pt x="491" y="3088"/>
                    </a:cubicBezTo>
                    <a:cubicBezTo>
                      <a:pt x="439" y="3104"/>
                      <a:pt x="435" y="3085"/>
                      <a:pt x="380" y="3082"/>
                    </a:cubicBezTo>
                    <a:cubicBezTo>
                      <a:pt x="324" y="3079"/>
                      <a:pt x="294" y="3077"/>
                      <a:pt x="245" y="3071"/>
                    </a:cubicBezTo>
                    <a:cubicBezTo>
                      <a:pt x="196" y="3065"/>
                      <a:pt x="173" y="3071"/>
                      <a:pt x="137" y="3043"/>
                    </a:cubicBezTo>
                    <a:cubicBezTo>
                      <a:pt x="101" y="3015"/>
                      <a:pt x="82" y="3049"/>
                      <a:pt x="59" y="3054"/>
                    </a:cubicBezTo>
                    <a:cubicBezTo>
                      <a:pt x="45" y="3058"/>
                      <a:pt x="34" y="3057"/>
                      <a:pt x="18" y="3050"/>
                    </a:cubicBezTo>
                    <a:cubicBezTo>
                      <a:pt x="19" y="3100"/>
                      <a:pt x="34" y="3164"/>
                      <a:pt x="43" y="3189"/>
                    </a:cubicBezTo>
                    <a:cubicBezTo>
                      <a:pt x="56" y="3222"/>
                      <a:pt x="52" y="3241"/>
                      <a:pt x="26" y="327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C957A9D2-8CDD-9645-B976-E5F28287D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" y="3407"/>
                <a:ext cx="875" cy="659"/>
              </a:xfrm>
              <a:custGeom>
                <a:avLst/>
                <a:gdLst>
                  <a:gd name="T0" fmla="*/ 1778 w 1889"/>
                  <a:gd name="T1" fmla="*/ 152 h 1423"/>
                  <a:gd name="T2" fmla="*/ 1673 w 1889"/>
                  <a:gd name="T3" fmla="*/ 115 h 1423"/>
                  <a:gd name="T4" fmla="*/ 1507 w 1889"/>
                  <a:gd name="T5" fmla="*/ 82 h 1423"/>
                  <a:gd name="T6" fmla="*/ 1385 w 1889"/>
                  <a:gd name="T7" fmla="*/ 134 h 1423"/>
                  <a:gd name="T8" fmla="*/ 1127 w 1889"/>
                  <a:gd name="T9" fmla="*/ 215 h 1423"/>
                  <a:gd name="T10" fmla="*/ 1210 w 1889"/>
                  <a:gd name="T11" fmla="*/ 59 h 1423"/>
                  <a:gd name="T12" fmla="*/ 1127 w 1889"/>
                  <a:gd name="T13" fmla="*/ 22 h 1423"/>
                  <a:gd name="T14" fmla="*/ 1012 w 1889"/>
                  <a:gd name="T15" fmla="*/ 3 h 1423"/>
                  <a:gd name="T16" fmla="*/ 861 w 1889"/>
                  <a:gd name="T17" fmla="*/ 28 h 1423"/>
                  <a:gd name="T18" fmla="*/ 758 w 1889"/>
                  <a:gd name="T19" fmla="*/ 56 h 1423"/>
                  <a:gd name="T20" fmla="*/ 686 w 1889"/>
                  <a:gd name="T21" fmla="*/ 126 h 1423"/>
                  <a:gd name="T22" fmla="*/ 570 w 1889"/>
                  <a:gd name="T23" fmla="*/ 193 h 1423"/>
                  <a:gd name="T24" fmla="*/ 520 w 1889"/>
                  <a:gd name="T25" fmla="*/ 263 h 1423"/>
                  <a:gd name="T26" fmla="*/ 536 w 1889"/>
                  <a:gd name="T27" fmla="*/ 356 h 1423"/>
                  <a:gd name="T28" fmla="*/ 444 w 1889"/>
                  <a:gd name="T29" fmla="*/ 514 h 1423"/>
                  <a:gd name="T30" fmla="*/ 383 w 1889"/>
                  <a:gd name="T31" fmla="*/ 743 h 1423"/>
                  <a:gd name="T32" fmla="*/ 267 w 1889"/>
                  <a:gd name="T33" fmla="*/ 853 h 1423"/>
                  <a:gd name="T34" fmla="*/ 190 w 1889"/>
                  <a:gd name="T35" fmla="*/ 912 h 1423"/>
                  <a:gd name="T36" fmla="*/ 83 w 1889"/>
                  <a:gd name="T37" fmla="*/ 997 h 1423"/>
                  <a:gd name="T38" fmla="*/ 29 w 1889"/>
                  <a:gd name="T39" fmla="*/ 1064 h 1423"/>
                  <a:gd name="T40" fmla="*/ 44 w 1889"/>
                  <a:gd name="T41" fmla="*/ 1116 h 1423"/>
                  <a:gd name="T42" fmla="*/ 22 w 1889"/>
                  <a:gd name="T43" fmla="*/ 1223 h 1423"/>
                  <a:gd name="T44" fmla="*/ 70 w 1889"/>
                  <a:gd name="T45" fmla="*/ 1353 h 1423"/>
                  <a:gd name="T46" fmla="*/ 254 w 1889"/>
                  <a:gd name="T47" fmla="*/ 1375 h 1423"/>
                  <a:gd name="T48" fmla="*/ 201 w 1889"/>
                  <a:gd name="T49" fmla="*/ 1249 h 1423"/>
                  <a:gd name="T50" fmla="*/ 232 w 1889"/>
                  <a:gd name="T51" fmla="*/ 1157 h 1423"/>
                  <a:gd name="T52" fmla="*/ 346 w 1889"/>
                  <a:gd name="T53" fmla="*/ 1097 h 1423"/>
                  <a:gd name="T54" fmla="*/ 564 w 1889"/>
                  <a:gd name="T55" fmla="*/ 1019 h 1423"/>
                  <a:gd name="T56" fmla="*/ 743 w 1889"/>
                  <a:gd name="T57" fmla="*/ 971 h 1423"/>
                  <a:gd name="T58" fmla="*/ 883 w 1889"/>
                  <a:gd name="T59" fmla="*/ 897 h 1423"/>
                  <a:gd name="T60" fmla="*/ 1014 w 1889"/>
                  <a:gd name="T61" fmla="*/ 827 h 1423"/>
                  <a:gd name="T62" fmla="*/ 979 w 1889"/>
                  <a:gd name="T63" fmla="*/ 693 h 1423"/>
                  <a:gd name="T64" fmla="*/ 1088 w 1889"/>
                  <a:gd name="T65" fmla="*/ 730 h 1423"/>
                  <a:gd name="T66" fmla="*/ 1237 w 1889"/>
                  <a:gd name="T67" fmla="*/ 738 h 1423"/>
                  <a:gd name="T68" fmla="*/ 1328 w 1889"/>
                  <a:gd name="T69" fmla="*/ 686 h 1423"/>
                  <a:gd name="T70" fmla="*/ 1473 w 1889"/>
                  <a:gd name="T71" fmla="*/ 634 h 1423"/>
                  <a:gd name="T72" fmla="*/ 1538 w 1889"/>
                  <a:gd name="T73" fmla="*/ 597 h 1423"/>
                  <a:gd name="T74" fmla="*/ 1748 w 1889"/>
                  <a:gd name="T75" fmla="*/ 556 h 1423"/>
                  <a:gd name="T76" fmla="*/ 1835 w 1889"/>
                  <a:gd name="T77" fmla="*/ 423 h 1423"/>
                  <a:gd name="T78" fmla="*/ 1839 w 1889"/>
                  <a:gd name="T79" fmla="*/ 267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89" h="1423">
                    <a:moveTo>
                      <a:pt x="1839" y="267"/>
                    </a:moveTo>
                    <a:cubicBezTo>
                      <a:pt x="1844" y="211"/>
                      <a:pt x="1787" y="182"/>
                      <a:pt x="1778" y="152"/>
                    </a:cubicBezTo>
                    <a:cubicBezTo>
                      <a:pt x="1770" y="123"/>
                      <a:pt x="1765" y="100"/>
                      <a:pt x="1743" y="119"/>
                    </a:cubicBezTo>
                    <a:cubicBezTo>
                      <a:pt x="1722" y="137"/>
                      <a:pt x="1687" y="134"/>
                      <a:pt x="1673" y="115"/>
                    </a:cubicBezTo>
                    <a:cubicBezTo>
                      <a:pt x="1660" y="97"/>
                      <a:pt x="1639" y="78"/>
                      <a:pt x="1617" y="82"/>
                    </a:cubicBezTo>
                    <a:cubicBezTo>
                      <a:pt x="1595" y="85"/>
                      <a:pt x="1521" y="52"/>
                      <a:pt x="1507" y="82"/>
                    </a:cubicBezTo>
                    <a:cubicBezTo>
                      <a:pt x="1494" y="111"/>
                      <a:pt x="1521" y="189"/>
                      <a:pt x="1486" y="174"/>
                    </a:cubicBezTo>
                    <a:cubicBezTo>
                      <a:pt x="1451" y="160"/>
                      <a:pt x="1420" y="104"/>
                      <a:pt x="1385" y="134"/>
                    </a:cubicBezTo>
                    <a:cubicBezTo>
                      <a:pt x="1350" y="163"/>
                      <a:pt x="1298" y="152"/>
                      <a:pt x="1254" y="186"/>
                    </a:cubicBezTo>
                    <a:cubicBezTo>
                      <a:pt x="1210" y="219"/>
                      <a:pt x="1162" y="245"/>
                      <a:pt x="1127" y="215"/>
                    </a:cubicBezTo>
                    <a:cubicBezTo>
                      <a:pt x="1093" y="186"/>
                      <a:pt x="1084" y="152"/>
                      <a:pt x="1132" y="126"/>
                    </a:cubicBezTo>
                    <a:cubicBezTo>
                      <a:pt x="1180" y="100"/>
                      <a:pt x="1206" y="82"/>
                      <a:pt x="1210" y="59"/>
                    </a:cubicBezTo>
                    <a:cubicBezTo>
                      <a:pt x="1215" y="37"/>
                      <a:pt x="1206" y="22"/>
                      <a:pt x="1189" y="11"/>
                    </a:cubicBezTo>
                    <a:cubicBezTo>
                      <a:pt x="1171" y="0"/>
                      <a:pt x="1167" y="0"/>
                      <a:pt x="1127" y="22"/>
                    </a:cubicBezTo>
                    <a:cubicBezTo>
                      <a:pt x="1088" y="45"/>
                      <a:pt x="1044" y="52"/>
                      <a:pt x="1031" y="30"/>
                    </a:cubicBezTo>
                    <a:cubicBezTo>
                      <a:pt x="1026" y="22"/>
                      <a:pt x="1019" y="13"/>
                      <a:pt x="1012" y="3"/>
                    </a:cubicBezTo>
                    <a:cubicBezTo>
                      <a:pt x="983" y="24"/>
                      <a:pt x="958" y="34"/>
                      <a:pt x="929" y="45"/>
                    </a:cubicBezTo>
                    <a:cubicBezTo>
                      <a:pt x="892" y="58"/>
                      <a:pt x="887" y="41"/>
                      <a:pt x="861" y="28"/>
                    </a:cubicBezTo>
                    <a:cubicBezTo>
                      <a:pt x="835" y="15"/>
                      <a:pt x="839" y="6"/>
                      <a:pt x="819" y="8"/>
                    </a:cubicBezTo>
                    <a:cubicBezTo>
                      <a:pt x="800" y="9"/>
                      <a:pt x="791" y="41"/>
                      <a:pt x="758" y="56"/>
                    </a:cubicBezTo>
                    <a:cubicBezTo>
                      <a:pt x="726" y="71"/>
                      <a:pt x="780" y="80"/>
                      <a:pt x="765" y="132"/>
                    </a:cubicBezTo>
                    <a:cubicBezTo>
                      <a:pt x="750" y="184"/>
                      <a:pt x="741" y="152"/>
                      <a:pt x="686" y="126"/>
                    </a:cubicBezTo>
                    <a:cubicBezTo>
                      <a:pt x="632" y="100"/>
                      <a:pt x="610" y="119"/>
                      <a:pt x="575" y="132"/>
                    </a:cubicBezTo>
                    <a:cubicBezTo>
                      <a:pt x="540" y="145"/>
                      <a:pt x="560" y="163"/>
                      <a:pt x="570" y="193"/>
                    </a:cubicBezTo>
                    <a:cubicBezTo>
                      <a:pt x="581" y="223"/>
                      <a:pt x="573" y="221"/>
                      <a:pt x="553" y="223"/>
                    </a:cubicBezTo>
                    <a:cubicBezTo>
                      <a:pt x="503" y="226"/>
                      <a:pt x="529" y="234"/>
                      <a:pt x="520" y="263"/>
                    </a:cubicBezTo>
                    <a:cubicBezTo>
                      <a:pt x="512" y="293"/>
                      <a:pt x="538" y="289"/>
                      <a:pt x="549" y="313"/>
                    </a:cubicBezTo>
                    <a:cubicBezTo>
                      <a:pt x="560" y="337"/>
                      <a:pt x="557" y="343"/>
                      <a:pt x="536" y="356"/>
                    </a:cubicBezTo>
                    <a:cubicBezTo>
                      <a:pt x="514" y="369"/>
                      <a:pt x="522" y="391"/>
                      <a:pt x="520" y="432"/>
                    </a:cubicBezTo>
                    <a:cubicBezTo>
                      <a:pt x="518" y="473"/>
                      <a:pt x="498" y="462"/>
                      <a:pt x="444" y="514"/>
                    </a:cubicBezTo>
                    <a:cubicBezTo>
                      <a:pt x="389" y="565"/>
                      <a:pt x="411" y="636"/>
                      <a:pt x="422" y="669"/>
                    </a:cubicBezTo>
                    <a:cubicBezTo>
                      <a:pt x="433" y="703"/>
                      <a:pt x="407" y="714"/>
                      <a:pt x="383" y="743"/>
                    </a:cubicBezTo>
                    <a:cubicBezTo>
                      <a:pt x="359" y="773"/>
                      <a:pt x="297" y="797"/>
                      <a:pt x="276" y="804"/>
                    </a:cubicBezTo>
                    <a:cubicBezTo>
                      <a:pt x="254" y="812"/>
                      <a:pt x="252" y="830"/>
                      <a:pt x="267" y="853"/>
                    </a:cubicBezTo>
                    <a:cubicBezTo>
                      <a:pt x="282" y="875"/>
                      <a:pt x="267" y="875"/>
                      <a:pt x="256" y="899"/>
                    </a:cubicBezTo>
                    <a:cubicBezTo>
                      <a:pt x="245" y="923"/>
                      <a:pt x="223" y="929"/>
                      <a:pt x="190" y="912"/>
                    </a:cubicBezTo>
                    <a:cubicBezTo>
                      <a:pt x="158" y="895"/>
                      <a:pt x="173" y="925"/>
                      <a:pt x="173" y="968"/>
                    </a:cubicBezTo>
                    <a:cubicBezTo>
                      <a:pt x="173" y="1010"/>
                      <a:pt x="114" y="997"/>
                      <a:pt x="83" y="997"/>
                    </a:cubicBezTo>
                    <a:cubicBezTo>
                      <a:pt x="53" y="997"/>
                      <a:pt x="68" y="1006"/>
                      <a:pt x="68" y="1027"/>
                    </a:cubicBezTo>
                    <a:cubicBezTo>
                      <a:pt x="68" y="1047"/>
                      <a:pt x="51" y="1055"/>
                      <a:pt x="29" y="1064"/>
                    </a:cubicBezTo>
                    <a:cubicBezTo>
                      <a:pt x="19" y="1068"/>
                      <a:pt x="12" y="1080"/>
                      <a:pt x="6" y="1092"/>
                    </a:cubicBezTo>
                    <a:cubicBezTo>
                      <a:pt x="11" y="1116"/>
                      <a:pt x="21" y="1116"/>
                      <a:pt x="44" y="1116"/>
                    </a:cubicBezTo>
                    <a:cubicBezTo>
                      <a:pt x="70" y="1116"/>
                      <a:pt x="92" y="1108"/>
                      <a:pt x="57" y="1145"/>
                    </a:cubicBezTo>
                    <a:cubicBezTo>
                      <a:pt x="22" y="1183"/>
                      <a:pt x="18" y="1190"/>
                      <a:pt x="22" y="1223"/>
                    </a:cubicBezTo>
                    <a:cubicBezTo>
                      <a:pt x="27" y="1257"/>
                      <a:pt x="0" y="1279"/>
                      <a:pt x="44" y="1301"/>
                    </a:cubicBezTo>
                    <a:cubicBezTo>
                      <a:pt x="88" y="1323"/>
                      <a:pt x="44" y="1309"/>
                      <a:pt x="70" y="1353"/>
                    </a:cubicBezTo>
                    <a:cubicBezTo>
                      <a:pt x="97" y="1398"/>
                      <a:pt x="40" y="1394"/>
                      <a:pt x="123" y="1398"/>
                    </a:cubicBezTo>
                    <a:cubicBezTo>
                      <a:pt x="206" y="1401"/>
                      <a:pt x="241" y="1423"/>
                      <a:pt x="254" y="1375"/>
                    </a:cubicBezTo>
                    <a:cubicBezTo>
                      <a:pt x="267" y="1327"/>
                      <a:pt x="197" y="1305"/>
                      <a:pt x="210" y="1286"/>
                    </a:cubicBezTo>
                    <a:cubicBezTo>
                      <a:pt x="223" y="1268"/>
                      <a:pt x="245" y="1246"/>
                      <a:pt x="201" y="1249"/>
                    </a:cubicBezTo>
                    <a:cubicBezTo>
                      <a:pt x="158" y="1253"/>
                      <a:pt x="132" y="1242"/>
                      <a:pt x="162" y="1216"/>
                    </a:cubicBezTo>
                    <a:cubicBezTo>
                      <a:pt x="193" y="1190"/>
                      <a:pt x="193" y="1153"/>
                      <a:pt x="232" y="1157"/>
                    </a:cubicBezTo>
                    <a:cubicBezTo>
                      <a:pt x="271" y="1160"/>
                      <a:pt x="267" y="1153"/>
                      <a:pt x="284" y="1131"/>
                    </a:cubicBezTo>
                    <a:cubicBezTo>
                      <a:pt x="302" y="1108"/>
                      <a:pt x="315" y="1097"/>
                      <a:pt x="346" y="1097"/>
                    </a:cubicBezTo>
                    <a:cubicBezTo>
                      <a:pt x="376" y="1097"/>
                      <a:pt x="450" y="1060"/>
                      <a:pt x="481" y="1057"/>
                    </a:cubicBezTo>
                    <a:cubicBezTo>
                      <a:pt x="512" y="1053"/>
                      <a:pt x="551" y="1060"/>
                      <a:pt x="564" y="1019"/>
                    </a:cubicBezTo>
                    <a:cubicBezTo>
                      <a:pt x="577" y="979"/>
                      <a:pt x="625" y="949"/>
                      <a:pt x="651" y="964"/>
                    </a:cubicBezTo>
                    <a:cubicBezTo>
                      <a:pt x="678" y="979"/>
                      <a:pt x="734" y="1008"/>
                      <a:pt x="743" y="971"/>
                    </a:cubicBezTo>
                    <a:cubicBezTo>
                      <a:pt x="752" y="934"/>
                      <a:pt x="787" y="971"/>
                      <a:pt x="822" y="942"/>
                    </a:cubicBezTo>
                    <a:cubicBezTo>
                      <a:pt x="857" y="912"/>
                      <a:pt x="878" y="938"/>
                      <a:pt x="883" y="897"/>
                    </a:cubicBezTo>
                    <a:cubicBezTo>
                      <a:pt x="887" y="856"/>
                      <a:pt x="922" y="853"/>
                      <a:pt x="935" y="864"/>
                    </a:cubicBezTo>
                    <a:cubicBezTo>
                      <a:pt x="948" y="875"/>
                      <a:pt x="992" y="849"/>
                      <a:pt x="1014" y="827"/>
                    </a:cubicBezTo>
                    <a:cubicBezTo>
                      <a:pt x="1036" y="804"/>
                      <a:pt x="1079" y="804"/>
                      <a:pt x="1040" y="764"/>
                    </a:cubicBezTo>
                    <a:cubicBezTo>
                      <a:pt x="1001" y="723"/>
                      <a:pt x="996" y="730"/>
                      <a:pt x="979" y="693"/>
                    </a:cubicBezTo>
                    <a:cubicBezTo>
                      <a:pt x="961" y="656"/>
                      <a:pt x="940" y="615"/>
                      <a:pt x="996" y="641"/>
                    </a:cubicBezTo>
                    <a:cubicBezTo>
                      <a:pt x="1053" y="667"/>
                      <a:pt x="1075" y="701"/>
                      <a:pt x="1088" y="730"/>
                    </a:cubicBezTo>
                    <a:cubicBezTo>
                      <a:pt x="1101" y="760"/>
                      <a:pt x="1175" y="790"/>
                      <a:pt x="1206" y="764"/>
                    </a:cubicBezTo>
                    <a:cubicBezTo>
                      <a:pt x="1237" y="738"/>
                      <a:pt x="1197" y="749"/>
                      <a:pt x="1237" y="738"/>
                    </a:cubicBezTo>
                    <a:cubicBezTo>
                      <a:pt x="1276" y="727"/>
                      <a:pt x="1285" y="716"/>
                      <a:pt x="1289" y="686"/>
                    </a:cubicBezTo>
                    <a:cubicBezTo>
                      <a:pt x="1293" y="656"/>
                      <a:pt x="1298" y="667"/>
                      <a:pt x="1328" y="686"/>
                    </a:cubicBezTo>
                    <a:cubicBezTo>
                      <a:pt x="1359" y="704"/>
                      <a:pt x="1363" y="686"/>
                      <a:pt x="1385" y="664"/>
                    </a:cubicBezTo>
                    <a:cubicBezTo>
                      <a:pt x="1407" y="641"/>
                      <a:pt x="1468" y="615"/>
                      <a:pt x="1473" y="634"/>
                    </a:cubicBezTo>
                    <a:cubicBezTo>
                      <a:pt x="1477" y="653"/>
                      <a:pt x="1560" y="660"/>
                      <a:pt x="1538" y="641"/>
                    </a:cubicBezTo>
                    <a:cubicBezTo>
                      <a:pt x="1516" y="623"/>
                      <a:pt x="1507" y="582"/>
                      <a:pt x="1538" y="597"/>
                    </a:cubicBezTo>
                    <a:cubicBezTo>
                      <a:pt x="1569" y="612"/>
                      <a:pt x="1586" y="638"/>
                      <a:pt x="1647" y="604"/>
                    </a:cubicBezTo>
                    <a:cubicBezTo>
                      <a:pt x="1708" y="571"/>
                      <a:pt x="1735" y="556"/>
                      <a:pt x="1748" y="556"/>
                    </a:cubicBezTo>
                    <a:cubicBezTo>
                      <a:pt x="1761" y="556"/>
                      <a:pt x="1778" y="526"/>
                      <a:pt x="1778" y="504"/>
                    </a:cubicBezTo>
                    <a:cubicBezTo>
                      <a:pt x="1778" y="482"/>
                      <a:pt x="1826" y="460"/>
                      <a:pt x="1835" y="423"/>
                    </a:cubicBezTo>
                    <a:cubicBezTo>
                      <a:pt x="1841" y="398"/>
                      <a:pt x="1861" y="375"/>
                      <a:pt x="1889" y="354"/>
                    </a:cubicBezTo>
                    <a:cubicBezTo>
                      <a:pt x="1864" y="331"/>
                      <a:pt x="1837" y="298"/>
                      <a:pt x="1839" y="26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4EF5CB2E-A930-1940-875B-960915216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903"/>
                <a:ext cx="665" cy="641"/>
              </a:xfrm>
              <a:custGeom>
                <a:avLst/>
                <a:gdLst>
                  <a:gd name="T0" fmla="*/ 1367 w 1437"/>
                  <a:gd name="T1" fmla="*/ 819 h 1384"/>
                  <a:gd name="T2" fmla="*/ 1289 w 1437"/>
                  <a:gd name="T3" fmla="*/ 678 h 1384"/>
                  <a:gd name="T4" fmla="*/ 1236 w 1437"/>
                  <a:gd name="T5" fmla="*/ 492 h 1384"/>
                  <a:gd name="T6" fmla="*/ 1306 w 1437"/>
                  <a:gd name="T7" fmla="*/ 277 h 1384"/>
                  <a:gd name="T8" fmla="*/ 1175 w 1437"/>
                  <a:gd name="T9" fmla="*/ 148 h 1384"/>
                  <a:gd name="T10" fmla="*/ 1092 w 1437"/>
                  <a:gd name="T11" fmla="*/ 48 h 1384"/>
                  <a:gd name="T12" fmla="*/ 992 w 1437"/>
                  <a:gd name="T13" fmla="*/ 59 h 1384"/>
                  <a:gd name="T14" fmla="*/ 900 w 1437"/>
                  <a:gd name="T15" fmla="*/ 77 h 1384"/>
                  <a:gd name="T16" fmla="*/ 708 w 1437"/>
                  <a:gd name="T17" fmla="*/ 29 h 1384"/>
                  <a:gd name="T18" fmla="*/ 472 w 1437"/>
                  <a:gd name="T19" fmla="*/ 0 h 1384"/>
                  <a:gd name="T20" fmla="*/ 398 w 1437"/>
                  <a:gd name="T21" fmla="*/ 133 h 1384"/>
                  <a:gd name="T22" fmla="*/ 236 w 1437"/>
                  <a:gd name="T23" fmla="*/ 100 h 1384"/>
                  <a:gd name="T24" fmla="*/ 96 w 1437"/>
                  <a:gd name="T25" fmla="*/ 281 h 1384"/>
                  <a:gd name="T26" fmla="*/ 118 w 1437"/>
                  <a:gd name="T27" fmla="*/ 470 h 1384"/>
                  <a:gd name="T28" fmla="*/ 153 w 1437"/>
                  <a:gd name="T29" fmla="*/ 615 h 1384"/>
                  <a:gd name="T30" fmla="*/ 57 w 1437"/>
                  <a:gd name="T31" fmla="*/ 756 h 1384"/>
                  <a:gd name="T32" fmla="*/ 109 w 1437"/>
                  <a:gd name="T33" fmla="*/ 782 h 1384"/>
                  <a:gd name="T34" fmla="*/ 188 w 1437"/>
                  <a:gd name="T35" fmla="*/ 863 h 1384"/>
                  <a:gd name="T36" fmla="*/ 184 w 1437"/>
                  <a:gd name="T37" fmla="*/ 941 h 1384"/>
                  <a:gd name="T38" fmla="*/ 214 w 1437"/>
                  <a:gd name="T39" fmla="*/ 1042 h 1384"/>
                  <a:gd name="T40" fmla="*/ 318 w 1437"/>
                  <a:gd name="T41" fmla="*/ 1042 h 1384"/>
                  <a:gd name="T42" fmla="*/ 442 w 1437"/>
                  <a:gd name="T43" fmla="*/ 1036 h 1384"/>
                  <a:gd name="T44" fmla="*/ 531 w 1437"/>
                  <a:gd name="T45" fmla="*/ 959 h 1384"/>
                  <a:gd name="T46" fmla="*/ 629 w 1437"/>
                  <a:gd name="T47" fmla="*/ 934 h 1384"/>
                  <a:gd name="T48" fmla="*/ 668 w 1437"/>
                  <a:gd name="T49" fmla="*/ 1039 h 1384"/>
                  <a:gd name="T50" fmla="*/ 672 w 1437"/>
                  <a:gd name="T51" fmla="*/ 1189 h 1384"/>
                  <a:gd name="T52" fmla="*/ 747 w 1437"/>
                  <a:gd name="T53" fmla="*/ 1267 h 1384"/>
                  <a:gd name="T54" fmla="*/ 849 w 1437"/>
                  <a:gd name="T55" fmla="*/ 1320 h 1384"/>
                  <a:gd name="T56" fmla="*/ 924 w 1437"/>
                  <a:gd name="T57" fmla="*/ 1312 h 1384"/>
                  <a:gd name="T58" fmla="*/ 946 w 1437"/>
                  <a:gd name="T59" fmla="*/ 1221 h 1384"/>
                  <a:gd name="T60" fmla="*/ 1136 w 1437"/>
                  <a:gd name="T61" fmla="*/ 1221 h 1384"/>
                  <a:gd name="T62" fmla="*/ 1190 w 1437"/>
                  <a:gd name="T63" fmla="*/ 1097 h 1384"/>
                  <a:gd name="T64" fmla="*/ 1300 w 1437"/>
                  <a:gd name="T65" fmla="*/ 1134 h 1384"/>
                  <a:gd name="T66" fmla="*/ 1363 w 1437"/>
                  <a:gd name="T67" fmla="*/ 1030 h 1384"/>
                  <a:gd name="T68" fmla="*/ 1411 w 1437"/>
                  <a:gd name="T69" fmla="*/ 885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37" h="1384">
                    <a:moveTo>
                      <a:pt x="1411" y="885"/>
                    </a:moveTo>
                    <a:cubicBezTo>
                      <a:pt x="1385" y="863"/>
                      <a:pt x="1389" y="841"/>
                      <a:pt x="1367" y="819"/>
                    </a:cubicBezTo>
                    <a:cubicBezTo>
                      <a:pt x="1346" y="796"/>
                      <a:pt x="1302" y="793"/>
                      <a:pt x="1302" y="756"/>
                    </a:cubicBezTo>
                    <a:cubicBezTo>
                      <a:pt x="1302" y="719"/>
                      <a:pt x="1289" y="711"/>
                      <a:pt x="1289" y="678"/>
                    </a:cubicBezTo>
                    <a:cubicBezTo>
                      <a:pt x="1289" y="644"/>
                      <a:pt x="1271" y="656"/>
                      <a:pt x="1241" y="615"/>
                    </a:cubicBezTo>
                    <a:cubicBezTo>
                      <a:pt x="1210" y="574"/>
                      <a:pt x="1193" y="530"/>
                      <a:pt x="1236" y="492"/>
                    </a:cubicBezTo>
                    <a:cubicBezTo>
                      <a:pt x="1280" y="455"/>
                      <a:pt x="1332" y="429"/>
                      <a:pt x="1337" y="381"/>
                    </a:cubicBezTo>
                    <a:cubicBezTo>
                      <a:pt x="1341" y="333"/>
                      <a:pt x="1298" y="296"/>
                      <a:pt x="1306" y="277"/>
                    </a:cubicBezTo>
                    <a:cubicBezTo>
                      <a:pt x="1315" y="259"/>
                      <a:pt x="1302" y="229"/>
                      <a:pt x="1276" y="207"/>
                    </a:cubicBezTo>
                    <a:cubicBezTo>
                      <a:pt x="1249" y="185"/>
                      <a:pt x="1175" y="203"/>
                      <a:pt x="1175" y="148"/>
                    </a:cubicBezTo>
                    <a:cubicBezTo>
                      <a:pt x="1175" y="92"/>
                      <a:pt x="1206" y="66"/>
                      <a:pt x="1166" y="44"/>
                    </a:cubicBezTo>
                    <a:cubicBezTo>
                      <a:pt x="1127" y="22"/>
                      <a:pt x="1123" y="14"/>
                      <a:pt x="1092" y="48"/>
                    </a:cubicBezTo>
                    <a:cubicBezTo>
                      <a:pt x="1062" y="81"/>
                      <a:pt x="1075" y="133"/>
                      <a:pt x="1031" y="111"/>
                    </a:cubicBezTo>
                    <a:cubicBezTo>
                      <a:pt x="987" y="88"/>
                      <a:pt x="974" y="70"/>
                      <a:pt x="992" y="59"/>
                    </a:cubicBezTo>
                    <a:cubicBezTo>
                      <a:pt x="1009" y="48"/>
                      <a:pt x="1000" y="14"/>
                      <a:pt x="970" y="25"/>
                    </a:cubicBezTo>
                    <a:cubicBezTo>
                      <a:pt x="939" y="37"/>
                      <a:pt x="948" y="59"/>
                      <a:pt x="900" y="77"/>
                    </a:cubicBezTo>
                    <a:cubicBezTo>
                      <a:pt x="852" y="96"/>
                      <a:pt x="821" y="111"/>
                      <a:pt x="791" y="81"/>
                    </a:cubicBezTo>
                    <a:cubicBezTo>
                      <a:pt x="760" y="51"/>
                      <a:pt x="778" y="18"/>
                      <a:pt x="708" y="29"/>
                    </a:cubicBezTo>
                    <a:cubicBezTo>
                      <a:pt x="638" y="40"/>
                      <a:pt x="603" y="37"/>
                      <a:pt x="577" y="22"/>
                    </a:cubicBezTo>
                    <a:cubicBezTo>
                      <a:pt x="551" y="7"/>
                      <a:pt x="511" y="0"/>
                      <a:pt x="472" y="0"/>
                    </a:cubicBezTo>
                    <a:cubicBezTo>
                      <a:pt x="433" y="0"/>
                      <a:pt x="350" y="11"/>
                      <a:pt x="380" y="40"/>
                    </a:cubicBezTo>
                    <a:cubicBezTo>
                      <a:pt x="411" y="70"/>
                      <a:pt x="446" y="137"/>
                      <a:pt x="398" y="133"/>
                    </a:cubicBezTo>
                    <a:cubicBezTo>
                      <a:pt x="350" y="129"/>
                      <a:pt x="337" y="107"/>
                      <a:pt x="315" y="126"/>
                    </a:cubicBezTo>
                    <a:cubicBezTo>
                      <a:pt x="293" y="144"/>
                      <a:pt x="275" y="81"/>
                      <a:pt x="236" y="100"/>
                    </a:cubicBezTo>
                    <a:cubicBezTo>
                      <a:pt x="197" y="118"/>
                      <a:pt x="144" y="137"/>
                      <a:pt x="127" y="174"/>
                    </a:cubicBezTo>
                    <a:cubicBezTo>
                      <a:pt x="109" y="211"/>
                      <a:pt x="96" y="229"/>
                      <a:pt x="96" y="281"/>
                    </a:cubicBezTo>
                    <a:cubicBezTo>
                      <a:pt x="96" y="333"/>
                      <a:pt x="105" y="385"/>
                      <a:pt x="122" y="411"/>
                    </a:cubicBezTo>
                    <a:cubicBezTo>
                      <a:pt x="140" y="437"/>
                      <a:pt x="92" y="441"/>
                      <a:pt x="118" y="470"/>
                    </a:cubicBezTo>
                    <a:cubicBezTo>
                      <a:pt x="144" y="500"/>
                      <a:pt x="153" y="496"/>
                      <a:pt x="140" y="533"/>
                    </a:cubicBezTo>
                    <a:cubicBezTo>
                      <a:pt x="127" y="570"/>
                      <a:pt x="131" y="581"/>
                      <a:pt x="153" y="615"/>
                    </a:cubicBezTo>
                    <a:cubicBezTo>
                      <a:pt x="175" y="648"/>
                      <a:pt x="201" y="681"/>
                      <a:pt x="166" y="689"/>
                    </a:cubicBezTo>
                    <a:cubicBezTo>
                      <a:pt x="131" y="696"/>
                      <a:pt x="79" y="730"/>
                      <a:pt x="57" y="756"/>
                    </a:cubicBezTo>
                    <a:cubicBezTo>
                      <a:pt x="35" y="782"/>
                      <a:pt x="0" y="789"/>
                      <a:pt x="39" y="804"/>
                    </a:cubicBezTo>
                    <a:cubicBezTo>
                      <a:pt x="79" y="819"/>
                      <a:pt x="66" y="774"/>
                      <a:pt x="109" y="782"/>
                    </a:cubicBezTo>
                    <a:cubicBezTo>
                      <a:pt x="153" y="789"/>
                      <a:pt x="197" y="752"/>
                      <a:pt x="201" y="796"/>
                    </a:cubicBezTo>
                    <a:cubicBezTo>
                      <a:pt x="205" y="841"/>
                      <a:pt x="210" y="852"/>
                      <a:pt x="188" y="863"/>
                    </a:cubicBezTo>
                    <a:cubicBezTo>
                      <a:pt x="166" y="874"/>
                      <a:pt x="184" y="889"/>
                      <a:pt x="197" y="908"/>
                    </a:cubicBezTo>
                    <a:cubicBezTo>
                      <a:pt x="210" y="926"/>
                      <a:pt x="201" y="919"/>
                      <a:pt x="184" y="941"/>
                    </a:cubicBezTo>
                    <a:cubicBezTo>
                      <a:pt x="166" y="963"/>
                      <a:pt x="192" y="1004"/>
                      <a:pt x="201" y="1015"/>
                    </a:cubicBezTo>
                    <a:cubicBezTo>
                      <a:pt x="205" y="1020"/>
                      <a:pt x="211" y="1030"/>
                      <a:pt x="214" y="1042"/>
                    </a:cubicBezTo>
                    <a:cubicBezTo>
                      <a:pt x="238" y="1043"/>
                      <a:pt x="262" y="1046"/>
                      <a:pt x="269" y="1059"/>
                    </a:cubicBezTo>
                    <a:cubicBezTo>
                      <a:pt x="282" y="1084"/>
                      <a:pt x="315" y="1070"/>
                      <a:pt x="318" y="1042"/>
                    </a:cubicBezTo>
                    <a:cubicBezTo>
                      <a:pt x="321" y="1014"/>
                      <a:pt x="347" y="945"/>
                      <a:pt x="377" y="992"/>
                    </a:cubicBezTo>
                    <a:cubicBezTo>
                      <a:pt x="406" y="1039"/>
                      <a:pt x="357" y="1050"/>
                      <a:pt x="442" y="1036"/>
                    </a:cubicBezTo>
                    <a:cubicBezTo>
                      <a:pt x="478" y="997"/>
                      <a:pt x="482" y="1011"/>
                      <a:pt x="488" y="984"/>
                    </a:cubicBezTo>
                    <a:cubicBezTo>
                      <a:pt x="495" y="956"/>
                      <a:pt x="505" y="953"/>
                      <a:pt x="531" y="959"/>
                    </a:cubicBezTo>
                    <a:cubicBezTo>
                      <a:pt x="557" y="964"/>
                      <a:pt x="567" y="967"/>
                      <a:pt x="580" y="956"/>
                    </a:cubicBezTo>
                    <a:cubicBezTo>
                      <a:pt x="593" y="945"/>
                      <a:pt x="596" y="922"/>
                      <a:pt x="629" y="934"/>
                    </a:cubicBezTo>
                    <a:cubicBezTo>
                      <a:pt x="662" y="945"/>
                      <a:pt x="688" y="942"/>
                      <a:pt x="672" y="972"/>
                    </a:cubicBezTo>
                    <a:cubicBezTo>
                      <a:pt x="655" y="1003"/>
                      <a:pt x="636" y="1039"/>
                      <a:pt x="668" y="1039"/>
                    </a:cubicBezTo>
                    <a:cubicBezTo>
                      <a:pt x="701" y="1039"/>
                      <a:pt x="714" y="1034"/>
                      <a:pt x="711" y="1067"/>
                    </a:cubicBezTo>
                    <a:cubicBezTo>
                      <a:pt x="708" y="1100"/>
                      <a:pt x="731" y="1145"/>
                      <a:pt x="672" y="1189"/>
                    </a:cubicBezTo>
                    <a:cubicBezTo>
                      <a:pt x="613" y="1234"/>
                      <a:pt x="613" y="1253"/>
                      <a:pt x="659" y="1253"/>
                    </a:cubicBezTo>
                    <a:cubicBezTo>
                      <a:pt x="705" y="1253"/>
                      <a:pt x="737" y="1237"/>
                      <a:pt x="747" y="1267"/>
                    </a:cubicBezTo>
                    <a:cubicBezTo>
                      <a:pt x="757" y="1298"/>
                      <a:pt x="754" y="1384"/>
                      <a:pt x="793" y="1353"/>
                    </a:cubicBezTo>
                    <a:cubicBezTo>
                      <a:pt x="832" y="1323"/>
                      <a:pt x="822" y="1314"/>
                      <a:pt x="849" y="1320"/>
                    </a:cubicBezTo>
                    <a:cubicBezTo>
                      <a:pt x="868" y="1324"/>
                      <a:pt x="866" y="1313"/>
                      <a:pt x="892" y="1322"/>
                    </a:cubicBezTo>
                    <a:cubicBezTo>
                      <a:pt x="893" y="1316"/>
                      <a:pt x="900" y="1313"/>
                      <a:pt x="924" y="1312"/>
                    </a:cubicBezTo>
                    <a:cubicBezTo>
                      <a:pt x="944" y="1310"/>
                      <a:pt x="952" y="1312"/>
                      <a:pt x="941" y="1282"/>
                    </a:cubicBezTo>
                    <a:cubicBezTo>
                      <a:pt x="931" y="1252"/>
                      <a:pt x="911" y="1234"/>
                      <a:pt x="946" y="1221"/>
                    </a:cubicBezTo>
                    <a:cubicBezTo>
                      <a:pt x="981" y="1208"/>
                      <a:pt x="1003" y="1189"/>
                      <a:pt x="1057" y="1215"/>
                    </a:cubicBezTo>
                    <a:cubicBezTo>
                      <a:pt x="1112" y="1241"/>
                      <a:pt x="1121" y="1273"/>
                      <a:pt x="1136" y="1221"/>
                    </a:cubicBezTo>
                    <a:cubicBezTo>
                      <a:pt x="1151" y="1169"/>
                      <a:pt x="1097" y="1160"/>
                      <a:pt x="1129" y="1145"/>
                    </a:cubicBezTo>
                    <a:cubicBezTo>
                      <a:pt x="1162" y="1130"/>
                      <a:pt x="1171" y="1098"/>
                      <a:pt x="1190" y="1097"/>
                    </a:cubicBezTo>
                    <a:cubicBezTo>
                      <a:pt x="1210" y="1095"/>
                      <a:pt x="1206" y="1104"/>
                      <a:pt x="1232" y="1117"/>
                    </a:cubicBezTo>
                    <a:cubicBezTo>
                      <a:pt x="1258" y="1130"/>
                      <a:pt x="1263" y="1147"/>
                      <a:pt x="1300" y="1134"/>
                    </a:cubicBezTo>
                    <a:cubicBezTo>
                      <a:pt x="1329" y="1123"/>
                      <a:pt x="1354" y="1113"/>
                      <a:pt x="1383" y="1092"/>
                    </a:cubicBezTo>
                    <a:cubicBezTo>
                      <a:pt x="1371" y="1075"/>
                      <a:pt x="1360" y="1055"/>
                      <a:pt x="1363" y="1030"/>
                    </a:cubicBezTo>
                    <a:cubicBezTo>
                      <a:pt x="1367" y="989"/>
                      <a:pt x="1337" y="971"/>
                      <a:pt x="1385" y="937"/>
                    </a:cubicBezTo>
                    <a:cubicBezTo>
                      <a:pt x="1433" y="904"/>
                      <a:pt x="1437" y="908"/>
                      <a:pt x="1411" y="88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79A0B8A6-E24A-7F4C-9CD4-B88264B43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" y="3034"/>
                <a:ext cx="1049" cy="967"/>
              </a:xfrm>
              <a:custGeom>
                <a:avLst/>
                <a:gdLst>
                  <a:gd name="T0" fmla="*/ 2228 w 2266"/>
                  <a:gd name="T1" fmla="*/ 1313 h 2088"/>
                  <a:gd name="T2" fmla="*/ 2073 w 2266"/>
                  <a:gd name="T3" fmla="*/ 1311 h 2088"/>
                  <a:gd name="T4" fmla="*/ 1891 w 2266"/>
                  <a:gd name="T5" fmla="*/ 1218 h 2088"/>
                  <a:gd name="T6" fmla="*/ 1828 w 2266"/>
                  <a:gd name="T7" fmla="*/ 1154 h 2088"/>
                  <a:gd name="T8" fmla="*/ 1774 w 2266"/>
                  <a:gd name="T9" fmla="*/ 939 h 2088"/>
                  <a:gd name="T10" fmla="*/ 1831 w 2266"/>
                  <a:gd name="T11" fmla="*/ 709 h 2088"/>
                  <a:gd name="T12" fmla="*/ 1686 w 2266"/>
                  <a:gd name="T13" fmla="*/ 690 h 2088"/>
                  <a:gd name="T14" fmla="*/ 1608 w 2266"/>
                  <a:gd name="T15" fmla="*/ 579 h 2088"/>
                  <a:gd name="T16" fmla="*/ 1717 w 2266"/>
                  <a:gd name="T17" fmla="*/ 509 h 2088"/>
                  <a:gd name="T18" fmla="*/ 1957 w 2266"/>
                  <a:gd name="T19" fmla="*/ 475 h 2088"/>
                  <a:gd name="T20" fmla="*/ 1909 w 2266"/>
                  <a:gd name="T21" fmla="*/ 312 h 2088"/>
                  <a:gd name="T22" fmla="*/ 1743 w 2266"/>
                  <a:gd name="T23" fmla="*/ 249 h 2088"/>
                  <a:gd name="T24" fmla="*/ 1617 w 2266"/>
                  <a:gd name="T25" fmla="*/ 205 h 2088"/>
                  <a:gd name="T26" fmla="*/ 1516 w 2266"/>
                  <a:gd name="T27" fmla="*/ 405 h 2088"/>
                  <a:gd name="T28" fmla="*/ 1411 w 2266"/>
                  <a:gd name="T29" fmla="*/ 635 h 2088"/>
                  <a:gd name="T30" fmla="*/ 1280 w 2266"/>
                  <a:gd name="T31" fmla="*/ 757 h 2088"/>
                  <a:gd name="T32" fmla="*/ 1036 w 2266"/>
                  <a:gd name="T33" fmla="*/ 709 h 2088"/>
                  <a:gd name="T34" fmla="*/ 848 w 2266"/>
                  <a:gd name="T35" fmla="*/ 397 h 2088"/>
                  <a:gd name="T36" fmla="*/ 673 w 2266"/>
                  <a:gd name="T37" fmla="*/ 190 h 2088"/>
                  <a:gd name="T38" fmla="*/ 472 w 2266"/>
                  <a:gd name="T39" fmla="*/ 223 h 2088"/>
                  <a:gd name="T40" fmla="*/ 442 w 2266"/>
                  <a:gd name="T41" fmla="*/ 5 h 2088"/>
                  <a:gd name="T42" fmla="*/ 328 w 2266"/>
                  <a:gd name="T43" fmla="*/ 112 h 2088"/>
                  <a:gd name="T44" fmla="*/ 228 w 2266"/>
                  <a:gd name="T45" fmla="*/ 264 h 2088"/>
                  <a:gd name="T46" fmla="*/ 241 w 2266"/>
                  <a:gd name="T47" fmla="*/ 409 h 2088"/>
                  <a:gd name="T48" fmla="*/ 354 w 2266"/>
                  <a:gd name="T49" fmla="*/ 546 h 2088"/>
                  <a:gd name="T50" fmla="*/ 337 w 2266"/>
                  <a:gd name="T51" fmla="*/ 861 h 2088"/>
                  <a:gd name="T52" fmla="*/ 158 w 2266"/>
                  <a:gd name="T53" fmla="*/ 1005 h 2088"/>
                  <a:gd name="T54" fmla="*/ 31 w 2266"/>
                  <a:gd name="T55" fmla="*/ 1213 h 2088"/>
                  <a:gd name="T56" fmla="*/ 136 w 2266"/>
                  <a:gd name="T57" fmla="*/ 1302 h 2088"/>
                  <a:gd name="T58" fmla="*/ 332 w 2266"/>
                  <a:gd name="T59" fmla="*/ 1343 h 2088"/>
                  <a:gd name="T60" fmla="*/ 376 w 2266"/>
                  <a:gd name="T61" fmla="*/ 1535 h 2088"/>
                  <a:gd name="T62" fmla="*/ 503 w 2266"/>
                  <a:gd name="T63" fmla="*/ 1635 h 2088"/>
                  <a:gd name="T64" fmla="*/ 533 w 2266"/>
                  <a:gd name="T65" fmla="*/ 1821 h 2088"/>
                  <a:gd name="T66" fmla="*/ 660 w 2266"/>
                  <a:gd name="T67" fmla="*/ 1932 h 2088"/>
                  <a:gd name="T68" fmla="*/ 787 w 2266"/>
                  <a:gd name="T69" fmla="*/ 1991 h 2088"/>
                  <a:gd name="T70" fmla="*/ 988 w 2266"/>
                  <a:gd name="T71" fmla="*/ 2047 h 2088"/>
                  <a:gd name="T72" fmla="*/ 1114 w 2266"/>
                  <a:gd name="T73" fmla="*/ 1995 h 2088"/>
                  <a:gd name="T74" fmla="*/ 1075 w 2266"/>
                  <a:gd name="T75" fmla="*/ 1743 h 2088"/>
                  <a:gd name="T76" fmla="*/ 1206 w 2266"/>
                  <a:gd name="T77" fmla="*/ 1750 h 2088"/>
                  <a:gd name="T78" fmla="*/ 1433 w 2266"/>
                  <a:gd name="T79" fmla="*/ 1728 h 2088"/>
                  <a:gd name="T80" fmla="*/ 1603 w 2266"/>
                  <a:gd name="T81" fmla="*/ 1650 h 2088"/>
                  <a:gd name="T82" fmla="*/ 1783 w 2266"/>
                  <a:gd name="T83" fmla="*/ 1658 h 2088"/>
                  <a:gd name="T84" fmla="*/ 1918 w 2266"/>
                  <a:gd name="T85" fmla="*/ 1558 h 2088"/>
                  <a:gd name="T86" fmla="*/ 2093 w 2266"/>
                  <a:gd name="T87" fmla="*/ 1528 h 2088"/>
                  <a:gd name="T88" fmla="*/ 2240 w 2266"/>
                  <a:gd name="T89" fmla="*/ 1453 h 2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66" h="2088">
                    <a:moveTo>
                      <a:pt x="2240" y="1453"/>
                    </a:moveTo>
                    <a:cubicBezTo>
                      <a:pt x="2266" y="1442"/>
                      <a:pt x="2264" y="1420"/>
                      <a:pt x="2263" y="1388"/>
                    </a:cubicBezTo>
                    <a:cubicBezTo>
                      <a:pt x="2261" y="1356"/>
                      <a:pt x="2251" y="1342"/>
                      <a:pt x="2228" y="1313"/>
                    </a:cubicBezTo>
                    <a:cubicBezTo>
                      <a:pt x="2205" y="1283"/>
                      <a:pt x="2192" y="1315"/>
                      <a:pt x="2164" y="1321"/>
                    </a:cubicBezTo>
                    <a:cubicBezTo>
                      <a:pt x="2136" y="1326"/>
                      <a:pt x="2131" y="1314"/>
                      <a:pt x="2115" y="1296"/>
                    </a:cubicBezTo>
                    <a:cubicBezTo>
                      <a:pt x="2099" y="1278"/>
                      <a:pt x="2097" y="1287"/>
                      <a:pt x="2073" y="1311"/>
                    </a:cubicBezTo>
                    <a:cubicBezTo>
                      <a:pt x="2048" y="1335"/>
                      <a:pt x="2004" y="1296"/>
                      <a:pt x="1996" y="1283"/>
                    </a:cubicBezTo>
                    <a:cubicBezTo>
                      <a:pt x="1987" y="1271"/>
                      <a:pt x="1982" y="1261"/>
                      <a:pt x="1976" y="1235"/>
                    </a:cubicBezTo>
                    <a:cubicBezTo>
                      <a:pt x="1969" y="1208"/>
                      <a:pt x="1915" y="1219"/>
                      <a:pt x="1891" y="1218"/>
                    </a:cubicBezTo>
                    <a:cubicBezTo>
                      <a:pt x="1866" y="1217"/>
                      <a:pt x="1873" y="1218"/>
                      <a:pt x="1866" y="1239"/>
                    </a:cubicBezTo>
                    <a:cubicBezTo>
                      <a:pt x="1860" y="1260"/>
                      <a:pt x="1838" y="1250"/>
                      <a:pt x="1819" y="1205"/>
                    </a:cubicBezTo>
                    <a:cubicBezTo>
                      <a:pt x="1810" y="1186"/>
                      <a:pt x="1817" y="1168"/>
                      <a:pt x="1828" y="1154"/>
                    </a:cubicBezTo>
                    <a:cubicBezTo>
                      <a:pt x="1813" y="1145"/>
                      <a:pt x="1809" y="1131"/>
                      <a:pt x="1831" y="1113"/>
                    </a:cubicBezTo>
                    <a:cubicBezTo>
                      <a:pt x="1870" y="1079"/>
                      <a:pt x="1883" y="1035"/>
                      <a:pt x="1857" y="1013"/>
                    </a:cubicBezTo>
                    <a:cubicBezTo>
                      <a:pt x="1831" y="991"/>
                      <a:pt x="1774" y="965"/>
                      <a:pt x="1774" y="939"/>
                    </a:cubicBezTo>
                    <a:cubicBezTo>
                      <a:pt x="1774" y="913"/>
                      <a:pt x="1739" y="887"/>
                      <a:pt x="1774" y="842"/>
                    </a:cubicBezTo>
                    <a:cubicBezTo>
                      <a:pt x="1809" y="798"/>
                      <a:pt x="1813" y="798"/>
                      <a:pt x="1831" y="776"/>
                    </a:cubicBezTo>
                    <a:cubicBezTo>
                      <a:pt x="1848" y="753"/>
                      <a:pt x="1848" y="724"/>
                      <a:pt x="1831" y="709"/>
                    </a:cubicBezTo>
                    <a:cubicBezTo>
                      <a:pt x="1813" y="694"/>
                      <a:pt x="1809" y="668"/>
                      <a:pt x="1783" y="664"/>
                    </a:cubicBezTo>
                    <a:cubicBezTo>
                      <a:pt x="1756" y="661"/>
                      <a:pt x="1739" y="698"/>
                      <a:pt x="1726" y="687"/>
                    </a:cubicBezTo>
                    <a:cubicBezTo>
                      <a:pt x="1713" y="675"/>
                      <a:pt x="1686" y="668"/>
                      <a:pt x="1686" y="690"/>
                    </a:cubicBezTo>
                    <a:cubicBezTo>
                      <a:pt x="1686" y="713"/>
                      <a:pt x="1652" y="709"/>
                      <a:pt x="1625" y="690"/>
                    </a:cubicBezTo>
                    <a:cubicBezTo>
                      <a:pt x="1599" y="672"/>
                      <a:pt x="1582" y="627"/>
                      <a:pt x="1603" y="616"/>
                    </a:cubicBezTo>
                    <a:cubicBezTo>
                      <a:pt x="1625" y="605"/>
                      <a:pt x="1634" y="601"/>
                      <a:pt x="1608" y="579"/>
                    </a:cubicBezTo>
                    <a:cubicBezTo>
                      <a:pt x="1582" y="557"/>
                      <a:pt x="1573" y="579"/>
                      <a:pt x="1608" y="535"/>
                    </a:cubicBezTo>
                    <a:cubicBezTo>
                      <a:pt x="1643" y="490"/>
                      <a:pt x="1652" y="446"/>
                      <a:pt x="1669" y="479"/>
                    </a:cubicBezTo>
                    <a:cubicBezTo>
                      <a:pt x="1686" y="512"/>
                      <a:pt x="1686" y="538"/>
                      <a:pt x="1717" y="509"/>
                    </a:cubicBezTo>
                    <a:cubicBezTo>
                      <a:pt x="1748" y="479"/>
                      <a:pt x="1682" y="464"/>
                      <a:pt x="1748" y="479"/>
                    </a:cubicBezTo>
                    <a:cubicBezTo>
                      <a:pt x="1813" y="494"/>
                      <a:pt x="1818" y="498"/>
                      <a:pt x="1866" y="490"/>
                    </a:cubicBezTo>
                    <a:cubicBezTo>
                      <a:pt x="1914" y="483"/>
                      <a:pt x="1931" y="479"/>
                      <a:pt x="1957" y="475"/>
                    </a:cubicBezTo>
                    <a:cubicBezTo>
                      <a:pt x="1984" y="472"/>
                      <a:pt x="1988" y="409"/>
                      <a:pt x="1992" y="379"/>
                    </a:cubicBezTo>
                    <a:cubicBezTo>
                      <a:pt x="1997" y="349"/>
                      <a:pt x="1984" y="320"/>
                      <a:pt x="1966" y="312"/>
                    </a:cubicBezTo>
                    <a:cubicBezTo>
                      <a:pt x="1949" y="305"/>
                      <a:pt x="1922" y="290"/>
                      <a:pt x="1909" y="312"/>
                    </a:cubicBezTo>
                    <a:cubicBezTo>
                      <a:pt x="1896" y="334"/>
                      <a:pt x="1857" y="368"/>
                      <a:pt x="1818" y="360"/>
                    </a:cubicBezTo>
                    <a:cubicBezTo>
                      <a:pt x="1778" y="353"/>
                      <a:pt x="1735" y="334"/>
                      <a:pt x="1756" y="316"/>
                    </a:cubicBezTo>
                    <a:cubicBezTo>
                      <a:pt x="1778" y="297"/>
                      <a:pt x="1765" y="268"/>
                      <a:pt x="1743" y="249"/>
                    </a:cubicBezTo>
                    <a:cubicBezTo>
                      <a:pt x="1721" y="231"/>
                      <a:pt x="1721" y="212"/>
                      <a:pt x="1730" y="201"/>
                    </a:cubicBezTo>
                    <a:cubicBezTo>
                      <a:pt x="1739" y="190"/>
                      <a:pt x="1761" y="160"/>
                      <a:pt x="1717" y="164"/>
                    </a:cubicBezTo>
                    <a:cubicBezTo>
                      <a:pt x="1673" y="168"/>
                      <a:pt x="1577" y="179"/>
                      <a:pt x="1617" y="205"/>
                    </a:cubicBezTo>
                    <a:cubicBezTo>
                      <a:pt x="1656" y="231"/>
                      <a:pt x="1643" y="257"/>
                      <a:pt x="1608" y="264"/>
                    </a:cubicBezTo>
                    <a:cubicBezTo>
                      <a:pt x="1573" y="271"/>
                      <a:pt x="1503" y="290"/>
                      <a:pt x="1525" y="316"/>
                    </a:cubicBezTo>
                    <a:cubicBezTo>
                      <a:pt x="1547" y="342"/>
                      <a:pt x="1542" y="379"/>
                      <a:pt x="1516" y="405"/>
                    </a:cubicBezTo>
                    <a:cubicBezTo>
                      <a:pt x="1490" y="431"/>
                      <a:pt x="1477" y="486"/>
                      <a:pt x="1437" y="490"/>
                    </a:cubicBezTo>
                    <a:cubicBezTo>
                      <a:pt x="1398" y="494"/>
                      <a:pt x="1389" y="516"/>
                      <a:pt x="1394" y="549"/>
                    </a:cubicBezTo>
                    <a:cubicBezTo>
                      <a:pt x="1398" y="583"/>
                      <a:pt x="1385" y="594"/>
                      <a:pt x="1411" y="635"/>
                    </a:cubicBezTo>
                    <a:cubicBezTo>
                      <a:pt x="1437" y="675"/>
                      <a:pt x="1442" y="727"/>
                      <a:pt x="1411" y="753"/>
                    </a:cubicBezTo>
                    <a:cubicBezTo>
                      <a:pt x="1381" y="779"/>
                      <a:pt x="1337" y="787"/>
                      <a:pt x="1333" y="776"/>
                    </a:cubicBezTo>
                    <a:cubicBezTo>
                      <a:pt x="1328" y="764"/>
                      <a:pt x="1315" y="720"/>
                      <a:pt x="1280" y="757"/>
                    </a:cubicBezTo>
                    <a:cubicBezTo>
                      <a:pt x="1245" y="794"/>
                      <a:pt x="1197" y="827"/>
                      <a:pt x="1158" y="824"/>
                    </a:cubicBezTo>
                    <a:cubicBezTo>
                      <a:pt x="1119" y="820"/>
                      <a:pt x="1071" y="790"/>
                      <a:pt x="1066" y="779"/>
                    </a:cubicBezTo>
                    <a:cubicBezTo>
                      <a:pt x="1062" y="768"/>
                      <a:pt x="1075" y="731"/>
                      <a:pt x="1036" y="709"/>
                    </a:cubicBezTo>
                    <a:cubicBezTo>
                      <a:pt x="996" y="687"/>
                      <a:pt x="1040" y="642"/>
                      <a:pt x="996" y="612"/>
                    </a:cubicBezTo>
                    <a:cubicBezTo>
                      <a:pt x="953" y="583"/>
                      <a:pt x="961" y="568"/>
                      <a:pt x="948" y="527"/>
                    </a:cubicBezTo>
                    <a:cubicBezTo>
                      <a:pt x="935" y="486"/>
                      <a:pt x="878" y="427"/>
                      <a:pt x="848" y="397"/>
                    </a:cubicBezTo>
                    <a:cubicBezTo>
                      <a:pt x="817" y="368"/>
                      <a:pt x="730" y="375"/>
                      <a:pt x="704" y="331"/>
                    </a:cubicBezTo>
                    <a:cubicBezTo>
                      <a:pt x="677" y="286"/>
                      <a:pt x="660" y="268"/>
                      <a:pt x="686" y="242"/>
                    </a:cubicBezTo>
                    <a:cubicBezTo>
                      <a:pt x="712" y="216"/>
                      <a:pt x="699" y="201"/>
                      <a:pt x="673" y="190"/>
                    </a:cubicBezTo>
                    <a:cubicBezTo>
                      <a:pt x="647" y="179"/>
                      <a:pt x="616" y="201"/>
                      <a:pt x="608" y="223"/>
                    </a:cubicBezTo>
                    <a:cubicBezTo>
                      <a:pt x="599" y="246"/>
                      <a:pt x="568" y="257"/>
                      <a:pt x="542" y="268"/>
                    </a:cubicBezTo>
                    <a:cubicBezTo>
                      <a:pt x="516" y="279"/>
                      <a:pt x="481" y="297"/>
                      <a:pt x="472" y="223"/>
                    </a:cubicBezTo>
                    <a:cubicBezTo>
                      <a:pt x="463" y="149"/>
                      <a:pt x="468" y="105"/>
                      <a:pt x="468" y="68"/>
                    </a:cubicBezTo>
                    <a:cubicBezTo>
                      <a:pt x="468" y="43"/>
                      <a:pt x="468" y="23"/>
                      <a:pt x="448" y="0"/>
                    </a:cubicBezTo>
                    <a:cubicBezTo>
                      <a:pt x="446" y="2"/>
                      <a:pt x="444" y="3"/>
                      <a:pt x="442" y="5"/>
                    </a:cubicBezTo>
                    <a:cubicBezTo>
                      <a:pt x="411" y="23"/>
                      <a:pt x="385" y="1"/>
                      <a:pt x="385" y="42"/>
                    </a:cubicBezTo>
                    <a:cubicBezTo>
                      <a:pt x="385" y="82"/>
                      <a:pt x="428" y="71"/>
                      <a:pt x="385" y="82"/>
                    </a:cubicBezTo>
                    <a:cubicBezTo>
                      <a:pt x="341" y="94"/>
                      <a:pt x="328" y="71"/>
                      <a:pt x="328" y="112"/>
                    </a:cubicBezTo>
                    <a:cubicBezTo>
                      <a:pt x="328" y="153"/>
                      <a:pt x="341" y="205"/>
                      <a:pt x="337" y="238"/>
                    </a:cubicBezTo>
                    <a:cubicBezTo>
                      <a:pt x="332" y="271"/>
                      <a:pt x="324" y="290"/>
                      <a:pt x="289" y="275"/>
                    </a:cubicBezTo>
                    <a:cubicBezTo>
                      <a:pt x="254" y="260"/>
                      <a:pt x="271" y="216"/>
                      <a:pt x="228" y="264"/>
                    </a:cubicBezTo>
                    <a:cubicBezTo>
                      <a:pt x="220" y="272"/>
                      <a:pt x="214" y="279"/>
                      <a:pt x="209" y="285"/>
                    </a:cubicBezTo>
                    <a:cubicBezTo>
                      <a:pt x="212" y="298"/>
                      <a:pt x="213" y="315"/>
                      <a:pt x="219" y="338"/>
                    </a:cubicBezTo>
                    <a:cubicBezTo>
                      <a:pt x="232" y="394"/>
                      <a:pt x="232" y="383"/>
                      <a:pt x="241" y="409"/>
                    </a:cubicBezTo>
                    <a:cubicBezTo>
                      <a:pt x="249" y="435"/>
                      <a:pt x="254" y="431"/>
                      <a:pt x="293" y="397"/>
                    </a:cubicBezTo>
                    <a:cubicBezTo>
                      <a:pt x="332" y="364"/>
                      <a:pt x="311" y="416"/>
                      <a:pt x="341" y="438"/>
                    </a:cubicBezTo>
                    <a:cubicBezTo>
                      <a:pt x="372" y="461"/>
                      <a:pt x="345" y="498"/>
                      <a:pt x="354" y="546"/>
                    </a:cubicBezTo>
                    <a:cubicBezTo>
                      <a:pt x="363" y="594"/>
                      <a:pt x="367" y="609"/>
                      <a:pt x="363" y="650"/>
                    </a:cubicBezTo>
                    <a:cubicBezTo>
                      <a:pt x="359" y="690"/>
                      <a:pt x="337" y="750"/>
                      <a:pt x="337" y="787"/>
                    </a:cubicBezTo>
                    <a:cubicBezTo>
                      <a:pt x="337" y="824"/>
                      <a:pt x="311" y="824"/>
                      <a:pt x="337" y="861"/>
                    </a:cubicBezTo>
                    <a:cubicBezTo>
                      <a:pt x="363" y="898"/>
                      <a:pt x="271" y="872"/>
                      <a:pt x="267" y="898"/>
                    </a:cubicBezTo>
                    <a:cubicBezTo>
                      <a:pt x="262" y="924"/>
                      <a:pt x="249" y="935"/>
                      <a:pt x="210" y="931"/>
                    </a:cubicBezTo>
                    <a:cubicBezTo>
                      <a:pt x="171" y="928"/>
                      <a:pt x="184" y="987"/>
                      <a:pt x="158" y="1005"/>
                    </a:cubicBezTo>
                    <a:cubicBezTo>
                      <a:pt x="131" y="1024"/>
                      <a:pt x="79" y="1042"/>
                      <a:pt x="79" y="1087"/>
                    </a:cubicBezTo>
                    <a:cubicBezTo>
                      <a:pt x="79" y="1131"/>
                      <a:pt x="53" y="1131"/>
                      <a:pt x="27" y="1146"/>
                    </a:cubicBezTo>
                    <a:cubicBezTo>
                      <a:pt x="0" y="1161"/>
                      <a:pt x="22" y="1191"/>
                      <a:pt x="31" y="1213"/>
                    </a:cubicBezTo>
                    <a:cubicBezTo>
                      <a:pt x="40" y="1235"/>
                      <a:pt x="75" y="1254"/>
                      <a:pt x="70" y="1280"/>
                    </a:cubicBezTo>
                    <a:cubicBezTo>
                      <a:pt x="66" y="1306"/>
                      <a:pt x="22" y="1298"/>
                      <a:pt x="27" y="1343"/>
                    </a:cubicBezTo>
                    <a:cubicBezTo>
                      <a:pt x="31" y="1387"/>
                      <a:pt x="105" y="1328"/>
                      <a:pt x="136" y="1302"/>
                    </a:cubicBezTo>
                    <a:cubicBezTo>
                      <a:pt x="166" y="1276"/>
                      <a:pt x="201" y="1294"/>
                      <a:pt x="236" y="1302"/>
                    </a:cubicBezTo>
                    <a:cubicBezTo>
                      <a:pt x="271" y="1309"/>
                      <a:pt x="311" y="1306"/>
                      <a:pt x="341" y="1287"/>
                    </a:cubicBezTo>
                    <a:cubicBezTo>
                      <a:pt x="372" y="1268"/>
                      <a:pt x="354" y="1320"/>
                      <a:pt x="332" y="1343"/>
                    </a:cubicBezTo>
                    <a:cubicBezTo>
                      <a:pt x="311" y="1365"/>
                      <a:pt x="328" y="1387"/>
                      <a:pt x="350" y="1413"/>
                    </a:cubicBezTo>
                    <a:cubicBezTo>
                      <a:pt x="372" y="1439"/>
                      <a:pt x="341" y="1465"/>
                      <a:pt x="372" y="1480"/>
                    </a:cubicBezTo>
                    <a:cubicBezTo>
                      <a:pt x="402" y="1495"/>
                      <a:pt x="363" y="1517"/>
                      <a:pt x="376" y="1535"/>
                    </a:cubicBezTo>
                    <a:cubicBezTo>
                      <a:pt x="389" y="1554"/>
                      <a:pt x="424" y="1565"/>
                      <a:pt x="442" y="1558"/>
                    </a:cubicBezTo>
                    <a:cubicBezTo>
                      <a:pt x="459" y="1550"/>
                      <a:pt x="490" y="1546"/>
                      <a:pt x="520" y="1572"/>
                    </a:cubicBezTo>
                    <a:cubicBezTo>
                      <a:pt x="551" y="1598"/>
                      <a:pt x="529" y="1613"/>
                      <a:pt x="503" y="1635"/>
                    </a:cubicBezTo>
                    <a:cubicBezTo>
                      <a:pt x="476" y="1658"/>
                      <a:pt x="481" y="1669"/>
                      <a:pt x="485" y="1698"/>
                    </a:cubicBezTo>
                    <a:cubicBezTo>
                      <a:pt x="490" y="1728"/>
                      <a:pt x="442" y="1780"/>
                      <a:pt x="437" y="1806"/>
                    </a:cubicBezTo>
                    <a:cubicBezTo>
                      <a:pt x="433" y="1832"/>
                      <a:pt x="507" y="1806"/>
                      <a:pt x="533" y="1821"/>
                    </a:cubicBezTo>
                    <a:cubicBezTo>
                      <a:pt x="559" y="1836"/>
                      <a:pt x="590" y="1839"/>
                      <a:pt x="621" y="1839"/>
                    </a:cubicBezTo>
                    <a:cubicBezTo>
                      <a:pt x="651" y="1839"/>
                      <a:pt x="647" y="1869"/>
                      <a:pt x="629" y="1895"/>
                    </a:cubicBezTo>
                    <a:cubicBezTo>
                      <a:pt x="612" y="1921"/>
                      <a:pt x="629" y="1928"/>
                      <a:pt x="660" y="1932"/>
                    </a:cubicBezTo>
                    <a:cubicBezTo>
                      <a:pt x="691" y="1936"/>
                      <a:pt x="691" y="1954"/>
                      <a:pt x="691" y="1976"/>
                    </a:cubicBezTo>
                    <a:cubicBezTo>
                      <a:pt x="691" y="1999"/>
                      <a:pt x="717" y="1999"/>
                      <a:pt x="730" y="1973"/>
                    </a:cubicBezTo>
                    <a:cubicBezTo>
                      <a:pt x="743" y="1947"/>
                      <a:pt x="756" y="1969"/>
                      <a:pt x="787" y="1991"/>
                    </a:cubicBezTo>
                    <a:cubicBezTo>
                      <a:pt x="817" y="2013"/>
                      <a:pt x="857" y="1958"/>
                      <a:pt x="896" y="1932"/>
                    </a:cubicBezTo>
                    <a:cubicBezTo>
                      <a:pt x="935" y="1906"/>
                      <a:pt x="957" y="1928"/>
                      <a:pt x="953" y="1939"/>
                    </a:cubicBezTo>
                    <a:cubicBezTo>
                      <a:pt x="948" y="1950"/>
                      <a:pt x="966" y="2006"/>
                      <a:pt x="988" y="2047"/>
                    </a:cubicBezTo>
                    <a:cubicBezTo>
                      <a:pt x="1009" y="2088"/>
                      <a:pt x="1018" y="2065"/>
                      <a:pt x="1044" y="2051"/>
                    </a:cubicBezTo>
                    <a:cubicBezTo>
                      <a:pt x="1071" y="2036"/>
                      <a:pt x="1088" y="2065"/>
                      <a:pt x="1123" y="2062"/>
                    </a:cubicBezTo>
                    <a:cubicBezTo>
                      <a:pt x="1158" y="2058"/>
                      <a:pt x="1132" y="2032"/>
                      <a:pt x="1114" y="1995"/>
                    </a:cubicBezTo>
                    <a:cubicBezTo>
                      <a:pt x="1097" y="1958"/>
                      <a:pt x="1119" y="1965"/>
                      <a:pt x="1123" y="1939"/>
                    </a:cubicBezTo>
                    <a:cubicBezTo>
                      <a:pt x="1127" y="1913"/>
                      <a:pt x="1079" y="1854"/>
                      <a:pt x="1071" y="1832"/>
                    </a:cubicBezTo>
                    <a:cubicBezTo>
                      <a:pt x="1062" y="1810"/>
                      <a:pt x="1053" y="1773"/>
                      <a:pt x="1075" y="1743"/>
                    </a:cubicBezTo>
                    <a:cubicBezTo>
                      <a:pt x="1097" y="1713"/>
                      <a:pt x="1114" y="1717"/>
                      <a:pt x="1123" y="1732"/>
                    </a:cubicBezTo>
                    <a:cubicBezTo>
                      <a:pt x="1132" y="1747"/>
                      <a:pt x="1132" y="1754"/>
                      <a:pt x="1145" y="1743"/>
                    </a:cubicBezTo>
                    <a:cubicBezTo>
                      <a:pt x="1158" y="1732"/>
                      <a:pt x="1167" y="1739"/>
                      <a:pt x="1206" y="1750"/>
                    </a:cubicBezTo>
                    <a:cubicBezTo>
                      <a:pt x="1245" y="1761"/>
                      <a:pt x="1228" y="1739"/>
                      <a:pt x="1267" y="1695"/>
                    </a:cubicBezTo>
                    <a:cubicBezTo>
                      <a:pt x="1306" y="1650"/>
                      <a:pt x="1324" y="1658"/>
                      <a:pt x="1350" y="1669"/>
                    </a:cubicBezTo>
                    <a:cubicBezTo>
                      <a:pt x="1376" y="1680"/>
                      <a:pt x="1403" y="1710"/>
                      <a:pt x="1433" y="1728"/>
                    </a:cubicBezTo>
                    <a:cubicBezTo>
                      <a:pt x="1464" y="1747"/>
                      <a:pt x="1494" y="1706"/>
                      <a:pt x="1512" y="1665"/>
                    </a:cubicBezTo>
                    <a:cubicBezTo>
                      <a:pt x="1529" y="1624"/>
                      <a:pt x="1547" y="1661"/>
                      <a:pt x="1560" y="1680"/>
                    </a:cubicBezTo>
                    <a:cubicBezTo>
                      <a:pt x="1573" y="1698"/>
                      <a:pt x="1595" y="1684"/>
                      <a:pt x="1603" y="1650"/>
                    </a:cubicBezTo>
                    <a:cubicBezTo>
                      <a:pt x="1612" y="1617"/>
                      <a:pt x="1656" y="1687"/>
                      <a:pt x="1686" y="1706"/>
                    </a:cubicBezTo>
                    <a:cubicBezTo>
                      <a:pt x="1717" y="1724"/>
                      <a:pt x="1708" y="1661"/>
                      <a:pt x="1721" y="1643"/>
                    </a:cubicBezTo>
                    <a:cubicBezTo>
                      <a:pt x="1735" y="1624"/>
                      <a:pt x="1769" y="1647"/>
                      <a:pt x="1783" y="1658"/>
                    </a:cubicBezTo>
                    <a:cubicBezTo>
                      <a:pt x="1796" y="1669"/>
                      <a:pt x="1822" y="1661"/>
                      <a:pt x="1839" y="1643"/>
                    </a:cubicBezTo>
                    <a:cubicBezTo>
                      <a:pt x="1857" y="1624"/>
                      <a:pt x="1879" y="1624"/>
                      <a:pt x="1909" y="1609"/>
                    </a:cubicBezTo>
                    <a:cubicBezTo>
                      <a:pt x="1940" y="1595"/>
                      <a:pt x="1918" y="1587"/>
                      <a:pt x="1918" y="1558"/>
                    </a:cubicBezTo>
                    <a:cubicBezTo>
                      <a:pt x="1918" y="1528"/>
                      <a:pt x="1940" y="1528"/>
                      <a:pt x="1975" y="1528"/>
                    </a:cubicBezTo>
                    <a:cubicBezTo>
                      <a:pt x="2010" y="1528"/>
                      <a:pt x="2010" y="1517"/>
                      <a:pt x="2036" y="1491"/>
                    </a:cubicBezTo>
                    <a:cubicBezTo>
                      <a:pt x="2062" y="1465"/>
                      <a:pt x="2067" y="1509"/>
                      <a:pt x="2093" y="1528"/>
                    </a:cubicBezTo>
                    <a:cubicBezTo>
                      <a:pt x="2093" y="1528"/>
                      <a:pt x="2094" y="1529"/>
                      <a:pt x="2094" y="1529"/>
                    </a:cubicBezTo>
                    <a:cubicBezTo>
                      <a:pt x="2116" y="1504"/>
                      <a:pt x="2145" y="1483"/>
                      <a:pt x="2154" y="1463"/>
                    </a:cubicBezTo>
                    <a:cubicBezTo>
                      <a:pt x="2168" y="1435"/>
                      <a:pt x="2213" y="1464"/>
                      <a:pt x="2240" y="145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27510B6B-6F52-2D41-9036-83F4FE2CE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3330"/>
                <a:ext cx="916" cy="601"/>
              </a:xfrm>
              <a:custGeom>
                <a:avLst/>
                <a:gdLst>
                  <a:gd name="T0" fmla="*/ 1938 w 1978"/>
                  <a:gd name="T1" fmla="*/ 430 h 1298"/>
                  <a:gd name="T2" fmla="*/ 1896 w 1978"/>
                  <a:gd name="T3" fmla="*/ 398 h 1298"/>
                  <a:gd name="T4" fmla="*/ 1794 w 1978"/>
                  <a:gd name="T5" fmla="*/ 345 h 1298"/>
                  <a:gd name="T6" fmla="*/ 1719 w 1978"/>
                  <a:gd name="T7" fmla="*/ 267 h 1298"/>
                  <a:gd name="T8" fmla="*/ 1715 w 1978"/>
                  <a:gd name="T9" fmla="*/ 117 h 1298"/>
                  <a:gd name="T10" fmla="*/ 1676 w 1978"/>
                  <a:gd name="T11" fmla="*/ 12 h 1298"/>
                  <a:gd name="T12" fmla="*/ 1578 w 1978"/>
                  <a:gd name="T13" fmla="*/ 37 h 1298"/>
                  <a:gd name="T14" fmla="*/ 1489 w 1978"/>
                  <a:gd name="T15" fmla="*/ 114 h 1298"/>
                  <a:gd name="T16" fmla="*/ 1365 w 1978"/>
                  <a:gd name="T17" fmla="*/ 120 h 1298"/>
                  <a:gd name="T18" fmla="*/ 1261 w 1978"/>
                  <a:gd name="T19" fmla="*/ 120 h 1298"/>
                  <a:gd name="T20" fmla="*/ 1200 w 1978"/>
                  <a:gd name="T21" fmla="*/ 197 h 1298"/>
                  <a:gd name="T22" fmla="*/ 1135 w 1978"/>
                  <a:gd name="T23" fmla="*/ 264 h 1298"/>
                  <a:gd name="T24" fmla="*/ 1012 w 1978"/>
                  <a:gd name="T25" fmla="*/ 290 h 1298"/>
                  <a:gd name="T26" fmla="*/ 907 w 1978"/>
                  <a:gd name="T27" fmla="*/ 360 h 1298"/>
                  <a:gd name="T28" fmla="*/ 798 w 1978"/>
                  <a:gd name="T29" fmla="*/ 349 h 1298"/>
                  <a:gd name="T30" fmla="*/ 685 w 1978"/>
                  <a:gd name="T31" fmla="*/ 301 h 1298"/>
                  <a:gd name="T32" fmla="*/ 523 w 1978"/>
                  <a:gd name="T33" fmla="*/ 412 h 1298"/>
                  <a:gd name="T34" fmla="*/ 379 w 1978"/>
                  <a:gd name="T35" fmla="*/ 516 h 1298"/>
                  <a:gd name="T36" fmla="*/ 195 w 1978"/>
                  <a:gd name="T37" fmla="*/ 445 h 1298"/>
                  <a:gd name="T38" fmla="*/ 69 w 1978"/>
                  <a:gd name="T39" fmla="*/ 527 h 1298"/>
                  <a:gd name="T40" fmla="*/ 9 w 1978"/>
                  <a:gd name="T41" fmla="*/ 567 h 1298"/>
                  <a:gd name="T42" fmla="*/ 81 w 1978"/>
                  <a:gd name="T43" fmla="*/ 580 h 1298"/>
                  <a:gd name="T44" fmla="*/ 186 w 1978"/>
                  <a:gd name="T45" fmla="*/ 645 h 1298"/>
                  <a:gd name="T46" fmla="*/ 305 w 1978"/>
                  <a:gd name="T47" fmla="*/ 658 h 1298"/>
                  <a:gd name="T48" fmla="*/ 418 w 1978"/>
                  <a:gd name="T49" fmla="*/ 675 h 1298"/>
                  <a:gd name="T50" fmla="*/ 430 w 1978"/>
                  <a:gd name="T51" fmla="*/ 815 h 1298"/>
                  <a:gd name="T52" fmla="*/ 284 w 1978"/>
                  <a:gd name="T53" fmla="*/ 891 h 1298"/>
                  <a:gd name="T54" fmla="*/ 427 w 1978"/>
                  <a:gd name="T55" fmla="*/ 931 h 1298"/>
                  <a:gd name="T56" fmla="*/ 545 w 1978"/>
                  <a:gd name="T57" fmla="*/ 957 h 1298"/>
                  <a:gd name="T58" fmla="*/ 593 w 1978"/>
                  <a:gd name="T59" fmla="*/ 1038 h 1298"/>
                  <a:gd name="T60" fmla="*/ 623 w 1978"/>
                  <a:gd name="T61" fmla="*/ 1153 h 1298"/>
                  <a:gd name="T62" fmla="*/ 720 w 1978"/>
                  <a:gd name="T63" fmla="*/ 1220 h 1298"/>
                  <a:gd name="T64" fmla="*/ 929 w 1978"/>
                  <a:gd name="T65" fmla="*/ 1253 h 1298"/>
                  <a:gd name="T66" fmla="*/ 1065 w 1978"/>
                  <a:gd name="T67" fmla="*/ 1264 h 1298"/>
                  <a:gd name="T68" fmla="*/ 1161 w 1978"/>
                  <a:gd name="T69" fmla="*/ 1220 h 1298"/>
                  <a:gd name="T70" fmla="*/ 1296 w 1978"/>
                  <a:gd name="T71" fmla="*/ 1294 h 1298"/>
                  <a:gd name="T72" fmla="*/ 1423 w 1978"/>
                  <a:gd name="T73" fmla="*/ 1249 h 1298"/>
                  <a:gd name="T74" fmla="*/ 1447 w 1978"/>
                  <a:gd name="T75" fmla="*/ 1231 h 1298"/>
                  <a:gd name="T76" fmla="*/ 1501 w 1978"/>
                  <a:gd name="T77" fmla="*/ 1164 h 1298"/>
                  <a:gd name="T78" fmla="*/ 1608 w 1978"/>
                  <a:gd name="T79" fmla="*/ 1079 h 1298"/>
                  <a:gd name="T80" fmla="*/ 1685 w 1978"/>
                  <a:gd name="T81" fmla="*/ 1020 h 1298"/>
                  <a:gd name="T82" fmla="*/ 1801 w 1978"/>
                  <a:gd name="T83" fmla="*/ 910 h 1298"/>
                  <a:gd name="T84" fmla="*/ 1862 w 1978"/>
                  <a:gd name="T85" fmla="*/ 681 h 1298"/>
                  <a:gd name="T86" fmla="*/ 1954 w 1978"/>
                  <a:gd name="T87" fmla="*/ 523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78" h="1298">
                    <a:moveTo>
                      <a:pt x="1967" y="480"/>
                    </a:moveTo>
                    <a:cubicBezTo>
                      <a:pt x="1956" y="456"/>
                      <a:pt x="1930" y="460"/>
                      <a:pt x="1938" y="430"/>
                    </a:cubicBezTo>
                    <a:cubicBezTo>
                      <a:pt x="1943" y="415"/>
                      <a:pt x="1938" y="406"/>
                      <a:pt x="1939" y="400"/>
                    </a:cubicBezTo>
                    <a:cubicBezTo>
                      <a:pt x="1913" y="391"/>
                      <a:pt x="1915" y="402"/>
                      <a:pt x="1896" y="398"/>
                    </a:cubicBezTo>
                    <a:cubicBezTo>
                      <a:pt x="1869" y="392"/>
                      <a:pt x="1879" y="401"/>
                      <a:pt x="1840" y="431"/>
                    </a:cubicBezTo>
                    <a:cubicBezTo>
                      <a:pt x="1801" y="462"/>
                      <a:pt x="1804" y="376"/>
                      <a:pt x="1794" y="345"/>
                    </a:cubicBezTo>
                    <a:cubicBezTo>
                      <a:pt x="1784" y="315"/>
                      <a:pt x="1752" y="331"/>
                      <a:pt x="1706" y="331"/>
                    </a:cubicBezTo>
                    <a:cubicBezTo>
                      <a:pt x="1660" y="331"/>
                      <a:pt x="1660" y="312"/>
                      <a:pt x="1719" y="267"/>
                    </a:cubicBezTo>
                    <a:cubicBezTo>
                      <a:pt x="1778" y="223"/>
                      <a:pt x="1755" y="178"/>
                      <a:pt x="1758" y="145"/>
                    </a:cubicBezTo>
                    <a:cubicBezTo>
                      <a:pt x="1761" y="112"/>
                      <a:pt x="1748" y="117"/>
                      <a:pt x="1715" y="117"/>
                    </a:cubicBezTo>
                    <a:cubicBezTo>
                      <a:pt x="1683" y="117"/>
                      <a:pt x="1702" y="81"/>
                      <a:pt x="1719" y="50"/>
                    </a:cubicBezTo>
                    <a:cubicBezTo>
                      <a:pt x="1735" y="20"/>
                      <a:pt x="1709" y="23"/>
                      <a:pt x="1676" y="12"/>
                    </a:cubicBezTo>
                    <a:cubicBezTo>
                      <a:pt x="1643" y="0"/>
                      <a:pt x="1640" y="23"/>
                      <a:pt x="1627" y="34"/>
                    </a:cubicBezTo>
                    <a:cubicBezTo>
                      <a:pt x="1614" y="45"/>
                      <a:pt x="1604" y="42"/>
                      <a:pt x="1578" y="37"/>
                    </a:cubicBezTo>
                    <a:cubicBezTo>
                      <a:pt x="1552" y="31"/>
                      <a:pt x="1542" y="34"/>
                      <a:pt x="1535" y="62"/>
                    </a:cubicBezTo>
                    <a:cubicBezTo>
                      <a:pt x="1529" y="89"/>
                      <a:pt x="1525" y="75"/>
                      <a:pt x="1489" y="114"/>
                    </a:cubicBezTo>
                    <a:cubicBezTo>
                      <a:pt x="1404" y="128"/>
                      <a:pt x="1453" y="117"/>
                      <a:pt x="1424" y="70"/>
                    </a:cubicBezTo>
                    <a:cubicBezTo>
                      <a:pt x="1394" y="23"/>
                      <a:pt x="1368" y="92"/>
                      <a:pt x="1365" y="120"/>
                    </a:cubicBezTo>
                    <a:cubicBezTo>
                      <a:pt x="1362" y="148"/>
                      <a:pt x="1329" y="162"/>
                      <a:pt x="1316" y="137"/>
                    </a:cubicBezTo>
                    <a:cubicBezTo>
                      <a:pt x="1309" y="124"/>
                      <a:pt x="1285" y="121"/>
                      <a:pt x="1261" y="120"/>
                    </a:cubicBezTo>
                    <a:cubicBezTo>
                      <a:pt x="1265" y="134"/>
                      <a:pt x="1264" y="150"/>
                      <a:pt x="1252" y="167"/>
                    </a:cubicBezTo>
                    <a:cubicBezTo>
                      <a:pt x="1231" y="201"/>
                      <a:pt x="1218" y="212"/>
                      <a:pt x="1200" y="197"/>
                    </a:cubicBezTo>
                    <a:cubicBezTo>
                      <a:pt x="1183" y="182"/>
                      <a:pt x="1135" y="178"/>
                      <a:pt x="1135" y="208"/>
                    </a:cubicBezTo>
                    <a:cubicBezTo>
                      <a:pt x="1135" y="238"/>
                      <a:pt x="1178" y="264"/>
                      <a:pt x="1135" y="264"/>
                    </a:cubicBezTo>
                    <a:cubicBezTo>
                      <a:pt x="1091" y="264"/>
                      <a:pt x="1073" y="249"/>
                      <a:pt x="1065" y="275"/>
                    </a:cubicBezTo>
                    <a:cubicBezTo>
                      <a:pt x="1056" y="301"/>
                      <a:pt x="1043" y="308"/>
                      <a:pt x="1012" y="290"/>
                    </a:cubicBezTo>
                    <a:cubicBezTo>
                      <a:pt x="982" y="271"/>
                      <a:pt x="942" y="278"/>
                      <a:pt x="934" y="304"/>
                    </a:cubicBezTo>
                    <a:cubicBezTo>
                      <a:pt x="925" y="330"/>
                      <a:pt x="938" y="353"/>
                      <a:pt x="907" y="360"/>
                    </a:cubicBezTo>
                    <a:cubicBezTo>
                      <a:pt x="877" y="367"/>
                      <a:pt x="877" y="404"/>
                      <a:pt x="851" y="378"/>
                    </a:cubicBezTo>
                    <a:cubicBezTo>
                      <a:pt x="824" y="353"/>
                      <a:pt x="816" y="338"/>
                      <a:pt x="798" y="349"/>
                    </a:cubicBezTo>
                    <a:cubicBezTo>
                      <a:pt x="781" y="360"/>
                      <a:pt x="750" y="360"/>
                      <a:pt x="733" y="327"/>
                    </a:cubicBezTo>
                    <a:cubicBezTo>
                      <a:pt x="715" y="293"/>
                      <a:pt x="724" y="264"/>
                      <a:pt x="685" y="301"/>
                    </a:cubicBezTo>
                    <a:cubicBezTo>
                      <a:pt x="645" y="338"/>
                      <a:pt x="658" y="367"/>
                      <a:pt x="610" y="371"/>
                    </a:cubicBezTo>
                    <a:cubicBezTo>
                      <a:pt x="562" y="375"/>
                      <a:pt x="545" y="390"/>
                      <a:pt x="523" y="412"/>
                    </a:cubicBezTo>
                    <a:cubicBezTo>
                      <a:pt x="501" y="434"/>
                      <a:pt x="436" y="423"/>
                      <a:pt x="436" y="460"/>
                    </a:cubicBezTo>
                    <a:cubicBezTo>
                      <a:pt x="436" y="497"/>
                      <a:pt x="414" y="538"/>
                      <a:pt x="379" y="516"/>
                    </a:cubicBezTo>
                    <a:cubicBezTo>
                      <a:pt x="344" y="493"/>
                      <a:pt x="313" y="479"/>
                      <a:pt x="287" y="482"/>
                    </a:cubicBezTo>
                    <a:cubicBezTo>
                      <a:pt x="261" y="486"/>
                      <a:pt x="230" y="441"/>
                      <a:pt x="195" y="445"/>
                    </a:cubicBezTo>
                    <a:cubicBezTo>
                      <a:pt x="160" y="449"/>
                      <a:pt x="156" y="464"/>
                      <a:pt x="139" y="486"/>
                    </a:cubicBezTo>
                    <a:cubicBezTo>
                      <a:pt x="121" y="508"/>
                      <a:pt x="112" y="527"/>
                      <a:pt x="69" y="527"/>
                    </a:cubicBezTo>
                    <a:cubicBezTo>
                      <a:pt x="49" y="527"/>
                      <a:pt x="30" y="523"/>
                      <a:pt x="18" y="516"/>
                    </a:cubicBezTo>
                    <a:cubicBezTo>
                      <a:pt x="7" y="530"/>
                      <a:pt x="0" y="548"/>
                      <a:pt x="9" y="567"/>
                    </a:cubicBezTo>
                    <a:cubicBezTo>
                      <a:pt x="28" y="612"/>
                      <a:pt x="50" y="622"/>
                      <a:pt x="56" y="601"/>
                    </a:cubicBezTo>
                    <a:cubicBezTo>
                      <a:pt x="63" y="580"/>
                      <a:pt x="56" y="579"/>
                      <a:pt x="81" y="580"/>
                    </a:cubicBezTo>
                    <a:cubicBezTo>
                      <a:pt x="105" y="581"/>
                      <a:pt x="159" y="570"/>
                      <a:pt x="166" y="597"/>
                    </a:cubicBezTo>
                    <a:cubicBezTo>
                      <a:pt x="172" y="623"/>
                      <a:pt x="177" y="633"/>
                      <a:pt x="186" y="645"/>
                    </a:cubicBezTo>
                    <a:cubicBezTo>
                      <a:pt x="194" y="658"/>
                      <a:pt x="238" y="697"/>
                      <a:pt x="263" y="673"/>
                    </a:cubicBezTo>
                    <a:cubicBezTo>
                      <a:pt x="287" y="649"/>
                      <a:pt x="289" y="640"/>
                      <a:pt x="305" y="658"/>
                    </a:cubicBezTo>
                    <a:cubicBezTo>
                      <a:pt x="321" y="676"/>
                      <a:pt x="326" y="688"/>
                      <a:pt x="354" y="683"/>
                    </a:cubicBezTo>
                    <a:cubicBezTo>
                      <a:pt x="382" y="677"/>
                      <a:pt x="395" y="645"/>
                      <a:pt x="418" y="675"/>
                    </a:cubicBezTo>
                    <a:cubicBezTo>
                      <a:pt x="441" y="704"/>
                      <a:pt x="451" y="718"/>
                      <a:pt x="453" y="750"/>
                    </a:cubicBezTo>
                    <a:cubicBezTo>
                      <a:pt x="454" y="782"/>
                      <a:pt x="456" y="804"/>
                      <a:pt x="430" y="815"/>
                    </a:cubicBezTo>
                    <a:cubicBezTo>
                      <a:pt x="403" y="826"/>
                      <a:pt x="358" y="797"/>
                      <a:pt x="344" y="825"/>
                    </a:cubicBezTo>
                    <a:cubicBezTo>
                      <a:pt x="335" y="845"/>
                      <a:pt x="306" y="866"/>
                      <a:pt x="284" y="891"/>
                    </a:cubicBezTo>
                    <a:cubicBezTo>
                      <a:pt x="310" y="908"/>
                      <a:pt x="331" y="902"/>
                      <a:pt x="361" y="938"/>
                    </a:cubicBezTo>
                    <a:cubicBezTo>
                      <a:pt x="392" y="975"/>
                      <a:pt x="405" y="949"/>
                      <a:pt x="427" y="931"/>
                    </a:cubicBezTo>
                    <a:cubicBezTo>
                      <a:pt x="449" y="912"/>
                      <a:pt x="466" y="938"/>
                      <a:pt x="488" y="957"/>
                    </a:cubicBezTo>
                    <a:cubicBezTo>
                      <a:pt x="510" y="975"/>
                      <a:pt x="527" y="975"/>
                      <a:pt x="545" y="957"/>
                    </a:cubicBezTo>
                    <a:cubicBezTo>
                      <a:pt x="562" y="938"/>
                      <a:pt x="593" y="953"/>
                      <a:pt x="619" y="964"/>
                    </a:cubicBezTo>
                    <a:cubicBezTo>
                      <a:pt x="645" y="975"/>
                      <a:pt x="619" y="1016"/>
                      <a:pt x="593" y="1038"/>
                    </a:cubicBezTo>
                    <a:cubicBezTo>
                      <a:pt x="567" y="1060"/>
                      <a:pt x="571" y="1075"/>
                      <a:pt x="588" y="1090"/>
                    </a:cubicBezTo>
                    <a:cubicBezTo>
                      <a:pt x="606" y="1105"/>
                      <a:pt x="610" y="1135"/>
                      <a:pt x="623" y="1153"/>
                    </a:cubicBezTo>
                    <a:cubicBezTo>
                      <a:pt x="637" y="1172"/>
                      <a:pt x="632" y="1190"/>
                      <a:pt x="654" y="1186"/>
                    </a:cubicBezTo>
                    <a:cubicBezTo>
                      <a:pt x="676" y="1183"/>
                      <a:pt x="698" y="1194"/>
                      <a:pt x="720" y="1220"/>
                    </a:cubicBezTo>
                    <a:cubicBezTo>
                      <a:pt x="741" y="1246"/>
                      <a:pt x="811" y="1257"/>
                      <a:pt x="842" y="1275"/>
                    </a:cubicBezTo>
                    <a:cubicBezTo>
                      <a:pt x="872" y="1294"/>
                      <a:pt x="907" y="1246"/>
                      <a:pt x="929" y="1253"/>
                    </a:cubicBezTo>
                    <a:cubicBezTo>
                      <a:pt x="939" y="1256"/>
                      <a:pt x="958" y="1273"/>
                      <a:pt x="976" y="1290"/>
                    </a:cubicBezTo>
                    <a:cubicBezTo>
                      <a:pt x="996" y="1262"/>
                      <a:pt x="1013" y="1264"/>
                      <a:pt x="1065" y="1264"/>
                    </a:cubicBezTo>
                    <a:cubicBezTo>
                      <a:pt x="1126" y="1264"/>
                      <a:pt x="1139" y="1275"/>
                      <a:pt x="1126" y="1238"/>
                    </a:cubicBezTo>
                    <a:cubicBezTo>
                      <a:pt x="1113" y="1201"/>
                      <a:pt x="1121" y="1168"/>
                      <a:pt x="1161" y="1220"/>
                    </a:cubicBezTo>
                    <a:cubicBezTo>
                      <a:pt x="1200" y="1272"/>
                      <a:pt x="1148" y="1249"/>
                      <a:pt x="1213" y="1253"/>
                    </a:cubicBezTo>
                    <a:cubicBezTo>
                      <a:pt x="1279" y="1257"/>
                      <a:pt x="1231" y="1290"/>
                      <a:pt x="1296" y="1294"/>
                    </a:cubicBezTo>
                    <a:cubicBezTo>
                      <a:pt x="1362" y="1298"/>
                      <a:pt x="1392" y="1279"/>
                      <a:pt x="1392" y="1264"/>
                    </a:cubicBezTo>
                    <a:cubicBezTo>
                      <a:pt x="1392" y="1249"/>
                      <a:pt x="1418" y="1216"/>
                      <a:pt x="1423" y="1249"/>
                    </a:cubicBezTo>
                    <a:cubicBezTo>
                      <a:pt x="1423" y="1253"/>
                      <a:pt x="1424" y="1256"/>
                      <a:pt x="1424" y="1259"/>
                    </a:cubicBezTo>
                    <a:cubicBezTo>
                      <a:pt x="1430" y="1247"/>
                      <a:pt x="1437" y="1235"/>
                      <a:pt x="1447" y="1231"/>
                    </a:cubicBezTo>
                    <a:cubicBezTo>
                      <a:pt x="1469" y="1222"/>
                      <a:pt x="1486" y="1214"/>
                      <a:pt x="1486" y="1194"/>
                    </a:cubicBezTo>
                    <a:cubicBezTo>
                      <a:pt x="1486" y="1173"/>
                      <a:pt x="1471" y="1164"/>
                      <a:pt x="1501" y="1164"/>
                    </a:cubicBezTo>
                    <a:cubicBezTo>
                      <a:pt x="1532" y="1164"/>
                      <a:pt x="1591" y="1177"/>
                      <a:pt x="1591" y="1135"/>
                    </a:cubicBezTo>
                    <a:cubicBezTo>
                      <a:pt x="1591" y="1092"/>
                      <a:pt x="1576" y="1062"/>
                      <a:pt x="1608" y="1079"/>
                    </a:cubicBezTo>
                    <a:cubicBezTo>
                      <a:pt x="1641" y="1096"/>
                      <a:pt x="1663" y="1090"/>
                      <a:pt x="1674" y="1066"/>
                    </a:cubicBezTo>
                    <a:cubicBezTo>
                      <a:pt x="1685" y="1042"/>
                      <a:pt x="1700" y="1042"/>
                      <a:pt x="1685" y="1020"/>
                    </a:cubicBezTo>
                    <a:cubicBezTo>
                      <a:pt x="1670" y="997"/>
                      <a:pt x="1672" y="979"/>
                      <a:pt x="1694" y="971"/>
                    </a:cubicBezTo>
                    <a:cubicBezTo>
                      <a:pt x="1715" y="964"/>
                      <a:pt x="1777" y="940"/>
                      <a:pt x="1801" y="910"/>
                    </a:cubicBezTo>
                    <a:cubicBezTo>
                      <a:pt x="1825" y="881"/>
                      <a:pt x="1851" y="870"/>
                      <a:pt x="1840" y="836"/>
                    </a:cubicBezTo>
                    <a:cubicBezTo>
                      <a:pt x="1829" y="803"/>
                      <a:pt x="1807" y="732"/>
                      <a:pt x="1862" y="681"/>
                    </a:cubicBezTo>
                    <a:cubicBezTo>
                      <a:pt x="1916" y="629"/>
                      <a:pt x="1936" y="640"/>
                      <a:pt x="1938" y="599"/>
                    </a:cubicBezTo>
                    <a:cubicBezTo>
                      <a:pt x="1940" y="558"/>
                      <a:pt x="1932" y="536"/>
                      <a:pt x="1954" y="523"/>
                    </a:cubicBezTo>
                    <a:cubicBezTo>
                      <a:pt x="1975" y="510"/>
                      <a:pt x="1978" y="504"/>
                      <a:pt x="1967" y="48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B814F50A-8872-B545-8508-F6E64D95F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" y="1805"/>
                <a:ext cx="590" cy="922"/>
              </a:xfrm>
              <a:custGeom>
                <a:avLst/>
                <a:gdLst>
                  <a:gd name="T0" fmla="*/ 1149 w 1273"/>
                  <a:gd name="T1" fmla="*/ 1405 h 1992"/>
                  <a:gd name="T2" fmla="*/ 1053 w 1273"/>
                  <a:gd name="T3" fmla="*/ 1201 h 1992"/>
                  <a:gd name="T4" fmla="*/ 1105 w 1273"/>
                  <a:gd name="T5" fmla="*/ 957 h 1992"/>
                  <a:gd name="T6" fmla="*/ 1044 w 1273"/>
                  <a:gd name="T7" fmla="*/ 727 h 1992"/>
                  <a:gd name="T8" fmla="*/ 1088 w 1273"/>
                  <a:gd name="T9" fmla="*/ 590 h 1992"/>
                  <a:gd name="T10" fmla="*/ 1088 w 1273"/>
                  <a:gd name="T11" fmla="*/ 486 h 1992"/>
                  <a:gd name="T12" fmla="*/ 1094 w 1273"/>
                  <a:gd name="T13" fmla="*/ 280 h 1992"/>
                  <a:gd name="T14" fmla="*/ 1131 w 1273"/>
                  <a:gd name="T15" fmla="*/ 132 h 1992"/>
                  <a:gd name="T16" fmla="*/ 1098 w 1273"/>
                  <a:gd name="T17" fmla="*/ 0 h 1992"/>
                  <a:gd name="T18" fmla="*/ 996 w 1273"/>
                  <a:gd name="T19" fmla="*/ 76 h 1992"/>
                  <a:gd name="T20" fmla="*/ 900 w 1273"/>
                  <a:gd name="T21" fmla="*/ 110 h 1992"/>
                  <a:gd name="T22" fmla="*/ 834 w 1273"/>
                  <a:gd name="T23" fmla="*/ 265 h 1992"/>
                  <a:gd name="T24" fmla="*/ 699 w 1273"/>
                  <a:gd name="T25" fmla="*/ 380 h 1992"/>
                  <a:gd name="T26" fmla="*/ 629 w 1273"/>
                  <a:gd name="T27" fmla="*/ 506 h 1992"/>
                  <a:gd name="T28" fmla="*/ 476 w 1273"/>
                  <a:gd name="T29" fmla="*/ 491 h 1992"/>
                  <a:gd name="T30" fmla="*/ 377 w 1273"/>
                  <a:gd name="T31" fmla="*/ 501 h 1992"/>
                  <a:gd name="T32" fmla="*/ 314 w 1273"/>
                  <a:gd name="T33" fmla="*/ 595 h 1992"/>
                  <a:gd name="T34" fmla="*/ 327 w 1273"/>
                  <a:gd name="T35" fmla="*/ 704 h 1992"/>
                  <a:gd name="T36" fmla="*/ 500 w 1273"/>
                  <a:gd name="T37" fmla="*/ 784 h 1992"/>
                  <a:gd name="T38" fmla="*/ 664 w 1273"/>
                  <a:gd name="T39" fmla="*/ 901 h 1992"/>
                  <a:gd name="T40" fmla="*/ 642 w 1273"/>
                  <a:gd name="T41" fmla="*/ 1038 h 1992"/>
                  <a:gd name="T42" fmla="*/ 563 w 1273"/>
                  <a:gd name="T43" fmla="*/ 1120 h 1992"/>
                  <a:gd name="T44" fmla="*/ 509 w 1273"/>
                  <a:gd name="T45" fmla="*/ 1127 h 1992"/>
                  <a:gd name="T46" fmla="*/ 472 w 1273"/>
                  <a:gd name="T47" fmla="*/ 1196 h 1992"/>
                  <a:gd name="T48" fmla="*/ 356 w 1273"/>
                  <a:gd name="T49" fmla="*/ 1225 h 1992"/>
                  <a:gd name="T50" fmla="*/ 205 w 1273"/>
                  <a:gd name="T51" fmla="*/ 1183 h 1992"/>
                  <a:gd name="T52" fmla="*/ 175 w 1273"/>
                  <a:gd name="T53" fmla="*/ 1277 h 1992"/>
                  <a:gd name="T54" fmla="*/ 179 w 1273"/>
                  <a:gd name="T55" fmla="*/ 1331 h 1992"/>
                  <a:gd name="T56" fmla="*/ 212 w 1273"/>
                  <a:gd name="T57" fmla="*/ 1416 h 1992"/>
                  <a:gd name="T58" fmla="*/ 179 w 1273"/>
                  <a:gd name="T59" fmla="*/ 1481 h 1992"/>
                  <a:gd name="T60" fmla="*/ 201 w 1273"/>
                  <a:gd name="T61" fmla="*/ 1540 h 1992"/>
                  <a:gd name="T62" fmla="*/ 148 w 1273"/>
                  <a:gd name="T63" fmla="*/ 1551 h 1992"/>
                  <a:gd name="T64" fmla="*/ 76 w 1273"/>
                  <a:gd name="T65" fmla="*/ 1564 h 1992"/>
                  <a:gd name="T66" fmla="*/ 61 w 1273"/>
                  <a:gd name="T67" fmla="*/ 1624 h 1992"/>
                  <a:gd name="T68" fmla="*/ 61 w 1273"/>
                  <a:gd name="T69" fmla="*/ 1698 h 1992"/>
                  <a:gd name="T70" fmla="*/ 46 w 1273"/>
                  <a:gd name="T71" fmla="*/ 1735 h 1992"/>
                  <a:gd name="T72" fmla="*/ 214 w 1273"/>
                  <a:gd name="T73" fmla="*/ 1789 h 1992"/>
                  <a:gd name="T74" fmla="*/ 349 w 1273"/>
                  <a:gd name="T75" fmla="*/ 1823 h 1992"/>
                  <a:gd name="T76" fmla="*/ 438 w 1273"/>
                  <a:gd name="T77" fmla="*/ 1834 h 1992"/>
                  <a:gd name="T78" fmla="*/ 536 w 1273"/>
                  <a:gd name="T79" fmla="*/ 1890 h 1992"/>
                  <a:gd name="T80" fmla="*/ 677 w 1273"/>
                  <a:gd name="T81" fmla="*/ 1876 h 1992"/>
                  <a:gd name="T82" fmla="*/ 805 w 1273"/>
                  <a:gd name="T83" fmla="*/ 1929 h 1992"/>
                  <a:gd name="T84" fmla="*/ 939 w 1273"/>
                  <a:gd name="T85" fmla="*/ 1959 h 1992"/>
                  <a:gd name="T86" fmla="*/ 970 w 1273"/>
                  <a:gd name="T87" fmla="*/ 1909 h 1992"/>
                  <a:gd name="T88" fmla="*/ 930 w 1273"/>
                  <a:gd name="T89" fmla="*/ 1816 h 1992"/>
                  <a:gd name="T90" fmla="*/ 1059 w 1273"/>
                  <a:gd name="T91" fmla="*/ 1752 h 1992"/>
                  <a:gd name="T92" fmla="*/ 974 w 1273"/>
                  <a:gd name="T93" fmla="*/ 1679 h 1992"/>
                  <a:gd name="T94" fmla="*/ 913 w 1273"/>
                  <a:gd name="T95" fmla="*/ 1626 h 1992"/>
                  <a:gd name="T96" fmla="*/ 1048 w 1273"/>
                  <a:gd name="T97" fmla="*/ 1603 h 1992"/>
                  <a:gd name="T98" fmla="*/ 1168 w 1273"/>
                  <a:gd name="T99" fmla="*/ 1607 h 1992"/>
                  <a:gd name="T100" fmla="*/ 1256 w 1273"/>
                  <a:gd name="T101" fmla="*/ 1527 h 1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73" h="1992">
                    <a:moveTo>
                      <a:pt x="1256" y="1527"/>
                    </a:moveTo>
                    <a:cubicBezTo>
                      <a:pt x="1238" y="1499"/>
                      <a:pt x="1164" y="1449"/>
                      <a:pt x="1149" y="1405"/>
                    </a:cubicBezTo>
                    <a:cubicBezTo>
                      <a:pt x="1133" y="1360"/>
                      <a:pt x="1118" y="1342"/>
                      <a:pt x="1092" y="1314"/>
                    </a:cubicBezTo>
                    <a:cubicBezTo>
                      <a:pt x="1066" y="1286"/>
                      <a:pt x="1055" y="1257"/>
                      <a:pt x="1053" y="1201"/>
                    </a:cubicBezTo>
                    <a:cubicBezTo>
                      <a:pt x="1050" y="1146"/>
                      <a:pt x="1066" y="1110"/>
                      <a:pt x="1081" y="1075"/>
                    </a:cubicBezTo>
                    <a:cubicBezTo>
                      <a:pt x="1096" y="1040"/>
                      <a:pt x="1131" y="1016"/>
                      <a:pt x="1105" y="957"/>
                    </a:cubicBezTo>
                    <a:cubicBezTo>
                      <a:pt x="1079" y="897"/>
                      <a:pt x="1063" y="888"/>
                      <a:pt x="1063" y="853"/>
                    </a:cubicBezTo>
                    <a:cubicBezTo>
                      <a:pt x="1063" y="818"/>
                      <a:pt x="1070" y="753"/>
                      <a:pt x="1044" y="727"/>
                    </a:cubicBezTo>
                    <a:cubicBezTo>
                      <a:pt x="1018" y="701"/>
                      <a:pt x="1033" y="664"/>
                      <a:pt x="1048" y="638"/>
                    </a:cubicBezTo>
                    <a:cubicBezTo>
                      <a:pt x="1063" y="612"/>
                      <a:pt x="1107" y="617"/>
                      <a:pt x="1088" y="590"/>
                    </a:cubicBezTo>
                    <a:cubicBezTo>
                      <a:pt x="1068" y="562"/>
                      <a:pt x="1066" y="556"/>
                      <a:pt x="1085" y="540"/>
                    </a:cubicBezTo>
                    <a:cubicBezTo>
                      <a:pt x="1105" y="523"/>
                      <a:pt x="1103" y="504"/>
                      <a:pt x="1088" y="486"/>
                    </a:cubicBezTo>
                    <a:cubicBezTo>
                      <a:pt x="1072" y="467"/>
                      <a:pt x="989" y="395"/>
                      <a:pt x="1029" y="360"/>
                    </a:cubicBezTo>
                    <a:cubicBezTo>
                      <a:pt x="1068" y="325"/>
                      <a:pt x="1092" y="328"/>
                      <a:pt x="1094" y="280"/>
                    </a:cubicBezTo>
                    <a:cubicBezTo>
                      <a:pt x="1096" y="232"/>
                      <a:pt x="1101" y="236"/>
                      <a:pt x="1107" y="199"/>
                    </a:cubicBezTo>
                    <a:cubicBezTo>
                      <a:pt x="1114" y="161"/>
                      <a:pt x="1116" y="148"/>
                      <a:pt x="1131" y="132"/>
                    </a:cubicBezTo>
                    <a:cubicBezTo>
                      <a:pt x="1146" y="115"/>
                      <a:pt x="1155" y="84"/>
                      <a:pt x="1140" y="65"/>
                    </a:cubicBezTo>
                    <a:cubicBezTo>
                      <a:pt x="1128" y="51"/>
                      <a:pt x="1107" y="25"/>
                      <a:pt x="1098" y="0"/>
                    </a:cubicBezTo>
                    <a:cubicBezTo>
                      <a:pt x="1092" y="1"/>
                      <a:pt x="1085" y="8"/>
                      <a:pt x="1074" y="24"/>
                    </a:cubicBezTo>
                    <a:cubicBezTo>
                      <a:pt x="1039" y="80"/>
                      <a:pt x="1018" y="91"/>
                      <a:pt x="996" y="76"/>
                    </a:cubicBezTo>
                    <a:cubicBezTo>
                      <a:pt x="974" y="61"/>
                      <a:pt x="917" y="21"/>
                      <a:pt x="917" y="47"/>
                    </a:cubicBezTo>
                    <a:cubicBezTo>
                      <a:pt x="917" y="73"/>
                      <a:pt x="926" y="87"/>
                      <a:pt x="900" y="110"/>
                    </a:cubicBezTo>
                    <a:cubicBezTo>
                      <a:pt x="873" y="132"/>
                      <a:pt x="839" y="136"/>
                      <a:pt x="843" y="173"/>
                    </a:cubicBezTo>
                    <a:cubicBezTo>
                      <a:pt x="847" y="210"/>
                      <a:pt x="904" y="258"/>
                      <a:pt x="834" y="265"/>
                    </a:cubicBezTo>
                    <a:cubicBezTo>
                      <a:pt x="764" y="273"/>
                      <a:pt x="777" y="273"/>
                      <a:pt x="764" y="302"/>
                    </a:cubicBezTo>
                    <a:cubicBezTo>
                      <a:pt x="751" y="332"/>
                      <a:pt x="716" y="354"/>
                      <a:pt x="699" y="380"/>
                    </a:cubicBezTo>
                    <a:cubicBezTo>
                      <a:pt x="681" y="406"/>
                      <a:pt x="651" y="417"/>
                      <a:pt x="651" y="454"/>
                    </a:cubicBezTo>
                    <a:cubicBezTo>
                      <a:pt x="651" y="491"/>
                      <a:pt x="659" y="506"/>
                      <a:pt x="629" y="506"/>
                    </a:cubicBezTo>
                    <a:cubicBezTo>
                      <a:pt x="598" y="506"/>
                      <a:pt x="576" y="554"/>
                      <a:pt x="550" y="528"/>
                    </a:cubicBezTo>
                    <a:cubicBezTo>
                      <a:pt x="524" y="502"/>
                      <a:pt x="493" y="469"/>
                      <a:pt x="476" y="491"/>
                    </a:cubicBezTo>
                    <a:cubicBezTo>
                      <a:pt x="458" y="514"/>
                      <a:pt x="410" y="502"/>
                      <a:pt x="384" y="502"/>
                    </a:cubicBezTo>
                    <a:cubicBezTo>
                      <a:pt x="381" y="502"/>
                      <a:pt x="379" y="502"/>
                      <a:pt x="377" y="501"/>
                    </a:cubicBezTo>
                    <a:cubicBezTo>
                      <a:pt x="364" y="519"/>
                      <a:pt x="352" y="532"/>
                      <a:pt x="334" y="545"/>
                    </a:cubicBezTo>
                    <a:cubicBezTo>
                      <a:pt x="310" y="562"/>
                      <a:pt x="323" y="573"/>
                      <a:pt x="314" y="595"/>
                    </a:cubicBezTo>
                    <a:cubicBezTo>
                      <a:pt x="306" y="617"/>
                      <a:pt x="306" y="623"/>
                      <a:pt x="323" y="645"/>
                    </a:cubicBezTo>
                    <a:cubicBezTo>
                      <a:pt x="341" y="667"/>
                      <a:pt x="319" y="679"/>
                      <a:pt x="327" y="704"/>
                    </a:cubicBezTo>
                    <a:cubicBezTo>
                      <a:pt x="336" y="730"/>
                      <a:pt x="391" y="740"/>
                      <a:pt x="430" y="747"/>
                    </a:cubicBezTo>
                    <a:cubicBezTo>
                      <a:pt x="469" y="754"/>
                      <a:pt x="472" y="760"/>
                      <a:pt x="500" y="784"/>
                    </a:cubicBezTo>
                    <a:cubicBezTo>
                      <a:pt x="528" y="808"/>
                      <a:pt x="592" y="814"/>
                      <a:pt x="631" y="825"/>
                    </a:cubicBezTo>
                    <a:cubicBezTo>
                      <a:pt x="670" y="836"/>
                      <a:pt x="648" y="868"/>
                      <a:pt x="664" y="901"/>
                    </a:cubicBezTo>
                    <a:cubicBezTo>
                      <a:pt x="679" y="934"/>
                      <a:pt x="646" y="938"/>
                      <a:pt x="624" y="966"/>
                    </a:cubicBezTo>
                    <a:cubicBezTo>
                      <a:pt x="603" y="994"/>
                      <a:pt x="622" y="1016"/>
                      <a:pt x="642" y="1038"/>
                    </a:cubicBezTo>
                    <a:cubicBezTo>
                      <a:pt x="662" y="1060"/>
                      <a:pt x="668" y="1070"/>
                      <a:pt x="662" y="1095"/>
                    </a:cubicBezTo>
                    <a:cubicBezTo>
                      <a:pt x="655" y="1121"/>
                      <a:pt x="590" y="1123"/>
                      <a:pt x="563" y="1120"/>
                    </a:cubicBezTo>
                    <a:cubicBezTo>
                      <a:pt x="537" y="1116"/>
                      <a:pt x="544" y="1114"/>
                      <a:pt x="537" y="1127"/>
                    </a:cubicBezTo>
                    <a:cubicBezTo>
                      <a:pt x="531" y="1140"/>
                      <a:pt x="526" y="1138"/>
                      <a:pt x="509" y="1127"/>
                    </a:cubicBezTo>
                    <a:cubicBezTo>
                      <a:pt x="491" y="1116"/>
                      <a:pt x="489" y="1129"/>
                      <a:pt x="461" y="1136"/>
                    </a:cubicBezTo>
                    <a:cubicBezTo>
                      <a:pt x="432" y="1144"/>
                      <a:pt x="472" y="1162"/>
                      <a:pt x="472" y="1196"/>
                    </a:cubicBezTo>
                    <a:cubicBezTo>
                      <a:pt x="472" y="1229"/>
                      <a:pt x="445" y="1209"/>
                      <a:pt x="419" y="1209"/>
                    </a:cubicBezTo>
                    <a:cubicBezTo>
                      <a:pt x="393" y="1209"/>
                      <a:pt x="389" y="1222"/>
                      <a:pt x="356" y="1225"/>
                    </a:cubicBezTo>
                    <a:cubicBezTo>
                      <a:pt x="323" y="1229"/>
                      <a:pt x="297" y="1207"/>
                      <a:pt x="288" y="1188"/>
                    </a:cubicBezTo>
                    <a:cubicBezTo>
                      <a:pt x="279" y="1170"/>
                      <a:pt x="249" y="1179"/>
                      <a:pt x="205" y="1183"/>
                    </a:cubicBezTo>
                    <a:cubicBezTo>
                      <a:pt x="161" y="1186"/>
                      <a:pt x="172" y="1222"/>
                      <a:pt x="183" y="1238"/>
                    </a:cubicBezTo>
                    <a:cubicBezTo>
                      <a:pt x="194" y="1255"/>
                      <a:pt x="192" y="1270"/>
                      <a:pt x="175" y="1277"/>
                    </a:cubicBezTo>
                    <a:cubicBezTo>
                      <a:pt x="157" y="1285"/>
                      <a:pt x="144" y="1305"/>
                      <a:pt x="142" y="1320"/>
                    </a:cubicBezTo>
                    <a:cubicBezTo>
                      <a:pt x="140" y="1335"/>
                      <a:pt x="159" y="1335"/>
                      <a:pt x="179" y="1331"/>
                    </a:cubicBezTo>
                    <a:cubicBezTo>
                      <a:pt x="199" y="1327"/>
                      <a:pt x="207" y="1348"/>
                      <a:pt x="223" y="1362"/>
                    </a:cubicBezTo>
                    <a:cubicBezTo>
                      <a:pt x="238" y="1377"/>
                      <a:pt x="210" y="1394"/>
                      <a:pt x="212" y="1416"/>
                    </a:cubicBezTo>
                    <a:cubicBezTo>
                      <a:pt x="214" y="1438"/>
                      <a:pt x="199" y="1438"/>
                      <a:pt x="188" y="1455"/>
                    </a:cubicBezTo>
                    <a:cubicBezTo>
                      <a:pt x="177" y="1472"/>
                      <a:pt x="168" y="1474"/>
                      <a:pt x="179" y="1481"/>
                    </a:cubicBezTo>
                    <a:cubicBezTo>
                      <a:pt x="190" y="1488"/>
                      <a:pt x="199" y="1498"/>
                      <a:pt x="181" y="1514"/>
                    </a:cubicBezTo>
                    <a:cubicBezTo>
                      <a:pt x="164" y="1531"/>
                      <a:pt x="181" y="1525"/>
                      <a:pt x="201" y="1540"/>
                    </a:cubicBezTo>
                    <a:cubicBezTo>
                      <a:pt x="220" y="1555"/>
                      <a:pt x="214" y="1570"/>
                      <a:pt x="185" y="1572"/>
                    </a:cubicBezTo>
                    <a:cubicBezTo>
                      <a:pt x="157" y="1574"/>
                      <a:pt x="161" y="1562"/>
                      <a:pt x="148" y="1551"/>
                    </a:cubicBezTo>
                    <a:cubicBezTo>
                      <a:pt x="135" y="1540"/>
                      <a:pt x="129" y="1555"/>
                      <a:pt x="124" y="1568"/>
                    </a:cubicBezTo>
                    <a:cubicBezTo>
                      <a:pt x="120" y="1581"/>
                      <a:pt x="92" y="1568"/>
                      <a:pt x="76" y="1564"/>
                    </a:cubicBezTo>
                    <a:cubicBezTo>
                      <a:pt x="61" y="1561"/>
                      <a:pt x="48" y="1579"/>
                      <a:pt x="24" y="1592"/>
                    </a:cubicBezTo>
                    <a:cubicBezTo>
                      <a:pt x="0" y="1605"/>
                      <a:pt x="37" y="1616"/>
                      <a:pt x="61" y="1624"/>
                    </a:cubicBezTo>
                    <a:cubicBezTo>
                      <a:pt x="85" y="1631"/>
                      <a:pt x="83" y="1638"/>
                      <a:pt x="68" y="1655"/>
                    </a:cubicBezTo>
                    <a:cubicBezTo>
                      <a:pt x="52" y="1672"/>
                      <a:pt x="83" y="1685"/>
                      <a:pt x="61" y="1698"/>
                    </a:cubicBezTo>
                    <a:cubicBezTo>
                      <a:pt x="49" y="1705"/>
                      <a:pt x="34" y="1721"/>
                      <a:pt x="24" y="1734"/>
                    </a:cubicBezTo>
                    <a:cubicBezTo>
                      <a:pt x="32" y="1734"/>
                      <a:pt x="39" y="1735"/>
                      <a:pt x="46" y="1735"/>
                    </a:cubicBezTo>
                    <a:cubicBezTo>
                      <a:pt x="78" y="1735"/>
                      <a:pt x="81" y="1768"/>
                      <a:pt x="109" y="1800"/>
                    </a:cubicBezTo>
                    <a:cubicBezTo>
                      <a:pt x="137" y="1831"/>
                      <a:pt x="179" y="1807"/>
                      <a:pt x="214" y="1789"/>
                    </a:cubicBezTo>
                    <a:cubicBezTo>
                      <a:pt x="249" y="1770"/>
                      <a:pt x="271" y="1778"/>
                      <a:pt x="313" y="1776"/>
                    </a:cubicBezTo>
                    <a:cubicBezTo>
                      <a:pt x="356" y="1773"/>
                      <a:pt x="333" y="1803"/>
                      <a:pt x="349" y="1823"/>
                    </a:cubicBezTo>
                    <a:cubicBezTo>
                      <a:pt x="366" y="1842"/>
                      <a:pt x="382" y="1831"/>
                      <a:pt x="402" y="1823"/>
                    </a:cubicBezTo>
                    <a:cubicBezTo>
                      <a:pt x="421" y="1815"/>
                      <a:pt x="428" y="1817"/>
                      <a:pt x="438" y="1834"/>
                    </a:cubicBezTo>
                    <a:cubicBezTo>
                      <a:pt x="448" y="1851"/>
                      <a:pt x="457" y="1851"/>
                      <a:pt x="474" y="1845"/>
                    </a:cubicBezTo>
                    <a:cubicBezTo>
                      <a:pt x="490" y="1840"/>
                      <a:pt x="510" y="1867"/>
                      <a:pt x="536" y="1890"/>
                    </a:cubicBezTo>
                    <a:cubicBezTo>
                      <a:pt x="562" y="1912"/>
                      <a:pt x="585" y="1895"/>
                      <a:pt x="611" y="1876"/>
                    </a:cubicBezTo>
                    <a:cubicBezTo>
                      <a:pt x="638" y="1856"/>
                      <a:pt x="654" y="1876"/>
                      <a:pt x="677" y="1876"/>
                    </a:cubicBezTo>
                    <a:cubicBezTo>
                      <a:pt x="700" y="1876"/>
                      <a:pt x="723" y="1895"/>
                      <a:pt x="739" y="1912"/>
                    </a:cubicBezTo>
                    <a:cubicBezTo>
                      <a:pt x="756" y="1929"/>
                      <a:pt x="769" y="1931"/>
                      <a:pt x="805" y="1929"/>
                    </a:cubicBezTo>
                    <a:cubicBezTo>
                      <a:pt x="841" y="1926"/>
                      <a:pt x="828" y="1937"/>
                      <a:pt x="857" y="1965"/>
                    </a:cubicBezTo>
                    <a:cubicBezTo>
                      <a:pt x="887" y="1992"/>
                      <a:pt x="903" y="1976"/>
                      <a:pt x="939" y="1959"/>
                    </a:cubicBezTo>
                    <a:cubicBezTo>
                      <a:pt x="947" y="1955"/>
                      <a:pt x="955" y="1954"/>
                      <a:pt x="963" y="1952"/>
                    </a:cubicBezTo>
                    <a:cubicBezTo>
                      <a:pt x="968" y="1936"/>
                      <a:pt x="973" y="1918"/>
                      <a:pt x="970" y="1909"/>
                    </a:cubicBezTo>
                    <a:cubicBezTo>
                      <a:pt x="963" y="1891"/>
                      <a:pt x="948" y="1874"/>
                      <a:pt x="928" y="1859"/>
                    </a:cubicBezTo>
                    <a:cubicBezTo>
                      <a:pt x="908" y="1844"/>
                      <a:pt x="915" y="1837"/>
                      <a:pt x="930" y="1816"/>
                    </a:cubicBezTo>
                    <a:cubicBezTo>
                      <a:pt x="946" y="1796"/>
                      <a:pt x="943" y="1768"/>
                      <a:pt x="978" y="1770"/>
                    </a:cubicBezTo>
                    <a:cubicBezTo>
                      <a:pt x="1013" y="1772"/>
                      <a:pt x="1057" y="1774"/>
                      <a:pt x="1059" y="1752"/>
                    </a:cubicBezTo>
                    <a:cubicBezTo>
                      <a:pt x="1061" y="1729"/>
                      <a:pt x="1074" y="1696"/>
                      <a:pt x="1044" y="1694"/>
                    </a:cubicBezTo>
                    <a:cubicBezTo>
                      <a:pt x="1013" y="1692"/>
                      <a:pt x="972" y="1698"/>
                      <a:pt x="974" y="1679"/>
                    </a:cubicBezTo>
                    <a:cubicBezTo>
                      <a:pt x="976" y="1661"/>
                      <a:pt x="978" y="1644"/>
                      <a:pt x="952" y="1644"/>
                    </a:cubicBezTo>
                    <a:cubicBezTo>
                      <a:pt x="926" y="1644"/>
                      <a:pt x="913" y="1637"/>
                      <a:pt x="913" y="1626"/>
                    </a:cubicBezTo>
                    <a:cubicBezTo>
                      <a:pt x="913" y="1614"/>
                      <a:pt x="904" y="1592"/>
                      <a:pt x="965" y="1600"/>
                    </a:cubicBezTo>
                    <a:cubicBezTo>
                      <a:pt x="1026" y="1607"/>
                      <a:pt x="1042" y="1587"/>
                      <a:pt x="1048" y="1603"/>
                    </a:cubicBezTo>
                    <a:cubicBezTo>
                      <a:pt x="1055" y="1620"/>
                      <a:pt x="1059" y="1620"/>
                      <a:pt x="1092" y="1620"/>
                    </a:cubicBezTo>
                    <a:cubicBezTo>
                      <a:pt x="1125" y="1620"/>
                      <a:pt x="1127" y="1588"/>
                      <a:pt x="1168" y="1607"/>
                    </a:cubicBezTo>
                    <a:cubicBezTo>
                      <a:pt x="1210" y="1626"/>
                      <a:pt x="1210" y="1614"/>
                      <a:pt x="1232" y="1592"/>
                    </a:cubicBezTo>
                    <a:cubicBezTo>
                      <a:pt x="1254" y="1570"/>
                      <a:pt x="1273" y="1555"/>
                      <a:pt x="1256" y="15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62AF0889-E0C3-5F4C-A4A6-234BF8D65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" y="3028"/>
                <a:ext cx="700" cy="551"/>
              </a:xfrm>
              <a:custGeom>
                <a:avLst/>
                <a:gdLst>
                  <a:gd name="T0" fmla="*/ 1227 w 1511"/>
                  <a:gd name="T1" fmla="*/ 158 h 1190"/>
                  <a:gd name="T2" fmla="*/ 1173 w 1511"/>
                  <a:gd name="T3" fmla="*/ 104 h 1190"/>
                  <a:gd name="T4" fmla="*/ 1123 w 1511"/>
                  <a:gd name="T5" fmla="*/ 32 h 1190"/>
                  <a:gd name="T6" fmla="*/ 1024 w 1511"/>
                  <a:gd name="T7" fmla="*/ 35 h 1190"/>
                  <a:gd name="T8" fmla="*/ 943 w 1511"/>
                  <a:gd name="T9" fmla="*/ 43 h 1190"/>
                  <a:gd name="T10" fmla="*/ 880 w 1511"/>
                  <a:gd name="T11" fmla="*/ 89 h 1190"/>
                  <a:gd name="T12" fmla="*/ 756 w 1511"/>
                  <a:gd name="T13" fmla="*/ 180 h 1190"/>
                  <a:gd name="T14" fmla="*/ 592 w 1511"/>
                  <a:gd name="T15" fmla="*/ 139 h 1190"/>
                  <a:gd name="T16" fmla="*/ 500 w 1511"/>
                  <a:gd name="T17" fmla="*/ 191 h 1190"/>
                  <a:gd name="T18" fmla="*/ 620 w 1511"/>
                  <a:gd name="T19" fmla="*/ 287 h 1190"/>
                  <a:gd name="T20" fmla="*/ 675 w 1511"/>
                  <a:gd name="T21" fmla="*/ 361 h 1190"/>
                  <a:gd name="T22" fmla="*/ 572 w 1511"/>
                  <a:gd name="T23" fmla="*/ 389 h 1190"/>
                  <a:gd name="T24" fmla="*/ 469 w 1511"/>
                  <a:gd name="T25" fmla="*/ 393 h 1190"/>
                  <a:gd name="T26" fmla="*/ 419 w 1511"/>
                  <a:gd name="T27" fmla="*/ 398 h 1190"/>
                  <a:gd name="T28" fmla="*/ 293 w 1511"/>
                  <a:gd name="T29" fmla="*/ 504 h 1190"/>
                  <a:gd name="T30" fmla="*/ 144 w 1511"/>
                  <a:gd name="T31" fmla="*/ 523 h 1190"/>
                  <a:gd name="T32" fmla="*/ 35 w 1511"/>
                  <a:gd name="T33" fmla="*/ 549 h 1190"/>
                  <a:gd name="T34" fmla="*/ 30 w 1511"/>
                  <a:gd name="T35" fmla="*/ 630 h 1190"/>
                  <a:gd name="T36" fmla="*/ 113 w 1511"/>
                  <a:gd name="T37" fmla="*/ 704 h 1190"/>
                  <a:gd name="T38" fmla="*/ 210 w 1511"/>
                  <a:gd name="T39" fmla="*/ 678 h 1190"/>
                  <a:gd name="T40" fmla="*/ 258 w 1511"/>
                  <a:gd name="T41" fmla="*/ 790 h 1190"/>
                  <a:gd name="T42" fmla="*/ 201 w 1511"/>
                  <a:gd name="T43" fmla="*/ 953 h 1190"/>
                  <a:gd name="T44" fmla="*/ 258 w 1511"/>
                  <a:gd name="T45" fmla="*/ 1127 h 1190"/>
                  <a:gd name="T46" fmla="*/ 376 w 1511"/>
                  <a:gd name="T47" fmla="*/ 1138 h 1190"/>
                  <a:gd name="T48" fmla="*/ 524 w 1511"/>
                  <a:gd name="T49" fmla="*/ 1134 h 1190"/>
                  <a:gd name="T50" fmla="*/ 673 w 1511"/>
                  <a:gd name="T51" fmla="*/ 1112 h 1190"/>
                  <a:gd name="T52" fmla="*/ 847 w 1511"/>
                  <a:gd name="T53" fmla="*/ 1023 h 1190"/>
                  <a:gd name="T54" fmla="*/ 970 w 1511"/>
                  <a:gd name="T55" fmla="*/ 979 h 1190"/>
                  <a:gd name="T56" fmla="*/ 1088 w 1511"/>
                  <a:gd name="T57" fmla="*/ 1030 h 1190"/>
                  <a:gd name="T58" fmla="*/ 1171 w 1511"/>
                  <a:gd name="T59" fmla="*/ 956 h 1190"/>
                  <a:gd name="T60" fmla="*/ 1302 w 1511"/>
                  <a:gd name="T61" fmla="*/ 927 h 1190"/>
                  <a:gd name="T62" fmla="*/ 1372 w 1511"/>
                  <a:gd name="T63" fmla="*/ 860 h 1190"/>
                  <a:gd name="T64" fmla="*/ 1489 w 1511"/>
                  <a:gd name="T65" fmla="*/ 819 h 1190"/>
                  <a:gd name="T66" fmla="*/ 1468 w 1511"/>
                  <a:gd name="T67" fmla="*/ 671 h 1190"/>
                  <a:gd name="T68" fmla="*/ 1472 w 1511"/>
                  <a:gd name="T69" fmla="*/ 593 h 1190"/>
                  <a:gd name="T70" fmla="*/ 1393 w 1511"/>
                  <a:gd name="T71" fmla="*/ 512 h 1190"/>
                  <a:gd name="T72" fmla="*/ 1341 w 1511"/>
                  <a:gd name="T73" fmla="*/ 486 h 1190"/>
                  <a:gd name="T74" fmla="*/ 1437 w 1511"/>
                  <a:gd name="T75" fmla="*/ 345 h 1190"/>
                  <a:gd name="T76" fmla="*/ 1402 w 1511"/>
                  <a:gd name="T77" fmla="*/ 200 h 1190"/>
                  <a:gd name="T78" fmla="*/ 1352 w 1511"/>
                  <a:gd name="T79" fmla="*/ 222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11" h="1190">
                    <a:moveTo>
                      <a:pt x="1275" y="219"/>
                    </a:moveTo>
                    <a:cubicBezTo>
                      <a:pt x="1234" y="202"/>
                      <a:pt x="1240" y="182"/>
                      <a:pt x="1227" y="158"/>
                    </a:cubicBezTo>
                    <a:cubicBezTo>
                      <a:pt x="1214" y="134"/>
                      <a:pt x="1195" y="132"/>
                      <a:pt x="1171" y="128"/>
                    </a:cubicBezTo>
                    <a:cubicBezTo>
                      <a:pt x="1147" y="124"/>
                      <a:pt x="1162" y="121"/>
                      <a:pt x="1173" y="104"/>
                    </a:cubicBezTo>
                    <a:cubicBezTo>
                      <a:pt x="1184" y="87"/>
                      <a:pt x="1160" y="80"/>
                      <a:pt x="1160" y="65"/>
                    </a:cubicBezTo>
                    <a:cubicBezTo>
                      <a:pt x="1160" y="50"/>
                      <a:pt x="1151" y="33"/>
                      <a:pt x="1123" y="32"/>
                    </a:cubicBezTo>
                    <a:cubicBezTo>
                      <a:pt x="1094" y="30"/>
                      <a:pt x="1083" y="33"/>
                      <a:pt x="1066" y="54"/>
                    </a:cubicBezTo>
                    <a:cubicBezTo>
                      <a:pt x="1048" y="74"/>
                      <a:pt x="1029" y="54"/>
                      <a:pt x="1024" y="35"/>
                    </a:cubicBezTo>
                    <a:cubicBezTo>
                      <a:pt x="1020" y="17"/>
                      <a:pt x="991" y="11"/>
                      <a:pt x="965" y="6"/>
                    </a:cubicBezTo>
                    <a:cubicBezTo>
                      <a:pt x="939" y="0"/>
                      <a:pt x="924" y="24"/>
                      <a:pt x="943" y="43"/>
                    </a:cubicBezTo>
                    <a:cubicBezTo>
                      <a:pt x="963" y="61"/>
                      <a:pt x="954" y="76"/>
                      <a:pt x="941" y="95"/>
                    </a:cubicBezTo>
                    <a:cubicBezTo>
                      <a:pt x="928" y="113"/>
                      <a:pt x="913" y="115"/>
                      <a:pt x="880" y="89"/>
                    </a:cubicBezTo>
                    <a:cubicBezTo>
                      <a:pt x="847" y="63"/>
                      <a:pt x="823" y="113"/>
                      <a:pt x="784" y="119"/>
                    </a:cubicBezTo>
                    <a:cubicBezTo>
                      <a:pt x="745" y="124"/>
                      <a:pt x="784" y="156"/>
                      <a:pt x="756" y="180"/>
                    </a:cubicBezTo>
                    <a:cubicBezTo>
                      <a:pt x="727" y="204"/>
                      <a:pt x="688" y="191"/>
                      <a:pt x="657" y="187"/>
                    </a:cubicBezTo>
                    <a:cubicBezTo>
                      <a:pt x="627" y="184"/>
                      <a:pt x="620" y="161"/>
                      <a:pt x="592" y="139"/>
                    </a:cubicBezTo>
                    <a:cubicBezTo>
                      <a:pt x="563" y="117"/>
                      <a:pt x="570" y="146"/>
                      <a:pt x="555" y="163"/>
                    </a:cubicBezTo>
                    <a:cubicBezTo>
                      <a:pt x="539" y="180"/>
                      <a:pt x="518" y="176"/>
                      <a:pt x="500" y="191"/>
                    </a:cubicBezTo>
                    <a:cubicBezTo>
                      <a:pt x="483" y="206"/>
                      <a:pt x="504" y="235"/>
                      <a:pt x="531" y="254"/>
                    </a:cubicBezTo>
                    <a:cubicBezTo>
                      <a:pt x="557" y="272"/>
                      <a:pt x="579" y="287"/>
                      <a:pt x="620" y="287"/>
                    </a:cubicBezTo>
                    <a:cubicBezTo>
                      <a:pt x="662" y="287"/>
                      <a:pt x="642" y="300"/>
                      <a:pt x="644" y="317"/>
                    </a:cubicBezTo>
                    <a:cubicBezTo>
                      <a:pt x="646" y="334"/>
                      <a:pt x="660" y="341"/>
                      <a:pt x="675" y="361"/>
                    </a:cubicBezTo>
                    <a:cubicBezTo>
                      <a:pt x="690" y="382"/>
                      <a:pt x="662" y="384"/>
                      <a:pt x="635" y="382"/>
                    </a:cubicBezTo>
                    <a:cubicBezTo>
                      <a:pt x="609" y="380"/>
                      <a:pt x="596" y="389"/>
                      <a:pt x="572" y="389"/>
                    </a:cubicBezTo>
                    <a:cubicBezTo>
                      <a:pt x="548" y="389"/>
                      <a:pt x="548" y="399"/>
                      <a:pt x="522" y="410"/>
                    </a:cubicBezTo>
                    <a:cubicBezTo>
                      <a:pt x="496" y="421"/>
                      <a:pt x="483" y="408"/>
                      <a:pt x="469" y="393"/>
                    </a:cubicBezTo>
                    <a:cubicBezTo>
                      <a:pt x="456" y="378"/>
                      <a:pt x="450" y="387"/>
                      <a:pt x="437" y="399"/>
                    </a:cubicBezTo>
                    <a:cubicBezTo>
                      <a:pt x="433" y="402"/>
                      <a:pt x="426" y="401"/>
                      <a:pt x="419" y="398"/>
                    </a:cubicBezTo>
                    <a:cubicBezTo>
                      <a:pt x="414" y="430"/>
                      <a:pt x="409" y="486"/>
                      <a:pt x="384" y="489"/>
                    </a:cubicBezTo>
                    <a:cubicBezTo>
                      <a:pt x="358" y="493"/>
                      <a:pt x="341" y="497"/>
                      <a:pt x="293" y="504"/>
                    </a:cubicBezTo>
                    <a:cubicBezTo>
                      <a:pt x="245" y="512"/>
                      <a:pt x="240" y="508"/>
                      <a:pt x="175" y="493"/>
                    </a:cubicBezTo>
                    <a:cubicBezTo>
                      <a:pt x="109" y="478"/>
                      <a:pt x="175" y="493"/>
                      <a:pt x="144" y="523"/>
                    </a:cubicBezTo>
                    <a:cubicBezTo>
                      <a:pt x="113" y="552"/>
                      <a:pt x="113" y="526"/>
                      <a:pt x="96" y="493"/>
                    </a:cubicBezTo>
                    <a:cubicBezTo>
                      <a:pt x="79" y="460"/>
                      <a:pt x="70" y="504"/>
                      <a:pt x="35" y="549"/>
                    </a:cubicBezTo>
                    <a:cubicBezTo>
                      <a:pt x="0" y="593"/>
                      <a:pt x="9" y="571"/>
                      <a:pt x="35" y="593"/>
                    </a:cubicBezTo>
                    <a:cubicBezTo>
                      <a:pt x="61" y="615"/>
                      <a:pt x="52" y="619"/>
                      <a:pt x="30" y="630"/>
                    </a:cubicBezTo>
                    <a:cubicBezTo>
                      <a:pt x="9" y="641"/>
                      <a:pt x="26" y="686"/>
                      <a:pt x="52" y="704"/>
                    </a:cubicBezTo>
                    <a:cubicBezTo>
                      <a:pt x="79" y="723"/>
                      <a:pt x="113" y="727"/>
                      <a:pt x="113" y="704"/>
                    </a:cubicBezTo>
                    <a:cubicBezTo>
                      <a:pt x="113" y="682"/>
                      <a:pt x="140" y="689"/>
                      <a:pt x="153" y="701"/>
                    </a:cubicBezTo>
                    <a:cubicBezTo>
                      <a:pt x="166" y="712"/>
                      <a:pt x="183" y="675"/>
                      <a:pt x="210" y="678"/>
                    </a:cubicBezTo>
                    <a:cubicBezTo>
                      <a:pt x="236" y="682"/>
                      <a:pt x="240" y="708"/>
                      <a:pt x="258" y="723"/>
                    </a:cubicBezTo>
                    <a:cubicBezTo>
                      <a:pt x="275" y="738"/>
                      <a:pt x="275" y="767"/>
                      <a:pt x="258" y="790"/>
                    </a:cubicBezTo>
                    <a:cubicBezTo>
                      <a:pt x="240" y="812"/>
                      <a:pt x="236" y="812"/>
                      <a:pt x="201" y="856"/>
                    </a:cubicBezTo>
                    <a:cubicBezTo>
                      <a:pt x="166" y="901"/>
                      <a:pt x="201" y="927"/>
                      <a:pt x="201" y="953"/>
                    </a:cubicBezTo>
                    <a:cubicBezTo>
                      <a:pt x="201" y="979"/>
                      <a:pt x="258" y="1005"/>
                      <a:pt x="284" y="1027"/>
                    </a:cubicBezTo>
                    <a:cubicBezTo>
                      <a:pt x="310" y="1049"/>
                      <a:pt x="297" y="1093"/>
                      <a:pt x="258" y="1127"/>
                    </a:cubicBezTo>
                    <a:cubicBezTo>
                      <a:pt x="218" y="1160"/>
                      <a:pt x="262" y="1179"/>
                      <a:pt x="306" y="1179"/>
                    </a:cubicBezTo>
                    <a:cubicBezTo>
                      <a:pt x="349" y="1179"/>
                      <a:pt x="358" y="1160"/>
                      <a:pt x="376" y="1138"/>
                    </a:cubicBezTo>
                    <a:cubicBezTo>
                      <a:pt x="393" y="1116"/>
                      <a:pt x="397" y="1101"/>
                      <a:pt x="432" y="1097"/>
                    </a:cubicBezTo>
                    <a:cubicBezTo>
                      <a:pt x="467" y="1093"/>
                      <a:pt x="498" y="1138"/>
                      <a:pt x="524" y="1134"/>
                    </a:cubicBezTo>
                    <a:cubicBezTo>
                      <a:pt x="550" y="1131"/>
                      <a:pt x="581" y="1145"/>
                      <a:pt x="616" y="1168"/>
                    </a:cubicBezTo>
                    <a:cubicBezTo>
                      <a:pt x="651" y="1190"/>
                      <a:pt x="673" y="1149"/>
                      <a:pt x="673" y="1112"/>
                    </a:cubicBezTo>
                    <a:cubicBezTo>
                      <a:pt x="673" y="1075"/>
                      <a:pt x="738" y="1086"/>
                      <a:pt x="760" y="1064"/>
                    </a:cubicBezTo>
                    <a:cubicBezTo>
                      <a:pt x="782" y="1042"/>
                      <a:pt x="799" y="1027"/>
                      <a:pt x="847" y="1023"/>
                    </a:cubicBezTo>
                    <a:cubicBezTo>
                      <a:pt x="895" y="1019"/>
                      <a:pt x="882" y="990"/>
                      <a:pt x="922" y="953"/>
                    </a:cubicBezTo>
                    <a:cubicBezTo>
                      <a:pt x="961" y="916"/>
                      <a:pt x="952" y="945"/>
                      <a:pt x="970" y="979"/>
                    </a:cubicBezTo>
                    <a:cubicBezTo>
                      <a:pt x="987" y="1012"/>
                      <a:pt x="1018" y="1012"/>
                      <a:pt x="1035" y="1001"/>
                    </a:cubicBezTo>
                    <a:cubicBezTo>
                      <a:pt x="1053" y="990"/>
                      <a:pt x="1061" y="1005"/>
                      <a:pt x="1088" y="1030"/>
                    </a:cubicBezTo>
                    <a:cubicBezTo>
                      <a:pt x="1114" y="1056"/>
                      <a:pt x="1114" y="1019"/>
                      <a:pt x="1144" y="1012"/>
                    </a:cubicBezTo>
                    <a:cubicBezTo>
                      <a:pt x="1175" y="1005"/>
                      <a:pt x="1162" y="982"/>
                      <a:pt x="1171" y="956"/>
                    </a:cubicBezTo>
                    <a:cubicBezTo>
                      <a:pt x="1179" y="930"/>
                      <a:pt x="1219" y="923"/>
                      <a:pt x="1249" y="942"/>
                    </a:cubicBezTo>
                    <a:cubicBezTo>
                      <a:pt x="1280" y="960"/>
                      <a:pt x="1293" y="953"/>
                      <a:pt x="1302" y="927"/>
                    </a:cubicBezTo>
                    <a:cubicBezTo>
                      <a:pt x="1310" y="901"/>
                      <a:pt x="1328" y="916"/>
                      <a:pt x="1372" y="916"/>
                    </a:cubicBezTo>
                    <a:cubicBezTo>
                      <a:pt x="1415" y="916"/>
                      <a:pt x="1372" y="890"/>
                      <a:pt x="1372" y="860"/>
                    </a:cubicBezTo>
                    <a:cubicBezTo>
                      <a:pt x="1372" y="830"/>
                      <a:pt x="1420" y="834"/>
                      <a:pt x="1437" y="849"/>
                    </a:cubicBezTo>
                    <a:cubicBezTo>
                      <a:pt x="1455" y="864"/>
                      <a:pt x="1468" y="853"/>
                      <a:pt x="1489" y="819"/>
                    </a:cubicBezTo>
                    <a:cubicBezTo>
                      <a:pt x="1511" y="786"/>
                      <a:pt x="1494" y="756"/>
                      <a:pt x="1485" y="745"/>
                    </a:cubicBezTo>
                    <a:cubicBezTo>
                      <a:pt x="1476" y="734"/>
                      <a:pt x="1450" y="693"/>
                      <a:pt x="1468" y="671"/>
                    </a:cubicBezTo>
                    <a:cubicBezTo>
                      <a:pt x="1485" y="649"/>
                      <a:pt x="1494" y="656"/>
                      <a:pt x="1481" y="638"/>
                    </a:cubicBezTo>
                    <a:cubicBezTo>
                      <a:pt x="1468" y="619"/>
                      <a:pt x="1450" y="604"/>
                      <a:pt x="1472" y="593"/>
                    </a:cubicBezTo>
                    <a:cubicBezTo>
                      <a:pt x="1494" y="582"/>
                      <a:pt x="1489" y="571"/>
                      <a:pt x="1485" y="526"/>
                    </a:cubicBezTo>
                    <a:cubicBezTo>
                      <a:pt x="1481" y="482"/>
                      <a:pt x="1437" y="519"/>
                      <a:pt x="1393" y="512"/>
                    </a:cubicBezTo>
                    <a:cubicBezTo>
                      <a:pt x="1350" y="504"/>
                      <a:pt x="1363" y="549"/>
                      <a:pt x="1323" y="534"/>
                    </a:cubicBezTo>
                    <a:cubicBezTo>
                      <a:pt x="1284" y="519"/>
                      <a:pt x="1319" y="512"/>
                      <a:pt x="1341" y="486"/>
                    </a:cubicBezTo>
                    <a:cubicBezTo>
                      <a:pt x="1363" y="460"/>
                      <a:pt x="1415" y="426"/>
                      <a:pt x="1450" y="419"/>
                    </a:cubicBezTo>
                    <a:cubicBezTo>
                      <a:pt x="1485" y="411"/>
                      <a:pt x="1459" y="378"/>
                      <a:pt x="1437" y="345"/>
                    </a:cubicBezTo>
                    <a:cubicBezTo>
                      <a:pt x="1415" y="311"/>
                      <a:pt x="1411" y="300"/>
                      <a:pt x="1424" y="263"/>
                    </a:cubicBezTo>
                    <a:cubicBezTo>
                      <a:pt x="1437" y="226"/>
                      <a:pt x="1428" y="230"/>
                      <a:pt x="1402" y="200"/>
                    </a:cubicBezTo>
                    <a:cubicBezTo>
                      <a:pt x="1401" y="199"/>
                      <a:pt x="1401" y="199"/>
                      <a:pt x="1400" y="198"/>
                    </a:cubicBezTo>
                    <a:cubicBezTo>
                      <a:pt x="1384" y="208"/>
                      <a:pt x="1373" y="217"/>
                      <a:pt x="1352" y="222"/>
                    </a:cubicBezTo>
                    <a:cubicBezTo>
                      <a:pt x="1319" y="232"/>
                      <a:pt x="1317" y="235"/>
                      <a:pt x="1275" y="21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11C867C8-0D34-1344-94C6-2C6FBE4D3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" y="2463"/>
                <a:ext cx="1424" cy="954"/>
              </a:xfrm>
              <a:custGeom>
                <a:avLst/>
                <a:gdLst>
                  <a:gd name="T0" fmla="*/ 3008 w 3074"/>
                  <a:gd name="T1" fmla="*/ 534 h 2060"/>
                  <a:gd name="T2" fmla="*/ 2766 w 3074"/>
                  <a:gd name="T3" fmla="*/ 507 h 2060"/>
                  <a:gd name="T4" fmla="*/ 2572 w 3074"/>
                  <a:gd name="T5" fmla="*/ 454 h 2060"/>
                  <a:gd name="T6" fmla="*/ 2399 w 3074"/>
                  <a:gd name="T7" fmla="*/ 412 h 2060"/>
                  <a:gd name="T8" fmla="*/ 2274 w 3074"/>
                  <a:gd name="T9" fmla="*/ 354 h 2060"/>
                  <a:gd name="T10" fmla="*/ 2007 w 3074"/>
                  <a:gd name="T11" fmla="*/ 313 h 2060"/>
                  <a:gd name="T12" fmla="*/ 1797 w 3074"/>
                  <a:gd name="T13" fmla="*/ 402 h 2060"/>
                  <a:gd name="T14" fmla="*/ 1646 w 3074"/>
                  <a:gd name="T15" fmla="*/ 276 h 2060"/>
                  <a:gd name="T16" fmla="*/ 1524 w 3074"/>
                  <a:gd name="T17" fmla="*/ 248 h 2060"/>
                  <a:gd name="T18" fmla="*/ 1413 w 3074"/>
                  <a:gd name="T19" fmla="*/ 129 h 2060"/>
                  <a:gd name="T20" fmla="*/ 1264 w 3074"/>
                  <a:gd name="T21" fmla="*/ 22 h 2060"/>
                  <a:gd name="T22" fmla="*/ 1179 w 3074"/>
                  <a:gd name="T23" fmla="*/ 136 h 2060"/>
                  <a:gd name="T24" fmla="*/ 1148 w 3074"/>
                  <a:gd name="T25" fmla="*/ 292 h 2060"/>
                  <a:gd name="T26" fmla="*/ 934 w 3074"/>
                  <a:gd name="T27" fmla="*/ 244 h 2060"/>
                  <a:gd name="T28" fmla="*/ 698 w 3074"/>
                  <a:gd name="T29" fmla="*/ 374 h 2060"/>
                  <a:gd name="T30" fmla="*/ 463 w 3074"/>
                  <a:gd name="T31" fmla="*/ 267 h 2060"/>
                  <a:gd name="T32" fmla="*/ 235 w 3074"/>
                  <a:gd name="T33" fmla="*/ 222 h 2060"/>
                  <a:gd name="T34" fmla="*/ 48 w 3074"/>
                  <a:gd name="T35" fmla="*/ 352 h 2060"/>
                  <a:gd name="T36" fmla="*/ 200 w 3074"/>
                  <a:gd name="T37" fmla="*/ 467 h 2060"/>
                  <a:gd name="T38" fmla="*/ 345 w 3074"/>
                  <a:gd name="T39" fmla="*/ 734 h 2060"/>
                  <a:gd name="T40" fmla="*/ 371 w 3074"/>
                  <a:gd name="T41" fmla="*/ 934 h 2060"/>
                  <a:gd name="T42" fmla="*/ 386 w 3074"/>
                  <a:gd name="T43" fmla="*/ 1233 h 2060"/>
                  <a:gd name="T44" fmla="*/ 480 w 3074"/>
                  <a:gd name="T45" fmla="*/ 1501 h 2060"/>
                  <a:gd name="T46" fmla="*/ 624 w 3074"/>
                  <a:gd name="T47" fmla="*/ 1475 h 2060"/>
                  <a:gd name="T48" fmla="*/ 886 w 3074"/>
                  <a:gd name="T49" fmla="*/ 1760 h 2060"/>
                  <a:gd name="T50" fmla="*/ 1004 w 3074"/>
                  <a:gd name="T51" fmla="*/ 2012 h 2060"/>
                  <a:gd name="T52" fmla="*/ 1271 w 3074"/>
                  <a:gd name="T53" fmla="*/ 2009 h 2060"/>
                  <a:gd name="T54" fmla="*/ 1332 w 3074"/>
                  <a:gd name="T55" fmla="*/ 1782 h 2060"/>
                  <a:gd name="T56" fmla="*/ 1463 w 3074"/>
                  <a:gd name="T57" fmla="*/ 1549 h 2060"/>
                  <a:gd name="T58" fmla="*/ 1655 w 3074"/>
                  <a:gd name="T59" fmla="*/ 1397 h 2060"/>
                  <a:gd name="T60" fmla="*/ 1694 w 3074"/>
                  <a:gd name="T61" fmla="*/ 1549 h 2060"/>
                  <a:gd name="T62" fmla="*/ 1904 w 3074"/>
                  <a:gd name="T63" fmla="*/ 1545 h 2060"/>
                  <a:gd name="T64" fmla="*/ 1948 w 3074"/>
                  <a:gd name="T65" fmla="*/ 1618 h 2060"/>
                  <a:gd name="T66" fmla="*/ 2083 w 3074"/>
                  <a:gd name="T67" fmla="*/ 1608 h 2060"/>
                  <a:gd name="T68" fmla="*/ 2155 w 3074"/>
                  <a:gd name="T69" fmla="*/ 1536 h 2060"/>
                  <a:gd name="T70" fmla="*/ 2011 w 3074"/>
                  <a:gd name="T71" fmla="*/ 1410 h 2060"/>
                  <a:gd name="T72" fmla="*/ 2168 w 3074"/>
                  <a:gd name="T73" fmla="*/ 1406 h 2060"/>
                  <a:gd name="T74" fmla="*/ 2391 w 3074"/>
                  <a:gd name="T75" fmla="*/ 1308 h 2060"/>
                  <a:gd name="T76" fmla="*/ 2476 w 3074"/>
                  <a:gd name="T77" fmla="*/ 1225 h 2060"/>
                  <a:gd name="T78" fmla="*/ 2634 w 3074"/>
                  <a:gd name="T79" fmla="*/ 1251 h 2060"/>
                  <a:gd name="T80" fmla="*/ 2682 w 3074"/>
                  <a:gd name="T81" fmla="*/ 1347 h 2060"/>
                  <a:gd name="T82" fmla="*/ 2863 w 3074"/>
                  <a:gd name="T83" fmla="*/ 1441 h 2060"/>
                  <a:gd name="T84" fmla="*/ 2891 w 3074"/>
                  <a:gd name="T85" fmla="*/ 1230 h 2060"/>
                  <a:gd name="T86" fmla="*/ 2785 w 3074"/>
                  <a:gd name="T87" fmla="*/ 1126 h 2060"/>
                  <a:gd name="T88" fmla="*/ 2697 w 3074"/>
                  <a:gd name="T89" fmla="*/ 982 h 2060"/>
                  <a:gd name="T90" fmla="*/ 2720 w 3074"/>
                  <a:gd name="T91" fmla="*/ 873 h 2060"/>
                  <a:gd name="T92" fmla="*/ 2946 w 3074"/>
                  <a:gd name="T93" fmla="*/ 821 h 2060"/>
                  <a:gd name="T94" fmla="*/ 3057 w 3074"/>
                  <a:gd name="T95" fmla="*/ 643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4" h="2060">
                    <a:moveTo>
                      <a:pt x="3057" y="643"/>
                    </a:moveTo>
                    <a:cubicBezTo>
                      <a:pt x="3041" y="612"/>
                      <a:pt x="3008" y="604"/>
                      <a:pt x="3011" y="584"/>
                    </a:cubicBezTo>
                    <a:cubicBezTo>
                      <a:pt x="3015" y="565"/>
                      <a:pt x="3038" y="532"/>
                      <a:pt x="3008" y="534"/>
                    </a:cubicBezTo>
                    <a:cubicBezTo>
                      <a:pt x="2979" y="537"/>
                      <a:pt x="2936" y="520"/>
                      <a:pt x="2900" y="537"/>
                    </a:cubicBezTo>
                    <a:cubicBezTo>
                      <a:pt x="2864" y="554"/>
                      <a:pt x="2848" y="570"/>
                      <a:pt x="2818" y="543"/>
                    </a:cubicBezTo>
                    <a:cubicBezTo>
                      <a:pt x="2789" y="515"/>
                      <a:pt x="2802" y="504"/>
                      <a:pt x="2766" y="507"/>
                    </a:cubicBezTo>
                    <a:cubicBezTo>
                      <a:pt x="2730" y="509"/>
                      <a:pt x="2717" y="507"/>
                      <a:pt x="2700" y="490"/>
                    </a:cubicBezTo>
                    <a:cubicBezTo>
                      <a:pt x="2684" y="473"/>
                      <a:pt x="2661" y="454"/>
                      <a:pt x="2638" y="454"/>
                    </a:cubicBezTo>
                    <a:cubicBezTo>
                      <a:pt x="2615" y="454"/>
                      <a:pt x="2599" y="434"/>
                      <a:pt x="2572" y="454"/>
                    </a:cubicBezTo>
                    <a:cubicBezTo>
                      <a:pt x="2546" y="473"/>
                      <a:pt x="2523" y="490"/>
                      <a:pt x="2497" y="468"/>
                    </a:cubicBezTo>
                    <a:cubicBezTo>
                      <a:pt x="2471" y="445"/>
                      <a:pt x="2451" y="418"/>
                      <a:pt x="2435" y="423"/>
                    </a:cubicBezTo>
                    <a:cubicBezTo>
                      <a:pt x="2418" y="429"/>
                      <a:pt x="2409" y="429"/>
                      <a:pt x="2399" y="412"/>
                    </a:cubicBezTo>
                    <a:cubicBezTo>
                      <a:pt x="2389" y="395"/>
                      <a:pt x="2382" y="393"/>
                      <a:pt x="2363" y="401"/>
                    </a:cubicBezTo>
                    <a:cubicBezTo>
                      <a:pt x="2343" y="409"/>
                      <a:pt x="2327" y="420"/>
                      <a:pt x="2310" y="401"/>
                    </a:cubicBezTo>
                    <a:cubicBezTo>
                      <a:pt x="2294" y="381"/>
                      <a:pt x="2317" y="351"/>
                      <a:pt x="2274" y="354"/>
                    </a:cubicBezTo>
                    <a:cubicBezTo>
                      <a:pt x="2232" y="356"/>
                      <a:pt x="2210" y="348"/>
                      <a:pt x="2175" y="367"/>
                    </a:cubicBezTo>
                    <a:cubicBezTo>
                      <a:pt x="2140" y="385"/>
                      <a:pt x="2098" y="409"/>
                      <a:pt x="2070" y="378"/>
                    </a:cubicBezTo>
                    <a:cubicBezTo>
                      <a:pt x="2042" y="346"/>
                      <a:pt x="2039" y="313"/>
                      <a:pt x="2007" y="313"/>
                    </a:cubicBezTo>
                    <a:cubicBezTo>
                      <a:pt x="1974" y="313"/>
                      <a:pt x="1917" y="304"/>
                      <a:pt x="1915" y="320"/>
                    </a:cubicBezTo>
                    <a:cubicBezTo>
                      <a:pt x="1913" y="337"/>
                      <a:pt x="1935" y="376"/>
                      <a:pt x="1884" y="393"/>
                    </a:cubicBezTo>
                    <a:cubicBezTo>
                      <a:pt x="1834" y="409"/>
                      <a:pt x="1845" y="420"/>
                      <a:pt x="1797" y="402"/>
                    </a:cubicBezTo>
                    <a:cubicBezTo>
                      <a:pt x="1749" y="383"/>
                      <a:pt x="1747" y="402"/>
                      <a:pt x="1721" y="385"/>
                    </a:cubicBezTo>
                    <a:cubicBezTo>
                      <a:pt x="1694" y="368"/>
                      <a:pt x="1673" y="365"/>
                      <a:pt x="1670" y="344"/>
                    </a:cubicBezTo>
                    <a:cubicBezTo>
                      <a:pt x="1668" y="324"/>
                      <a:pt x="1673" y="296"/>
                      <a:pt x="1646" y="276"/>
                    </a:cubicBezTo>
                    <a:cubicBezTo>
                      <a:pt x="1620" y="255"/>
                      <a:pt x="1653" y="242"/>
                      <a:pt x="1629" y="228"/>
                    </a:cubicBezTo>
                    <a:cubicBezTo>
                      <a:pt x="1605" y="213"/>
                      <a:pt x="1587" y="222"/>
                      <a:pt x="1574" y="239"/>
                    </a:cubicBezTo>
                    <a:cubicBezTo>
                      <a:pt x="1561" y="255"/>
                      <a:pt x="1541" y="261"/>
                      <a:pt x="1524" y="248"/>
                    </a:cubicBezTo>
                    <a:cubicBezTo>
                      <a:pt x="1507" y="235"/>
                      <a:pt x="1496" y="218"/>
                      <a:pt x="1474" y="202"/>
                    </a:cubicBezTo>
                    <a:cubicBezTo>
                      <a:pt x="1452" y="185"/>
                      <a:pt x="1439" y="187"/>
                      <a:pt x="1437" y="172"/>
                    </a:cubicBezTo>
                    <a:cubicBezTo>
                      <a:pt x="1434" y="157"/>
                      <a:pt x="1448" y="133"/>
                      <a:pt x="1413" y="129"/>
                    </a:cubicBezTo>
                    <a:cubicBezTo>
                      <a:pt x="1378" y="126"/>
                      <a:pt x="1367" y="128"/>
                      <a:pt x="1367" y="105"/>
                    </a:cubicBezTo>
                    <a:cubicBezTo>
                      <a:pt x="1367" y="83"/>
                      <a:pt x="1378" y="20"/>
                      <a:pt x="1345" y="14"/>
                    </a:cubicBezTo>
                    <a:cubicBezTo>
                      <a:pt x="1312" y="9"/>
                      <a:pt x="1314" y="0"/>
                      <a:pt x="1264" y="22"/>
                    </a:cubicBezTo>
                    <a:cubicBezTo>
                      <a:pt x="1214" y="44"/>
                      <a:pt x="1214" y="50"/>
                      <a:pt x="1194" y="50"/>
                    </a:cubicBezTo>
                    <a:cubicBezTo>
                      <a:pt x="1175" y="50"/>
                      <a:pt x="1142" y="59"/>
                      <a:pt x="1146" y="79"/>
                    </a:cubicBezTo>
                    <a:cubicBezTo>
                      <a:pt x="1149" y="95"/>
                      <a:pt x="1172" y="115"/>
                      <a:pt x="1179" y="136"/>
                    </a:cubicBezTo>
                    <a:cubicBezTo>
                      <a:pt x="1196" y="137"/>
                      <a:pt x="1207" y="142"/>
                      <a:pt x="1210" y="166"/>
                    </a:cubicBezTo>
                    <a:cubicBezTo>
                      <a:pt x="1214" y="211"/>
                      <a:pt x="1196" y="226"/>
                      <a:pt x="1196" y="255"/>
                    </a:cubicBezTo>
                    <a:cubicBezTo>
                      <a:pt x="1196" y="285"/>
                      <a:pt x="1166" y="318"/>
                      <a:pt x="1148" y="292"/>
                    </a:cubicBezTo>
                    <a:cubicBezTo>
                      <a:pt x="1131" y="267"/>
                      <a:pt x="1113" y="233"/>
                      <a:pt x="1087" y="263"/>
                    </a:cubicBezTo>
                    <a:cubicBezTo>
                      <a:pt x="1061" y="292"/>
                      <a:pt x="1030" y="318"/>
                      <a:pt x="1004" y="285"/>
                    </a:cubicBezTo>
                    <a:cubicBezTo>
                      <a:pt x="978" y="252"/>
                      <a:pt x="965" y="222"/>
                      <a:pt x="934" y="244"/>
                    </a:cubicBezTo>
                    <a:cubicBezTo>
                      <a:pt x="904" y="267"/>
                      <a:pt x="860" y="292"/>
                      <a:pt x="860" y="322"/>
                    </a:cubicBezTo>
                    <a:cubicBezTo>
                      <a:pt x="860" y="352"/>
                      <a:pt x="878" y="404"/>
                      <a:pt x="825" y="404"/>
                    </a:cubicBezTo>
                    <a:cubicBezTo>
                      <a:pt x="773" y="404"/>
                      <a:pt x="729" y="407"/>
                      <a:pt x="698" y="374"/>
                    </a:cubicBezTo>
                    <a:cubicBezTo>
                      <a:pt x="668" y="341"/>
                      <a:pt x="624" y="304"/>
                      <a:pt x="611" y="274"/>
                    </a:cubicBezTo>
                    <a:cubicBezTo>
                      <a:pt x="598" y="244"/>
                      <a:pt x="576" y="215"/>
                      <a:pt x="546" y="233"/>
                    </a:cubicBezTo>
                    <a:cubicBezTo>
                      <a:pt x="515" y="252"/>
                      <a:pt x="493" y="292"/>
                      <a:pt x="463" y="267"/>
                    </a:cubicBezTo>
                    <a:cubicBezTo>
                      <a:pt x="432" y="241"/>
                      <a:pt x="414" y="259"/>
                      <a:pt x="388" y="233"/>
                    </a:cubicBezTo>
                    <a:cubicBezTo>
                      <a:pt x="362" y="207"/>
                      <a:pt x="345" y="189"/>
                      <a:pt x="323" y="207"/>
                    </a:cubicBezTo>
                    <a:cubicBezTo>
                      <a:pt x="301" y="226"/>
                      <a:pt x="257" y="222"/>
                      <a:pt x="235" y="222"/>
                    </a:cubicBezTo>
                    <a:cubicBezTo>
                      <a:pt x="214" y="222"/>
                      <a:pt x="157" y="204"/>
                      <a:pt x="117" y="222"/>
                    </a:cubicBezTo>
                    <a:cubicBezTo>
                      <a:pt x="78" y="241"/>
                      <a:pt x="65" y="252"/>
                      <a:pt x="52" y="267"/>
                    </a:cubicBezTo>
                    <a:cubicBezTo>
                      <a:pt x="39" y="281"/>
                      <a:pt x="74" y="341"/>
                      <a:pt x="48" y="352"/>
                    </a:cubicBezTo>
                    <a:cubicBezTo>
                      <a:pt x="21" y="363"/>
                      <a:pt x="0" y="381"/>
                      <a:pt x="34" y="389"/>
                    </a:cubicBezTo>
                    <a:cubicBezTo>
                      <a:pt x="69" y="396"/>
                      <a:pt x="109" y="426"/>
                      <a:pt x="135" y="430"/>
                    </a:cubicBezTo>
                    <a:cubicBezTo>
                      <a:pt x="161" y="433"/>
                      <a:pt x="192" y="418"/>
                      <a:pt x="200" y="467"/>
                    </a:cubicBezTo>
                    <a:cubicBezTo>
                      <a:pt x="209" y="515"/>
                      <a:pt x="253" y="530"/>
                      <a:pt x="257" y="570"/>
                    </a:cubicBezTo>
                    <a:cubicBezTo>
                      <a:pt x="262" y="611"/>
                      <a:pt x="266" y="626"/>
                      <a:pt x="297" y="652"/>
                    </a:cubicBezTo>
                    <a:cubicBezTo>
                      <a:pt x="327" y="678"/>
                      <a:pt x="393" y="722"/>
                      <a:pt x="345" y="734"/>
                    </a:cubicBezTo>
                    <a:cubicBezTo>
                      <a:pt x="297" y="745"/>
                      <a:pt x="262" y="737"/>
                      <a:pt x="283" y="767"/>
                    </a:cubicBezTo>
                    <a:cubicBezTo>
                      <a:pt x="305" y="797"/>
                      <a:pt x="340" y="804"/>
                      <a:pt x="345" y="834"/>
                    </a:cubicBezTo>
                    <a:cubicBezTo>
                      <a:pt x="349" y="863"/>
                      <a:pt x="366" y="893"/>
                      <a:pt x="371" y="934"/>
                    </a:cubicBezTo>
                    <a:cubicBezTo>
                      <a:pt x="375" y="974"/>
                      <a:pt x="371" y="986"/>
                      <a:pt x="375" y="1023"/>
                    </a:cubicBezTo>
                    <a:cubicBezTo>
                      <a:pt x="380" y="1060"/>
                      <a:pt x="362" y="1138"/>
                      <a:pt x="371" y="1171"/>
                    </a:cubicBezTo>
                    <a:cubicBezTo>
                      <a:pt x="379" y="1201"/>
                      <a:pt x="405" y="1216"/>
                      <a:pt x="386" y="1233"/>
                    </a:cubicBezTo>
                    <a:cubicBezTo>
                      <a:pt x="406" y="1256"/>
                      <a:pt x="406" y="1276"/>
                      <a:pt x="406" y="1301"/>
                    </a:cubicBezTo>
                    <a:cubicBezTo>
                      <a:pt x="406" y="1338"/>
                      <a:pt x="401" y="1382"/>
                      <a:pt x="410" y="1456"/>
                    </a:cubicBezTo>
                    <a:cubicBezTo>
                      <a:pt x="419" y="1530"/>
                      <a:pt x="454" y="1512"/>
                      <a:pt x="480" y="1501"/>
                    </a:cubicBezTo>
                    <a:cubicBezTo>
                      <a:pt x="506" y="1490"/>
                      <a:pt x="537" y="1479"/>
                      <a:pt x="546" y="1456"/>
                    </a:cubicBezTo>
                    <a:cubicBezTo>
                      <a:pt x="554" y="1434"/>
                      <a:pt x="585" y="1412"/>
                      <a:pt x="611" y="1423"/>
                    </a:cubicBezTo>
                    <a:cubicBezTo>
                      <a:pt x="637" y="1434"/>
                      <a:pt x="650" y="1449"/>
                      <a:pt x="624" y="1475"/>
                    </a:cubicBezTo>
                    <a:cubicBezTo>
                      <a:pt x="598" y="1501"/>
                      <a:pt x="615" y="1519"/>
                      <a:pt x="642" y="1564"/>
                    </a:cubicBezTo>
                    <a:cubicBezTo>
                      <a:pt x="668" y="1608"/>
                      <a:pt x="755" y="1601"/>
                      <a:pt x="786" y="1630"/>
                    </a:cubicBezTo>
                    <a:cubicBezTo>
                      <a:pt x="816" y="1660"/>
                      <a:pt x="873" y="1719"/>
                      <a:pt x="886" y="1760"/>
                    </a:cubicBezTo>
                    <a:cubicBezTo>
                      <a:pt x="899" y="1801"/>
                      <a:pt x="891" y="1816"/>
                      <a:pt x="934" y="1845"/>
                    </a:cubicBezTo>
                    <a:cubicBezTo>
                      <a:pt x="978" y="1875"/>
                      <a:pt x="934" y="1920"/>
                      <a:pt x="974" y="1942"/>
                    </a:cubicBezTo>
                    <a:cubicBezTo>
                      <a:pt x="1013" y="1964"/>
                      <a:pt x="1000" y="2001"/>
                      <a:pt x="1004" y="2012"/>
                    </a:cubicBezTo>
                    <a:cubicBezTo>
                      <a:pt x="1009" y="2023"/>
                      <a:pt x="1057" y="2053"/>
                      <a:pt x="1096" y="2057"/>
                    </a:cubicBezTo>
                    <a:cubicBezTo>
                      <a:pt x="1135" y="2060"/>
                      <a:pt x="1183" y="2027"/>
                      <a:pt x="1218" y="1990"/>
                    </a:cubicBezTo>
                    <a:cubicBezTo>
                      <a:pt x="1253" y="1953"/>
                      <a:pt x="1266" y="1997"/>
                      <a:pt x="1271" y="2009"/>
                    </a:cubicBezTo>
                    <a:cubicBezTo>
                      <a:pt x="1275" y="2020"/>
                      <a:pt x="1319" y="2012"/>
                      <a:pt x="1349" y="1986"/>
                    </a:cubicBezTo>
                    <a:cubicBezTo>
                      <a:pt x="1380" y="1960"/>
                      <a:pt x="1375" y="1908"/>
                      <a:pt x="1349" y="1868"/>
                    </a:cubicBezTo>
                    <a:cubicBezTo>
                      <a:pt x="1323" y="1827"/>
                      <a:pt x="1336" y="1816"/>
                      <a:pt x="1332" y="1782"/>
                    </a:cubicBezTo>
                    <a:cubicBezTo>
                      <a:pt x="1327" y="1749"/>
                      <a:pt x="1336" y="1727"/>
                      <a:pt x="1375" y="1723"/>
                    </a:cubicBezTo>
                    <a:cubicBezTo>
                      <a:pt x="1415" y="1719"/>
                      <a:pt x="1428" y="1664"/>
                      <a:pt x="1454" y="1638"/>
                    </a:cubicBezTo>
                    <a:cubicBezTo>
                      <a:pt x="1480" y="1612"/>
                      <a:pt x="1485" y="1575"/>
                      <a:pt x="1463" y="1549"/>
                    </a:cubicBezTo>
                    <a:cubicBezTo>
                      <a:pt x="1441" y="1523"/>
                      <a:pt x="1511" y="1504"/>
                      <a:pt x="1546" y="1497"/>
                    </a:cubicBezTo>
                    <a:cubicBezTo>
                      <a:pt x="1581" y="1490"/>
                      <a:pt x="1594" y="1464"/>
                      <a:pt x="1555" y="1438"/>
                    </a:cubicBezTo>
                    <a:cubicBezTo>
                      <a:pt x="1515" y="1412"/>
                      <a:pt x="1611" y="1401"/>
                      <a:pt x="1655" y="1397"/>
                    </a:cubicBezTo>
                    <a:cubicBezTo>
                      <a:pt x="1699" y="1393"/>
                      <a:pt x="1677" y="1423"/>
                      <a:pt x="1668" y="1434"/>
                    </a:cubicBezTo>
                    <a:cubicBezTo>
                      <a:pt x="1659" y="1445"/>
                      <a:pt x="1659" y="1464"/>
                      <a:pt x="1681" y="1482"/>
                    </a:cubicBezTo>
                    <a:cubicBezTo>
                      <a:pt x="1703" y="1501"/>
                      <a:pt x="1716" y="1530"/>
                      <a:pt x="1694" y="1549"/>
                    </a:cubicBezTo>
                    <a:cubicBezTo>
                      <a:pt x="1673" y="1567"/>
                      <a:pt x="1716" y="1586"/>
                      <a:pt x="1756" y="1593"/>
                    </a:cubicBezTo>
                    <a:cubicBezTo>
                      <a:pt x="1795" y="1601"/>
                      <a:pt x="1834" y="1567"/>
                      <a:pt x="1847" y="1545"/>
                    </a:cubicBezTo>
                    <a:cubicBezTo>
                      <a:pt x="1860" y="1523"/>
                      <a:pt x="1887" y="1538"/>
                      <a:pt x="1904" y="1545"/>
                    </a:cubicBezTo>
                    <a:cubicBezTo>
                      <a:pt x="1922" y="1553"/>
                      <a:pt x="1935" y="1582"/>
                      <a:pt x="1930" y="1612"/>
                    </a:cubicBezTo>
                    <a:cubicBezTo>
                      <a:pt x="1930" y="1614"/>
                      <a:pt x="1930" y="1615"/>
                      <a:pt x="1930" y="1617"/>
                    </a:cubicBezTo>
                    <a:cubicBezTo>
                      <a:pt x="1937" y="1620"/>
                      <a:pt x="1944" y="1621"/>
                      <a:pt x="1948" y="1618"/>
                    </a:cubicBezTo>
                    <a:cubicBezTo>
                      <a:pt x="1961" y="1606"/>
                      <a:pt x="1967" y="1597"/>
                      <a:pt x="1980" y="1612"/>
                    </a:cubicBezTo>
                    <a:cubicBezTo>
                      <a:pt x="1994" y="1627"/>
                      <a:pt x="2007" y="1640"/>
                      <a:pt x="2033" y="1629"/>
                    </a:cubicBezTo>
                    <a:cubicBezTo>
                      <a:pt x="2059" y="1618"/>
                      <a:pt x="2059" y="1608"/>
                      <a:pt x="2083" y="1608"/>
                    </a:cubicBezTo>
                    <a:cubicBezTo>
                      <a:pt x="2107" y="1608"/>
                      <a:pt x="2120" y="1599"/>
                      <a:pt x="2146" y="1601"/>
                    </a:cubicBezTo>
                    <a:cubicBezTo>
                      <a:pt x="2173" y="1603"/>
                      <a:pt x="2201" y="1601"/>
                      <a:pt x="2186" y="1580"/>
                    </a:cubicBezTo>
                    <a:cubicBezTo>
                      <a:pt x="2171" y="1560"/>
                      <a:pt x="2157" y="1553"/>
                      <a:pt x="2155" y="1536"/>
                    </a:cubicBezTo>
                    <a:cubicBezTo>
                      <a:pt x="2153" y="1519"/>
                      <a:pt x="2173" y="1506"/>
                      <a:pt x="2131" y="1506"/>
                    </a:cubicBezTo>
                    <a:cubicBezTo>
                      <a:pt x="2090" y="1506"/>
                      <a:pt x="2068" y="1491"/>
                      <a:pt x="2042" y="1473"/>
                    </a:cubicBezTo>
                    <a:cubicBezTo>
                      <a:pt x="2015" y="1454"/>
                      <a:pt x="1994" y="1425"/>
                      <a:pt x="2011" y="1410"/>
                    </a:cubicBezTo>
                    <a:cubicBezTo>
                      <a:pt x="2029" y="1395"/>
                      <a:pt x="2050" y="1399"/>
                      <a:pt x="2066" y="1382"/>
                    </a:cubicBezTo>
                    <a:cubicBezTo>
                      <a:pt x="2081" y="1365"/>
                      <a:pt x="2074" y="1336"/>
                      <a:pt x="2103" y="1358"/>
                    </a:cubicBezTo>
                    <a:cubicBezTo>
                      <a:pt x="2131" y="1380"/>
                      <a:pt x="2138" y="1403"/>
                      <a:pt x="2168" y="1406"/>
                    </a:cubicBezTo>
                    <a:cubicBezTo>
                      <a:pt x="2199" y="1410"/>
                      <a:pt x="2238" y="1423"/>
                      <a:pt x="2267" y="1399"/>
                    </a:cubicBezTo>
                    <a:cubicBezTo>
                      <a:pt x="2295" y="1375"/>
                      <a:pt x="2256" y="1343"/>
                      <a:pt x="2295" y="1338"/>
                    </a:cubicBezTo>
                    <a:cubicBezTo>
                      <a:pt x="2334" y="1332"/>
                      <a:pt x="2358" y="1282"/>
                      <a:pt x="2391" y="1308"/>
                    </a:cubicBezTo>
                    <a:cubicBezTo>
                      <a:pt x="2424" y="1334"/>
                      <a:pt x="2439" y="1332"/>
                      <a:pt x="2452" y="1314"/>
                    </a:cubicBezTo>
                    <a:cubicBezTo>
                      <a:pt x="2465" y="1295"/>
                      <a:pt x="2474" y="1280"/>
                      <a:pt x="2454" y="1262"/>
                    </a:cubicBezTo>
                    <a:cubicBezTo>
                      <a:pt x="2435" y="1243"/>
                      <a:pt x="2450" y="1219"/>
                      <a:pt x="2476" y="1225"/>
                    </a:cubicBezTo>
                    <a:cubicBezTo>
                      <a:pt x="2502" y="1230"/>
                      <a:pt x="2531" y="1236"/>
                      <a:pt x="2535" y="1254"/>
                    </a:cubicBezTo>
                    <a:cubicBezTo>
                      <a:pt x="2540" y="1273"/>
                      <a:pt x="2559" y="1293"/>
                      <a:pt x="2577" y="1273"/>
                    </a:cubicBezTo>
                    <a:cubicBezTo>
                      <a:pt x="2594" y="1252"/>
                      <a:pt x="2605" y="1249"/>
                      <a:pt x="2634" y="1251"/>
                    </a:cubicBezTo>
                    <a:cubicBezTo>
                      <a:pt x="2662" y="1252"/>
                      <a:pt x="2671" y="1269"/>
                      <a:pt x="2671" y="1284"/>
                    </a:cubicBezTo>
                    <a:cubicBezTo>
                      <a:pt x="2671" y="1299"/>
                      <a:pt x="2695" y="1306"/>
                      <a:pt x="2684" y="1323"/>
                    </a:cubicBezTo>
                    <a:cubicBezTo>
                      <a:pt x="2673" y="1340"/>
                      <a:pt x="2658" y="1343"/>
                      <a:pt x="2682" y="1347"/>
                    </a:cubicBezTo>
                    <a:cubicBezTo>
                      <a:pt x="2706" y="1351"/>
                      <a:pt x="2725" y="1353"/>
                      <a:pt x="2738" y="1377"/>
                    </a:cubicBezTo>
                    <a:cubicBezTo>
                      <a:pt x="2751" y="1401"/>
                      <a:pt x="2745" y="1421"/>
                      <a:pt x="2786" y="1438"/>
                    </a:cubicBezTo>
                    <a:cubicBezTo>
                      <a:pt x="2828" y="1454"/>
                      <a:pt x="2830" y="1451"/>
                      <a:pt x="2863" y="1441"/>
                    </a:cubicBezTo>
                    <a:cubicBezTo>
                      <a:pt x="2884" y="1436"/>
                      <a:pt x="2895" y="1427"/>
                      <a:pt x="2911" y="1417"/>
                    </a:cubicBezTo>
                    <a:cubicBezTo>
                      <a:pt x="2890" y="1389"/>
                      <a:pt x="2934" y="1385"/>
                      <a:pt x="2917" y="1360"/>
                    </a:cubicBezTo>
                    <a:cubicBezTo>
                      <a:pt x="2900" y="1334"/>
                      <a:pt x="2891" y="1282"/>
                      <a:pt x="2891" y="1230"/>
                    </a:cubicBezTo>
                    <a:cubicBezTo>
                      <a:pt x="2891" y="1226"/>
                      <a:pt x="2891" y="1221"/>
                      <a:pt x="2892" y="1217"/>
                    </a:cubicBezTo>
                    <a:cubicBezTo>
                      <a:pt x="2838" y="1185"/>
                      <a:pt x="2838" y="1185"/>
                      <a:pt x="2838" y="1185"/>
                    </a:cubicBezTo>
                    <a:cubicBezTo>
                      <a:pt x="2838" y="1185"/>
                      <a:pt x="2782" y="1157"/>
                      <a:pt x="2785" y="1126"/>
                    </a:cubicBezTo>
                    <a:cubicBezTo>
                      <a:pt x="2789" y="1096"/>
                      <a:pt x="2802" y="1113"/>
                      <a:pt x="2766" y="1093"/>
                    </a:cubicBezTo>
                    <a:cubicBezTo>
                      <a:pt x="2730" y="1074"/>
                      <a:pt x="2730" y="1068"/>
                      <a:pt x="2713" y="1049"/>
                    </a:cubicBezTo>
                    <a:cubicBezTo>
                      <a:pt x="2697" y="1029"/>
                      <a:pt x="2694" y="1004"/>
                      <a:pt x="2697" y="982"/>
                    </a:cubicBezTo>
                    <a:cubicBezTo>
                      <a:pt x="2700" y="960"/>
                      <a:pt x="2723" y="948"/>
                      <a:pt x="2697" y="940"/>
                    </a:cubicBezTo>
                    <a:cubicBezTo>
                      <a:pt x="2671" y="932"/>
                      <a:pt x="2631" y="921"/>
                      <a:pt x="2667" y="898"/>
                    </a:cubicBezTo>
                    <a:cubicBezTo>
                      <a:pt x="2703" y="876"/>
                      <a:pt x="2720" y="873"/>
                      <a:pt x="2720" y="873"/>
                    </a:cubicBezTo>
                    <a:cubicBezTo>
                      <a:pt x="2720" y="873"/>
                      <a:pt x="2736" y="871"/>
                      <a:pt x="2769" y="862"/>
                    </a:cubicBezTo>
                    <a:cubicBezTo>
                      <a:pt x="2802" y="854"/>
                      <a:pt x="2834" y="854"/>
                      <a:pt x="2857" y="854"/>
                    </a:cubicBezTo>
                    <a:cubicBezTo>
                      <a:pt x="2880" y="854"/>
                      <a:pt x="2929" y="840"/>
                      <a:pt x="2946" y="821"/>
                    </a:cubicBezTo>
                    <a:cubicBezTo>
                      <a:pt x="2962" y="801"/>
                      <a:pt x="3005" y="759"/>
                      <a:pt x="3021" y="771"/>
                    </a:cubicBezTo>
                    <a:cubicBezTo>
                      <a:pt x="3038" y="782"/>
                      <a:pt x="3074" y="779"/>
                      <a:pt x="3074" y="743"/>
                    </a:cubicBezTo>
                    <a:cubicBezTo>
                      <a:pt x="3074" y="707"/>
                      <a:pt x="3074" y="673"/>
                      <a:pt x="3057" y="64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F781D36B-1CF8-EC4E-9F0C-54DBE12EC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1454"/>
                <a:ext cx="1563" cy="1204"/>
              </a:xfrm>
              <a:custGeom>
                <a:avLst/>
                <a:gdLst>
                  <a:gd name="T0" fmla="*/ 3326 w 3374"/>
                  <a:gd name="T1" fmla="*/ 1582 h 2599"/>
                  <a:gd name="T2" fmla="*/ 3022 w 3374"/>
                  <a:gd name="T3" fmla="*/ 1461 h 2599"/>
                  <a:gd name="T4" fmla="*/ 2905 w 3374"/>
                  <a:gd name="T5" fmla="*/ 1423 h 2599"/>
                  <a:gd name="T6" fmla="*/ 2850 w 3374"/>
                  <a:gd name="T7" fmla="*/ 1556 h 2599"/>
                  <a:gd name="T8" fmla="*/ 2957 w 3374"/>
                  <a:gd name="T9" fmla="*/ 1714 h 2599"/>
                  <a:gd name="T10" fmla="*/ 2863 w 3374"/>
                  <a:gd name="T11" fmla="*/ 1817 h 2599"/>
                  <a:gd name="T12" fmla="*/ 2804 w 3374"/>
                  <a:gd name="T13" fmla="*/ 1882 h 2599"/>
                  <a:gd name="T14" fmla="*/ 2651 w 3374"/>
                  <a:gd name="T15" fmla="*/ 1793 h 2599"/>
                  <a:gd name="T16" fmla="*/ 2573 w 3374"/>
                  <a:gd name="T17" fmla="*/ 1593 h 2599"/>
                  <a:gd name="T18" fmla="*/ 2448 w 3374"/>
                  <a:gd name="T19" fmla="*/ 1424 h 2599"/>
                  <a:gd name="T20" fmla="*/ 2411 w 3374"/>
                  <a:gd name="T21" fmla="*/ 1352 h 2599"/>
                  <a:gd name="T22" fmla="*/ 2179 w 3374"/>
                  <a:gd name="T23" fmla="*/ 1252 h 2599"/>
                  <a:gd name="T24" fmla="*/ 2267 w 3374"/>
                  <a:gd name="T25" fmla="*/ 911 h 2599"/>
                  <a:gd name="T26" fmla="*/ 1721 w 3374"/>
                  <a:gd name="T27" fmla="*/ 1019 h 2599"/>
                  <a:gd name="T28" fmla="*/ 1446 w 3374"/>
                  <a:gd name="T29" fmla="*/ 833 h 2599"/>
                  <a:gd name="T30" fmla="*/ 1485 w 3374"/>
                  <a:gd name="T31" fmla="*/ 615 h 2599"/>
                  <a:gd name="T32" fmla="*/ 1148 w 3374"/>
                  <a:gd name="T33" fmla="*/ 548 h 2599"/>
                  <a:gd name="T34" fmla="*/ 851 w 3374"/>
                  <a:gd name="T35" fmla="*/ 363 h 2599"/>
                  <a:gd name="T36" fmla="*/ 848 w 3374"/>
                  <a:gd name="T37" fmla="*/ 57 h 2599"/>
                  <a:gd name="T38" fmla="*/ 661 w 3374"/>
                  <a:gd name="T39" fmla="*/ 24 h 2599"/>
                  <a:gd name="T40" fmla="*/ 428 w 3374"/>
                  <a:gd name="T41" fmla="*/ 233 h 2599"/>
                  <a:gd name="T42" fmla="*/ 113 w 3374"/>
                  <a:gd name="T43" fmla="*/ 418 h 2599"/>
                  <a:gd name="T44" fmla="*/ 26 w 3374"/>
                  <a:gd name="T45" fmla="*/ 792 h 2599"/>
                  <a:gd name="T46" fmla="*/ 301 w 3374"/>
                  <a:gd name="T47" fmla="*/ 907 h 2599"/>
                  <a:gd name="T48" fmla="*/ 633 w 3374"/>
                  <a:gd name="T49" fmla="*/ 1000 h 2599"/>
                  <a:gd name="T50" fmla="*/ 1074 w 3374"/>
                  <a:gd name="T51" fmla="*/ 941 h 2599"/>
                  <a:gd name="T52" fmla="*/ 1393 w 3374"/>
                  <a:gd name="T53" fmla="*/ 1019 h 2599"/>
                  <a:gd name="T54" fmla="*/ 1695 w 3374"/>
                  <a:gd name="T55" fmla="*/ 1311 h 2599"/>
                  <a:gd name="T56" fmla="*/ 1926 w 3374"/>
                  <a:gd name="T57" fmla="*/ 1471 h 2599"/>
                  <a:gd name="T58" fmla="*/ 2018 w 3374"/>
                  <a:gd name="T59" fmla="*/ 1638 h 2599"/>
                  <a:gd name="T60" fmla="*/ 1992 w 3374"/>
                  <a:gd name="T61" fmla="*/ 1860 h 2599"/>
                  <a:gd name="T62" fmla="*/ 1909 w 3374"/>
                  <a:gd name="T63" fmla="*/ 1930 h 2599"/>
                  <a:gd name="T64" fmla="*/ 1808 w 3374"/>
                  <a:gd name="T65" fmla="*/ 2156 h 2599"/>
                  <a:gd name="T66" fmla="*/ 1594 w 3374"/>
                  <a:gd name="T67" fmla="*/ 2138 h 2599"/>
                  <a:gd name="T68" fmla="*/ 1861 w 3374"/>
                  <a:gd name="T69" fmla="*/ 2316 h 2599"/>
                  <a:gd name="T70" fmla="*/ 1928 w 3374"/>
                  <a:gd name="T71" fmla="*/ 2229 h 2599"/>
                  <a:gd name="T72" fmla="*/ 2101 w 3374"/>
                  <a:gd name="T73" fmla="*/ 2284 h 2599"/>
                  <a:gd name="T74" fmla="*/ 2208 w 3374"/>
                  <a:gd name="T75" fmla="*/ 2381 h 2599"/>
                  <a:gd name="T76" fmla="*/ 2363 w 3374"/>
                  <a:gd name="T77" fmla="*/ 2407 h 2599"/>
                  <a:gd name="T78" fmla="*/ 2455 w 3374"/>
                  <a:gd name="T79" fmla="*/ 2564 h 2599"/>
                  <a:gd name="T80" fmla="*/ 2649 w 3374"/>
                  <a:gd name="T81" fmla="*/ 2499 h 2599"/>
                  <a:gd name="T82" fmla="*/ 2763 w 3374"/>
                  <a:gd name="T83" fmla="*/ 2412 h 2599"/>
                  <a:gd name="T84" fmla="*/ 2771 w 3374"/>
                  <a:gd name="T85" fmla="*/ 2321 h 2599"/>
                  <a:gd name="T86" fmla="*/ 2880 w 3374"/>
                  <a:gd name="T87" fmla="*/ 2329 h 2599"/>
                  <a:gd name="T88" fmla="*/ 2874 w 3374"/>
                  <a:gd name="T89" fmla="*/ 2238 h 2599"/>
                  <a:gd name="T90" fmla="*/ 2918 w 3374"/>
                  <a:gd name="T91" fmla="*/ 2119 h 2599"/>
                  <a:gd name="T92" fmla="*/ 2870 w 3374"/>
                  <a:gd name="T93" fmla="*/ 2034 h 2599"/>
                  <a:gd name="T94" fmla="*/ 2983 w 3374"/>
                  <a:gd name="T95" fmla="*/ 1945 h 2599"/>
                  <a:gd name="T96" fmla="*/ 3167 w 3374"/>
                  <a:gd name="T97" fmla="*/ 1953 h 2599"/>
                  <a:gd name="T98" fmla="*/ 3232 w 3374"/>
                  <a:gd name="T99" fmla="*/ 1884 h 2599"/>
                  <a:gd name="T100" fmla="*/ 3337 w 3374"/>
                  <a:gd name="T101" fmla="*/ 1795 h 2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374" h="2599">
                    <a:moveTo>
                      <a:pt x="3319" y="1723"/>
                    </a:moveTo>
                    <a:cubicBezTo>
                      <a:pt x="3341" y="1695"/>
                      <a:pt x="3374" y="1691"/>
                      <a:pt x="3359" y="1658"/>
                    </a:cubicBezTo>
                    <a:cubicBezTo>
                      <a:pt x="3343" y="1625"/>
                      <a:pt x="3365" y="1593"/>
                      <a:pt x="3326" y="1582"/>
                    </a:cubicBezTo>
                    <a:cubicBezTo>
                      <a:pt x="3287" y="1571"/>
                      <a:pt x="3223" y="1565"/>
                      <a:pt x="3195" y="1541"/>
                    </a:cubicBezTo>
                    <a:cubicBezTo>
                      <a:pt x="3167" y="1517"/>
                      <a:pt x="3164" y="1511"/>
                      <a:pt x="3125" y="1504"/>
                    </a:cubicBezTo>
                    <a:cubicBezTo>
                      <a:pt x="3086" y="1497"/>
                      <a:pt x="3031" y="1487"/>
                      <a:pt x="3022" y="1461"/>
                    </a:cubicBezTo>
                    <a:cubicBezTo>
                      <a:pt x="3017" y="1447"/>
                      <a:pt x="3023" y="1437"/>
                      <a:pt x="3024" y="1426"/>
                    </a:cubicBezTo>
                    <a:cubicBezTo>
                      <a:pt x="3009" y="1428"/>
                      <a:pt x="2990" y="1430"/>
                      <a:pt x="2972" y="1430"/>
                    </a:cubicBezTo>
                    <a:cubicBezTo>
                      <a:pt x="2924" y="1430"/>
                      <a:pt x="2918" y="1437"/>
                      <a:pt x="2905" y="1423"/>
                    </a:cubicBezTo>
                    <a:cubicBezTo>
                      <a:pt x="2891" y="1408"/>
                      <a:pt x="2885" y="1417"/>
                      <a:pt x="2874" y="1432"/>
                    </a:cubicBezTo>
                    <a:cubicBezTo>
                      <a:pt x="2863" y="1447"/>
                      <a:pt x="2870" y="1484"/>
                      <a:pt x="2874" y="1513"/>
                    </a:cubicBezTo>
                    <a:cubicBezTo>
                      <a:pt x="2878" y="1543"/>
                      <a:pt x="2867" y="1543"/>
                      <a:pt x="2850" y="1556"/>
                    </a:cubicBezTo>
                    <a:cubicBezTo>
                      <a:pt x="2832" y="1569"/>
                      <a:pt x="2848" y="1582"/>
                      <a:pt x="2846" y="1628"/>
                    </a:cubicBezTo>
                    <a:cubicBezTo>
                      <a:pt x="2843" y="1675"/>
                      <a:pt x="2887" y="1654"/>
                      <a:pt x="2920" y="1665"/>
                    </a:cubicBezTo>
                    <a:cubicBezTo>
                      <a:pt x="2953" y="1676"/>
                      <a:pt x="2963" y="1695"/>
                      <a:pt x="2957" y="1714"/>
                    </a:cubicBezTo>
                    <a:cubicBezTo>
                      <a:pt x="2950" y="1732"/>
                      <a:pt x="2961" y="1749"/>
                      <a:pt x="2948" y="1778"/>
                    </a:cubicBezTo>
                    <a:cubicBezTo>
                      <a:pt x="2935" y="1808"/>
                      <a:pt x="2902" y="1793"/>
                      <a:pt x="2870" y="1780"/>
                    </a:cubicBezTo>
                    <a:cubicBezTo>
                      <a:pt x="2837" y="1767"/>
                      <a:pt x="2865" y="1808"/>
                      <a:pt x="2863" y="1817"/>
                    </a:cubicBezTo>
                    <a:cubicBezTo>
                      <a:pt x="2861" y="1827"/>
                      <a:pt x="2839" y="1836"/>
                      <a:pt x="2861" y="1849"/>
                    </a:cubicBezTo>
                    <a:cubicBezTo>
                      <a:pt x="2883" y="1862"/>
                      <a:pt x="2867" y="1862"/>
                      <a:pt x="2843" y="1877"/>
                    </a:cubicBezTo>
                    <a:cubicBezTo>
                      <a:pt x="2819" y="1891"/>
                      <a:pt x="2811" y="1895"/>
                      <a:pt x="2804" y="1882"/>
                    </a:cubicBezTo>
                    <a:cubicBezTo>
                      <a:pt x="2797" y="1869"/>
                      <a:pt x="2782" y="1862"/>
                      <a:pt x="2763" y="1862"/>
                    </a:cubicBezTo>
                    <a:cubicBezTo>
                      <a:pt x="2712" y="1867"/>
                      <a:pt x="2710" y="1851"/>
                      <a:pt x="2704" y="1819"/>
                    </a:cubicBezTo>
                    <a:cubicBezTo>
                      <a:pt x="2697" y="1788"/>
                      <a:pt x="2675" y="1793"/>
                      <a:pt x="2651" y="1793"/>
                    </a:cubicBezTo>
                    <a:cubicBezTo>
                      <a:pt x="2627" y="1793"/>
                      <a:pt x="2629" y="1784"/>
                      <a:pt x="2597" y="1760"/>
                    </a:cubicBezTo>
                    <a:cubicBezTo>
                      <a:pt x="2564" y="1736"/>
                      <a:pt x="2592" y="1738"/>
                      <a:pt x="2607" y="1691"/>
                    </a:cubicBezTo>
                    <a:cubicBezTo>
                      <a:pt x="2623" y="1645"/>
                      <a:pt x="2594" y="1623"/>
                      <a:pt x="2573" y="1593"/>
                    </a:cubicBezTo>
                    <a:cubicBezTo>
                      <a:pt x="2551" y="1563"/>
                      <a:pt x="2549" y="1532"/>
                      <a:pt x="2542" y="1495"/>
                    </a:cubicBezTo>
                    <a:cubicBezTo>
                      <a:pt x="2535" y="1458"/>
                      <a:pt x="2490" y="1467"/>
                      <a:pt x="2485" y="1454"/>
                    </a:cubicBezTo>
                    <a:cubicBezTo>
                      <a:pt x="2481" y="1441"/>
                      <a:pt x="2479" y="1436"/>
                      <a:pt x="2448" y="1424"/>
                    </a:cubicBezTo>
                    <a:cubicBezTo>
                      <a:pt x="2417" y="1413"/>
                      <a:pt x="2426" y="1411"/>
                      <a:pt x="2424" y="1380"/>
                    </a:cubicBezTo>
                    <a:cubicBezTo>
                      <a:pt x="2423" y="1371"/>
                      <a:pt x="2421" y="1362"/>
                      <a:pt x="2418" y="1354"/>
                    </a:cubicBezTo>
                    <a:cubicBezTo>
                      <a:pt x="2415" y="1353"/>
                      <a:pt x="2413" y="1353"/>
                      <a:pt x="2411" y="1352"/>
                    </a:cubicBezTo>
                    <a:cubicBezTo>
                      <a:pt x="2358" y="1337"/>
                      <a:pt x="2376" y="1374"/>
                      <a:pt x="2332" y="1382"/>
                    </a:cubicBezTo>
                    <a:cubicBezTo>
                      <a:pt x="2289" y="1389"/>
                      <a:pt x="2289" y="1360"/>
                      <a:pt x="2249" y="1330"/>
                    </a:cubicBezTo>
                    <a:cubicBezTo>
                      <a:pt x="2210" y="1300"/>
                      <a:pt x="2166" y="1297"/>
                      <a:pt x="2179" y="1252"/>
                    </a:cubicBezTo>
                    <a:cubicBezTo>
                      <a:pt x="2192" y="1208"/>
                      <a:pt x="2162" y="1156"/>
                      <a:pt x="2210" y="1141"/>
                    </a:cubicBezTo>
                    <a:cubicBezTo>
                      <a:pt x="2258" y="1126"/>
                      <a:pt x="2302" y="1100"/>
                      <a:pt x="2306" y="1041"/>
                    </a:cubicBezTo>
                    <a:cubicBezTo>
                      <a:pt x="2310" y="981"/>
                      <a:pt x="2310" y="941"/>
                      <a:pt x="2267" y="911"/>
                    </a:cubicBezTo>
                    <a:cubicBezTo>
                      <a:pt x="2223" y="881"/>
                      <a:pt x="2140" y="844"/>
                      <a:pt x="2101" y="878"/>
                    </a:cubicBezTo>
                    <a:cubicBezTo>
                      <a:pt x="2061" y="911"/>
                      <a:pt x="1996" y="993"/>
                      <a:pt x="1926" y="1007"/>
                    </a:cubicBezTo>
                    <a:cubicBezTo>
                      <a:pt x="1856" y="1022"/>
                      <a:pt x="1782" y="1048"/>
                      <a:pt x="1721" y="1019"/>
                    </a:cubicBezTo>
                    <a:cubicBezTo>
                      <a:pt x="1660" y="989"/>
                      <a:pt x="1625" y="1007"/>
                      <a:pt x="1594" y="970"/>
                    </a:cubicBezTo>
                    <a:cubicBezTo>
                      <a:pt x="1563" y="933"/>
                      <a:pt x="1598" y="855"/>
                      <a:pt x="1550" y="855"/>
                    </a:cubicBezTo>
                    <a:cubicBezTo>
                      <a:pt x="1502" y="855"/>
                      <a:pt x="1480" y="870"/>
                      <a:pt x="1446" y="833"/>
                    </a:cubicBezTo>
                    <a:cubicBezTo>
                      <a:pt x="1411" y="796"/>
                      <a:pt x="1323" y="785"/>
                      <a:pt x="1328" y="767"/>
                    </a:cubicBezTo>
                    <a:cubicBezTo>
                      <a:pt x="1332" y="748"/>
                      <a:pt x="1367" y="685"/>
                      <a:pt x="1402" y="674"/>
                    </a:cubicBezTo>
                    <a:cubicBezTo>
                      <a:pt x="1437" y="663"/>
                      <a:pt x="1480" y="655"/>
                      <a:pt x="1485" y="615"/>
                    </a:cubicBezTo>
                    <a:cubicBezTo>
                      <a:pt x="1489" y="574"/>
                      <a:pt x="1498" y="537"/>
                      <a:pt x="1437" y="514"/>
                    </a:cubicBezTo>
                    <a:cubicBezTo>
                      <a:pt x="1376" y="492"/>
                      <a:pt x="1231" y="492"/>
                      <a:pt x="1205" y="500"/>
                    </a:cubicBezTo>
                    <a:cubicBezTo>
                      <a:pt x="1179" y="507"/>
                      <a:pt x="1175" y="514"/>
                      <a:pt x="1148" y="548"/>
                    </a:cubicBezTo>
                    <a:cubicBezTo>
                      <a:pt x="1122" y="581"/>
                      <a:pt x="1070" y="629"/>
                      <a:pt x="1017" y="577"/>
                    </a:cubicBezTo>
                    <a:cubicBezTo>
                      <a:pt x="965" y="526"/>
                      <a:pt x="926" y="503"/>
                      <a:pt x="908" y="466"/>
                    </a:cubicBezTo>
                    <a:cubicBezTo>
                      <a:pt x="891" y="429"/>
                      <a:pt x="851" y="396"/>
                      <a:pt x="851" y="363"/>
                    </a:cubicBezTo>
                    <a:cubicBezTo>
                      <a:pt x="851" y="329"/>
                      <a:pt x="830" y="307"/>
                      <a:pt x="856" y="277"/>
                    </a:cubicBezTo>
                    <a:cubicBezTo>
                      <a:pt x="882" y="248"/>
                      <a:pt x="886" y="229"/>
                      <a:pt x="873" y="196"/>
                    </a:cubicBezTo>
                    <a:cubicBezTo>
                      <a:pt x="864" y="171"/>
                      <a:pt x="849" y="107"/>
                      <a:pt x="848" y="57"/>
                    </a:cubicBezTo>
                    <a:cubicBezTo>
                      <a:pt x="836" y="52"/>
                      <a:pt x="821" y="44"/>
                      <a:pt x="800" y="31"/>
                    </a:cubicBezTo>
                    <a:cubicBezTo>
                      <a:pt x="751" y="0"/>
                      <a:pt x="744" y="36"/>
                      <a:pt x="692" y="31"/>
                    </a:cubicBezTo>
                    <a:cubicBezTo>
                      <a:pt x="673" y="29"/>
                      <a:pt x="664" y="27"/>
                      <a:pt x="661" y="24"/>
                    </a:cubicBezTo>
                    <a:cubicBezTo>
                      <a:pt x="648" y="39"/>
                      <a:pt x="634" y="58"/>
                      <a:pt x="629" y="77"/>
                    </a:cubicBezTo>
                    <a:cubicBezTo>
                      <a:pt x="616" y="122"/>
                      <a:pt x="664" y="170"/>
                      <a:pt x="594" y="192"/>
                    </a:cubicBezTo>
                    <a:cubicBezTo>
                      <a:pt x="524" y="214"/>
                      <a:pt x="471" y="203"/>
                      <a:pt x="428" y="233"/>
                    </a:cubicBezTo>
                    <a:cubicBezTo>
                      <a:pt x="384" y="262"/>
                      <a:pt x="336" y="255"/>
                      <a:pt x="305" y="288"/>
                    </a:cubicBezTo>
                    <a:cubicBezTo>
                      <a:pt x="275" y="322"/>
                      <a:pt x="209" y="333"/>
                      <a:pt x="196" y="370"/>
                    </a:cubicBezTo>
                    <a:cubicBezTo>
                      <a:pt x="183" y="407"/>
                      <a:pt x="153" y="414"/>
                      <a:pt x="113" y="418"/>
                    </a:cubicBezTo>
                    <a:cubicBezTo>
                      <a:pt x="74" y="422"/>
                      <a:pt x="0" y="444"/>
                      <a:pt x="0" y="511"/>
                    </a:cubicBezTo>
                    <a:cubicBezTo>
                      <a:pt x="0" y="577"/>
                      <a:pt x="22" y="644"/>
                      <a:pt x="26" y="681"/>
                    </a:cubicBezTo>
                    <a:cubicBezTo>
                      <a:pt x="30" y="718"/>
                      <a:pt x="48" y="763"/>
                      <a:pt x="26" y="792"/>
                    </a:cubicBezTo>
                    <a:cubicBezTo>
                      <a:pt x="8" y="817"/>
                      <a:pt x="34" y="794"/>
                      <a:pt x="63" y="857"/>
                    </a:cubicBezTo>
                    <a:cubicBezTo>
                      <a:pt x="88" y="855"/>
                      <a:pt x="115" y="852"/>
                      <a:pt x="139" y="855"/>
                    </a:cubicBezTo>
                    <a:cubicBezTo>
                      <a:pt x="196" y="863"/>
                      <a:pt x="249" y="904"/>
                      <a:pt x="301" y="907"/>
                    </a:cubicBezTo>
                    <a:cubicBezTo>
                      <a:pt x="353" y="911"/>
                      <a:pt x="380" y="885"/>
                      <a:pt x="415" y="933"/>
                    </a:cubicBezTo>
                    <a:cubicBezTo>
                      <a:pt x="450" y="981"/>
                      <a:pt x="485" y="1015"/>
                      <a:pt x="528" y="1022"/>
                    </a:cubicBezTo>
                    <a:cubicBezTo>
                      <a:pt x="572" y="1030"/>
                      <a:pt x="563" y="1026"/>
                      <a:pt x="633" y="1000"/>
                    </a:cubicBezTo>
                    <a:cubicBezTo>
                      <a:pt x="703" y="974"/>
                      <a:pt x="712" y="937"/>
                      <a:pt x="777" y="948"/>
                    </a:cubicBezTo>
                    <a:cubicBezTo>
                      <a:pt x="843" y="959"/>
                      <a:pt x="930" y="996"/>
                      <a:pt x="956" y="967"/>
                    </a:cubicBezTo>
                    <a:cubicBezTo>
                      <a:pt x="983" y="937"/>
                      <a:pt x="991" y="896"/>
                      <a:pt x="1074" y="941"/>
                    </a:cubicBezTo>
                    <a:cubicBezTo>
                      <a:pt x="1157" y="985"/>
                      <a:pt x="1227" y="985"/>
                      <a:pt x="1231" y="1015"/>
                    </a:cubicBezTo>
                    <a:cubicBezTo>
                      <a:pt x="1236" y="1044"/>
                      <a:pt x="1249" y="1059"/>
                      <a:pt x="1293" y="1041"/>
                    </a:cubicBezTo>
                    <a:cubicBezTo>
                      <a:pt x="1336" y="1022"/>
                      <a:pt x="1389" y="978"/>
                      <a:pt x="1393" y="1019"/>
                    </a:cubicBezTo>
                    <a:cubicBezTo>
                      <a:pt x="1397" y="1059"/>
                      <a:pt x="1384" y="1126"/>
                      <a:pt x="1432" y="1145"/>
                    </a:cubicBezTo>
                    <a:cubicBezTo>
                      <a:pt x="1480" y="1163"/>
                      <a:pt x="1559" y="1182"/>
                      <a:pt x="1585" y="1211"/>
                    </a:cubicBezTo>
                    <a:cubicBezTo>
                      <a:pt x="1612" y="1241"/>
                      <a:pt x="1660" y="1319"/>
                      <a:pt x="1695" y="1311"/>
                    </a:cubicBezTo>
                    <a:cubicBezTo>
                      <a:pt x="1729" y="1304"/>
                      <a:pt x="1782" y="1241"/>
                      <a:pt x="1808" y="1293"/>
                    </a:cubicBezTo>
                    <a:cubicBezTo>
                      <a:pt x="1834" y="1345"/>
                      <a:pt x="1895" y="1360"/>
                      <a:pt x="1904" y="1389"/>
                    </a:cubicBezTo>
                    <a:cubicBezTo>
                      <a:pt x="1913" y="1419"/>
                      <a:pt x="1944" y="1448"/>
                      <a:pt x="1926" y="1471"/>
                    </a:cubicBezTo>
                    <a:cubicBezTo>
                      <a:pt x="1909" y="1493"/>
                      <a:pt x="1895" y="1497"/>
                      <a:pt x="1965" y="1523"/>
                    </a:cubicBezTo>
                    <a:cubicBezTo>
                      <a:pt x="1996" y="1541"/>
                      <a:pt x="1987" y="1567"/>
                      <a:pt x="1987" y="1586"/>
                    </a:cubicBezTo>
                    <a:cubicBezTo>
                      <a:pt x="1987" y="1604"/>
                      <a:pt x="1987" y="1612"/>
                      <a:pt x="2018" y="1638"/>
                    </a:cubicBezTo>
                    <a:cubicBezTo>
                      <a:pt x="2048" y="1663"/>
                      <a:pt x="2075" y="1701"/>
                      <a:pt x="2057" y="1741"/>
                    </a:cubicBezTo>
                    <a:cubicBezTo>
                      <a:pt x="2040" y="1782"/>
                      <a:pt x="2022" y="1797"/>
                      <a:pt x="2022" y="1812"/>
                    </a:cubicBezTo>
                    <a:cubicBezTo>
                      <a:pt x="2022" y="1827"/>
                      <a:pt x="2018" y="1878"/>
                      <a:pt x="1992" y="1860"/>
                    </a:cubicBezTo>
                    <a:cubicBezTo>
                      <a:pt x="1965" y="1841"/>
                      <a:pt x="1974" y="1808"/>
                      <a:pt x="1965" y="1841"/>
                    </a:cubicBezTo>
                    <a:cubicBezTo>
                      <a:pt x="1957" y="1875"/>
                      <a:pt x="1944" y="1886"/>
                      <a:pt x="1926" y="1882"/>
                    </a:cubicBezTo>
                    <a:cubicBezTo>
                      <a:pt x="1909" y="1878"/>
                      <a:pt x="1887" y="1912"/>
                      <a:pt x="1909" y="1930"/>
                    </a:cubicBezTo>
                    <a:cubicBezTo>
                      <a:pt x="1930" y="1949"/>
                      <a:pt x="1917" y="1971"/>
                      <a:pt x="1891" y="1997"/>
                    </a:cubicBezTo>
                    <a:cubicBezTo>
                      <a:pt x="1865" y="2023"/>
                      <a:pt x="1812" y="2001"/>
                      <a:pt x="1817" y="2049"/>
                    </a:cubicBezTo>
                    <a:cubicBezTo>
                      <a:pt x="1821" y="2097"/>
                      <a:pt x="1817" y="2123"/>
                      <a:pt x="1808" y="2156"/>
                    </a:cubicBezTo>
                    <a:cubicBezTo>
                      <a:pt x="1799" y="2190"/>
                      <a:pt x="1791" y="2208"/>
                      <a:pt x="1751" y="2197"/>
                    </a:cubicBezTo>
                    <a:cubicBezTo>
                      <a:pt x="1712" y="2186"/>
                      <a:pt x="1686" y="2201"/>
                      <a:pt x="1655" y="2168"/>
                    </a:cubicBezTo>
                    <a:cubicBezTo>
                      <a:pt x="1625" y="2134"/>
                      <a:pt x="1612" y="2093"/>
                      <a:pt x="1594" y="2138"/>
                    </a:cubicBezTo>
                    <a:cubicBezTo>
                      <a:pt x="1577" y="2182"/>
                      <a:pt x="1572" y="2223"/>
                      <a:pt x="1629" y="2231"/>
                    </a:cubicBezTo>
                    <a:cubicBezTo>
                      <a:pt x="1686" y="2238"/>
                      <a:pt x="1743" y="2223"/>
                      <a:pt x="1764" y="2256"/>
                    </a:cubicBezTo>
                    <a:cubicBezTo>
                      <a:pt x="1786" y="2290"/>
                      <a:pt x="1817" y="2312"/>
                      <a:pt x="1861" y="2316"/>
                    </a:cubicBezTo>
                    <a:cubicBezTo>
                      <a:pt x="1881" y="2317"/>
                      <a:pt x="1899" y="2315"/>
                      <a:pt x="1913" y="2315"/>
                    </a:cubicBezTo>
                    <a:cubicBezTo>
                      <a:pt x="1906" y="2294"/>
                      <a:pt x="1883" y="2274"/>
                      <a:pt x="1880" y="2258"/>
                    </a:cubicBezTo>
                    <a:cubicBezTo>
                      <a:pt x="1876" y="2238"/>
                      <a:pt x="1909" y="2229"/>
                      <a:pt x="1928" y="2229"/>
                    </a:cubicBezTo>
                    <a:cubicBezTo>
                      <a:pt x="1948" y="2229"/>
                      <a:pt x="1948" y="2223"/>
                      <a:pt x="1998" y="2201"/>
                    </a:cubicBezTo>
                    <a:cubicBezTo>
                      <a:pt x="2048" y="2179"/>
                      <a:pt x="2046" y="2188"/>
                      <a:pt x="2079" y="2193"/>
                    </a:cubicBezTo>
                    <a:cubicBezTo>
                      <a:pt x="2112" y="2199"/>
                      <a:pt x="2101" y="2262"/>
                      <a:pt x="2101" y="2284"/>
                    </a:cubicBezTo>
                    <a:cubicBezTo>
                      <a:pt x="2101" y="2307"/>
                      <a:pt x="2112" y="2305"/>
                      <a:pt x="2147" y="2308"/>
                    </a:cubicBezTo>
                    <a:cubicBezTo>
                      <a:pt x="2182" y="2312"/>
                      <a:pt x="2168" y="2336"/>
                      <a:pt x="2171" y="2351"/>
                    </a:cubicBezTo>
                    <a:cubicBezTo>
                      <a:pt x="2173" y="2366"/>
                      <a:pt x="2186" y="2364"/>
                      <a:pt x="2208" y="2381"/>
                    </a:cubicBezTo>
                    <a:cubicBezTo>
                      <a:pt x="2230" y="2397"/>
                      <a:pt x="2241" y="2414"/>
                      <a:pt x="2258" y="2427"/>
                    </a:cubicBezTo>
                    <a:cubicBezTo>
                      <a:pt x="2275" y="2440"/>
                      <a:pt x="2295" y="2434"/>
                      <a:pt x="2308" y="2418"/>
                    </a:cubicBezTo>
                    <a:cubicBezTo>
                      <a:pt x="2321" y="2401"/>
                      <a:pt x="2339" y="2392"/>
                      <a:pt x="2363" y="2407"/>
                    </a:cubicBezTo>
                    <a:cubicBezTo>
                      <a:pt x="2387" y="2421"/>
                      <a:pt x="2354" y="2434"/>
                      <a:pt x="2380" y="2455"/>
                    </a:cubicBezTo>
                    <a:cubicBezTo>
                      <a:pt x="2407" y="2475"/>
                      <a:pt x="2402" y="2503"/>
                      <a:pt x="2404" y="2523"/>
                    </a:cubicBezTo>
                    <a:cubicBezTo>
                      <a:pt x="2407" y="2544"/>
                      <a:pt x="2428" y="2547"/>
                      <a:pt x="2455" y="2564"/>
                    </a:cubicBezTo>
                    <a:cubicBezTo>
                      <a:pt x="2481" y="2581"/>
                      <a:pt x="2483" y="2562"/>
                      <a:pt x="2531" y="2581"/>
                    </a:cubicBezTo>
                    <a:cubicBezTo>
                      <a:pt x="2579" y="2599"/>
                      <a:pt x="2568" y="2588"/>
                      <a:pt x="2618" y="2572"/>
                    </a:cubicBezTo>
                    <a:cubicBezTo>
                      <a:pt x="2669" y="2555"/>
                      <a:pt x="2647" y="2516"/>
                      <a:pt x="2649" y="2499"/>
                    </a:cubicBezTo>
                    <a:cubicBezTo>
                      <a:pt x="2651" y="2486"/>
                      <a:pt x="2687" y="2489"/>
                      <a:pt x="2719" y="2491"/>
                    </a:cubicBezTo>
                    <a:cubicBezTo>
                      <a:pt x="2729" y="2478"/>
                      <a:pt x="2744" y="2462"/>
                      <a:pt x="2756" y="2455"/>
                    </a:cubicBezTo>
                    <a:cubicBezTo>
                      <a:pt x="2778" y="2442"/>
                      <a:pt x="2747" y="2429"/>
                      <a:pt x="2763" y="2412"/>
                    </a:cubicBezTo>
                    <a:cubicBezTo>
                      <a:pt x="2778" y="2395"/>
                      <a:pt x="2780" y="2388"/>
                      <a:pt x="2756" y="2381"/>
                    </a:cubicBezTo>
                    <a:cubicBezTo>
                      <a:pt x="2732" y="2373"/>
                      <a:pt x="2695" y="2362"/>
                      <a:pt x="2719" y="2349"/>
                    </a:cubicBezTo>
                    <a:cubicBezTo>
                      <a:pt x="2743" y="2336"/>
                      <a:pt x="2756" y="2318"/>
                      <a:pt x="2771" y="2321"/>
                    </a:cubicBezTo>
                    <a:cubicBezTo>
                      <a:pt x="2787" y="2325"/>
                      <a:pt x="2815" y="2338"/>
                      <a:pt x="2819" y="2325"/>
                    </a:cubicBezTo>
                    <a:cubicBezTo>
                      <a:pt x="2824" y="2312"/>
                      <a:pt x="2830" y="2297"/>
                      <a:pt x="2843" y="2308"/>
                    </a:cubicBezTo>
                    <a:cubicBezTo>
                      <a:pt x="2856" y="2319"/>
                      <a:pt x="2852" y="2331"/>
                      <a:pt x="2880" y="2329"/>
                    </a:cubicBezTo>
                    <a:cubicBezTo>
                      <a:pt x="2909" y="2327"/>
                      <a:pt x="2915" y="2312"/>
                      <a:pt x="2896" y="2297"/>
                    </a:cubicBezTo>
                    <a:cubicBezTo>
                      <a:pt x="2876" y="2282"/>
                      <a:pt x="2859" y="2288"/>
                      <a:pt x="2876" y="2271"/>
                    </a:cubicBezTo>
                    <a:cubicBezTo>
                      <a:pt x="2894" y="2255"/>
                      <a:pt x="2885" y="2245"/>
                      <a:pt x="2874" y="2238"/>
                    </a:cubicBezTo>
                    <a:cubicBezTo>
                      <a:pt x="2863" y="2231"/>
                      <a:pt x="2872" y="2229"/>
                      <a:pt x="2883" y="2212"/>
                    </a:cubicBezTo>
                    <a:cubicBezTo>
                      <a:pt x="2894" y="2195"/>
                      <a:pt x="2909" y="2195"/>
                      <a:pt x="2907" y="2173"/>
                    </a:cubicBezTo>
                    <a:cubicBezTo>
                      <a:pt x="2905" y="2151"/>
                      <a:pt x="2933" y="2134"/>
                      <a:pt x="2918" y="2119"/>
                    </a:cubicBezTo>
                    <a:cubicBezTo>
                      <a:pt x="2902" y="2105"/>
                      <a:pt x="2894" y="2084"/>
                      <a:pt x="2874" y="2088"/>
                    </a:cubicBezTo>
                    <a:cubicBezTo>
                      <a:pt x="2854" y="2092"/>
                      <a:pt x="2835" y="2092"/>
                      <a:pt x="2837" y="2077"/>
                    </a:cubicBezTo>
                    <a:cubicBezTo>
                      <a:pt x="2839" y="2062"/>
                      <a:pt x="2852" y="2042"/>
                      <a:pt x="2870" y="2034"/>
                    </a:cubicBezTo>
                    <a:cubicBezTo>
                      <a:pt x="2887" y="2027"/>
                      <a:pt x="2889" y="2012"/>
                      <a:pt x="2878" y="1995"/>
                    </a:cubicBezTo>
                    <a:cubicBezTo>
                      <a:pt x="2867" y="1979"/>
                      <a:pt x="2856" y="1943"/>
                      <a:pt x="2900" y="1940"/>
                    </a:cubicBezTo>
                    <a:cubicBezTo>
                      <a:pt x="2944" y="1936"/>
                      <a:pt x="2974" y="1927"/>
                      <a:pt x="2983" y="1945"/>
                    </a:cubicBezTo>
                    <a:cubicBezTo>
                      <a:pt x="2992" y="1964"/>
                      <a:pt x="3018" y="1986"/>
                      <a:pt x="3051" y="1982"/>
                    </a:cubicBezTo>
                    <a:cubicBezTo>
                      <a:pt x="3084" y="1979"/>
                      <a:pt x="3088" y="1966"/>
                      <a:pt x="3114" y="1966"/>
                    </a:cubicBezTo>
                    <a:cubicBezTo>
                      <a:pt x="3140" y="1966"/>
                      <a:pt x="3167" y="1986"/>
                      <a:pt x="3167" y="1953"/>
                    </a:cubicBezTo>
                    <a:cubicBezTo>
                      <a:pt x="3167" y="1919"/>
                      <a:pt x="3127" y="1901"/>
                      <a:pt x="3156" y="1893"/>
                    </a:cubicBezTo>
                    <a:cubicBezTo>
                      <a:pt x="3184" y="1886"/>
                      <a:pt x="3186" y="1873"/>
                      <a:pt x="3204" y="1884"/>
                    </a:cubicBezTo>
                    <a:cubicBezTo>
                      <a:pt x="3221" y="1895"/>
                      <a:pt x="3226" y="1897"/>
                      <a:pt x="3232" y="1884"/>
                    </a:cubicBezTo>
                    <a:cubicBezTo>
                      <a:pt x="3239" y="1871"/>
                      <a:pt x="3232" y="1873"/>
                      <a:pt x="3258" y="1877"/>
                    </a:cubicBezTo>
                    <a:cubicBezTo>
                      <a:pt x="3285" y="1880"/>
                      <a:pt x="3350" y="1878"/>
                      <a:pt x="3357" y="1852"/>
                    </a:cubicBezTo>
                    <a:cubicBezTo>
                      <a:pt x="3363" y="1827"/>
                      <a:pt x="3357" y="1817"/>
                      <a:pt x="3337" y="1795"/>
                    </a:cubicBezTo>
                    <a:cubicBezTo>
                      <a:pt x="3317" y="1773"/>
                      <a:pt x="3298" y="1751"/>
                      <a:pt x="3319" y="17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27" name="Freeform 21">
                <a:extLst>
                  <a:ext uri="{FF2B5EF4-FFF2-40B4-BE49-F238E27FC236}">
                    <a16:creationId xmlns:a16="http://schemas.microsoft.com/office/drawing/2014/main" id="{639D5244-86E5-3A41-B412-C37FF0DF5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1852"/>
                <a:ext cx="303" cy="480"/>
              </a:xfrm>
              <a:custGeom>
                <a:avLst/>
                <a:gdLst>
                  <a:gd name="T0" fmla="*/ 31 w 655"/>
                  <a:gd name="T1" fmla="*/ 565 h 1036"/>
                  <a:gd name="T2" fmla="*/ 68 w 655"/>
                  <a:gd name="T3" fmla="*/ 595 h 1036"/>
                  <a:gd name="T4" fmla="*/ 125 w 655"/>
                  <a:gd name="T5" fmla="*/ 636 h 1036"/>
                  <a:gd name="T6" fmla="*/ 156 w 655"/>
                  <a:gd name="T7" fmla="*/ 734 h 1036"/>
                  <a:gd name="T8" fmla="*/ 190 w 655"/>
                  <a:gd name="T9" fmla="*/ 832 h 1036"/>
                  <a:gd name="T10" fmla="*/ 180 w 655"/>
                  <a:gd name="T11" fmla="*/ 901 h 1036"/>
                  <a:gd name="T12" fmla="*/ 234 w 655"/>
                  <a:gd name="T13" fmla="*/ 934 h 1036"/>
                  <a:gd name="T14" fmla="*/ 287 w 655"/>
                  <a:gd name="T15" fmla="*/ 960 h 1036"/>
                  <a:gd name="T16" fmla="*/ 346 w 655"/>
                  <a:gd name="T17" fmla="*/ 1003 h 1036"/>
                  <a:gd name="T18" fmla="*/ 387 w 655"/>
                  <a:gd name="T19" fmla="*/ 1023 h 1036"/>
                  <a:gd name="T20" fmla="*/ 426 w 655"/>
                  <a:gd name="T21" fmla="*/ 1018 h 1036"/>
                  <a:gd name="T22" fmla="*/ 444 w 655"/>
                  <a:gd name="T23" fmla="*/ 990 h 1036"/>
                  <a:gd name="T24" fmla="*/ 446 w 655"/>
                  <a:gd name="T25" fmla="*/ 958 h 1036"/>
                  <a:gd name="T26" fmla="*/ 453 w 655"/>
                  <a:gd name="T27" fmla="*/ 921 h 1036"/>
                  <a:gd name="T28" fmla="*/ 531 w 655"/>
                  <a:gd name="T29" fmla="*/ 919 h 1036"/>
                  <a:gd name="T30" fmla="*/ 540 w 655"/>
                  <a:gd name="T31" fmla="*/ 855 h 1036"/>
                  <a:gd name="T32" fmla="*/ 503 w 655"/>
                  <a:gd name="T33" fmla="*/ 806 h 1036"/>
                  <a:gd name="T34" fmla="*/ 429 w 655"/>
                  <a:gd name="T35" fmla="*/ 769 h 1036"/>
                  <a:gd name="T36" fmla="*/ 433 w 655"/>
                  <a:gd name="T37" fmla="*/ 697 h 1036"/>
                  <a:gd name="T38" fmla="*/ 457 w 655"/>
                  <a:gd name="T39" fmla="*/ 654 h 1036"/>
                  <a:gd name="T40" fmla="*/ 457 w 655"/>
                  <a:gd name="T41" fmla="*/ 573 h 1036"/>
                  <a:gd name="T42" fmla="*/ 488 w 655"/>
                  <a:gd name="T43" fmla="*/ 564 h 1036"/>
                  <a:gd name="T44" fmla="*/ 555 w 655"/>
                  <a:gd name="T45" fmla="*/ 571 h 1036"/>
                  <a:gd name="T46" fmla="*/ 607 w 655"/>
                  <a:gd name="T47" fmla="*/ 567 h 1036"/>
                  <a:gd name="T48" fmla="*/ 601 w 655"/>
                  <a:gd name="T49" fmla="*/ 543 h 1036"/>
                  <a:gd name="T50" fmla="*/ 592 w 655"/>
                  <a:gd name="T51" fmla="*/ 493 h 1036"/>
                  <a:gd name="T52" fmla="*/ 612 w 655"/>
                  <a:gd name="T53" fmla="*/ 443 h 1036"/>
                  <a:gd name="T54" fmla="*/ 655 w 655"/>
                  <a:gd name="T55" fmla="*/ 399 h 1036"/>
                  <a:gd name="T56" fmla="*/ 579 w 655"/>
                  <a:gd name="T57" fmla="*/ 330 h 1036"/>
                  <a:gd name="T58" fmla="*/ 453 w 655"/>
                  <a:gd name="T59" fmla="*/ 308 h 1036"/>
                  <a:gd name="T60" fmla="*/ 435 w 655"/>
                  <a:gd name="T61" fmla="*/ 197 h 1036"/>
                  <a:gd name="T62" fmla="*/ 501 w 655"/>
                  <a:gd name="T63" fmla="*/ 126 h 1036"/>
                  <a:gd name="T64" fmla="*/ 474 w 655"/>
                  <a:gd name="T65" fmla="*/ 52 h 1036"/>
                  <a:gd name="T66" fmla="*/ 413 w 655"/>
                  <a:gd name="T67" fmla="*/ 19 h 1036"/>
                  <a:gd name="T68" fmla="*/ 326 w 655"/>
                  <a:gd name="T69" fmla="*/ 71 h 1036"/>
                  <a:gd name="T70" fmla="*/ 269 w 655"/>
                  <a:gd name="T71" fmla="*/ 152 h 1036"/>
                  <a:gd name="T72" fmla="*/ 269 w 655"/>
                  <a:gd name="T73" fmla="*/ 260 h 1036"/>
                  <a:gd name="T74" fmla="*/ 243 w 655"/>
                  <a:gd name="T75" fmla="*/ 345 h 1036"/>
                  <a:gd name="T76" fmla="*/ 230 w 655"/>
                  <a:gd name="T77" fmla="*/ 426 h 1036"/>
                  <a:gd name="T78" fmla="*/ 121 w 655"/>
                  <a:gd name="T79" fmla="*/ 430 h 1036"/>
                  <a:gd name="T80" fmla="*/ 1 w 655"/>
                  <a:gd name="T81" fmla="*/ 495 h 1036"/>
                  <a:gd name="T82" fmla="*/ 7 w 655"/>
                  <a:gd name="T83" fmla="*/ 521 h 1036"/>
                  <a:gd name="T84" fmla="*/ 31 w 655"/>
                  <a:gd name="T85" fmla="*/ 565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5" h="1036">
                    <a:moveTo>
                      <a:pt x="31" y="565"/>
                    </a:moveTo>
                    <a:cubicBezTo>
                      <a:pt x="62" y="577"/>
                      <a:pt x="64" y="582"/>
                      <a:pt x="68" y="595"/>
                    </a:cubicBezTo>
                    <a:cubicBezTo>
                      <a:pt x="73" y="608"/>
                      <a:pt x="118" y="599"/>
                      <a:pt x="125" y="636"/>
                    </a:cubicBezTo>
                    <a:cubicBezTo>
                      <a:pt x="132" y="673"/>
                      <a:pt x="134" y="704"/>
                      <a:pt x="156" y="734"/>
                    </a:cubicBezTo>
                    <a:cubicBezTo>
                      <a:pt x="177" y="764"/>
                      <a:pt x="206" y="786"/>
                      <a:pt x="190" y="832"/>
                    </a:cubicBezTo>
                    <a:cubicBezTo>
                      <a:pt x="175" y="879"/>
                      <a:pt x="147" y="877"/>
                      <a:pt x="180" y="901"/>
                    </a:cubicBezTo>
                    <a:cubicBezTo>
                      <a:pt x="212" y="925"/>
                      <a:pt x="210" y="934"/>
                      <a:pt x="234" y="934"/>
                    </a:cubicBezTo>
                    <a:cubicBezTo>
                      <a:pt x="258" y="934"/>
                      <a:pt x="280" y="929"/>
                      <a:pt x="287" y="960"/>
                    </a:cubicBezTo>
                    <a:cubicBezTo>
                      <a:pt x="293" y="992"/>
                      <a:pt x="295" y="1008"/>
                      <a:pt x="346" y="1003"/>
                    </a:cubicBezTo>
                    <a:cubicBezTo>
                      <a:pt x="365" y="1003"/>
                      <a:pt x="380" y="1010"/>
                      <a:pt x="387" y="1023"/>
                    </a:cubicBezTo>
                    <a:cubicBezTo>
                      <a:pt x="394" y="1036"/>
                      <a:pt x="402" y="1032"/>
                      <a:pt x="426" y="1018"/>
                    </a:cubicBezTo>
                    <a:cubicBezTo>
                      <a:pt x="450" y="1003"/>
                      <a:pt x="466" y="1003"/>
                      <a:pt x="444" y="990"/>
                    </a:cubicBezTo>
                    <a:cubicBezTo>
                      <a:pt x="422" y="977"/>
                      <a:pt x="444" y="968"/>
                      <a:pt x="446" y="958"/>
                    </a:cubicBezTo>
                    <a:cubicBezTo>
                      <a:pt x="448" y="949"/>
                      <a:pt x="420" y="908"/>
                      <a:pt x="453" y="921"/>
                    </a:cubicBezTo>
                    <a:cubicBezTo>
                      <a:pt x="485" y="934"/>
                      <a:pt x="518" y="949"/>
                      <a:pt x="531" y="919"/>
                    </a:cubicBezTo>
                    <a:cubicBezTo>
                      <a:pt x="544" y="890"/>
                      <a:pt x="533" y="873"/>
                      <a:pt x="540" y="855"/>
                    </a:cubicBezTo>
                    <a:cubicBezTo>
                      <a:pt x="546" y="836"/>
                      <a:pt x="536" y="817"/>
                      <a:pt x="503" y="806"/>
                    </a:cubicBezTo>
                    <a:cubicBezTo>
                      <a:pt x="470" y="795"/>
                      <a:pt x="426" y="816"/>
                      <a:pt x="429" y="769"/>
                    </a:cubicBezTo>
                    <a:cubicBezTo>
                      <a:pt x="431" y="723"/>
                      <a:pt x="415" y="710"/>
                      <a:pt x="433" y="697"/>
                    </a:cubicBezTo>
                    <a:cubicBezTo>
                      <a:pt x="450" y="684"/>
                      <a:pt x="461" y="684"/>
                      <a:pt x="457" y="654"/>
                    </a:cubicBezTo>
                    <a:cubicBezTo>
                      <a:pt x="453" y="625"/>
                      <a:pt x="446" y="588"/>
                      <a:pt x="457" y="573"/>
                    </a:cubicBezTo>
                    <a:cubicBezTo>
                      <a:pt x="468" y="558"/>
                      <a:pt x="474" y="549"/>
                      <a:pt x="488" y="564"/>
                    </a:cubicBezTo>
                    <a:cubicBezTo>
                      <a:pt x="501" y="578"/>
                      <a:pt x="507" y="571"/>
                      <a:pt x="555" y="571"/>
                    </a:cubicBezTo>
                    <a:cubicBezTo>
                      <a:pt x="573" y="571"/>
                      <a:pt x="592" y="569"/>
                      <a:pt x="607" y="567"/>
                    </a:cubicBezTo>
                    <a:cubicBezTo>
                      <a:pt x="609" y="560"/>
                      <a:pt x="608" y="553"/>
                      <a:pt x="601" y="543"/>
                    </a:cubicBezTo>
                    <a:cubicBezTo>
                      <a:pt x="584" y="521"/>
                      <a:pt x="584" y="515"/>
                      <a:pt x="592" y="493"/>
                    </a:cubicBezTo>
                    <a:cubicBezTo>
                      <a:pt x="601" y="471"/>
                      <a:pt x="588" y="460"/>
                      <a:pt x="612" y="443"/>
                    </a:cubicBezTo>
                    <a:cubicBezTo>
                      <a:pt x="630" y="430"/>
                      <a:pt x="642" y="417"/>
                      <a:pt x="655" y="399"/>
                    </a:cubicBezTo>
                    <a:cubicBezTo>
                      <a:pt x="639" y="390"/>
                      <a:pt x="645" y="350"/>
                      <a:pt x="579" y="330"/>
                    </a:cubicBezTo>
                    <a:cubicBezTo>
                      <a:pt x="505" y="308"/>
                      <a:pt x="492" y="334"/>
                      <a:pt x="453" y="308"/>
                    </a:cubicBezTo>
                    <a:cubicBezTo>
                      <a:pt x="413" y="282"/>
                      <a:pt x="409" y="223"/>
                      <a:pt x="435" y="197"/>
                    </a:cubicBezTo>
                    <a:cubicBezTo>
                      <a:pt x="461" y="171"/>
                      <a:pt x="488" y="156"/>
                      <a:pt x="501" y="126"/>
                    </a:cubicBezTo>
                    <a:cubicBezTo>
                      <a:pt x="514" y="97"/>
                      <a:pt x="492" y="67"/>
                      <a:pt x="474" y="52"/>
                    </a:cubicBezTo>
                    <a:cubicBezTo>
                      <a:pt x="457" y="37"/>
                      <a:pt x="439" y="0"/>
                      <a:pt x="413" y="19"/>
                    </a:cubicBezTo>
                    <a:cubicBezTo>
                      <a:pt x="387" y="37"/>
                      <a:pt x="352" y="34"/>
                      <a:pt x="326" y="71"/>
                    </a:cubicBezTo>
                    <a:cubicBezTo>
                      <a:pt x="300" y="108"/>
                      <a:pt x="265" y="119"/>
                      <a:pt x="269" y="152"/>
                    </a:cubicBezTo>
                    <a:cubicBezTo>
                      <a:pt x="273" y="185"/>
                      <a:pt x="295" y="234"/>
                      <a:pt x="269" y="260"/>
                    </a:cubicBezTo>
                    <a:cubicBezTo>
                      <a:pt x="243" y="286"/>
                      <a:pt x="221" y="334"/>
                      <a:pt x="243" y="345"/>
                    </a:cubicBezTo>
                    <a:cubicBezTo>
                      <a:pt x="265" y="356"/>
                      <a:pt x="282" y="423"/>
                      <a:pt x="230" y="426"/>
                    </a:cubicBezTo>
                    <a:cubicBezTo>
                      <a:pt x="177" y="430"/>
                      <a:pt x="138" y="397"/>
                      <a:pt x="121" y="430"/>
                    </a:cubicBezTo>
                    <a:cubicBezTo>
                      <a:pt x="104" y="462"/>
                      <a:pt x="51" y="504"/>
                      <a:pt x="1" y="495"/>
                    </a:cubicBezTo>
                    <a:cubicBezTo>
                      <a:pt x="4" y="503"/>
                      <a:pt x="6" y="512"/>
                      <a:pt x="7" y="521"/>
                    </a:cubicBezTo>
                    <a:cubicBezTo>
                      <a:pt x="9" y="552"/>
                      <a:pt x="0" y="554"/>
                      <a:pt x="31" y="565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28" name="Freeform 22">
                <a:extLst>
                  <a:ext uri="{FF2B5EF4-FFF2-40B4-BE49-F238E27FC236}">
                    <a16:creationId xmlns:a16="http://schemas.microsoft.com/office/drawing/2014/main" id="{3AAFB3FD-6D9C-7547-984A-D08110F4C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2831"/>
                <a:ext cx="568" cy="690"/>
              </a:xfrm>
              <a:custGeom>
                <a:avLst/>
                <a:gdLst>
                  <a:gd name="T0" fmla="*/ 1135 w 1227"/>
                  <a:gd name="T1" fmla="*/ 248 h 1490"/>
                  <a:gd name="T2" fmla="*/ 1085 w 1227"/>
                  <a:gd name="T3" fmla="*/ 118 h 1490"/>
                  <a:gd name="T4" fmla="*/ 919 w 1227"/>
                  <a:gd name="T5" fmla="*/ 94 h 1490"/>
                  <a:gd name="T6" fmla="*/ 784 w 1227"/>
                  <a:gd name="T7" fmla="*/ 102 h 1490"/>
                  <a:gd name="T8" fmla="*/ 723 w 1227"/>
                  <a:gd name="T9" fmla="*/ 89 h 1490"/>
                  <a:gd name="T10" fmla="*/ 696 w 1227"/>
                  <a:gd name="T11" fmla="*/ 17 h 1490"/>
                  <a:gd name="T12" fmla="*/ 578 w 1227"/>
                  <a:gd name="T13" fmla="*/ 92 h 1490"/>
                  <a:gd name="T14" fmla="*/ 504 w 1227"/>
                  <a:gd name="T15" fmla="*/ 120 h 1490"/>
                  <a:gd name="T16" fmla="*/ 408 w 1227"/>
                  <a:gd name="T17" fmla="*/ 126 h 1490"/>
                  <a:gd name="T18" fmla="*/ 319 w 1227"/>
                  <a:gd name="T19" fmla="*/ 181 h 1490"/>
                  <a:gd name="T20" fmla="*/ 161 w 1227"/>
                  <a:gd name="T21" fmla="*/ 257 h 1490"/>
                  <a:gd name="T22" fmla="*/ 87 w 1227"/>
                  <a:gd name="T23" fmla="*/ 307 h 1490"/>
                  <a:gd name="T24" fmla="*/ 83 w 1227"/>
                  <a:gd name="T25" fmla="*/ 363 h 1490"/>
                  <a:gd name="T26" fmla="*/ 144 w 1227"/>
                  <a:gd name="T27" fmla="*/ 537 h 1490"/>
                  <a:gd name="T28" fmla="*/ 48 w 1227"/>
                  <a:gd name="T29" fmla="*/ 771 h 1490"/>
                  <a:gd name="T30" fmla="*/ 109 w 1227"/>
                  <a:gd name="T31" fmla="*/ 912 h 1490"/>
                  <a:gd name="T32" fmla="*/ 218 w 1227"/>
                  <a:gd name="T33" fmla="*/ 1041 h 1490"/>
                  <a:gd name="T34" fmla="*/ 170 w 1227"/>
                  <a:gd name="T35" fmla="*/ 1186 h 1490"/>
                  <a:gd name="T36" fmla="*/ 305 w 1227"/>
                  <a:gd name="T37" fmla="*/ 1267 h 1490"/>
                  <a:gd name="T38" fmla="*/ 388 w 1227"/>
                  <a:gd name="T39" fmla="*/ 1304 h 1490"/>
                  <a:gd name="T40" fmla="*/ 305 w 1227"/>
                  <a:gd name="T41" fmla="*/ 1460 h 1490"/>
                  <a:gd name="T42" fmla="*/ 563 w 1227"/>
                  <a:gd name="T43" fmla="*/ 1379 h 1490"/>
                  <a:gd name="T44" fmla="*/ 685 w 1227"/>
                  <a:gd name="T45" fmla="*/ 1327 h 1490"/>
                  <a:gd name="T46" fmla="*/ 681 w 1227"/>
                  <a:gd name="T47" fmla="*/ 1269 h 1490"/>
                  <a:gd name="T48" fmla="*/ 716 w 1227"/>
                  <a:gd name="T49" fmla="*/ 1130 h 1490"/>
                  <a:gd name="T50" fmla="*/ 779 w 1227"/>
                  <a:gd name="T51" fmla="*/ 1045 h 1490"/>
                  <a:gd name="T52" fmla="*/ 782 w 1227"/>
                  <a:gd name="T53" fmla="*/ 951 h 1490"/>
                  <a:gd name="T54" fmla="*/ 793 w 1227"/>
                  <a:gd name="T55" fmla="*/ 795 h 1490"/>
                  <a:gd name="T56" fmla="*/ 910 w 1227"/>
                  <a:gd name="T57" fmla="*/ 635 h 1490"/>
                  <a:gd name="T58" fmla="*/ 978 w 1227"/>
                  <a:gd name="T59" fmla="*/ 528 h 1490"/>
                  <a:gd name="T60" fmla="*/ 1072 w 1227"/>
                  <a:gd name="T61" fmla="*/ 504 h 1490"/>
                  <a:gd name="T62" fmla="*/ 1177 w 1227"/>
                  <a:gd name="T63" fmla="*/ 448 h 1490"/>
                  <a:gd name="T64" fmla="*/ 1201 w 1227"/>
                  <a:gd name="T65" fmla="*/ 346 h 1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7" h="1490">
                    <a:moveTo>
                      <a:pt x="1201" y="346"/>
                    </a:moveTo>
                    <a:cubicBezTo>
                      <a:pt x="1175" y="313"/>
                      <a:pt x="1183" y="270"/>
                      <a:pt x="1135" y="248"/>
                    </a:cubicBezTo>
                    <a:cubicBezTo>
                      <a:pt x="1087" y="226"/>
                      <a:pt x="1044" y="217"/>
                      <a:pt x="1050" y="193"/>
                    </a:cubicBezTo>
                    <a:cubicBezTo>
                      <a:pt x="1057" y="168"/>
                      <a:pt x="1116" y="135"/>
                      <a:pt x="1085" y="118"/>
                    </a:cubicBezTo>
                    <a:cubicBezTo>
                      <a:pt x="1055" y="102"/>
                      <a:pt x="1059" y="85"/>
                      <a:pt x="1028" y="92"/>
                    </a:cubicBezTo>
                    <a:cubicBezTo>
                      <a:pt x="998" y="100"/>
                      <a:pt x="950" y="113"/>
                      <a:pt x="919" y="94"/>
                    </a:cubicBezTo>
                    <a:cubicBezTo>
                      <a:pt x="889" y="76"/>
                      <a:pt x="878" y="20"/>
                      <a:pt x="838" y="48"/>
                    </a:cubicBezTo>
                    <a:cubicBezTo>
                      <a:pt x="799" y="76"/>
                      <a:pt x="806" y="80"/>
                      <a:pt x="784" y="102"/>
                    </a:cubicBezTo>
                    <a:cubicBezTo>
                      <a:pt x="762" y="124"/>
                      <a:pt x="744" y="154"/>
                      <a:pt x="718" y="130"/>
                    </a:cubicBezTo>
                    <a:cubicBezTo>
                      <a:pt x="692" y="105"/>
                      <a:pt x="707" y="100"/>
                      <a:pt x="723" y="89"/>
                    </a:cubicBezTo>
                    <a:cubicBezTo>
                      <a:pt x="738" y="78"/>
                      <a:pt x="758" y="63"/>
                      <a:pt x="747" y="44"/>
                    </a:cubicBezTo>
                    <a:cubicBezTo>
                      <a:pt x="736" y="26"/>
                      <a:pt x="714" y="0"/>
                      <a:pt x="696" y="17"/>
                    </a:cubicBezTo>
                    <a:cubicBezTo>
                      <a:pt x="679" y="33"/>
                      <a:pt x="668" y="61"/>
                      <a:pt x="644" y="72"/>
                    </a:cubicBezTo>
                    <a:cubicBezTo>
                      <a:pt x="621" y="83"/>
                      <a:pt x="597" y="108"/>
                      <a:pt x="578" y="92"/>
                    </a:cubicBezTo>
                    <a:cubicBezTo>
                      <a:pt x="571" y="100"/>
                      <a:pt x="563" y="106"/>
                      <a:pt x="554" y="113"/>
                    </a:cubicBezTo>
                    <a:cubicBezTo>
                      <a:pt x="537" y="128"/>
                      <a:pt x="515" y="135"/>
                      <a:pt x="504" y="120"/>
                    </a:cubicBezTo>
                    <a:cubicBezTo>
                      <a:pt x="493" y="105"/>
                      <a:pt x="482" y="102"/>
                      <a:pt x="447" y="102"/>
                    </a:cubicBezTo>
                    <a:cubicBezTo>
                      <a:pt x="412" y="102"/>
                      <a:pt x="410" y="105"/>
                      <a:pt x="408" y="126"/>
                    </a:cubicBezTo>
                    <a:cubicBezTo>
                      <a:pt x="406" y="146"/>
                      <a:pt x="393" y="157"/>
                      <a:pt x="354" y="157"/>
                    </a:cubicBezTo>
                    <a:cubicBezTo>
                      <a:pt x="314" y="157"/>
                      <a:pt x="332" y="165"/>
                      <a:pt x="319" y="181"/>
                    </a:cubicBezTo>
                    <a:cubicBezTo>
                      <a:pt x="305" y="198"/>
                      <a:pt x="286" y="219"/>
                      <a:pt x="244" y="241"/>
                    </a:cubicBezTo>
                    <a:cubicBezTo>
                      <a:pt x="203" y="263"/>
                      <a:pt x="190" y="259"/>
                      <a:pt x="161" y="257"/>
                    </a:cubicBezTo>
                    <a:cubicBezTo>
                      <a:pt x="133" y="256"/>
                      <a:pt x="135" y="269"/>
                      <a:pt x="131" y="280"/>
                    </a:cubicBezTo>
                    <a:cubicBezTo>
                      <a:pt x="126" y="291"/>
                      <a:pt x="122" y="300"/>
                      <a:pt x="87" y="307"/>
                    </a:cubicBezTo>
                    <a:cubicBezTo>
                      <a:pt x="67" y="312"/>
                      <a:pt x="54" y="333"/>
                      <a:pt x="46" y="350"/>
                    </a:cubicBezTo>
                    <a:cubicBezTo>
                      <a:pt x="60" y="353"/>
                      <a:pt x="74" y="356"/>
                      <a:pt x="83" y="363"/>
                    </a:cubicBezTo>
                    <a:cubicBezTo>
                      <a:pt x="109" y="385"/>
                      <a:pt x="122" y="415"/>
                      <a:pt x="113" y="433"/>
                    </a:cubicBezTo>
                    <a:cubicBezTo>
                      <a:pt x="105" y="452"/>
                      <a:pt x="148" y="489"/>
                      <a:pt x="144" y="537"/>
                    </a:cubicBezTo>
                    <a:cubicBezTo>
                      <a:pt x="139" y="585"/>
                      <a:pt x="87" y="611"/>
                      <a:pt x="43" y="648"/>
                    </a:cubicBezTo>
                    <a:cubicBezTo>
                      <a:pt x="0" y="686"/>
                      <a:pt x="17" y="730"/>
                      <a:pt x="48" y="771"/>
                    </a:cubicBezTo>
                    <a:cubicBezTo>
                      <a:pt x="78" y="812"/>
                      <a:pt x="96" y="800"/>
                      <a:pt x="96" y="834"/>
                    </a:cubicBezTo>
                    <a:cubicBezTo>
                      <a:pt x="96" y="867"/>
                      <a:pt x="109" y="875"/>
                      <a:pt x="109" y="912"/>
                    </a:cubicBezTo>
                    <a:cubicBezTo>
                      <a:pt x="109" y="949"/>
                      <a:pt x="153" y="952"/>
                      <a:pt x="174" y="975"/>
                    </a:cubicBezTo>
                    <a:cubicBezTo>
                      <a:pt x="196" y="997"/>
                      <a:pt x="192" y="1019"/>
                      <a:pt x="218" y="1041"/>
                    </a:cubicBezTo>
                    <a:cubicBezTo>
                      <a:pt x="244" y="1064"/>
                      <a:pt x="240" y="1060"/>
                      <a:pt x="192" y="1093"/>
                    </a:cubicBezTo>
                    <a:cubicBezTo>
                      <a:pt x="144" y="1127"/>
                      <a:pt x="174" y="1145"/>
                      <a:pt x="170" y="1186"/>
                    </a:cubicBezTo>
                    <a:cubicBezTo>
                      <a:pt x="166" y="1227"/>
                      <a:pt x="196" y="1253"/>
                      <a:pt x="209" y="1275"/>
                    </a:cubicBezTo>
                    <a:cubicBezTo>
                      <a:pt x="222" y="1297"/>
                      <a:pt x="266" y="1290"/>
                      <a:pt x="305" y="1267"/>
                    </a:cubicBezTo>
                    <a:cubicBezTo>
                      <a:pt x="345" y="1245"/>
                      <a:pt x="349" y="1245"/>
                      <a:pt x="367" y="1256"/>
                    </a:cubicBezTo>
                    <a:cubicBezTo>
                      <a:pt x="384" y="1267"/>
                      <a:pt x="393" y="1282"/>
                      <a:pt x="388" y="1304"/>
                    </a:cubicBezTo>
                    <a:cubicBezTo>
                      <a:pt x="384" y="1327"/>
                      <a:pt x="358" y="1345"/>
                      <a:pt x="310" y="1371"/>
                    </a:cubicBezTo>
                    <a:cubicBezTo>
                      <a:pt x="262" y="1397"/>
                      <a:pt x="271" y="1431"/>
                      <a:pt x="305" y="1460"/>
                    </a:cubicBezTo>
                    <a:cubicBezTo>
                      <a:pt x="340" y="1490"/>
                      <a:pt x="388" y="1464"/>
                      <a:pt x="432" y="1431"/>
                    </a:cubicBezTo>
                    <a:cubicBezTo>
                      <a:pt x="476" y="1397"/>
                      <a:pt x="528" y="1408"/>
                      <a:pt x="563" y="1379"/>
                    </a:cubicBezTo>
                    <a:cubicBezTo>
                      <a:pt x="598" y="1349"/>
                      <a:pt x="629" y="1405"/>
                      <a:pt x="664" y="1419"/>
                    </a:cubicBezTo>
                    <a:cubicBezTo>
                      <a:pt x="699" y="1434"/>
                      <a:pt x="672" y="1356"/>
                      <a:pt x="685" y="1327"/>
                    </a:cubicBezTo>
                    <a:cubicBezTo>
                      <a:pt x="688" y="1322"/>
                      <a:pt x="692" y="1319"/>
                      <a:pt x="697" y="1317"/>
                    </a:cubicBezTo>
                    <a:cubicBezTo>
                      <a:pt x="687" y="1301"/>
                      <a:pt x="676" y="1281"/>
                      <a:pt x="681" y="1269"/>
                    </a:cubicBezTo>
                    <a:cubicBezTo>
                      <a:pt x="690" y="1249"/>
                      <a:pt x="703" y="1236"/>
                      <a:pt x="705" y="1212"/>
                    </a:cubicBezTo>
                    <a:cubicBezTo>
                      <a:pt x="707" y="1188"/>
                      <a:pt x="699" y="1151"/>
                      <a:pt x="716" y="1130"/>
                    </a:cubicBezTo>
                    <a:cubicBezTo>
                      <a:pt x="734" y="1110"/>
                      <a:pt x="734" y="1097"/>
                      <a:pt x="742" y="1082"/>
                    </a:cubicBezTo>
                    <a:cubicBezTo>
                      <a:pt x="751" y="1067"/>
                      <a:pt x="764" y="1062"/>
                      <a:pt x="779" y="1045"/>
                    </a:cubicBezTo>
                    <a:cubicBezTo>
                      <a:pt x="795" y="1028"/>
                      <a:pt x="793" y="1030"/>
                      <a:pt x="786" y="1006"/>
                    </a:cubicBezTo>
                    <a:cubicBezTo>
                      <a:pt x="779" y="982"/>
                      <a:pt x="760" y="967"/>
                      <a:pt x="782" y="951"/>
                    </a:cubicBezTo>
                    <a:cubicBezTo>
                      <a:pt x="803" y="934"/>
                      <a:pt x="834" y="921"/>
                      <a:pt x="801" y="891"/>
                    </a:cubicBezTo>
                    <a:cubicBezTo>
                      <a:pt x="768" y="862"/>
                      <a:pt x="768" y="808"/>
                      <a:pt x="793" y="795"/>
                    </a:cubicBezTo>
                    <a:cubicBezTo>
                      <a:pt x="817" y="782"/>
                      <a:pt x="871" y="789"/>
                      <a:pt x="893" y="743"/>
                    </a:cubicBezTo>
                    <a:cubicBezTo>
                      <a:pt x="915" y="697"/>
                      <a:pt x="921" y="678"/>
                      <a:pt x="910" y="635"/>
                    </a:cubicBezTo>
                    <a:cubicBezTo>
                      <a:pt x="900" y="593"/>
                      <a:pt x="891" y="569"/>
                      <a:pt x="913" y="548"/>
                    </a:cubicBezTo>
                    <a:cubicBezTo>
                      <a:pt x="934" y="528"/>
                      <a:pt x="928" y="524"/>
                      <a:pt x="978" y="528"/>
                    </a:cubicBezTo>
                    <a:cubicBezTo>
                      <a:pt x="1028" y="532"/>
                      <a:pt x="996" y="537"/>
                      <a:pt x="1028" y="532"/>
                    </a:cubicBezTo>
                    <a:cubicBezTo>
                      <a:pt x="1061" y="526"/>
                      <a:pt x="1068" y="522"/>
                      <a:pt x="1072" y="504"/>
                    </a:cubicBezTo>
                    <a:cubicBezTo>
                      <a:pt x="1076" y="485"/>
                      <a:pt x="1072" y="484"/>
                      <a:pt x="1100" y="482"/>
                    </a:cubicBezTo>
                    <a:cubicBezTo>
                      <a:pt x="1129" y="480"/>
                      <a:pt x="1164" y="465"/>
                      <a:pt x="1177" y="448"/>
                    </a:cubicBezTo>
                    <a:cubicBezTo>
                      <a:pt x="1190" y="432"/>
                      <a:pt x="1192" y="421"/>
                      <a:pt x="1194" y="404"/>
                    </a:cubicBezTo>
                    <a:cubicBezTo>
                      <a:pt x="1197" y="387"/>
                      <a:pt x="1227" y="380"/>
                      <a:pt x="1201" y="34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29" name="Freeform 23">
                <a:extLst>
                  <a:ext uri="{FF2B5EF4-FFF2-40B4-BE49-F238E27FC236}">
                    <a16:creationId xmlns:a16="http://schemas.microsoft.com/office/drawing/2014/main" id="{D80B0B0B-7B72-E041-AF45-5A4A33766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9" y="2533"/>
                <a:ext cx="896" cy="494"/>
              </a:xfrm>
              <a:custGeom>
                <a:avLst/>
                <a:gdLst>
                  <a:gd name="T0" fmla="*/ 1488 w 1935"/>
                  <a:gd name="T1" fmla="*/ 922 h 1066"/>
                  <a:gd name="T2" fmla="*/ 1601 w 1935"/>
                  <a:gd name="T3" fmla="*/ 883 h 1066"/>
                  <a:gd name="T4" fmla="*/ 1711 w 1935"/>
                  <a:gd name="T5" fmla="*/ 799 h 1066"/>
                  <a:gd name="T6" fmla="*/ 1804 w 1935"/>
                  <a:gd name="T7" fmla="*/ 744 h 1066"/>
                  <a:gd name="T8" fmla="*/ 1911 w 1935"/>
                  <a:gd name="T9" fmla="*/ 755 h 1066"/>
                  <a:gd name="T10" fmla="*/ 1931 w 1935"/>
                  <a:gd name="T11" fmla="*/ 731 h 1066"/>
                  <a:gd name="T12" fmla="*/ 1846 w 1935"/>
                  <a:gd name="T13" fmla="*/ 575 h 1066"/>
                  <a:gd name="T14" fmla="*/ 1835 w 1935"/>
                  <a:gd name="T15" fmla="*/ 431 h 1066"/>
                  <a:gd name="T16" fmla="*/ 1753 w 1935"/>
                  <a:gd name="T17" fmla="*/ 402 h 1066"/>
                  <a:gd name="T18" fmla="*/ 1671 w 1935"/>
                  <a:gd name="T19" fmla="*/ 360 h 1066"/>
                  <a:gd name="T20" fmla="*/ 1609 w 1935"/>
                  <a:gd name="T21" fmla="*/ 338 h 1066"/>
                  <a:gd name="T22" fmla="*/ 1498 w 1935"/>
                  <a:gd name="T23" fmla="*/ 345 h 1066"/>
                  <a:gd name="T24" fmla="*/ 1374 w 1935"/>
                  <a:gd name="T25" fmla="*/ 296 h 1066"/>
                  <a:gd name="T26" fmla="*/ 1276 w 1935"/>
                  <a:gd name="T27" fmla="*/ 242 h 1066"/>
                  <a:gd name="T28" fmla="*/ 1244 w 1935"/>
                  <a:gd name="T29" fmla="*/ 156 h 1066"/>
                  <a:gd name="T30" fmla="*/ 1151 w 1935"/>
                  <a:gd name="T31" fmla="*/ 181 h 1066"/>
                  <a:gd name="T32" fmla="*/ 1041 w 1935"/>
                  <a:gd name="T33" fmla="*/ 192 h 1066"/>
                  <a:gd name="T34" fmla="*/ 843 w 1935"/>
                  <a:gd name="T35" fmla="*/ 187 h 1066"/>
                  <a:gd name="T36" fmla="*/ 675 w 1935"/>
                  <a:gd name="T37" fmla="*/ 103 h 1066"/>
                  <a:gd name="T38" fmla="*/ 562 w 1935"/>
                  <a:gd name="T39" fmla="*/ 19 h 1066"/>
                  <a:gd name="T40" fmla="*/ 422 w 1935"/>
                  <a:gd name="T41" fmla="*/ 47 h 1066"/>
                  <a:gd name="T42" fmla="*/ 295 w 1935"/>
                  <a:gd name="T43" fmla="*/ 27 h 1066"/>
                  <a:gd name="T44" fmla="*/ 282 w 1935"/>
                  <a:gd name="T45" fmla="*/ 71 h 1066"/>
                  <a:gd name="T46" fmla="*/ 374 w 1935"/>
                  <a:gd name="T47" fmla="*/ 121 h 1066"/>
                  <a:gd name="T48" fmla="*/ 308 w 1935"/>
                  <a:gd name="T49" fmla="*/ 197 h 1066"/>
                  <a:gd name="T50" fmla="*/ 258 w 1935"/>
                  <a:gd name="T51" fmla="*/ 286 h 1066"/>
                  <a:gd name="T52" fmla="*/ 293 w 1935"/>
                  <a:gd name="T53" fmla="*/ 379 h 1066"/>
                  <a:gd name="T54" fmla="*/ 380 w 1935"/>
                  <a:gd name="T55" fmla="*/ 433 h 1066"/>
                  <a:gd name="T56" fmla="*/ 443 w 1935"/>
                  <a:gd name="T57" fmla="*/ 592 h 1066"/>
                  <a:gd name="T58" fmla="*/ 315 w 1935"/>
                  <a:gd name="T59" fmla="*/ 670 h 1066"/>
                  <a:gd name="T60" fmla="*/ 138 w 1935"/>
                  <a:gd name="T61" fmla="*/ 711 h 1066"/>
                  <a:gd name="T62" fmla="*/ 36 w 1935"/>
                  <a:gd name="T63" fmla="*/ 747 h 1066"/>
                  <a:gd name="T64" fmla="*/ 66 w 1935"/>
                  <a:gd name="T65" fmla="*/ 831 h 1066"/>
                  <a:gd name="T66" fmla="*/ 135 w 1935"/>
                  <a:gd name="T67" fmla="*/ 942 h 1066"/>
                  <a:gd name="T68" fmla="*/ 207 w 1935"/>
                  <a:gd name="T69" fmla="*/ 1034 h 1066"/>
                  <a:gd name="T70" fmla="*/ 291 w 1935"/>
                  <a:gd name="T71" fmla="*/ 972 h 1066"/>
                  <a:gd name="T72" fmla="*/ 479 w 1935"/>
                  <a:gd name="T73" fmla="*/ 924 h 1066"/>
                  <a:gd name="T74" fmla="*/ 544 w 1935"/>
                  <a:gd name="T75" fmla="*/ 838 h 1066"/>
                  <a:gd name="T76" fmla="*/ 741 w 1935"/>
                  <a:gd name="T77" fmla="*/ 820 h 1066"/>
                  <a:gd name="T78" fmla="*/ 955 w 1935"/>
                  <a:gd name="T79" fmla="*/ 879 h 1066"/>
                  <a:gd name="T80" fmla="*/ 1134 w 1935"/>
                  <a:gd name="T81" fmla="*/ 823 h 1066"/>
                  <a:gd name="T82" fmla="*/ 1195 w 1935"/>
                  <a:gd name="T83" fmla="*/ 909 h 1066"/>
                  <a:gd name="T84" fmla="*/ 1330 w 1935"/>
                  <a:gd name="T85" fmla="*/ 842 h 1066"/>
                  <a:gd name="T86" fmla="*/ 1403 w 1935"/>
                  <a:gd name="T87" fmla="*/ 992 h 10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35" h="1066">
                    <a:moveTo>
                      <a:pt x="1444" y="949"/>
                    </a:moveTo>
                    <a:cubicBezTo>
                      <a:pt x="1479" y="942"/>
                      <a:pt x="1483" y="933"/>
                      <a:pt x="1488" y="922"/>
                    </a:cubicBezTo>
                    <a:cubicBezTo>
                      <a:pt x="1492" y="911"/>
                      <a:pt x="1490" y="898"/>
                      <a:pt x="1518" y="899"/>
                    </a:cubicBezTo>
                    <a:cubicBezTo>
                      <a:pt x="1547" y="901"/>
                      <a:pt x="1560" y="905"/>
                      <a:pt x="1601" y="883"/>
                    </a:cubicBezTo>
                    <a:cubicBezTo>
                      <a:pt x="1643" y="861"/>
                      <a:pt x="1662" y="840"/>
                      <a:pt x="1676" y="823"/>
                    </a:cubicBezTo>
                    <a:cubicBezTo>
                      <a:pt x="1689" y="807"/>
                      <a:pt x="1671" y="799"/>
                      <a:pt x="1711" y="799"/>
                    </a:cubicBezTo>
                    <a:cubicBezTo>
                      <a:pt x="1750" y="799"/>
                      <a:pt x="1763" y="788"/>
                      <a:pt x="1765" y="768"/>
                    </a:cubicBezTo>
                    <a:cubicBezTo>
                      <a:pt x="1767" y="747"/>
                      <a:pt x="1769" y="744"/>
                      <a:pt x="1804" y="744"/>
                    </a:cubicBezTo>
                    <a:cubicBezTo>
                      <a:pt x="1839" y="744"/>
                      <a:pt x="1850" y="747"/>
                      <a:pt x="1861" y="762"/>
                    </a:cubicBezTo>
                    <a:cubicBezTo>
                      <a:pt x="1872" y="777"/>
                      <a:pt x="1894" y="770"/>
                      <a:pt x="1911" y="755"/>
                    </a:cubicBezTo>
                    <a:cubicBezTo>
                      <a:pt x="1920" y="748"/>
                      <a:pt x="1928" y="742"/>
                      <a:pt x="1935" y="734"/>
                    </a:cubicBezTo>
                    <a:cubicBezTo>
                      <a:pt x="1934" y="733"/>
                      <a:pt x="1932" y="732"/>
                      <a:pt x="1931" y="731"/>
                    </a:cubicBezTo>
                    <a:cubicBezTo>
                      <a:pt x="1911" y="709"/>
                      <a:pt x="1918" y="690"/>
                      <a:pt x="1896" y="660"/>
                    </a:cubicBezTo>
                    <a:cubicBezTo>
                      <a:pt x="1874" y="631"/>
                      <a:pt x="1842" y="620"/>
                      <a:pt x="1846" y="575"/>
                    </a:cubicBezTo>
                    <a:cubicBezTo>
                      <a:pt x="1850" y="531"/>
                      <a:pt x="1804" y="512"/>
                      <a:pt x="1828" y="490"/>
                    </a:cubicBezTo>
                    <a:cubicBezTo>
                      <a:pt x="1852" y="468"/>
                      <a:pt x="1870" y="453"/>
                      <a:pt x="1835" y="431"/>
                    </a:cubicBezTo>
                    <a:cubicBezTo>
                      <a:pt x="1800" y="408"/>
                      <a:pt x="1813" y="420"/>
                      <a:pt x="1787" y="408"/>
                    </a:cubicBezTo>
                    <a:cubicBezTo>
                      <a:pt x="1761" y="396"/>
                      <a:pt x="1769" y="395"/>
                      <a:pt x="1753" y="402"/>
                    </a:cubicBezTo>
                    <a:cubicBezTo>
                      <a:pt x="1737" y="408"/>
                      <a:pt x="1729" y="415"/>
                      <a:pt x="1714" y="398"/>
                    </a:cubicBezTo>
                    <a:cubicBezTo>
                      <a:pt x="1698" y="381"/>
                      <a:pt x="1685" y="358"/>
                      <a:pt x="1671" y="360"/>
                    </a:cubicBezTo>
                    <a:cubicBezTo>
                      <a:pt x="1657" y="362"/>
                      <a:pt x="1650" y="354"/>
                      <a:pt x="1644" y="345"/>
                    </a:cubicBezTo>
                    <a:cubicBezTo>
                      <a:pt x="1637" y="337"/>
                      <a:pt x="1626" y="316"/>
                      <a:pt x="1609" y="338"/>
                    </a:cubicBezTo>
                    <a:cubicBezTo>
                      <a:pt x="1591" y="360"/>
                      <a:pt x="1579" y="359"/>
                      <a:pt x="1562" y="361"/>
                    </a:cubicBezTo>
                    <a:cubicBezTo>
                      <a:pt x="1545" y="363"/>
                      <a:pt x="1512" y="358"/>
                      <a:pt x="1498" y="345"/>
                    </a:cubicBezTo>
                    <a:cubicBezTo>
                      <a:pt x="1483" y="332"/>
                      <a:pt x="1447" y="281"/>
                      <a:pt x="1421" y="277"/>
                    </a:cubicBezTo>
                    <a:cubicBezTo>
                      <a:pt x="1395" y="272"/>
                      <a:pt x="1398" y="285"/>
                      <a:pt x="1374" y="296"/>
                    </a:cubicBezTo>
                    <a:cubicBezTo>
                      <a:pt x="1350" y="307"/>
                      <a:pt x="1336" y="308"/>
                      <a:pt x="1318" y="293"/>
                    </a:cubicBezTo>
                    <a:cubicBezTo>
                      <a:pt x="1301" y="279"/>
                      <a:pt x="1273" y="263"/>
                      <a:pt x="1276" y="242"/>
                    </a:cubicBezTo>
                    <a:cubicBezTo>
                      <a:pt x="1279" y="220"/>
                      <a:pt x="1285" y="212"/>
                      <a:pt x="1280" y="195"/>
                    </a:cubicBezTo>
                    <a:cubicBezTo>
                      <a:pt x="1276" y="179"/>
                      <a:pt x="1264" y="146"/>
                      <a:pt x="1244" y="156"/>
                    </a:cubicBezTo>
                    <a:cubicBezTo>
                      <a:pt x="1225" y="166"/>
                      <a:pt x="1228" y="197"/>
                      <a:pt x="1196" y="204"/>
                    </a:cubicBezTo>
                    <a:cubicBezTo>
                      <a:pt x="1164" y="210"/>
                      <a:pt x="1164" y="190"/>
                      <a:pt x="1151" y="181"/>
                    </a:cubicBezTo>
                    <a:cubicBezTo>
                      <a:pt x="1138" y="173"/>
                      <a:pt x="1126" y="169"/>
                      <a:pt x="1101" y="172"/>
                    </a:cubicBezTo>
                    <a:cubicBezTo>
                      <a:pt x="1076" y="175"/>
                      <a:pt x="1065" y="182"/>
                      <a:pt x="1041" y="192"/>
                    </a:cubicBezTo>
                    <a:cubicBezTo>
                      <a:pt x="1017" y="203"/>
                      <a:pt x="970" y="210"/>
                      <a:pt x="933" y="205"/>
                    </a:cubicBezTo>
                    <a:cubicBezTo>
                      <a:pt x="896" y="201"/>
                      <a:pt x="893" y="203"/>
                      <a:pt x="843" y="187"/>
                    </a:cubicBezTo>
                    <a:cubicBezTo>
                      <a:pt x="794" y="171"/>
                      <a:pt x="791" y="159"/>
                      <a:pt x="768" y="157"/>
                    </a:cubicBezTo>
                    <a:cubicBezTo>
                      <a:pt x="745" y="155"/>
                      <a:pt x="693" y="127"/>
                      <a:pt x="675" y="103"/>
                    </a:cubicBezTo>
                    <a:cubicBezTo>
                      <a:pt x="660" y="84"/>
                      <a:pt x="619" y="27"/>
                      <a:pt x="580" y="0"/>
                    </a:cubicBezTo>
                    <a:cubicBezTo>
                      <a:pt x="575" y="6"/>
                      <a:pt x="568" y="12"/>
                      <a:pt x="562" y="19"/>
                    </a:cubicBezTo>
                    <a:cubicBezTo>
                      <a:pt x="540" y="41"/>
                      <a:pt x="540" y="53"/>
                      <a:pt x="498" y="34"/>
                    </a:cubicBezTo>
                    <a:cubicBezTo>
                      <a:pt x="457" y="15"/>
                      <a:pt x="455" y="47"/>
                      <a:pt x="422" y="47"/>
                    </a:cubicBezTo>
                    <a:cubicBezTo>
                      <a:pt x="389" y="47"/>
                      <a:pt x="385" y="47"/>
                      <a:pt x="378" y="30"/>
                    </a:cubicBezTo>
                    <a:cubicBezTo>
                      <a:pt x="372" y="14"/>
                      <a:pt x="356" y="34"/>
                      <a:pt x="295" y="27"/>
                    </a:cubicBezTo>
                    <a:cubicBezTo>
                      <a:pt x="234" y="19"/>
                      <a:pt x="243" y="41"/>
                      <a:pt x="243" y="53"/>
                    </a:cubicBezTo>
                    <a:cubicBezTo>
                      <a:pt x="243" y="64"/>
                      <a:pt x="256" y="71"/>
                      <a:pt x="282" y="71"/>
                    </a:cubicBezTo>
                    <a:cubicBezTo>
                      <a:pt x="308" y="71"/>
                      <a:pt x="306" y="88"/>
                      <a:pt x="304" y="106"/>
                    </a:cubicBezTo>
                    <a:cubicBezTo>
                      <a:pt x="302" y="125"/>
                      <a:pt x="343" y="119"/>
                      <a:pt x="374" y="121"/>
                    </a:cubicBezTo>
                    <a:cubicBezTo>
                      <a:pt x="404" y="123"/>
                      <a:pt x="391" y="156"/>
                      <a:pt x="389" y="179"/>
                    </a:cubicBezTo>
                    <a:cubicBezTo>
                      <a:pt x="387" y="201"/>
                      <a:pt x="343" y="199"/>
                      <a:pt x="308" y="197"/>
                    </a:cubicBezTo>
                    <a:cubicBezTo>
                      <a:pt x="273" y="195"/>
                      <a:pt x="276" y="223"/>
                      <a:pt x="260" y="243"/>
                    </a:cubicBezTo>
                    <a:cubicBezTo>
                      <a:pt x="245" y="264"/>
                      <a:pt x="238" y="271"/>
                      <a:pt x="258" y="286"/>
                    </a:cubicBezTo>
                    <a:cubicBezTo>
                      <a:pt x="278" y="301"/>
                      <a:pt x="293" y="318"/>
                      <a:pt x="300" y="336"/>
                    </a:cubicBezTo>
                    <a:cubicBezTo>
                      <a:pt x="303" y="345"/>
                      <a:pt x="298" y="363"/>
                      <a:pt x="293" y="379"/>
                    </a:cubicBezTo>
                    <a:cubicBezTo>
                      <a:pt x="323" y="376"/>
                      <a:pt x="354" y="385"/>
                      <a:pt x="377" y="383"/>
                    </a:cubicBezTo>
                    <a:cubicBezTo>
                      <a:pt x="407" y="381"/>
                      <a:pt x="384" y="414"/>
                      <a:pt x="380" y="433"/>
                    </a:cubicBezTo>
                    <a:cubicBezTo>
                      <a:pt x="377" y="453"/>
                      <a:pt x="410" y="461"/>
                      <a:pt x="426" y="492"/>
                    </a:cubicBezTo>
                    <a:cubicBezTo>
                      <a:pt x="443" y="522"/>
                      <a:pt x="443" y="556"/>
                      <a:pt x="443" y="592"/>
                    </a:cubicBezTo>
                    <a:cubicBezTo>
                      <a:pt x="443" y="628"/>
                      <a:pt x="407" y="631"/>
                      <a:pt x="390" y="620"/>
                    </a:cubicBezTo>
                    <a:cubicBezTo>
                      <a:pt x="374" y="608"/>
                      <a:pt x="331" y="650"/>
                      <a:pt x="315" y="670"/>
                    </a:cubicBezTo>
                    <a:cubicBezTo>
                      <a:pt x="298" y="689"/>
                      <a:pt x="249" y="703"/>
                      <a:pt x="226" y="703"/>
                    </a:cubicBezTo>
                    <a:cubicBezTo>
                      <a:pt x="203" y="703"/>
                      <a:pt x="171" y="703"/>
                      <a:pt x="138" y="711"/>
                    </a:cubicBezTo>
                    <a:cubicBezTo>
                      <a:pt x="105" y="720"/>
                      <a:pt x="89" y="722"/>
                      <a:pt x="89" y="722"/>
                    </a:cubicBezTo>
                    <a:cubicBezTo>
                      <a:pt x="89" y="722"/>
                      <a:pt x="72" y="725"/>
                      <a:pt x="36" y="747"/>
                    </a:cubicBezTo>
                    <a:cubicBezTo>
                      <a:pt x="0" y="770"/>
                      <a:pt x="40" y="781"/>
                      <a:pt x="66" y="789"/>
                    </a:cubicBezTo>
                    <a:cubicBezTo>
                      <a:pt x="92" y="797"/>
                      <a:pt x="69" y="809"/>
                      <a:pt x="66" y="831"/>
                    </a:cubicBezTo>
                    <a:cubicBezTo>
                      <a:pt x="63" y="853"/>
                      <a:pt x="66" y="878"/>
                      <a:pt x="82" y="898"/>
                    </a:cubicBezTo>
                    <a:cubicBezTo>
                      <a:pt x="99" y="917"/>
                      <a:pt x="99" y="923"/>
                      <a:pt x="135" y="942"/>
                    </a:cubicBezTo>
                    <a:cubicBezTo>
                      <a:pt x="171" y="962"/>
                      <a:pt x="158" y="945"/>
                      <a:pt x="154" y="975"/>
                    </a:cubicBezTo>
                    <a:cubicBezTo>
                      <a:pt x="151" y="1006"/>
                      <a:pt x="207" y="1034"/>
                      <a:pt x="207" y="1034"/>
                    </a:cubicBezTo>
                    <a:cubicBezTo>
                      <a:pt x="261" y="1066"/>
                      <a:pt x="261" y="1066"/>
                      <a:pt x="261" y="1066"/>
                    </a:cubicBezTo>
                    <a:cubicBezTo>
                      <a:pt x="263" y="1024"/>
                      <a:pt x="275" y="1005"/>
                      <a:pt x="291" y="972"/>
                    </a:cubicBezTo>
                    <a:cubicBezTo>
                      <a:pt x="308" y="935"/>
                      <a:pt x="361" y="916"/>
                      <a:pt x="400" y="898"/>
                    </a:cubicBezTo>
                    <a:cubicBezTo>
                      <a:pt x="439" y="879"/>
                      <a:pt x="457" y="942"/>
                      <a:pt x="479" y="924"/>
                    </a:cubicBezTo>
                    <a:cubicBezTo>
                      <a:pt x="501" y="905"/>
                      <a:pt x="514" y="927"/>
                      <a:pt x="562" y="931"/>
                    </a:cubicBezTo>
                    <a:cubicBezTo>
                      <a:pt x="610" y="935"/>
                      <a:pt x="575" y="868"/>
                      <a:pt x="544" y="838"/>
                    </a:cubicBezTo>
                    <a:cubicBezTo>
                      <a:pt x="514" y="809"/>
                      <a:pt x="597" y="798"/>
                      <a:pt x="636" y="798"/>
                    </a:cubicBezTo>
                    <a:cubicBezTo>
                      <a:pt x="675" y="798"/>
                      <a:pt x="715" y="805"/>
                      <a:pt x="741" y="820"/>
                    </a:cubicBezTo>
                    <a:cubicBezTo>
                      <a:pt x="767" y="835"/>
                      <a:pt x="802" y="838"/>
                      <a:pt x="872" y="827"/>
                    </a:cubicBezTo>
                    <a:cubicBezTo>
                      <a:pt x="942" y="816"/>
                      <a:pt x="924" y="849"/>
                      <a:pt x="955" y="879"/>
                    </a:cubicBezTo>
                    <a:cubicBezTo>
                      <a:pt x="985" y="909"/>
                      <a:pt x="1016" y="894"/>
                      <a:pt x="1064" y="875"/>
                    </a:cubicBezTo>
                    <a:cubicBezTo>
                      <a:pt x="1112" y="857"/>
                      <a:pt x="1103" y="835"/>
                      <a:pt x="1134" y="823"/>
                    </a:cubicBezTo>
                    <a:cubicBezTo>
                      <a:pt x="1164" y="812"/>
                      <a:pt x="1173" y="846"/>
                      <a:pt x="1156" y="857"/>
                    </a:cubicBezTo>
                    <a:cubicBezTo>
                      <a:pt x="1138" y="868"/>
                      <a:pt x="1151" y="886"/>
                      <a:pt x="1195" y="909"/>
                    </a:cubicBezTo>
                    <a:cubicBezTo>
                      <a:pt x="1239" y="931"/>
                      <a:pt x="1226" y="879"/>
                      <a:pt x="1256" y="846"/>
                    </a:cubicBezTo>
                    <a:cubicBezTo>
                      <a:pt x="1287" y="812"/>
                      <a:pt x="1291" y="820"/>
                      <a:pt x="1330" y="842"/>
                    </a:cubicBezTo>
                    <a:cubicBezTo>
                      <a:pt x="1370" y="864"/>
                      <a:pt x="1339" y="890"/>
                      <a:pt x="1339" y="946"/>
                    </a:cubicBezTo>
                    <a:cubicBezTo>
                      <a:pt x="1339" y="983"/>
                      <a:pt x="1373" y="987"/>
                      <a:pt x="1403" y="992"/>
                    </a:cubicBezTo>
                    <a:cubicBezTo>
                      <a:pt x="1411" y="975"/>
                      <a:pt x="1424" y="954"/>
                      <a:pt x="1444" y="94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0" name="Freeform 24">
                <a:extLst>
                  <a:ext uri="{FF2B5EF4-FFF2-40B4-BE49-F238E27FC236}">
                    <a16:creationId xmlns:a16="http://schemas.microsoft.com/office/drawing/2014/main" id="{889B13DF-B881-974F-B007-2F7C89646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0" y="2997"/>
                <a:ext cx="504" cy="574"/>
              </a:xfrm>
              <a:custGeom>
                <a:avLst/>
                <a:gdLst>
                  <a:gd name="T0" fmla="*/ 1034 w 1088"/>
                  <a:gd name="T1" fmla="*/ 190 h 1239"/>
                  <a:gd name="T2" fmla="*/ 958 w 1088"/>
                  <a:gd name="T3" fmla="*/ 203 h 1239"/>
                  <a:gd name="T4" fmla="*/ 901 w 1088"/>
                  <a:gd name="T5" fmla="*/ 215 h 1239"/>
                  <a:gd name="T6" fmla="*/ 854 w 1088"/>
                  <a:gd name="T7" fmla="*/ 167 h 1239"/>
                  <a:gd name="T8" fmla="*/ 806 w 1088"/>
                  <a:gd name="T9" fmla="*/ 176 h 1239"/>
                  <a:gd name="T10" fmla="*/ 765 w 1088"/>
                  <a:gd name="T11" fmla="*/ 212 h 1239"/>
                  <a:gd name="T12" fmla="*/ 698 w 1088"/>
                  <a:gd name="T13" fmla="*/ 207 h 1239"/>
                  <a:gd name="T14" fmla="*/ 662 w 1088"/>
                  <a:gd name="T15" fmla="*/ 158 h 1239"/>
                  <a:gd name="T16" fmla="*/ 619 w 1088"/>
                  <a:gd name="T17" fmla="*/ 101 h 1239"/>
                  <a:gd name="T18" fmla="*/ 614 w 1088"/>
                  <a:gd name="T19" fmla="*/ 35 h 1239"/>
                  <a:gd name="T20" fmla="*/ 560 w 1088"/>
                  <a:gd name="T21" fmla="*/ 30 h 1239"/>
                  <a:gd name="T22" fmla="*/ 524 w 1088"/>
                  <a:gd name="T23" fmla="*/ 33 h 1239"/>
                  <a:gd name="T24" fmla="*/ 518 w 1088"/>
                  <a:gd name="T25" fmla="*/ 44 h 1239"/>
                  <a:gd name="T26" fmla="*/ 501 w 1088"/>
                  <a:gd name="T27" fmla="*/ 88 h 1239"/>
                  <a:gd name="T28" fmla="*/ 424 w 1088"/>
                  <a:gd name="T29" fmla="*/ 122 h 1239"/>
                  <a:gd name="T30" fmla="*/ 396 w 1088"/>
                  <a:gd name="T31" fmla="*/ 144 h 1239"/>
                  <a:gd name="T32" fmla="*/ 352 w 1088"/>
                  <a:gd name="T33" fmla="*/ 172 h 1239"/>
                  <a:gd name="T34" fmla="*/ 302 w 1088"/>
                  <a:gd name="T35" fmla="*/ 168 h 1239"/>
                  <a:gd name="T36" fmla="*/ 237 w 1088"/>
                  <a:gd name="T37" fmla="*/ 188 h 1239"/>
                  <a:gd name="T38" fmla="*/ 234 w 1088"/>
                  <a:gd name="T39" fmla="*/ 275 h 1239"/>
                  <a:gd name="T40" fmla="*/ 217 w 1088"/>
                  <a:gd name="T41" fmla="*/ 383 h 1239"/>
                  <a:gd name="T42" fmla="*/ 117 w 1088"/>
                  <a:gd name="T43" fmla="*/ 435 h 1239"/>
                  <a:gd name="T44" fmla="*/ 125 w 1088"/>
                  <a:gd name="T45" fmla="*/ 531 h 1239"/>
                  <a:gd name="T46" fmla="*/ 106 w 1088"/>
                  <a:gd name="T47" fmla="*/ 591 h 1239"/>
                  <a:gd name="T48" fmla="*/ 110 w 1088"/>
                  <a:gd name="T49" fmla="*/ 646 h 1239"/>
                  <a:gd name="T50" fmla="*/ 103 w 1088"/>
                  <a:gd name="T51" fmla="*/ 685 h 1239"/>
                  <a:gd name="T52" fmla="*/ 66 w 1088"/>
                  <a:gd name="T53" fmla="*/ 722 h 1239"/>
                  <a:gd name="T54" fmla="*/ 40 w 1088"/>
                  <a:gd name="T55" fmla="*/ 770 h 1239"/>
                  <a:gd name="T56" fmla="*/ 29 w 1088"/>
                  <a:gd name="T57" fmla="*/ 852 h 1239"/>
                  <a:gd name="T58" fmla="*/ 5 w 1088"/>
                  <a:gd name="T59" fmla="*/ 909 h 1239"/>
                  <a:gd name="T60" fmla="*/ 21 w 1088"/>
                  <a:gd name="T61" fmla="*/ 957 h 1239"/>
                  <a:gd name="T62" fmla="*/ 119 w 1088"/>
                  <a:gd name="T63" fmla="*/ 967 h 1239"/>
                  <a:gd name="T64" fmla="*/ 175 w 1088"/>
                  <a:gd name="T65" fmla="*/ 1000 h 1239"/>
                  <a:gd name="T66" fmla="*/ 245 w 1088"/>
                  <a:gd name="T67" fmla="*/ 1004 h 1239"/>
                  <a:gd name="T68" fmla="*/ 280 w 1088"/>
                  <a:gd name="T69" fmla="*/ 1037 h 1239"/>
                  <a:gd name="T70" fmla="*/ 341 w 1088"/>
                  <a:gd name="T71" fmla="*/ 1152 h 1239"/>
                  <a:gd name="T72" fmla="*/ 391 w 1088"/>
                  <a:gd name="T73" fmla="*/ 1239 h 1239"/>
                  <a:gd name="T74" fmla="*/ 438 w 1088"/>
                  <a:gd name="T75" fmla="*/ 1211 h 1239"/>
                  <a:gd name="T76" fmla="*/ 538 w 1088"/>
                  <a:gd name="T77" fmla="*/ 1145 h 1239"/>
                  <a:gd name="T78" fmla="*/ 617 w 1088"/>
                  <a:gd name="T79" fmla="*/ 1033 h 1239"/>
                  <a:gd name="T80" fmla="*/ 652 w 1088"/>
                  <a:gd name="T81" fmla="*/ 967 h 1239"/>
                  <a:gd name="T82" fmla="*/ 752 w 1088"/>
                  <a:gd name="T83" fmla="*/ 919 h 1239"/>
                  <a:gd name="T84" fmla="*/ 813 w 1088"/>
                  <a:gd name="T85" fmla="*/ 859 h 1239"/>
                  <a:gd name="T86" fmla="*/ 813 w 1088"/>
                  <a:gd name="T87" fmla="*/ 781 h 1239"/>
                  <a:gd name="T88" fmla="*/ 861 w 1088"/>
                  <a:gd name="T89" fmla="*/ 730 h 1239"/>
                  <a:gd name="T90" fmla="*/ 905 w 1088"/>
                  <a:gd name="T91" fmla="*/ 678 h 1239"/>
                  <a:gd name="T92" fmla="*/ 944 w 1088"/>
                  <a:gd name="T93" fmla="*/ 600 h 1239"/>
                  <a:gd name="T94" fmla="*/ 922 w 1088"/>
                  <a:gd name="T95" fmla="*/ 515 h 1239"/>
                  <a:gd name="T96" fmla="*/ 936 w 1088"/>
                  <a:gd name="T97" fmla="*/ 448 h 1239"/>
                  <a:gd name="T98" fmla="*/ 914 w 1088"/>
                  <a:gd name="T99" fmla="*/ 377 h 1239"/>
                  <a:gd name="T100" fmla="*/ 997 w 1088"/>
                  <a:gd name="T101" fmla="*/ 351 h 1239"/>
                  <a:gd name="T102" fmla="*/ 1062 w 1088"/>
                  <a:gd name="T103" fmla="*/ 259 h 1239"/>
                  <a:gd name="T104" fmla="*/ 1088 w 1088"/>
                  <a:gd name="T105" fmla="*/ 225 h 1239"/>
                  <a:gd name="T106" fmla="*/ 1081 w 1088"/>
                  <a:gd name="T107" fmla="*/ 224 h 1239"/>
                  <a:gd name="T108" fmla="*/ 1034 w 1088"/>
                  <a:gd name="T109" fmla="*/ 190 h 1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239">
                    <a:moveTo>
                      <a:pt x="1034" y="190"/>
                    </a:moveTo>
                    <a:cubicBezTo>
                      <a:pt x="1024" y="168"/>
                      <a:pt x="985" y="192"/>
                      <a:pt x="958" y="203"/>
                    </a:cubicBezTo>
                    <a:cubicBezTo>
                      <a:pt x="932" y="214"/>
                      <a:pt x="932" y="219"/>
                      <a:pt x="901" y="215"/>
                    </a:cubicBezTo>
                    <a:cubicBezTo>
                      <a:pt x="870" y="211"/>
                      <a:pt x="875" y="201"/>
                      <a:pt x="854" y="167"/>
                    </a:cubicBezTo>
                    <a:cubicBezTo>
                      <a:pt x="832" y="132"/>
                      <a:pt x="816" y="157"/>
                      <a:pt x="806" y="176"/>
                    </a:cubicBezTo>
                    <a:cubicBezTo>
                      <a:pt x="796" y="196"/>
                      <a:pt x="782" y="200"/>
                      <a:pt x="765" y="212"/>
                    </a:cubicBezTo>
                    <a:cubicBezTo>
                      <a:pt x="749" y="225"/>
                      <a:pt x="719" y="217"/>
                      <a:pt x="698" y="207"/>
                    </a:cubicBezTo>
                    <a:cubicBezTo>
                      <a:pt x="677" y="197"/>
                      <a:pt x="667" y="179"/>
                      <a:pt x="662" y="158"/>
                    </a:cubicBezTo>
                    <a:cubicBezTo>
                      <a:pt x="657" y="137"/>
                      <a:pt x="639" y="117"/>
                      <a:pt x="619" y="101"/>
                    </a:cubicBezTo>
                    <a:cubicBezTo>
                      <a:pt x="600" y="86"/>
                      <a:pt x="613" y="69"/>
                      <a:pt x="614" y="35"/>
                    </a:cubicBezTo>
                    <a:cubicBezTo>
                      <a:pt x="616" y="0"/>
                      <a:pt x="578" y="21"/>
                      <a:pt x="560" y="30"/>
                    </a:cubicBezTo>
                    <a:cubicBezTo>
                      <a:pt x="552" y="35"/>
                      <a:pt x="537" y="35"/>
                      <a:pt x="524" y="33"/>
                    </a:cubicBezTo>
                    <a:cubicBezTo>
                      <a:pt x="521" y="36"/>
                      <a:pt x="519" y="40"/>
                      <a:pt x="518" y="44"/>
                    </a:cubicBezTo>
                    <a:cubicBezTo>
                      <a:pt x="516" y="61"/>
                      <a:pt x="514" y="72"/>
                      <a:pt x="501" y="88"/>
                    </a:cubicBezTo>
                    <a:cubicBezTo>
                      <a:pt x="488" y="105"/>
                      <a:pt x="453" y="120"/>
                      <a:pt x="424" y="122"/>
                    </a:cubicBezTo>
                    <a:cubicBezTo>
                      <a:pt x="396" y="124"/>
                      <a:pt x="400" y="125"/>
                      <a:pt x="396" y="144"/>
                    </a:cubicBezTo>
                    <a:cubicBezTo>
                      <a:pt x="392" y="162"/>
                      <a:pt x="385" y="166"/>
                      <a:pt x="352" y="172"/>
                    </a:cubicBezTo>
                    <a:cubicBezTo>
                      <a:pt x="320" y="177"/>
                      <a:pt x="352" y="172"/>
                      <a:pt x="302" y="168"/>
                    </a:cubicBezTo>
                    <a:cubicBezTo>
                      <a:pt x="252" y="164"/>
                      <a:pt x="258" y="168"/>
                      <a:pt x="237" y="188"/>
                    </a:cubicBezTo>
                    <a:cubicBezTo>
                      <a:pt x="215" y="209"/>
                      <a:pt x="224" y="233"/>
                      <a:pt x="234" y="275"/>
                    </a:cubicBezTo>
                    <a:cubicBezTo>
                      <a:pt x="245" y="318"/>
                      <a:pt x="239" y="337"/>
                      <a:pt x="217" y="383"/>
                    </a:cubicBezTo>
                    <a:cubicBezTo>
                      <a:pt x="195" y="429"/>
                      <a:pt x="141" y="422"/>
                      <a:pt x="117" y="435"/>
                    </a:cubicBezTo>
                    <a:cubicBezTo>
                      <a:pt x="92" y="448"/>
                      <a:pt x="92" y="502"/>
                      <a:pt x="125" y="531"/>
                    </a:cubicBezTo>
                    <a:cubicBezTo>
                      <a:pt x="158" y="561"/>
                      <a:pt x="127" y="574"/>
                      <a:pt x="106" y="591"/>
                    </a:cubicBezTo>
                    <a:cubicBezTo>
                      <a:pt x="84" y="607"/>
                      <a:pt x="103" y="622"/>
                      <a:pt x="110" y="646"/>
                    </a:cubicBezTo>
                    <a:cubicBezTo>
                      <a:pt x="117" y="670"/>
                      <a:pt x="119" y="668"/>
                      <a:pt x="103" y="685"/>
                    </a:cubicBezTo>
                    <a:cubicBezTo>
                      <a:pt x="88" y="702"/>
                      <a:pt x="75" y="707"/>
                      <a:pt x="66" y="722"/>
                    </a:cubicBezTo>
                    <a:cubicBezTo>
                      <a:pt x="58" y="737"/>
                      <a:pt x="58" y="750"/>
                      <a:pt x="40" y="770"/>
                    </a:cubicBezTo>
                    <a:cubicBezTo>
                      <a:pt x="23" y="791"/>
                      <a:pt x="31" y="828"/>
                      <a:pt x="29" y="852"/>
                    </a:cubicBezTo>
                    <a:cubicBezTo>
                      <a:pt x="27" y="876"/>
                      <a:pt x="14" y="889"/>
                      <a:pt x="5" y="909"/>
                    </a:cubicBezTo>
                    <a:cubicBezTo>
                      <a:pt x="0" y="921"/>
                      <a:pt x="11" y="941"/>
                      <a:pt x="21" y="957"/>
                    </a:cubicBezTo>
                    <a:cubicBezTo>
                      <a:pt x="47" y="948"/>
                      <a:pt x="101" y="970"/>
                      <a:pt x="119" y="967"/>
                    </a:cubicBezTo>
                    <a:cubicBezTo>
                      <a:pt x="141" y="963"/>
                      <a:pt x="162" y="982"/>
                      <a:pt x="175" y="1000"/>
                    </a:cubicBezTo>
                    <a:cubicBezTo>
                      <a:pt x="189" y="1019"/>
                      <a:pt x="224" y="1022"/>
                      <a:pt x="245" y="1004"/>
                    </a:cubicBezTo>
                    <a:cubicBezTo>
                      <a:pt x="267" y="985"/>
                      <a:pt x="272" y="1008"/>
                      <a:pt x="280" y="1037"/>
                    </a:cubicBezTo>
                    <a:cubicBezTo>
                      <a:pt x="289" y="1067"/>
                      <a:pt x="346" y="1096"/>
                      <a:pt x="341" y="1152"/>
                    </a:cubicBezTo>
                    <a:cubicBezTo>
                      <a:pt x="339" y="1183"/>
                      <a:pt x="366" y="1216"/>
                      <a:pt x="391" y="1239"/>
                    </a:cubicBezTo>
                    <a:cubicBezTo>
                      <a:pt x="405" y="1229"/>
                      <a:pt x="420" y="1220"/>
                      <a:pt x="438" y="1211"/>
                    </a:cubicBezTo>
                    <a:cubicBezTo>
                      <a:pt x="490" y="1185"/>
                      <a:pt x="490" y="1189"/>
                      <a:pt x="538" y="1145"/>
                    </a:cubicBezTo>
                    <a:cubicBezTo>
                      <a:pt x="586" y="1100"/>
                      <a:pt x="608" y="1082"/>
                      <a:pt x="617" y="1033"/>
                    </a:cubicBezTo>
                    <a:cubicBezTo>
                      <a:pt x="625" y="985"/>
                      <a:pt x="582" y="978"/>
                      <a:pt x="652" y="967"/>
                    </a:cubicBezTo>
                    <a:cubicBezTo>
                      <a:pt x="721" y="956"/>
                      <a:pt x="756" y="959"/>
                      <a:pt x="752" y="919"/>
                    </a:cubicBezTo>
                    <a:cubicBezTo>
                      <a:pt x="748" y="878"/>
                      <a:pt x="813" y="889"/>
                      <a:pt x="813" y="859"/>
                    </a:cubicBezTo>
                    <a:cubicBezTo>
                      <a:pt x="813" y="830"/>
                      <a:pt x="770" y="793"/>
                      <a:pt x="813" y="781"/>
                    </a:cubicBezTo>
                    <a:cubicBezTo>
                      <a:pt x="857" y="770"/>
                      <a:pt x="866" y="770"/>
                      <a:pt x="861" y="730"/>
                    </a:cubicBezTo>
                    <a:cubicBezTo>
                      <a:pt x="857" y="689"/>
                      <a:pt x="874" y="681"/>
                      <a:pt x="905" y="678"/>
                    </a:cubicBezTo>
                    <a:cubicBezTo>
                      <a:pt x="936" y="674"/>
                      <a:pt x="944" y="637"/>
                      <a:pt x="944" y="600"/>
                    </a:cubicBezTo>
                    <a:cubicBezTo>
                      <a:pt x="944" y="563"/>
                      <a:pt x="866" y="563"/>
                      <a:pt x="922" y="515"/>
                    </a:cubicBezTo>
                    <a:cubicBezTo>
                      <a:pt x="979" y="466"/>
                      <a:pt x="962" y="474"/>
                      <a:pt x="936" y="448"/>
                    </a:cubicBezTo>
                    <a:cubicBezTo>
                      <a:pt x="909" y="422"/>
                      <a:pt x="857" y="377"/>
                      <a:pt x="914" y="377"/>
                    </a:cubicBezTo>
                    <a:cubicBezTo>
                      <a:pt x="970" y="377"/>
                      <a:pt x="970" y="400"/>
                      <a:pt x="997" y="351"/>
                    </a:cubicBezTo>
                    <a:cubicBezTo>
                      <a:pt x="1023" y="303"/>
                      <a:pt x="1049" y="285"/>
                      <a:pt x="1062" y="259"/>
                    </a:cubicBezTo>
                    <a:cubicBezTo>
                      <a:pt x="1068" y="247"/>
                      <a:pt x="1078" y="237"/>
                      <a:pt x="1088" y="225"/>
                    </a:cubicBezTo>
                    <a:cubicBezTo>
                      <a:pt x="1086" y="224"/>
                      <a:pt x="1084" y="224"/>
                      <a:pt x="1081" y="224"/>
                    </a:cubicBezTo>
                    <a:cubicBezTo>
                      <a:pt x="1062" y="221"/>
                      <a:pt x="1044" y="212"/>
                      <a:pt x="1034" y="19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1" name="Freeform 25">
                <a:extLst>
                  <a:ext uri="{FF2B5EF4-FFF2-40B4-BE49-F238E27FC236}">
                    <a16:creationId xmlns:a16="http://schemas.microsoft.com/office/drawing/2014/main" id="{AB96E6EA-E8F2-3549-A625-DCE58CAD7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645"/>
                <a:ext cx="410" cy="745"/>
              </a:xfrm>
              <a:custGeom>
                <a:avLst/>
                <a:gdLst>
                  <a:gd name="T0" fmla="*/ 142 w 885"/>
                  <a:gd name="T1" fmla="*/ 1606 h 1609"/>
                  <a:gd name="T2" fmla="*/ 210 w 885"/>
                  <a:gd name="T3" fmla="*/ 1575 h 1609"/>
                  <a:gd name="T4" fmla="*/ 306 w 885"/>
                  <a:gd name="T5" fmla="*/ 1527 h 1609"/>
                  <a:gd name="T6" fmla="*/ 369 w 885"/>
                  <a:gd name="T7" fmla="*/ 1504 h 1609"/>
                  <a:gd name="T8" fmla="*/ 413 w 885"/>
                  <a:gd name="T9" fmla="*/ 1460 h 1609"/>
                  <a:gd name="T10" fmla="*/ 468 w 885"/>
                  <a:gd name="T11" fmla="*/ 1451 h 1609"/>
                  <a:gd name="T12" fmla="*/ 494 w 885"/>
                  <a:gd name="T13" fmla="*/ 1410 h 1609"/>
                  <a:gd name="T14" fmla="*/ 572 w 885"/>
                  <a:gd name="T15" fmla="*/ 1397 h 1609"/>
                  <a:gd name="T16" fmla="*/ 623 w 885"/>
                  <a:gd name="T17" fmla="*/ 1380 h 1609"/>
                  <a:gd name="T18" fmla="*/ 671 w 885"/>
                  <a:gd name="T19" fmla="*/ 1382 h 1609"/>
                  <a:gd name="T20" fmla="*/ 717 w 885"/>
                  <a:gd name="T21" fmla="*/ 1349 h 1609"/>
                  <a:gd name="T22" fmla="*/ 786 w 885"/>
                  <a:gd name="T23" fmla="*/ 1297 h 1609"/>
                  <a:gd name="T24" fmla="*/ 795 w 885"/>
                  <a:gd name="T25" fmla="*/ 1236 h 1609"/>
                  <a:gd name="T26" fmla="*/ 802 w 885"/>
                  <a:gd name="T27" fmla="*/ 1158 h 1609"/>
                  <a:gd name="T28" fmla="*/ 784 w 885"/>
                  <a:gd name="T29" fmla="*/ 1082 h 1609"/>
                  <a:gd name="T30" fmla="*/ 752 w 885"/>
                  <a:gd name="T31" fmla="*/ 1000 h 1609"/>
                  <a:gd name="T32" fmla="*/ 793 w 885"/>
                  <a:gd name="T33" fmla="*/ 939 h 1609"/>
                  <a:gd name="T34" fmla="*/ 808 w 885"/>
                  <a:gd name="T35" fmla="*/ 869 h 1609"/>
                  <a:gd name="T36" fmla="*/ 843 w 885"/>
                  <a:gd name="T37" fmla="*/ 798 h 1609"/>
                  <a:gd name="T38" fmla="*/ 821 w 885"/>
                  <a:gd name="T39" fmla="*/ 737 h 1609"/>
                  <a:gd name="T40" fmla="*/ 784 w 885"/>
                  <a:gd name="T41" fmla="*/ 687 h 1609"/>
                  <a:gd name="T42" fmla="*/ 745 w 885"/>
                  <a:gd name="T43" fmla="*/ 645 h 1609"/>
                  <a:gd name="T44" fmla="*/ 695 w 885"/>
                  <a:gd name="T45" fmla="*/ 570 h 1609"/>
                  <a:gd name="T46" fmla="*/ 734 w 885"/>
                  <a:gd name="T47" fmla="*/ 509 h 1609"/>
                  <a:gd name="T48" fmla="*/ 734 w 885"/>
                  <a:gd name="T49" fmla="*/ 463 h 1609"/>
                  <a:gd name="T50" fmla="*/ 749 w 885"/>
                  <a:gd name="T51" fmla="*/ 409 h 1609"/>
                  <a:gd name="T52" fmla="*/ 826 w 885"/>
                  <a:gd name="T53" fmla="*/ 407 h 1609"/>
                  <a:gd name="T54" fmla="*/ 861 w 885"/>
                  <a:gd name="T55" fmla="*/ 354 h 1609"/>
                  <a:gd name="T56" fmla="*/ 863 w 885"/>
                  <a:gd name="T57" fmla="*/ 287 h 1609"/>
                  <a:gd name="T58" fmla="*/ 841 w 885"/>
                  <a:gd name="T59" fmla="*/ 241 h 1609"/>
                  <a:gd name="T60" fmla="*/ 817 w 885"/>
                  <a:gd name="T61" fmla="*/ 205 h 1609"/>
                  <a:gd name="T62" fmla="*/ 743 w 885"/>
                  <a:gd name="T63" fmla="*/ 165 h 1609"/>
                  <a:gd name="T64" fmla="*/ 778 w 885"/>
                  <a:gd name="T65" fmla="*/ 131 h 1609"/>
                  <a:gd name="T66" fmla="*/ 826 w 885"/>
                  <a:gd name="T67" fmla="*/ 96 h 1609"/>
                  <a:gd name="T68" fmla="*/ 780 w 885"/>
                  <a:gd name="T69" fmla="*/ 65 h 1609"/>
                  <a:gd name="T70" fmla="*/ 740 w 885"/>
                  <a:gd name="T71" fmla="*/ 0 h 1609"/>
                  <a:gd name="T72" fmla="*/ 723 w 885"/>
                  <a:gd name="T73" fmla="*/ 66 h 1609"/>
                  <a:gd name="T74" fmla="*/ 649 w 885"/>
                  <a:gd name="T75" fmla="*/ 85 h 1609"/>
                  <a:gd name="T76" fmla="*/ 588 w 885"/>
                  <a:gd name="T77" fmla="*/ 115 h 1609"/>
                  <a:gd name="T78" fmla="*/ 531 w 885"/>
                  <a:gd name="T79" fmla="*/ 100 h 1609"/>
                  <a:gd name="T80" fmla="*/ 465 w 885"/>
                  <a:gd name="T81" fmla="*/ 159 h 1609"/>
                  <a:gd name="T82" fmla="*/ 361 w 885"/>
                  <a:gd name="T83" fmla="*/ 159 h 1609"/>
                  <a:gd name="T84" fmla="*/ 308 w 885"/>
                  <a:gd name="T85" fmla="*/ 293 h 1609"/>
                  <a:gd name="T86" fmla="*/ 256 w 885"/>
                  <a:gd name="T87" fmla="*/ 330 h 1609"/>
                  <a:gd name="T88" fmla="*/ 203 w 885"/>
                  <a:gd name="T89" fmla="*/ 333 h 1609"/>
                  <a:gd name="T90" fmla="*/ 164 w 885"/>
                  <a:gd name="T91" fmla="*/ 389 h 1609"/>
                  <a:gd name="T92" fmla="*/ 109 w 885"/>
                  <a:gd name="T93" fmla="*/ 346 h 1609"/>
                  <a:gd name="T94" fmla="*/ 151 w 885"/>
                  <a:gd name="T95" fmla="*/ 411 h 1609"/>
                  <a:gd name="T96" fmla="*/ 142 w 885"/>
                  <a:gd name="T97" fmla="*/ 478 h 1609"/>
                  <a:gd name="T98" fmla="*/ 118 w 885"/>
                  <a:gd name="T99" fmla="*/ 545 h 1609"/>
                  <a:gd name="T100" fmla="*/ 105 w 885"/>
                  <a:gd name="T101" fmla="*/ 626 h 1609"/>
                  <a:gd name="T102" fmla="*/ 40 w 885"/>
                  <a:gd name="T103" fmla="*/ 706 h 1609"/>
                  <a:gd name="T104" fmla="*/ 99 w 885"/>
                  <a:gd name="T105" fmla="*/ 832 h 1609"/>
                  <a:gd name="T106" fmla="*/ 96 w 885"/>
                  <a:gd name="T107" fmla="*/ 886 h 1609"/>
                  <a:gd name="T108" fmla="*/ 99 w 885"/>
                  <a:gd name="T109" fmla="*/ 936 h 1609"/>
                  <a:gd name="T110" fmla="*/ 59 w 885"/>
                  <a:gd name="T111" fmla="*/ 984 h 1609"/>
                  <a:gd name="T112" fmla="*/ 55 w 885"/>
                  <a:gd name="T113" fmla="*/ 1073 h 1609"/>
                  <a:gd name="T114" fmla="*/ 74 w 885"/>
                  <a:gd name="T115" fmla="*/ 1199 h 1609"/>
                  <a:gd name="T116" fmla="*/ 116 w 885"/>
                  <a:gd name="T117" fmla="*/ 1303 h 1609"/>
                  <a:gd name="T118" fmla="*/ 92 w 885"/>
                  <a:gd name="T119" fmla="*/ 1421 h 1609"/>
                  <a:gd name="T120" fmla="*/ 64 w 885"/>
                  <a:gd name="T121" fmla="*/ 1547 h 1609"/>
                  <a:gd name="T122" fmla="*/ 72 w 885"/>
                  <a:gd name="T123" fmla="*/ 1606 h 1609"/>
                  <a:gd name="T124" fmla="*/ 142 w 885"/>
                  <a:gd name="T125" fmla="*/ 1606 h 1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85" h="1609">
                    <a:moveTo>
                      <a:pt x="142" y="1606"/>
                    </a:moveTo>
                    <a:cubicBezTo>
                      <a:pt x="175" y="1603"/>
                      <a:pt x="177" y="1597"/>
                      <a:pt x="210" y="1575"/>
                    </a:cubicBezTo>
                    <a:cubicBezTo>
                      <a:pt x="243" y="1553"/>
                      <a:pt x="265" y="1523"/>
                      <a:pt x="306" y="1527"/>
                    </a:cubicBezTo>
                    <a:cubicBezTo>
                      <a:pt x="347" y="1530"/>
                      <a:pt x="358" y="1519"/>
                      <a:pt x="369" y="1504"/>
                    </a:cubicBezTo>
                    <a:cubicBezTo>
                      <a:pt x="380" y="1490"/>
                      <a:pt x="387" y="1460"/>
                      <a:pt x="413" y="1460"/>
                    </a:cubicBezTo>
                    <a:cubicBezTo>
                      <a:pt x="439" y="1460"/>
                      <a:pt x="463" y="1469"/>
                      <a:pt x="468" y="1451"/>
                    </a:cubicBezTo>
                    <a:cubicBezTo>
                      <a:pt x="472" y="1432"/>
                      <a:pt x="459" y="1408"/>
                      <a:pt x="494" y="1410"/>
                    </a:cubicBezTo>
                    <a:cubicBezTo>
                      <a:pt x="529" y="1412"/>
                      <a:pt x="553" y="1404"/>
                      <a:pt x="572" y="1397"/>
                    </a:cubicBezTo>
                    <a:cubicBezTo>
                      <a:pt x="592" y="1390"/>
                      <a:pt x="612" y="1367"/>
                      <a:pt x="623" y="1380"/>
                    </a:cubicBezTo>
                    <a:cubicBezTo>
                      <a:pt x="634" y="1393"/>
                      <a:pt x="658" y="1399"/>
                      <a:pt x="671" y="1382"/>
                    </a:cubicBezTo>
                    <a:cubicBezTo>
                      <a:pt x="684" y="1366"/>
                      <a:pt x="682" y="1351"/>
                      <a:pt x="717" y="1349"/>
                    </a:cubicBezTo>
                    <a:cubicBezTo>
                      <a:pt x="752" y="1347"/>
                      <a:pt x="769" y="1321"/>
                      <a:pt x="786" y="1297"/>
                    </a:cubicBezTo>
                    <a:cubicBezTo>
                      <a:pt x="804" y="1273"/>
                      <a:pt x="808" y="1245"/>
                      <a:pt x="795" y="1236"/>
                    </a:cubicBezTo>
                    <a:cubicBezTo>
                      <a:pt x="782" y="1227"/>
                      <a:pt x="817" y="1186"/>
                      <a:pt x="802" y="1158"/>
                    </a:cubicBezTo>
                    <a:cubicBezTo>
                      <a:pt x="786" y="1130"/>
                      <a:pt x="826" y="1110"/>
                      <a:pt x="784" y="1082"/>
                    </a:cubicBezTo>
                    <a:cubicBezTo>
                      <a:pt x="743" y="1054"/>
                      <a:pt x="723" y="1021"/>
                      <a:pt x="752" y="1000"/>
                    </a:cubicBezTo>
                    <a:cubicBezTo>
                      <a:pt x="780" y="980"/>
                      <a:pt x="797" y="980"/>
                      <a:pt x="793" y="939"/>
                    </a:cubicBezTo>
                    <a:cubicBezTo>
                      <a:pt x="789" y="899"/>
                      <a:pt x="784" y="900"/>
                      <a:pt x="808" y="869"/>
                    </a:cubicBezTo>
                    <a:cubicBezTo>
                      <a:pt x="832" y="837"/>
                      <a:pt x="841" y="823"/>
                      <a:pt x="843" y="798"/>
                    </a:cubicBezTo>
                    <a:cubicBezTo>
                      <a:pt x="845" y="774"/>
                      <a:pt x="843" y="756"/>
                      <a:pt x="821" y="737"/>
                    </a:cubicBezTo>
                    <a:cubicBezTo>
                      <a:pt x="800" y="719"/>
                      <a:pt x="784" y="706"/>
                      <a:pt x="784" y="687"/>
                    </a:cubicBezTo>
                    <a:cubicBezTo>
                      <a:pt x="784" y="669"/>
                      <a:pt x="782" y="656"/>
                      <a:pt x="745" y="645"/>
                    </a:cubicBezTo>
                    <a:cubicBezTo>
                      <a:pt x="708" y="633"/>
                      <a:pt x="684" y="609"/>
                      <a:pt x="695" y="570"/>
                    </a:cubicBezTo>
                    <a:cubicBezTo>
                      <a:pt x="706" y="532"/>
                      <a:pt x="734" y="543"/>
                      <a:pt x="734" y="509"/>
                    </a:cubicBezTo>
                    <a:cubicBezTo>
                      <a:pt x="734" y="476"/>
                      <a:pt x="734" y="480"/>
                      <a:pt x="734" y="463"/>
                    </a:cubicBezTo>
                    <a:cubicBezTo>
                      <a:pt x="734" y="446"/>
                      <a:pt x="719" y="398"/>
                      <a:pt x="749" y="409"/>
                    </a:cubicBezTo>
                    <a:cubicBezTo>
                      <a:pt x="780" y="420"/>
                      <a:pt x="806" y="433"/>
                      <a:pt x="826" y="407"/>
                    </a:cubicBezTo>
                    <a:cubicBezTo>
                      <a:pt x="845" y="381"/>
                      <a:pt x="856" y="370"/>
                      <a:pt x="861" y="354"/>
                    </a:cubicBezTo>
                    <a:cubicBezTo>
                      <a:pt x="865" y="337"/>
                      <a:pt x="885" y="313"/>
                      <a:pt x="863" y="287"/>
                    </a:cubicBezTo>
                    <a:cubicBezTo>
                      <a:pt x="841" y="261"/>
                      <a:pt x="841" y="257"/>
                      <a:pt x="841" y="241"/>
                    </a:cubicBezTo>
                    <a:cubicBezTo>
                      <a:pt x="841" y="224"/>
                      <a:pt x="848" y="205"/>
                      <a:pt x="817" y="205"/>
                    </a:cubicBezTo>
                    <a:cubicBezTo>
                      <a:pt x="786" y="205"/>
                      <a:pt x="708" y="198"/>
                      <a:pt x="743" y="165"/>
                    </a:cubicBezTo>
                    <a:cubicBezTo>
                      <a:pt x="778" y="131"/>
                      <a:pt x="747" y="139"/>
                      <a:pt x="778" y="131"/>
                    </a:cubicBezTo>
                    <a:cubicBezTo>
                      <a:pt x="808" y="124"/>
                      <a:pt x="841" y="124"/>
                      <a:pt x="826" y="96"/>
                    </a:cubicBezTo>
                    <a:cubicBezTo>
                      <a:pt x="811" y="68"/>
                      <a:pt x="784" y="89"/>
                      <a:pt x="780" y="65"/>
                    </a:cubicBezTo>
                    <a:cubicBezTo>
                      <a:pt x="776" y="43"/>
                      <a:pt x="776" y="14"/>
                      <a:pt x="740" y="0"/>
                    </a:cubicBezTo>
                    <a:cubicBezTo>
                      <a:pt x="741" y="21"/>
                      <a:pt x="753" y="60"/>
                      <a:pt x="723" y="66"/>
                    </a:cubicBezTo>
                    <a:cubicBezTo>
                      <a:pt x="688" y="74"/>
                      <a:pt x="653" y="59"/>
                      <a:pt x="649" y="85"/>
                    </a:cubicBezTo>
                    <a:cubicBezTo>
                      <a:pt x="645" y="111"/>
                      <a:pt x="610" y="133"/>
                      <a:pt x="588" y="115"/>
                    </a:cubicBezTo>
                    <a:cubicBezTo>
                      <a:pt x="566" y="96"/>
                      <a:pt x="544" y="74"/>
                      <a:pt x="531" y="100"/>
                    </a:cubicBezTo>
                    <a:cubicBezTo>
                      <a:pt x="518" y="126"/>
                      <a:pt x="500" y="174"/>
                      <a:pt x="465" y="159"/>
                    </a:cubicBezTo>
                    <a:cubicBezTo>
                      <a:pt x="430" y="144"/>
                      <a:pt x="378" y="133"/>
                      <a:pt x="361" y="159"/>
                    </a:cubicBezTo>
                    <a:cubicBezTo>
                      <a:pt x="343" y="185"/>
                      <a:pt x="317" y="267"/>
                      <a:pt x="308" y="293"/>
                    </a:cubicBezTo>
                    <a:cubicBezTo>
                      <a:pt x="299" y="318"/>
                      <a:pt x="269" y="337"/>
                      <a:pt x="256" y="330"/>
                    </a:cubicBezTo>
                    <a:cubicBezTo>
                      <a:pt x="243" y="322"/>
                      <a:pt x="203" y="296"/>
                      <a:pt x="203" y="333"/>
                    </a:cubicBezTo>
                    <a:cubicBezTo>
                      <a:pt x="203" y="370"/>
                      <a:pt x="208" y="407"/>
                      <a:pt x="164" y="389"/>
                    </a:cubicBezTo>
                    <a:cubicBezTo>
                      <a:pt x="133" y="376"/>
                      <a:pt x="124" y="344"/>
                      <a:pt x="109" y="346"/>
                    </a:cubicBezTo>
                    <a:cubicBezTo>
                      <a:pt x="118" y="371"/>
                      <a:pt x="139" y="397"/>
                      <a:pt x="151" y="411"/>
                    </a:cubicBezTo>
                    <a:cubicBezTo>
                      <a:pt x="166" y="430"/>
                      <a:pt x="157" y="461"/>
                      <a:pt x="142" y="478"/>
                    </a:cubicBezTo>
                    <a:cubicBezTo>
                      <a:pt x="127" y="494"/>
                      <a:pt x="125" y="507"/>
                      <a:pt x="118" y="545"/>
                    </a:cubicBezTo>
                    <a:cubicBezTo>
                      <a:pt x="112" y="582"/>
                      <a:pt x="107" y="578"/>
                      <a:pt x="105" y="626"/>
                    </a:cubicBezTo>
                    <a:cubicBezTo>
                      <a:pt x="103" y="674"/>
                      <a:pt x="79" y="671"/>
                      <a:pt x="40" y="706"/>
                    </a:cubicBezTo>
                    <a:cubicBezTo>
                      <a:pt x="0" y="741"/>
                      <a:pt x="83" y="813"/>
                      <a:pt x="99" y="832"/>
                    </a:cubicBezTo>
                    <a:cubicBezTo>
                      <a:pt x="114" y="850"/>
                      <a:pt x="116" y="869"/>
                      <a:pt x="96" y="886"/>
                    </a:cubicBezTo>
                    <a:cubicBezTo>
                      <a:pt x="77" y="902"/>
                      <a:pt x="79" y="908"/>
                      <a:pt x="99" y="936"/>
                    </a:cubicBezTo>
                    <a:cubicBezTo>
                      <a:pt x="118" y="963"/>
                      <a:pt x="74" y="958"/>
                      <a:pt x="59" y="984"/>
                    </a:cubicBezTo>
                    <a:cubicBezTo>
                      <a:pt x="44" y="1010"/>
                      <a:pt x="29" y="1047"/>
                      <a:pt x="55" y="1073"/>
                    </a:cubicBezTo>
                    <a:cubicBezTo>
                      <a:pt x="81" y="1099"/>
                      <a:pt x="74" y="1164"/>
                      <a:pt x="74" y="1199"/>
                    </a:cubicBezTo>
                    <a:cubicBezTo>
                      <a:pt x="74" y="1234"/>
                      <a:pt x="90" y="1243"/>
                      <a:pt x="116" y="1303"/>
                    </a:cubicBezTo>
                    <a:cubicBezTo>
                      <a:pt x="142" y="1362"/>
                      <a:pt x="107" y="1386"/>
                      <a:pt x="92" y="1421"/>
                    </a:cubicBezTo>
                    <a:cubicBezTo>
                      <a:pt x="77" y="1456"/>
                      <a:pt x="61" y="1492"/>
                      <a:pt x="64" y="1547"/>
                    </a:cubicBezTo>
                    <a:cubicBezTo>
                      <a:pt x="65" y="1571"/>
                      <a:pt x="67" y="1590"/>
                      <a:pt x="72" y="1606"/>
                    </a:cubicBezTo>
                    <a:cubicBezTo>
                      <a:pt x="94" y="1608"/>
                      <a:pt x="123" y="1609"/>
                      <a:pt x="142" y="160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2" name="Freeform 26">
                <a:extLst>
                  <a:ext uri="{FF2B5EF4-FFF2-40B4-BE49-F238E27FC236}">
                    <a16:creationId xmlns:a16="http://schemas.microsoft.com/office/drawing/2014/main" id="{7088AFE7-AC2B-7648-85E6-1EFA78BE7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139"/>
                <a:ext cx="699" cy="563"/>
              </a:xfrm>
              <a:custGeom>
                <a:avLst/>
                <a:gdLst>
                  <a:gd name="T0" fmla="*/ 1378 w 1510"/>
                  <a:gd name="T1" fmla="*/ 1097 h 1217"/>
                  <a:gd name="T2" fmla="*/ 1389 w 1510"/>
                  <a:gd name="T3" fmla="*/ 986 h 1217"/>
                  <a:gd name="T4" fmla="*/ 1344 w 1510"/>
                  <a:gd name="T5" fmla="*/ 936 h 1217"/>
                  <a:gd name="T6" fmla="*/ 1241 w 1510"/>
                  <a:gd name="T7" fmla="*/ 927 h 1217"/>
                  <a:gd name="T8" fmla="*/ 1175 w 1510"/>
                  <a:gd name="T9" fmla="*/ 854 h 1217"/>
                  <a:gd name="T10" fmla="*/ 1156 w 1510"/>
                  <a:gd name="T11" fmla="*/ 808 h 1217"/>
                  <a:gd name="T12" fmla="*/ 1217 w 1510"/>
                  <a:gd name="T13" fmla="*/ 682 h 1217"/>
                  <a:gd name="T14" fmla="*/ 1256 w 1510"/>
                  <a:gd name="T15" fmla="*/ 610 h 1217"/>
                  <a:gd name="T16" fmla="*/ 1315 w 1510"/>
                  <a:gd name="T17" fmla="*/ 558 h 1217"/>
                  <a:gd name="T18" fmla="*/ 1424 w 1510"/>
                  <a:gd name="T19" fmla="*/ 615 h 1217"/>
                  <a:gd name="T20" fmla="*/ 1490 w 1510"/>
                  <a:gd name="T21" fmla="*/ 538 h 1217"/>
                  <a:gd name="T22" fmla="*/ 1424 w 1510"/>
                  <a:gd name="T23" fmla="*/ 465 h 1217"/>
                  <a:gd name="T24" fmla="*/ 1330 w 1510"/>
                  <a:gd name="T25" fmla="*/ 397 h 1217"/>
                  <a:gd name="T26" fmla="*/ 1182 w 1510"/>
                  <a:gd name="T27" fmla="*/ 397 h 1217"/>
                  <a:gd name="T28" fmla="*/ 1053 w 1510"/>
                  <a:gd name="T29" fmla="*/ 330 h 1217"/>
                  <a:gd name="T30" fmla="*/ 1090 w 1510"/>
                  <a:gd name="T31" fmla="*/ 239 h 1217"/>
                  <a:gd name="T32" fmla="*/ 1230 w 1510"/>
                  <a:gd name="T33" fmla="*/ 84 h 1217"/>
                  <a:gd name="T34" fmla="*/ 1114 w 1510"/>
                  <a:gd name="T35" fmla="*/ 102 h 1217"/>
                  <a:gd name="T36" fmla="*/ 1036 w 1510"/>
                  <a:gd name="T37" fmla="*/ 50 h 1217"/>
                  <a:gd name="T38" fmla="*/ 950 w 1510"/>
                  <a:gd name="T39" fmla="*/ 56 h 1217"/>
                  <a:gd name="T40" fmla="*/ 811 w 1510"/>
                  <a:gd name="T41" fmla="*/ 33 h 1217"/>
                  <a:gd name="T42" fmla="*/ 730 w 1510"/>
                  <a:gd name="T43" fmla="*/ 91 h 1217"/>
                  <a:gd name="T44" fmla="*/ 714 w 1510"/>
                  <a:gd name="T45" fmla="*/ 230 h 1217"/>
                  <a:gd name="T46" fmla="*/ 599 w 1510"/>
                  <a:gd name="T47" fmla="*/ 315 h 1217"/>
                  <a:gd name="T48" fmla="*/ 500 w 1510"/>
                  <a:gd name="T49" fmla="*/ 330 h 1217"/>
                  <a:gd name="T50" fmla="*/ 396 w 1510"/>
                  <a:gd name="T51" fmla="*/ 384 h 1217"/>
                  <a:gd name="T52" fmla="*/ 297 w 1510"/>
                  <a:gd name="T53" fmla="*/ 437 h 1217"/>
                  <a:gd name="T54" fmla="*/ 138 w 1510"/>
                  <a:gd name="T55" fmla="*/ 508 h 1217"/>
                  <a:gd name="T56" fmla="*/ 0 w 1510"/>
                  <a:gd name="T57" fmla="*/ 539 h 1217"/>
                  <a:gd name="T58" fmla="*/ 88 w 1510"/>
                  <a:gd name="T59" fmla="*/ 684 h 1217"/>
                  <a:gd name="T60" fmla="*/ 189 w 1510"/>
                  <a:gd name="T61" fmla="*/ 852 h 1217"/>
                  <a:gd name="T62" fmla="*/ 377 w 1510"/>
                  <a:gd name="T63" fmla="*/ 1009 h 1217"/>
                  <a:gd name="T64" fmla="*/ 542 w 1510"/>
                  <a:gd name="T65" fmla="*/ 1057 h 1217"/>
                  <a:gd name="T66" fmla="*/ 710 w 1510"/>
                  <a:gd name="T67" fmla="*/ 1024 h 1217"/>
                  <a:gd name="T68" fmla="*/ 805 w 1510"/>
                  <a:gd name="T69" fmla="*/ 1056 h 1217"/>
                  <a:gd name="T70" fmla="*/ 889 w 1510"/>
                  <a:gd name="T71" fmla="*/ 1047 h 1217"/>
                  <a:gd name="T72" fmla="*/ 927 w 1510"/>
                  <a:gd name="T73" fmla="*/ 1145 h 1217"/>
                  <a:gd name="T74" fmla="*/ 1030 w 1510"/>
                  <a:gd name="T75" fmla="*/ 1129 h 1217"/>
                  <a:gd name="T76" fmla="*/ 1171 w 1510"/>
                  <a:gd name="T77" fmla="*/ 1213 h 1217"/>
                  <a:gd name="T78" fmla="*/ 1253 w 1510"/>
                  <a:gd name="T79" fmla="*/ 1197 h 1217"/>
                  <a:gd name="T80" fmla="*/ 1293 w 1510"/>
                  <a:gd name="T81" fmla="*/ 1217 h 1217"/>
                  <a:gd name="T82" fmla="*/ 1320 w 1510"/>
                  <a:gd name="T83" fmla="*/ 1127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10" h="1217">
                    <a:moveTo>
                      <a:pt x="1320" y="1127"/>
                    </a:moveTo>
                    <a:cubicBezTo>
                      <a:pt x="1352" y="1118"/>
                      <a:pt x="1352" y="1105"/>
                      <a:pt x="1378" y="1097"/>
                    </a:cubicBezTo>
                    <a:cubicBezTo>
                      <a:pt x="1405" y="1090"/>
                      <a:pt x="1407" y="1092"/>
                      <a:pt x="1405" y="1062"/>
                    </a:cubicBezTo>
                    <a:cubicBezTo>
                      <a:pt x="1402" y="1032"/>
                      <a:pt x="1407" y="1012"/>
                      <a:pt x="1389" y="986"/>
                    </a:cubicBezTo>
                    <a:cubicBezTo>
                      <a:pt x="1372" y="960"/>
                      <a:pt x="1372" y="953"/>
                      <a:pt x="1372" y="942"/>
                    </a:cubicBezTo>
                    <a:cubicBezTo>
                      <a:pt x="1372" y="930"/>
                      <a:pt x="1376" y="892"/>
                      <a:pt x="1344" y="936"/>
                    </a:cubicBezTo>
                    <a:cubicBezTo>
                      <a:pt x="1311" y="980"/>
                      <a:pt x="1298" y="966"/>
                      <a:pt x="1285" y="955"/>
                    </a:cubicBezTo>
                    <a:cubicBezTo>
                      <a:pt x="1271" y="943"/>
                      <a:pt x="1261" y="921"/>
                      <a:pt x="1241" y="927"/>
                    </a:cubicBezTo>
                    <a:cubicBezTo>
                      <a:pt x="1221" y="932"/>
                      <a:pt x="1202" y="925"/>
                      <a:pt x="1202" y="905"/>
                    </a:cubicBezTo>
                    <a:cubicBezTo>
                      <a:pt x="1202" y="884"/>
                      <a:pt x="1212" y="860"/>
                      <a:pt x="1175" y="854"/>
                    </a:cubicBezTo>
                    <a:cubicBezTo>
                      <a:pt x="1138" y="849"/>
                      <a:pt x="1121" y="849"/>
                      <a:pt x="1119" y="823"/>
                    </a:cubicBezTo>
                    <a:cubicBezTo>
                      <a:pt x="1116" y="797"/>
                      <a:pt x="1132" y="806"/>
                      <a:pt x="1156" y="808"/>
                    </a:cubicBezTo>
                    <a:cubicBezTo>
                      <a:pt x="1180" y="810"/>
                      <a:pt x="1210" y="806"/>
                      <a:pt x="1215" y="775"/>
                    </a:cubicBezTo>
                    <a:cubicBezTo>
                      <a:pt x="1219" y="743"/>
                      <a:pt x="1182" y="684"/>
                      <a:pt x="1217" y="682"/>
                    </a:cubicBezTo>
                    <a:cubicBezTo>
                      <a:pt x="1252" y="680"/>
                      <a:pt x="1285" y="686"/>
                      <a:pt x="1267" y="662"/>
                    </a:cubicBezTo>
                    <a:cubicBezTo>
                      <a:pt x="1250" y="638"/>
                      <a:pt x="1271" y="630"/>
                      <a:pt x="1256" y="610"/>
                    </a:cubicBezTo>
                    <a:cubicBezTo>
                      <a:pt x="1241" y="589"/>
                      <a:pt x="1232" y="571"/>
                      <a:pt x="1252" y="565"/>
                    </a:cubicBezTo>
                    <a:cubicBezTo>
                      <a:pt x="1271" y="560"/>
                      <a:pt x="1291" y="536"/>
                      <a:pt x="1315" y="558"/>
                    </a:cubicBezTo>
                    <a:cubicBezTo>
                      <a:pt x="1339" y="580"/>
                      <a:pt x="1357" y="575"/>
                      <a:pt x="1361" y="593"/>
                    </a:cubicBezTo>
                    <a:cubicBezTo>
                      <a:pt x="1365" y="612"/>
                      <a:pt x="1411" y="625"/>
                      <a:pt x="1424" y="615"/>
                    </a:cubicBezTo>
                    <a:cubicBezTo>
                      <a:pt x="1437" y="606"/>
                      <a:pt x="1422" y="591"/>
                      <a:pt x="1453" y="580"/>
                    </a:cubicBezTo>
                    <a:cubicBezTo>
                      <a:pt x="1483" y="569"/>
                      <a:pt x="1510" y="558"/>
                      <a:pt x="1490" y="538"/>
                    </a:cubicBezTo>
                    <a:cubicBezTo>
                      <a:pt x="1470" y="517"/>
                      <a:pt x="1464" y="512"/>
                      <a:pt x="1464" y="495"/>
                    </a:cubicBezTo>
                    <a:cubicBezTo>
                      <a:pt x="1464" y="478"/>
                      <a:pt x="1457" y="465"/>
                      <a:pt x="1424" y="465"/>
                    </a:cubicBezTo>
                    <a:cubicBezTo>
                      <a:pt x="1392" y="465"/>
                      <a:pt x="1378" y="458"/>
                      <a:pt x="1368" y="443"/>
                    </a:cubicBezTo>
                    <a:cubicBezTo>
                      <a:pt x="1357" y="428"/>
                      <a:pt x="1363" y="393"/>
                      <a:pt x="1330" y="397"/>
                    </a:cubicBezTo>
                    <a:cubicBezTo>
                      <a:pt x="1298" y="400"/>
                      <a:pt x="1282" y="432"/>
                      <a:pt x="1243" y="423"/>
                    </a:cubicBezTo>
                    <a:cubicBezTo>
                      <a:pt x="1204" y="413"/>
                      <a:pt x="1191" y="412"/>
                      <a:pt x="1182" y="397"/>
                    </a:cubicBezTo>
                    <a:cubicBezTo>
                      <a:pt x="1173" y="382"/>
                      <a:pt x="1173" y="369"/>
                      <a:pt x="1136" y="356"/>
                    </a:cubicBezTo>
                    <a:cubicBezTo>
                      <a:pt x="1099" y="343"/>
                      <a:pt x="1079" y="345"/>
                      <a:pt x="1053" y="330"/>
                    </a:cubicBezTo>
                    <a:cubicBezTo>
                      <a:pt x="1027" y="315"/>
                      <a:pt x="1031" y="308"/>
                      <a:pt x="1046" y="284"/>
                    </a:cubicBezTo>
                    <a:cubicBezTo>
                      <a:pt x="1062" y="260"/>
                      <a:pt x="1057" y="258"/>
                      <a:pt x="1090" y="239"/>
                    </a:cubicBezTo>
                    <a:cubicBezTo>
                      <a:pt x="1123" y="221"/>
                      <a:pt x="1132" y="187"/>
                      <a:pt x="1154" y="167"/>
                    </a:cubicBezTo>
                    <a:cubicBezTo>
                      <a:pt x="1175" y="147"/>
                      <a:pt x="1206" y="98"/>
                      <a:pt x="1230" y="84"/>
                    </a:cubicBezTo>
                    <a:cubicBezTo>
                      <a:pt x="1254" y="69"/>
                      <a:pt x="1300" y="0"/>
                      <a:pt x="1202" y="80"/>
                    </a:cubicBezTo>
                    <a:cubicBezTo>
                      <a:pt x="1167" y="91"/>
                      <a:pt x="1101" y="156"/>
                      <a:pt x="1114" y="102"/>
                    </a:cubicBezTo>
                    <a:cubicBezTo>
                      <a:pt x="1127" y="48"/>
                      <a:pt x="1145" y="48"/>
                      <a:pt x="1110" y="48"/>
                    </a:cubicBezTo>
                    <a:cubicBezTo>
                      <a:pt x="1075" y="48"/>
                      <a:pt x="1075" y="4"/>
                      <a:pt x="1036" y="50"/>
                    </a:cubicBezTo>
                    <a:cubicBezTo>
                      <a:pt x="1027" y="69"/>
                      <a:pt x="1016" y="72"/>
                      <a:pt x="994" y="63"/>
                    </a:cubicBezTo>
                    <a:cubicBezTo>
                      <a:pt x="972" y="54"/>
                      <a:pt x="977" y="50"/>
                      <a:pt x="950" y="56"/>
                    </a:cubicBezTo>
                    <a:cubicBezTo>
                      <a:pt x="924" y="61"/>
                      <a:pt x="920" y="59"/>
                      <a:pt x="887" y="54"/>
                    </a:cubicBezTo>
                    <a:cubicBezTo>
                      <a:pt x="854" y="48"/>
                      <a:pt x="835" y="37"/>
                      <a:pt x="811" y="33"/>
                    </a:cubicBezTo>
                    <a:cubicBezTo>
                      <a:pt x="794" y="31"/>
                      <a:pt x="760" y="23"/>
                      <a:pt x="727" y="29"/>
                    </a:cubicBezTo>
                    <a:cubicBezTo>
                      <a:pt x="741" y="50"/>
                      <a:pt x="717" y="68"/>
                      <a:pt x="730" y="91"/>
                    </a:cubicBezTo>
                    <a:cubicBezTo>
                      <a:pt x="745" y="119"/>
                      <a:pt x="710" y="160"/>
                      <a:pt x="723" y="169"/>
                    </a:cubicBezTo>
                    <a:cubicBezTo>
                      <a:pt x="736" y="178"/>
                      <a:pt x="732" y="206"/>
                      <a:pt x="714" y="230"/>
                    </a:cubicBezTo>
                    <a:cubicBezTo>
                      <a:pt x="697" y="254"/>
                      <a:pt x="680" y="280"/>
                      <a:pt x="645" y="282"/>
                    </a:cubicBezTo>
                    <a:cubicBezTo>
                      <a:pt x="610" y="284"/>
                      <a:pt x="612" y="299"/>
                      <a:pt x="599" y="315"/>
                    </a:cubicBezTo>
                    <a:cubicBezTo>
                      <a:pt x="586" y="332"/>
                      <a:pt x="562" y="326"/>
                      <a:pt x="551" y="313"/>
                    </a:cubicBezTo>
                    <a:cubicBezTo>
                      <a:pt x="540" y="300"/>
                      <a:pt x="520" y="323"/>
                      <a:pt x="500" y="330"/>
                    </a:cubicBezTo>
                    <a:cubicBezTo>
                      <a:pt x="481" y="337"/>
                      <a:pt x="457" y="345"/>
                      <a:pt x="422" y="343"/>
                    </a:cubicBezTo>
                    <a:cubicBezTo>
                      <a:pt x="387" y="341"/>
                      <a:pt x="400" y="365"/>
                      <a:pt x="396" y="384"/>
                    </a:cubicBezTo>
                    <a:cubicBezTo>
                      <a:pt x="391" y="402"/>
                      <a:pt x="367" y="393"/>
                      <a:pt x="341" y="393"/>
                    </a:cubicBezTo>
                    <a:cubicBezTo>
                      <a:pt x="315" y="393"/>
                      <a:pt x="308" y="423"/>
                      <a:pt x="297" y="437"/>
                    </a:cubicBezTo>
                    <a:cubicBezTo>
                      <a:pt x="286" y="452"/>
                      <a:pt x="275" y="463"/>
                      <a:pt x="234" y="460"/>
                    </a:cubicBezTo>
                    <a:cubicBezTo>
                      <a:pt x="193" y="456"/>
                      <a:pt x="171" y="486"/>
                      <a:pt x="138" y="508"/>
                    </a:cubicBezTo>
                    <a:cubicBezTo>
                      <a:pt x="105" y="530"/>
                      <a:pt x="103" y="536"/>
                      <a:pt x="70" y="539"/>
                    </a:cubicBezTo>
                    <a:cubicBezTo>
                      <a:pt x="51" y="542"/>
                      <a:pt x="22" y="541"/>
                      <a:pt x="0" y="539"/>
                    </a:cubicBezTo>
                    <a:cubicBezTo>
                      <a:pt x="6" y="561"/>
                      <a:pt x="16" y="577"/>
                      <a:pt x="31" y="593"/>
                    </a:cubicBezTo>
                    <a:cubicBezTo>
                      <a:pt x="57" y="621"/>
                      <a:pt x="72" y="639"/>
                      <a:pt x="88" y="684"/>
                    </a:cubicBezTo>
                    <a:cubicBezTo>
                      <a:pt x="103" y="728"/>
                      <a:pt x="177" y="778"/>
                      <a:pt x="195" y="806"/>
                    </a:cubicBezTo>
                    <a:cubicBezTo>
                      <a:pt x="207" y="825"/>
                      <a:pt x="201" y="839"/>
                      <a:pt x="189" y="852"/>
                    </a:cubicBezTo>
                    <a:cubicBezTo>
                      <a:pt x="228" y="879"/>
                      <a:pt x="269" y="936"/>
                      <a:pt x="284" y="955"/>
                    </a:cubicBezTo>
                    <a:cubicBezTo>
                      <a:pt x="302" y="979"/>
                      <a:pt x="354" y="1007"/>
                      <a:pt x="377" y="1009"/>
                    </a:cubicBezTo>
                    <a:cubicBezTo>
                      <a:pt x="400" y="1011"/>
                      <a:pt x="403" y="1023"/>
                      <a:pt x="452" y="1039"/>
                    </a:cubicBezTo>
                    <a:cubicBezTo>
                      <a:pt x="502" y="1055"/>
                      <a:pt x="505" y="1053"/>
                      <a:pt x="542" y="1057"/>
                    </a:cubicBezTo>
                    <a:cubicBezTo>
                      <a:pt x="579" y="1062"/>
                      <a:pt x="626" y="1055"/>
                      <a:pt x="650" y="1044"/>
                    </a:cubicBezTo>
                    <a:cubicBezTo>
                      <a:pt x="674" y="1034"/>
                      <a:pt x="685" y="1027"/>
                      <a:pt x="710" y="1024"/>
                    </a:cubicBezTo>
                    <a:cubicBezTo>
                      <a:pt x="735" y="1021"/>
                      <a:pt x="747" y="1025"/>
                      <a:pt x="760" y="1033"/>
                    </a:cubicBezTo>
                    <a:cubicBezTo>
                      <a:pt x="773" y="1042"/>
                      <a:pt x="773" y="1062"/>
                      <a:pt x="805" y="1056"/>
                    </a:cubicBezTo>
                    <a:cubicBezTo>
                      <a:pt x="837" y="1049"/>
                      <a:pt x="834" y="1018"/>
                      <a:pt x="853" y="1008"/>
                    </a:cubicBezTo>
                    <a:cubicBezTo>
                      <a:pt x="873" y="998"/>
                      <a:pt x="885" y="1031"/>
                      <a:pt x="889" y="1047"/>
                    </a:cubicBezTo>
                    <a:cubicBezTo>
                      <a:pt x="894" y="1064"/>
                      <a:pt x="888" y="1072"/>
                      <a:pt x="885" y="1094"/>
                    </a:cubicBezTo>
                    <a:cubicBezTo>
                      <a:pt x="882" y="1115"/>
                      <a:pt x="910" y="1131"/>
                      <a:pt x="927" y="1145"/>
                    </a:cubicBezTo>
                    <a:cubicBezTo>
                      <a:pt x="945" y="1160"/>
                      <a:pt x="959" y="1159"/>
                      <a:pt x="983" y="1148"/>
                    </a:cubicBezTo>
                    <a:cubicBezTo>
                      <a:pt x="1007" y="1137"/>
                      <a:pt x="1004" y="1124"/>
                      <a:pt x="1030" y="1129"/>
                    </a:cubicBezTo>
                    <a:cubicBezTo>
                      <a:pt x="1056" y="1133"/>
                      <a:pt x="1092" y="1184"/>
                      <a:pt x="1107" y="1197"/>
                    </a:cubicBezTo>
                    <a:cubicBezTo>
                      <a:pt x="1121" y="1210"/>
                      <a:pt x="1154" y="1215"/>
                      <a:pt x="1171" y="1213"/>
                    </a:cubicBezTo>
                    <a:cubicBezTo>
                      <a:pt x="1188" y="1211"/>
                      <a:pt x="1200" y="1212"/>
                      <a:pt x="1218" y="1190"/>
                    </a:cubicBezTo>
                    <a:cubicBezTo>
                      <a:pt x="1235" y="1168"/>
                      <a:pt x="1246" y="1189"/>
                      <a:pt x="1253" y="1197"/>
                    </a:cubicBezTo>
                    <a:cubicBezTo>
                      <a:pt x="1259" y="1206"/>
                      <a:pt x="1266" y="1214"/>
                      <a:pt x="1280" y="1212"/>
                    </a:cubicBezTo>
                    <a:cubicBezTo>
                      <a:pt x="1284" y="1212"/>
                      <a:pt x="1289" y="1213"/>
                      <a:pt x="1293" y="1217"/>
                    </a:cubicBezTo>
                    <a:cubicBezTo>
                      <a:pt x="1297" y="1206"/>
                      <a:pt x="1301" y="1191"/>
                      <a:pt x="1302" y="1177"/>
                    </a:cubicBezTo>
                    <a:cubicBezTo>
                      <a:pt x="1304" y="1147"/>
                      <a:pt x="1287" y="1136"/>
                      <a:pt x="1320" y="1127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3" name="Freeform 27">
                <a:extLst>
                  <a:ext uri="{FF2B5EF4-FFF2-40B4-BE49-F238E27FC236}">
                    <a16:creationId xmlns:a16="http://schemas.microsoft.com/office/drawing/2014/main" id="{D38C4261-E8F2-794A-9074-8B9157873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7" y="2313"/>
                <a:ext cx="563" cy="589"/>
              </a:xfrm>
              <a:custGeom>
                <a:avLst/>
                <a:gdLst>
                  <a:gd name="T0" fmla="*/ 240 w 1217"/>
                  <a:gd name="T1" fmla="*/ 33 h 1271"/>
                  <a:gd name="T2" fmla="*/ 308 w 1217"/>
                  <a:gd name="T3" fmla="*/ 88 h 1271"/>
                  <a:gd name="T4" fmla="*/ 374 w 1217"/>
                  <a:gd name="T5" fmla="*/ 161 h 1271"/>
                  <a:gd name="T6" fmla="*/ 308 w 1217"/>
                  <a:gd name="T7" fmla="*/ 238 h 1271"/>
                  <a:gd name="T8" fmla="*/ 199 w 1217"/>
                  <a:gd name="T9" fmla="*/ 181 h 1271"/>
                  <a:gd name="T10" fmla="*/ 140 w 1217"/>
                  <a:gd name="T11" fmla="*/ 233 h 1271"/>
                  <a:gd name="T12" fmla="*/ 101 w 1217"/>
                  <a:gd name="T13" fmla="*/ 305 h 1271"/>
                  <a:gd name="T14" fmla="*/ 40 w 1217"/>
                  <a:gd name="T15" fmla="*/ 431 h 1271"/>
                  <a:gd name="T16" fmla="*/ 59 w 1217"/>
                  <a:gd name="T17" fmla="*/ 477 h 1271"/>
                  <a:gd name="T18" fmla="*/ 125 w 1217"/>
                  <a:gd name="T19" fmla="*/ 550 h 1271"/>
                  <a:gd name="T20" fmla="*/ 228 w 1217"/>
                  <a:gd name="T21" fmla="*/ 559 h 1271"/>
                  <a:gd name="T22" fmla="*/ 273 w 1217"/>
                  <a:gd name="T23" fmla="*/ 609 h 1271"/>
                  <a:gd name="T24" fmla="*/ 262 w 1217"/>
                  <a:gd name="T25" fmla="*/ 720 h 1271"/>
                  <a:gd name="T26" fmla="*/ 186 w 1217"/>
                  <a:gd name="T27" fmla="*/ 800 h 1271"/>
                  <a:gd name="T28" fmla="*/ 207 w 1217"/>
                  <a:gd name="T29" fmla="*/ 873 h 1271"/>
                  <a:gd name="T30" fmla="*/ 280 w 1217"/>
                  <a:gd name="T31" fmla="*/ 883 h 1271"/>
                  <a:gd name="T32" fmla="*/ 321 w 1217"/>
                  <a:gd name="T33" fmla="*/ 965 h 1271"/>
                  <a:gd name="T34" fmla="*/ 389 w 1217"/>
                  <a:gd name="T35" fmla="*/ 1135 h 1271"/>
                  <a:gd name="T36" fmla="*/ 494 w 1217"/>
                  <a:gd name="T37" fmla="*/ 1189 h 1271"/>
                  <a:gd name="T38" fmla="*/ 597 w 1217"/>
                  <a:gd name="T39" fmla="*/ 1161 h 1271"/>
                  <a:gd name="T40" fmla="*/ 568 w 1217"/>
                  <a:gd name="T41" fmla="*/ 1247 h 1271"/>
                  <a:gd name="T42" fmla="*/ 688 w 1217"/>
                  <a:gd name="T43" fmla="*/ 1165 h 1271"/>
                  <a:gd name="T44" fmla="*/ 878 w 1217"/>
                  <a:gd name="T45" fmla="*/ 1209 h 1271"/>
                  <a:gd name="T46" fmla="*/ 942 w 1217"/>
                  <a:gd name="T47" fmla="*/ 1241 h 1271"/>
                  <a:gd name="T48" fmla="*/ 1009 w 1217"/>
                  <a:gd name="T49" fmla="*/ 1181 h 1271"/>
                  <a:gd name="T50" fmla="*/ 1070 w 1217"/>
                  <a:gd name="T51" fmla="*/ 1079 h 1271"/>
                  <a:gd name="T52" fmla="*/ 1065 w 1217"/>
                  <a:gd name="T53" fmla="*/ 992 h 1271"/>
                  <a:gd name="T54" fmla="*/ 1175 w 1217"/>
                  <a:gd name="T55" fmla="*/ 947 h 1271"/>
                  <a:gd name="T56" fmla="*/ 1199 w 1217"/>
                  <a:gd name="T57" fmla="*/ 803 h 1271"/>
                  <a:gd name="T58" fmla="*/ 1081 w 1217"/>
                  <a:gd name="T59" fmla="*/ 744 h 1271"/>
                  <a:gd name="T60" fmla="*/ 991 w 1217"/>
                  <a:gd name="T61" fmla="*/ 717 h 1271"/>
                  <a:gd name="T62" fmla="*/ 906 w 1217"/>
                  <a:gd name="T63" fmla="*/ 643 h 1271"/>
                  <a:gd name="T64" fmla="*/ 872 w 1217"/>
                  <a:gd name="T65" fmla="*/ 562 h 1271"/>
                  <a:gd name="T66" fmla="*/ 888 w 1217"/>
                  <a:gd name="T67" fmla="*/ 455 h 1271"/>
                  <a:gd name="T68" fmla="*/ 1011 w 1217"/>
                  <a:gd name="T69" fmla="*/ 444 h 1271"/>
                  <a:gd name="T70" fmla="*/ 955 w 1217"/>
                  <a:gd name="T71" fmla="*/ 338 h 1271"/>
                  <a:gd name="T72" fmla="*/ 898 w 1217"/>
                  <a:gd name="T73" fmla="*/ 402 h 1271"/>
                  <a:gd name="T74" fmla="*/ 767 w 1217"/>
                  <a:gd name="T75" fmla="*/ 315 h 1271"/>
                  <a:gd name="T76" fmla="*/ 726 w 1217"/>
                  <a:gd name="T77" fmla="*/ 243 h 1271"/>
                  <a:gd name="T78" fmla="*/ 682 w 1217"/>
                  <a:gd name="T79" fmla="*/ 180 h 1271"/>
                  <a:gd name="T80" fmla="*/ 605 w 1217"/>
                  <a:gd name="T81" fmla="*/ 138 h 1271"/>
                  <a:gd name="T82" fmla="*/ 498 w 1217"/>
                  <a:gd name="T83" fmla="*/ 98 h 1271"/>
                  <a:gd name="T84" fmla="*/ 420 w 1217"/>
                  <a:gd name="T85" fmla="*/ 72 h 1271"/>
                  <a:gd name="T86" fmla="*/ 289 w 1217"/>
                  <a:gd name="T87" fmla="*/ 5 h 1271"/>
                  <a:gd name="T88" fmla="*/ 256 w 1217"/>
                  <a:gd name="T89" fmla="*/ 26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17" h="1271">
                    <a:moveTo>
                      <a:pt x="256" y="26"/>
                    </a:moveTo>
                    <a:cubicBezTo>
                      <a:pt x="252" y="28"/>
                      <a:pt x="246" y="31"/>
                      <a:pt x="240" y="33"/>
                    </a:cubicBezTo>
                    <a:cubicBezTo>
                      <a:pt x="245" y="44"/>
                      <a:pt x="246" y="58"/>
                      <a:pt x="252" y="66"/>
                    </a:cubicBezTo>
                    <a:cubicBezTo>
                      <a:pt x="262" y="81"/>
                      <a:pt x="276" y="88"/>
                      <a:pt x="308" y="88"/>
                    </a:cubicBezTo>
                    <a:cubicBezTo>
                      <a:pt x="341" y="88"/>
                      <a:pt x="348" y="101"/>
                      <a:pt x="348" y="118"/>
                    </a:cubicBezTo>
                    <a:cubicBezTo>
                      <a:pt x="348" y="135"/>
                      <a:pt x="354" y="140"/>
                      <a:pt x="374" y="161"/>
                    </a:cubicBezTo>
                    <a:cubicBezTo>
                      <a:pt x="394" y="181"/>
                      <a:pt x="367" y="192"/>
                      <a:pt x="337" y="203"/>
                    </a:cubicBezTo>
                    <a:cubicBezTo>
                      <a:pt x="306" y="214"/>
                      <a:pt x="321" y="229"/>
                      <a:pt x="308" y="238"/>
                    </a:cubicBezTo>
                    <a:cubicBezTo>
                      <a:pt x="295" y="248"/>
                      <a:pt x="249" y="235"/>
                      <a:pt x="245" y="216"/>
                    </a:cubicBezTo>
                    <a:cubicBezTo>
                      <a:pt x="241" y="198"/>
                      <a:pt x="223" y="203"/>
                      <a:pt x="199" y="181"/>
                    </a:cubicBezTo>
                    <a:cubicBezTo>
                      <a:pt x="175" y="159"/>
                      <a:pt x="155" y="183"/>
                      <a:pt x="136" y="188"/>
                    </a:cubicBezTo>
                    <a:cubicBezTo>
                      <a:pt x="116" y="194"/>
                      <a:pt x="125" y="212"/>
                      <a:pt x="140" y="233"/>
                    </a:cubicBezTo>
                    <a:cubicBezTo>
                      <a:pt x="155" y="253"/>
                      <a:pt x="134" y="261"/>
                      <a:pt x="151" y="285"/>
                    </a:cubicBezTo>
                    <a:cubicBezTo>
                      <a:pt x="169" y="309"/>
                      <a:pt x="136" y="303"/>
                      <a:pt x="101" y="305"/>
                    </a:cubicBezTo>
                    <a:cubicBezTo>
                      <a:pt x="66" y="307"/>
                      <a:pt x="103" y="366"/>
                      <a:pt x="99" y="398"/>
                    </a:cubicBezTo>
                    <a:cubicBezTo>
                      <a:pt x="94" y="429"/>
                      <a:pt x="64" y="433"/>
                      <a:pt x="40" y="431"/>
                    </a:cubicBezTo>
                    <a:cubicBezTo>
                      <a:pt x="16" y="429"/>
                      <a:pt x="0" y="420"/>
                      <a:pt x="3" y="446"/>
                    </a:cubicBezTo>
                    <a:cubicBezTo>
                      <a:pt x="5" y="472"/>
                      <a:pt x="22" y="472"/>
                      <a:pt x="59" y="477"/>
                    </a:cubicBezTo>
                    <a:cubicBezTo>
                      <a:pt x="96" y="483"/>
                      <a:pt x="86" y="507"/>
                      <a:pt x="86" y="528"/>
                    </a:cubicBezTo>
                    <a:cubicBezTo>
                      <a:pt x="86" y="548"/>
                      <a:pt x="105" y="555"/>
                      <a:pt x="125" y="550"/>
                    </a:cubicBezTo>
                    <a:cubicBezTo>
                      <a:pt x="145" y="544"/>
                      <a:pt x="155" y="566"/>
                      <a:pt x="169" y="578"/>
                    </a:cubicBezTo>
                    <a:cubicBezTo>
                      <a:pt x="182" y="589"/>
                      <a:pt x="195" y="603"/>
                      <a:pt x="228" y="559"/>
                    </a:cubicBezTo>
                    <a:cubicBezTo>
                      <a:pt x="260" y="515"/>
                      <a:pt x="256" y="553"/>
                      <a:pt x="256" y="565"/>
                    </a:cubicBezTo>
                    <a:cubicBezTo>
                      <a:pt x="256" y="576"/>
                      <a:pt x="256" y="583"/>
                      <a:pt x="273" y="609"/>
                    </a:cubicBezTo>
                    <a:cubicBezTo>
                      <a:pt x="291" y="635"/>
                      <a:pt x="286" y="655"/>
                      <a:pt x="289" y="685"/>
                    </a:cubicBezTo>
                    <a:cubicBezTo>
                      <a:pt x="291" y="715"/>
                      <a:pt x="289" y="713"/>
                      <a:pt x="262" y="720"/>
                    </a:cubicBezTo>
                    <a:cubicBezTo>
                      <a:pt x="236" y="728"/>
                      <a:pt x="236" y="741"/>
                      <a:pt x="204" y="750"/>
                    </a:cubicBezTo>
                    <a:cubicBezTo>
                      <a:pt x="171" y="759"/>
                      <a:pt x="188" y="770"/>
                      <a:pt x="186" y="800"/>
                    </a:cubicBezTo>
                    <a:cubicBezTo>
                      <a:pt x="185" y="814"/>
                      <a:pt x="181" y="829"/>
                      <a:pt x="177" y="840"/>
                    </a:cubicBezTo>
                    <a:cubicBezTo>
                      <a:pt x="187" y="847"/>
                      <a:pt x="196" y="861"/>
                      <a:pt x="207" y="873"/>
                    </a:cubicBezTo>
                    <a:cubicBezTo>
                      <a:pt x="222" y="890"/>
                      <a:pt x="230" y="883"/>
                      <a:pt x="246" y="877"/>
                    </a:cubicBezTo>
                    <a:cubicBezTo>
                      <a:pt x="262" y="870"/>
                      <a:pt x="254" y="871"/>
                      <a:pt x="280" y="883"/>
                    </a:cubicBezTo>
                    <a:cubicBezTo>
                      <a:pt x="306" y="895"/>
                      <a:pt x="293" y="883"/>
                      <a:pt x="328" y="906"/>
                    </a:cubicBezTo>
                    <a:cubicBezTo>
                      <a:pt x="363" y="928"/>
                      <a:pt x="345" y="943"/>
                      <a:pt x="321" y="965"/>
                    </a:cubicBezTo>
                    <a:cubicBezTo>
                      <a:pt x="297" y="987"/>
                      <a:pt x="343" y="1006"/>
                      <a:pt x="339" y="1050"/>
                    </a:cubicBezTo>
                    <a:cubicBezTo>
                      <a:pt x="335" y="1095"/>
                      <a:pt x="367" y="1106"/>
                      <a:pt x="389" y="1135"/>
                    </a:cubicBezTo>
                    <a:cubicBezTo>
                      <a:pt x="411" y="1165"/>
                      <a:pt x="404" y="1184"/>
                      <a:pt x="424" y="1206"/>
                    </a:cubicBezTo>
                    <a:cubicBezTo>
                      <a:pt x="444" y="1228"/>
                      <a:pt x="470" y="1200"/>
                      <a:pt x="494" y="1189"/>
                    </a:cubicBezTo>
                    <a:cubicBezTo>
                      <a:pt x="518" y="1178"/>
                      <a:pt x="529" y="1150"/>
                      <a:pt x="546" y="1134"/>
                    </a:cubicBezTo>
                    <a:cubicBezTo>
                      <a:pt x="564" y="1117"/>
                      <a:pt x="586" y="1143"/>
                      <a:pt x="597" y="1161"/>
                    </a:cubicBezTo>
                    <a:cubicBezTo>
                      <a:pt x="608" y="1180"/>
                      <a:pt x="588" y="1195"/>
                      <a:pt x="573" y="1206"/>
                    </a:cubicBezTo>
                    <a:cubicBezTo>
                      <a:pt x="557" y="1217"/>
                      <a:pt x="542" y="1222"/>
                      <a:pt x="568" y="1247"/>
                    </a:cubicBezTo>
                    <a:cubicBezTo>
                      <a:pt x="594" y="1271"/>
                      <a:pt x="612" y="1241"/>
                      <a:pt x="634" y="1219"/>
                    </a:cubicBezTo>
                    <a:cubicBezTo>
                      <a:pt x="656" y="1197"/>
                      <a:pt x="649" y="1193"/>
                      <a:pt x="688" y="1165"/>
                    </a:cubicBezTo>
                    <a:cubicBezTo>
                      <a:pt x="728" y="1137"/>
                      <a:pt x="739" y="1193"/>
                      <a:pt x="769" y="1211"/>
                    </a:cubicBezTo>
                    <a:cubicBezTo>
                      <a:pt x="800" y="1230"/>
                      <a:pt x="848" y="1217"/>
                      <a:pt x="878" y="1209"/>
                    </a:cubicBezTo>
                    <a:cubicBezTo>
                      <a:pt x="909" y="1202"/>
                      <a:pt x="905" y="1219"/>
                      <a:pt x="935" y="1235"/>
                    </a:cubicBezTo>
                    <a:cubicBezTo>
                      <a:pt x="939" y="1237"/>
                      <a:pt x="941" y="1239"/>
                      <a:pt x="942" y="1241"/>
                    </a:cubicBezTo>
                    <a:cubicBezTo>
                      <a:pt x="956" y="1238"/>
                      <a:pt x="969" y="1232"/>
                      <a:pt x="973" y="1222"/>
                    </a:cubicBezTo>
                    <a:cubicBezTo>
                      <a:pt x="983" y="1200"/>
                      <a:pt x="995" y="1192"/>
                      <a:pt x="1009" y="1181"/>
                    </a:cubicBezTo>
                    <a:cubicBezTo>
                      <a:pt x="1024" y="1170"/>
                      <a:pt x="1049" y="1159"/>
                      <a:pt x="1052" y="1136"/>
                    </a:cubicBezTo>
                    <a:cubicBezTo>
                      <a:pt x="1055" y="1114"/>
                      <a:pt x="1057" y="1093"/>
                      <a:pt x="1070" y="1079"/>
                    </a:cubicBezTo>
                    <a:cubicBezTo>
                      <a:pt x="1083" y="1065"/>
                      <a:pt x="1096" y="1056"/>
                      <a:pt x="1083" y="1040"/>
                    </a:cubicBezTo>
                    <a:cubicBezTo>
                      <a:pt x="1070" y="1025"/>
                      <a:pt x="1029" y="1000"/>
                      <a:pt x="1065" y="992"/>
                    </a:cubicBezTo>
                    <a:cubicBezTo>
                      <a:pt x="1101" y="983"/>
                      <a:pt x="1113" y="982"/>
                      <a:pt x="1132" y="975"/>
                    </a:cubicBezTo>
                    <a:cubicBezTo>
                      <a:pt x="1152" y="968"/>
                      <a:pt x="1190" y="967"/>
                      <a:pt x="1175" y="947"/>
                    </a:cubicBezTo>
                    <a:cubicBezTo>
                      <a:pt x="1160" y="928"/>
                      <a:pt x="1132" y="915"/>
                      <a:pt x="1157" y="894"/>
                    </a:cubicBezTo>
                    <a:cubicBezTo>
                      <a:pt x="1181" y="874"/>
                      <a:pt x="1217" y="833"/>
                      <a:pt x="1199" y="803"/>
                    </a:cubicBezTo>
                    <a:cubicBezTo>
                      <a:pt x="1181" y="772"/>
                      <a:pt x="1190" y="760"/>
                      <a:pt x="1162" y="758"/>
                    </a:cubicBezTo>
                    <a:cubicBezTo>
                      <a:pt x="1134" y="757"/>
                      <a:pt x="1118" y="715"/>
                      <a:pt x="1081" y="744"/>
                    </a:cubicBezTo>
                    <a:cubicBezTo>
                      <a:pt x="1045" y="774"/>
                      <a:pt x="1011" y="776"/>
                      <a:pt x="998" y="764"/>
                    </a:cubicBezTo>
                    <a:cubicBezTo>
                      <a:pt x="985" y="751"/>
                      <a:pt x="986" y="742"/>
                      <a:pt x="991" y="717"/>
                    </a:cubicBezTo>
                    <a:cubicBezTo>
                      <a:pt x="996" y="692"/>
                      <a:pt x="1011" y="683"/>
                      <a:pt x="978" y="671"/>
                    </a:cubicBezTo>
                    <a:cubicBezTo>
                      <a:pt x="946" y="658"/>
                      <a:pt x="926" y="661"/>
                      <a:pt x="906" y="643"/>
                    </a:cubicBezTo>
                    <a:cubicBezTo>
                      <a:pt x="887" y="625"/>
                      <a:pt x="872" y="628"/>
                      <a:pt x="869" y="608"/>
                    </a:cubicBezTo>
                    <a:cubicBezTo>
                      <a:pt x="865" y="589"/>
                      <a:pt x="842" y="579"/>
                      <a:pt x="872" y="562"/>
                    </a:cubicBezTo>
                    <a:cubicBezTo>
                      <a:pt x="901" y="546"/>
                      <a:pt x="919" y="536"/>
                      <a:pt x="919" y="508"/>
                    </a:cubicBezTo>
                    <a:cubicBezTo>
                      <a:pt x="919" y="480"/>
                      <a:pt x="891" y="466"/>
                      <a:pt x="888" y="455"/>
                    </a:cubicBezTo>
                    <a:cubicBezTo>
                      <a:pt x="885" y="444"/>
                      <a:pt x="916" y="411"/>
                      <a:pt x="942" y="429"/>
                    </a:cubicBezTo>
                    <a:cubicBezTo>
                      <a:pt x="968" y="447"/>
                      <a:pt x="991" y="455"/>
                      <a:pt x="1011" y="444"/>
                    </a:cubicBezTo>
                    <a:cubicBezTo>
                      <a:pt x="1031" y="433"/>
                      <a:pt x="1027" y="415"/>
                      <a:pt x="1013" y="389"/>
                    </a:cubicBezTo>
                    <a:cubicBezTo>
                      <a:pt x="998" y="362"/>
                      <a:pt x="980" y="338"/>
                      <a:pt x="955" y="338"/>
                    </a:cubicBezTo>
                    <a:cubicBezTo>
                      <a:pt x="931" y="338"/>
                      <a:pt x="911" y="344"/>
                      <a:pt x="913" y="366"/>
                    </a:cubicBezTo>
                    <a:cubicBezTo>
                      <a:pt x="914" y="389"/>
                      <a:pt x="918" y="400"/>
                      <a:pt x="898" y="402"/>
                    </a:cubicBezTo>
                    <a:cubicBezTo>
                      <a:pt x="878" y="405"/>
                      <a:pt x="833" y="425"/>
                      <a:pt x="810" y="402"/>
                    </a:cubicBezTo>
                    <a:cubicBezTo>
                      <a:pt x="787" y="380"/>
                      <a:pt x="790" y="315"/>
                      <a:pt x="767" y="315"/>
                    </a:cubicBezTo>
                    <a:cubicBezTo>
                      <a:pt x="744" y="315"/>
                      <a:pt x="701" y="315"/>
                      <a:pt x="705" y="297"/>
                    </a:cubicBezTo>
                    <a:cubicBezTo>
                      <a:pt x="708" y="279"/>
                      <a:pt x="700" y="259"/>
                      <a:pt x="726" y="243"/>
                    </a:cubicBezTo>
                    <a:cubicBezTo>
                      <a:pt x="752" y="226"/>
                      <a:pt x="749" y="208"/>
                      <a:pt x="731" y="191"/>
                    </a:cubicBezTo>
                    <a:cubicBezTo>
                      <a:pt x="713" y="174"/>
                      <a:pt x="695" y="162"/>
                      <a:pt x="682" y="180"/>
                    </a:cubicBezTo>
                    <a:cubicBezTo>
                      <a:pt x="669" y="198"/>
                      <a:pt x="657" y="208"/>
                      <a:pt x="644" y="187"/>
                    </a:cubicBezTo>
                    <a:cubicBezTo>
                      <a:pt x="631" y="166"/>
                      <a:pt x="624" y="154"/>
                      <a:pt x="605" y="138"/>
                    </a:cubicBezTo>
                    <a:cubicBezTo>
                      <a:pt x="585" y="123"/>
                      <a:pt x="585" y="116"/>
                      <a:pt x="541" y="117"/>
                    </a:cubicBezTo>
                    <a:cubicBezTo>
                      <a:pt x="497" y="119"/>
                      <a:pt x="503" y="111"/>
                      <a:pt x="498" y="98"/>
                    </a:cubicBezTo>
                    <a:cubicBezTo>
                      <a:pt x="493" y="86"/>
                      <a:pt x="492" y="80"/>
                      <a:pt x="474" y="81"/>
                    </a:cubicBezTo>
                    <a:cubicBezTo>
                      <a:pt x="456" y="83"/>
                      <a:pt x="436" y="90"/>
                      <a:pt x="420" y="72"/>
                    </a:cubicBezTo>
                    <a:cubicBezTo>
                      <a:pt x="403" y="54"/>
                      <a:pt x="371" y="47"/>
                      <a:pt x="346" y="34"/>
                    </a:cubicBezTo>
                    <a:cubicBezTo>
                      <a:pt x="321" y="22"/>
                      <a:pt x="292" y="19"/>
                      <a:pt x="289" y="5"/>
                    </a:cubicBezTo>
                    <a:cubicBezTo>
                      <a:pt x="288" y="4"/>
                      <a:pt x="288" y="2"/>
                      <a:pt x="288" y="0"/>
                    </a:cubicBezTo>
                    <a:cubicBezTo>
                      <a:pt x="273" y="7"/>
                      <a:pt x="264" y="22"/>
                      <a:pt x="256" y="2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4" name="Freeform 28">
                <a:extLst>
                  <a:ext uri="{FF2B5EF4-FFF2-40B4-BE49-F238E27FC236}">
                    <a16:creationId xmlns:a16="http://schemas.microsoft.com/office/drawing/2014/main" id="{F8220AE0-3307-9B48-BFD9-DEDBF5B3A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2218"/>
                <a:ext cx="671" cy="469"/>
              </a:xfrm>
              <a:custGeom>
                <a:avLst/>
                <a:gdLst>
                  <a:gd name="T0" fmla="*/ 963 w 1448"/>
                  <a:gd name="T1" fmla="*/ 946 h 1013"/>
                  <a:gd name="T2" fmla="*/ 1032 w 1448"/>
                  <a:gd name="T3" fmla="*/ 991 h 1013"/>
                  <a:gd name="T4" fmla="*/ 1119 w 1448"/>
                  <a:gd name="T5" fmla="*/ 992 h 1013"/>
                  <a:gd name="T6" fmla="*/ 1191 w 1448"/>
                  <a:gd name="T7" fmla="*/ 977 h 1013"/>
                  <a:gd name="T8" fmla="*/ 1232 w 1448"/>
                  <a:gd name="T9" fmla="*/ 927 h 1013"/>
                  <a:gd name="T10" fmla="*/ 1251 w 1448"/>
                  <a:gd name="T11" fmla="*/ 843 h 1013"/>
                  <a:gd name="T12" fmla="*/ 1246 w 1448"/>
                  <a:gd name="T13" fmla="*/ 782 h 1013"/>
                  <a:gd name="T14" fmla="*/ 1274 w 1448"/>
                  <a:gd name="T15" fmla="*/ 742 h 1013"/>
                  <a:gd name="T16" fmla="*/ 1440 w 1448"/>
                  <a:gd name="T17" fmla="*/ 785 h 1013"/>
                  <a:gd name="T18" fmla="*/ 1370 w 1448"/>
                  <a:gd name="T19" fmla="*/ 656 h 1013"/>
                  <a:gd name="T20" fmla="*/ 1221 w 1448"/>
                  <a:gd name="T21" fmla="*/ 567 h 1013"/>
                  <a:gd name="T22" fmla="*/ 1156 w 1448"/>
                  <a:gd name="T23" fmla="*/ 474 h 1013"/>
                  <a:gd name="T24" fmla="*/ 968 w 1448"/>
                  <a:gd name="T25" fmla="*/ 266 h 1013"/>
                  <a:gd name="T26" fmla="*/ 867 w 1448"/>
                  <a:gd name="T27" fmla="*/ 148 h 1013"/>
                  <a:gd name="T28" fmla="*/ 649 w 1448"/>
                  <a:gd name="T29" fmla="*/ 52 h 1013"/>
                  <a:gd name="T30" fmla="*/ 571 w 1448"/>
                  <a:gd name="T31" fmla="*/ 29 h 1013"/>
                  <a:gd name="T32" fmla="*/ 478 w 1448"/>
                  <a:gd name="T33" fmla="*/ 133 h 1013"/>
                  <a:gd name="T34" fmla="*/ 409 w 1448"/>
                  <a:gd name="T35" fmla="*/ 191 h 1013"/>
                  <a:gd name="T36" fmla="*/ 331 w 1448"/>
                  <a:gd name="T37" fmla="*/ 176 h 1013"/>
                  <a:gd name="T38" fmla="*/ 250 w 1448"/>
                  <a:gd name="T39" fmla="*/ 211 h 1013"/>
                  <a:gd name="T40" fmla="*/ 116 w 1448"/>
                  <a:gd name="T41" fmla="*/ 134 h 1013"/>
                  <a:gd name="T42" fmla="*/ 5 w 1448"/>
                  <a:gd name="T43" fmla="*/ 151 h 1013"/>
                  <a:gd name="T44" fmla="*/ 62 w 1448"/>
                  <a:gd name="T45" fmla="*/ 240 h 1013"/>
                  <a:gd name="T46" fmla="*/ 190 w 1448"/>
                  <a:gd name="T47" fmla="*/ 287 h 1013"/>
                  <a:gd name="T48" fmla="*/ 257 w 1448"/>
                  <a:gd name="T49" fmla="*/ 323 h 1013"/>
                  <a:gd name="T50" fmla="*/ 360 w 1448"/>
                  <a:gd name="T51" fmla="*/ 393 h 1013"/>
                  <a:gd name="T52" fmla="*/ 447 w 1448"/>
                  <a:gd name="T53" fmla="*/ 397 h 1013"/>
                  <a:gd name="T54" fmla="*/ 421 w 1448"/>
                  <a:gd name="T55" fmla="*/ 503 h 1013"/>
                  <a:gd name="T56" fmla="*/ 526 w 1448"/>
                  <a:gd name="T57" fmla="*/ 608 h 1013"/>
                  <a:gd name="T58" fmla="*/ 629 w 1448"/>
                  <a:gd name="T59" fmla="*/ 572 h 1013"/>
                  <a:gd name="T60" fmla="*/ 729 w 1448"/>
                  <a:gd name="T61" fmla="*/ 595 h 1013"/>
                  <a:gd name="T62" fmla="*/ 658 w 1448"/>
                  <a:gd name="T63" fmla="*/ 635 h 1013"/>
                  <a:gd name="T64" fmla="*/ 635 w 1448"/>
                  <a:gd name="T65" fmla="*/ 714 h 1013"/>
                  <a:gd name="T66" fmla="*/ 585 w 1448"/>
                  <a:gd name="T67" fmla="*/ 814 h 1013"/>
                  <a:gd name="T68" fmla="*/ 694 w 1448"/>
                  <a:gd name="T69" fmla="*/ 877 h 1013"/>
                  <a:gd name="T70" fmla="*/ 714 w 1448"/>
                  <a:gd name="T71" fmla="*/ 970 h 1013"/>
                  <a:gd name="T72" fmla="*/ 878 w 1448"/>
                  <a:gd name="T73" fmla="*/ 964 h 1013"/>
                  <a:gd name="T74" fmla="*/ 919 w 1448"/>
                  <a:gd name="T75" fmla="*/ 963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8" h="1013">
                    <a:moveTo>
                      <a:pt x="919" y="963"/>
                    </a:moveTo>
                    <a:cubicBezTo>
                      <a:pt x="922" y="950"/>
                      <a:pt x="951" y="956"/>
                      <a:pt x="963" y="946"/>
                    </a:cubicBezTo>
                    <a:cubicBezTo>
                      <a:pt x="974" y="936"/>
                      <a:pt x="992" y="955"/>
                      <a:pt x="997" y="967"/>
                    </a:cubicBezTo>
                    <a:cubicBezTo>
                      <a:pt x="1002" y="980"/>
                      <a:pt x="1012" y="984"/>
                      <a:pt x="1032" y="991"/>
                    </a:cubicBezTo>
                    <a:cubicBezTo>
                      <a:pt x="1051" y="998"/>
                      <a:pt x="1051" y="1005"/>
                      <a:pt x="1073" y="996"/>
                    </a:cubicBezTo>
                    <a:cubicBezTo>
                      <a:pt x="1094" y="988"/>
                      <a:pt x="1102" y="971"/>
                      <a:pt x="1119" y="992"/>
                    </a:cubicBezTo>
                    <a:cubicBezTo>
                      <a:pt x="1135" y="1013"/>
                      <a:pt x="1140" y="1006"/>
                      <a:pt x="1160" y="1000"/>
                    </a:cubicBezTo>
                    <a:cubicBezTo>
                      <a:pt x="1179" y="995"/>
                      <a:pt x="1191" y="993"/>
                      <a:pt x="1191" y="977"/>
                    </a:cubicBezTo>
                    <a:cubicBezTo>
                      <a:pt x="1191" y="960"/>
                      <a:pt x="1196" y="960"/>
                      <a:pt x="1209" y="953"/>
                    </a:cubicBezTo>
                    <a:cubicBezTo>
                      <a:pt x="1222" y="946"/>
                      <a:pt x="1227" y="949"/>
                      <a:pt x="1232" y="927"/>
                    </a:cubicBezTo>
                    <a:cubicBezTo>
                      <a:pt x="1237" y="904"/>
                      <a:pt x="1255" y="910"/>
                      <a:pt x="1258" y="888"/>
                    </a:cubicBezTo>
                    <a:cubicBezTo>
                      <a:pt x="1261" y="866"/>
                      <a:pt x="1228" y="850"/>
                      <a:pt x="1251" y="843"/>
                    </a:cubicBezTo>
                    <a:cubicBezTo>
                      <a:pt x="1274" y="836"/>
                      <a:pt x="1294" y="838"/>
                      <a:pt x="1284" y="820"/>
                    </a:cubicBezTo>
                    <a:cubicBezTo>
                      <a:pt x="1274" y="802"/>
                      <a:pt x="1264" y="796"/>
                      <a:pt x="1246" y="782"/>
                    </a:cubicBezTo>
                    <a:cubicBezTo>
                      <a:pt x="1228" y="768"/>
                      <a:pt x="1223" y="749"/>
                      <a:pt x="1240" y="745"/>
                    </a:cubicBezTo>
                    <a:cubicBezTo>
                      <a:pt x="1252" y="741"/>
                      <a:pt x="1252" y="733"/>
                      <a:pt x="1274" y="742"/>
                    </a:cubicBezTo>
                    <a:cubicBezTo>
                      <a:pt x="1276" y="736"/>
                      <a:pt x="1285" y="734"/>
                      <a:pt x="1304" y="741"/>
                    </a:cubicBezTo>
                    <a:cubicBezTo>
                      <a:pt x="1365" y="763"/>
                      <a:pt x="1431" y="811"/>
                      <a:pt x="1440" y="785"/>
                    </a:cubicBezTo>
                    <a:cubicBezTo>
                      <a:pt x="1448" y="759"/>
                      <a:pt x="1413" y="730"/>
                      <a:pt x="1413" y="700"/>
                    </a:cubicBezTo>
                    <a:cubicBezTo>
                      <a:pt x="1413" y="670"/>
                      <a:pt x="1400" y="656"/>
                      <a:pt x="1370" y="656"/>
                    </a:cubicBezTo>
                    <a:cubicBezTo>
                      <a:pt x="1339" y="656"/>
                      <a:pt x="1304" y="659"/>
                      <a:pt x="1291" y="630"/>
                    </a:cubicBezTo>
                    <a:cubicBezTo>
                      <a:pt x="1278" y="600"/>
                      <a:pt x="1269" y="567"/>
                      <a:pt x="1221" y="567"/>
                    </a:cubicBezTo>
                    <a:cubicBezTo>
                      <a:pt x="1173" y="567"/>
                      <a:pt x="1147" y="552"/>
                      <a:pt x="1147" y="530"/>
                    </a:cubicBezTo>
                    <a:cubicBezTo>
                      <a:pt x="1147" y="507"/>
                      <a:pt x="1195" y="504"/>
                      <a:pt x="1156" y="474"/>
                    </a:cubicBezTo>
                    <a:cubicBezTo>
                      <a:pt x="1116" y="444"/>
                      <a:pt x="1042" y="374"/>
                      <a:pt x="1025" y="341"/>
                    </a:cubicBezTo>
                    <a:cubicBezTo>
                      <a:pt x="1007" y="307"/>
                      <a:pt x="1012" y="292"/>
                      <a:pt x="968" y="266"/>
                    </a:cubicBezTo>
                    <a:cubicBezTo>
                      <a:pt x="924" y="241"/>
                      <a:pt x="924" y="244"/>
                      <a:pt x="929" y="215"/>
                    </a:cubicBezTo>
                    <a:cubicBezTo>
                      <a:pt x="933" y="185"/>
                      <a:pt x="907" y="159"/>
                      <a:pt x="867" y="148"/>
                    </a:cubicBezTo>
                    <a:cubicBezTo>
                      <a:pt x="828" y="137"/>
                      <a:pt x="780" y="140"/>
                      <a:pt x="749" y="118"/>
                    </a:cubicBezTo>
                    <a:cubicBezTo>
                      <a:pt x="719" y="96"/>
                      <a:pt x="653" y="89"/>
                      <a:pt x="649" y="52"/>
                    </a:cubicBezTo>
                    <a:cubicBezTo>
                      <a:pt x="646" y="29"/>
                      <a:pt x="649" y="23"/>
                      <a:pt x="658" y="10"/>
                    </a:cubicBezTo>
                    <a:cubicBezTo>
                      <a:pt x="596" y="0"/>
                      <a:pt x="600" y="13"/>
                      <a:pt x="571" y="29"/>
                    </a:cubicBezTo>
                    <a:cubicBezTo>
                      <a:pt x="539" y="47"/>
                      <a:pt x="549" y="65"/>
                      <a:pt x="544" y="97"/>
                    </a:cubicBezTo>
                    <a:cubicBezTo>
                      <a:pt x="539" y="129"/>
                      <a:pt x="509" y="130"/>
                      <a:pt x="478" y="133"/>
                    </a:cubicBezTo>
                    <a:cubicBezTo>
                      <a:pt x="447" y="136"/>
                      <a:pt x="458" y="164"/>
                      <a:pt x="449" y="183"/>
                    </a:cubicBezTo>
                    <a:cubicBezTo>
                      <a:pt x="439" y="203"/>
                      <a:pt x="414" y="194"/>
                      <a:pt x="409" y="191"/>
                    </a:cubicBezTo>
                    <a:cubicBezTo>
                      <a:pt x="404" y="189"/>
                      <a:pt x="401" y="169"/>
                      <a:pt x="381" y="154"/>
                    </a:cubicBezTo>
                    <a:cubicBezTo>
                      <a:pt x="331" y="140"/>
                      <a:pt x="329" y="159"/>
                      <a:pt x="331" y="176"/>
                    </a:cubicBezTo>
                    <a:cubicBezTo>
                      <a:pt x="332" y="193"/>
                      <a:pt x="319" y="189"/>
                      <a:pt x="298" y="204"/>
                    </a:cubicBezTo>
                    <a:cubicBezTo>
                      <a:pt x="277" y="219"/>
                      <a:pt x="275" y="239"/>
                      <a:pt x="250" y="211"/>
                    </a:cubicBezTo>
                    <a:cubicBezTo>
                      <a:pt x="226" y="183"/>
                      <a:pt x="196" y="215"/>
                      <a:pt x="182" y="204"/>
                    </a:cubicBezTo>
                    <a:cubicBezTo>
                      <a:pt x="167" y="193"/>
                      <a:pt x="141" y="158"/>
                      <a:pt x="116" y="134"/>
                    </a:cubicBezTo>
                    <a:cubicBezTo>
                      <a:pt x="91" y="111"/>
                      <a:pt x="73" y="118"/>
                      <a:pt x="42" y="132"/>
                    </a:cubicBezTo>
                    <a:cubicBezTo>
                      <a:pt x="11" y="146"/>
                      <a:pt x="10" y="137"/>
                      <a:pt x="5" y="151"/>
                    </a:cubicBezTo>
                    <a:cubicBezTo>
                      <a:pt x="0" y="165"/>
                      <a:pt x="1" y="197"/>
                      <a:pt x="5" y="211"/>
                    </a:cubicBezTo>
                    <a:cubicBezTo>
                      <a:pt x="8" y="225"/>
                      <a:pt x="37" y="228"/>
                      <a:pt x="62" y="240"/>
                    </a:cubicBezTo>
                    <a:cubicBezTo>
                      <a:pt x="87" y="253"/>
                      <a:pt x="119" y="260"/>
                      <a:pt x="136" y="278"/>
                    </a:cubicBezTo>
                    <a:cubicBezTo>
                      <a:pt x="152" y="296"/>
                      <a:pt x="172" y="289"/>
                      <a:pt x="190" y="287"/>
                    </a:cubicBezTo>
                    <a:cubicBezTo>
                      <a:pt x="208" y="286"/>
                      <a:pt x="209" y="292"/>
                      <a:pt x="214" y="304"/>
                    </a:cubicBezTo>
                    <a:cubicBezTo>
                      <a:pt x="219" y="317"/>
                      <a:pt x="213" y="325"/>
                      <a:pt x="257" y="323"/>
                    </a:cubicBezTo>
                    <a:cubicBezTo>
                      <a:pt x="301" y="322"/>
                      <a:pt x="301" y="329"/>
                      <a:pt x="321" y="344"/>
                    </a:cubicBezTo>
                    <a:cubicBezTo>
                      <a:pt x="340" y="360"/>
                      <a:pt x="347" y="372"/>
                      <a:pt x="360" y="393"/>
                    </a:cubicBezTo>
                    <a:cubicBezTo>
                      <a:pt x="373" y="414"/>
                      <a:pt x="385" y="404"/>
                      <a:pt x="398" y="386"/>
                    </a:cubicBezTo>
                    <a:cubicBezTo>
                      <a:pt x="411" y="368"/>
                      <a:pt x="429" y="380"/>
                      <a:pt x="447" y="397"/>
                    </a:cubicBezTo>
                    <a:cubicBezTo>
                      <a:pt x="465" y="414"/>
                      <a:pt x="468" y="432"/>
                      <a:pt x="442" y="449"/>
                    </a:cubicBezTo>
                    <a:cubicBezTo>
                      <a:pt x="416" y="465"/>
                      <a:pt x="424" y="485"/>
                      <a:pt x="421" y="503"/>
                    </a:cubicBezTo>
                    <a:cubicBezTo>
                      <a:pt x="417" y="521"/>
                      <a:pt x="460" y="521"/>
                      <a:pt x="483" y="521"/>
                    </a:cubicBezTo>
                    <a:cubicBezTo>
                      <a:pt x="506" y="521"/>
                      <a:pt x="503" y="586"/>
                      <a:pt x="526" y="608"/>
                    </a:cubicBezTo>
                    <a:cubicBezTo>
                      <a:pt x="549" y="631"/>
                      <a:pt x="594" y="611"/>
                      <a:pt x="614" y="608"/>
                    </a:cubicBezTo>
                    <a:cubicBezTo>
                      <a:pt x="634" y="606"/>
                      <a:pt x="630" y="595"/>
                      <a:pt x="629" y="572"/>
                    </a:cubicBezTo>
                    <a:cubicBezTo>
                      <a:pt x="627" y="550"/>
                      <a:pt x="647" y="544"/>
                      <a:pt x="671" y="544"/>
                    </a:cubicBezTo>
                    <a:cubicBezTo>
                      <a:pt x="696" y="544"/>
                      <a:pt x="714" y="568"/>
                      <a:pt x="729" y="595"/>
                    </a:cubicBezTo>
                    <a:cubicBezTo>
                      <a:pt x="743" y="621"/>
                      <a:pt x="747" y="639"/>
                      <a:pt x="727" y="650"/>
                    </a:cubicBezTo>
                    <a:cubicBezTo>
                      <a:pt x="707" y="661"/>
                      <a:pt x="684" y="653"/>
                      <a:pt x="658" y="635"/>
                    </a:cubicBezTo>
                    <a:cubicBezTo>
                      <a:pt x="632" y="617"/>
                      <a:pt x="601" y="650"/>
                      <a:pt x="604" y="661"/>
                    </a:cubicBezTo>
                    <a:cubicBezTo>
                      <a:pt x="607" y="672"/>
                      <a:pt x="635" y="686"/>
                      <a:pt x="635" y="714"/>
                    </a:cubicBezTo>
                    <a:cubicBezTo>
                      <a:pt x="635" y="742"/>
                      <a:pt x="617" y="752"/>
                      <a:pt x="588" y="768"/>
                    </a:cubicBezTo>
                    <a:cubicBezTo>
                      <a:pt x="558" y="785"/>
                      <a:pt x="581" y="795"/>
                      <a:pt x="585" y="814"/>
                    </a:cubicBezTo>
                    <a:cubicBezTo>
                      <a:pt x="588" y="834"/>
                      <a:pt x="603" y="831"/>
                      <a:pt x="622" y="849"/>
                    </a:cubicBezTo>
                    <a:cubicBezTo>
                      <a:pt x="642" y="867"/>
                      <a:pt x="662" y="864"/>
                      <a:pt x="694" y="877"/>
                    </a:cubicBezTo>
                    <a:cubicBezTo>
                      <a:pt x="727" y="889"/>
                      <a:pt x="712" y="898"/>
                      <a:pt x="707" y="923"/>
                    </a:cubicBezTo>
                    <a:cubicBezTo>
                      <a:pt x="702" y="948"/>
                      <a:pt x="701" y="957"/>
                      <a:pt x="714" y="970"/>
                    </a:cubicBezTo>
                    <a:cubicBezTo>
                      <a:pt x="727" y="982"/>
                      <a:pt x="761" y="980"/>
                      <a:pt x="797" y="950"/>
                    </a:cubicBezTo>
                    <a:cubicBezTo>
                      <a:pt x="834" y="921"/>
                      <a:pt x="850" y="963"/>
                      <a:pt x="878" y="964"/>
                    </a:cubicBezTo>
                    <a:cubicBezTo>
                      <a:pt x="892" y="965"/>
                      <a:pt x="897" y="969"/>
                      <a:pt x="901" y="976"/>
                    </a:cubicBezTo>
                    <a:cubicBezTo>
                      <a:pt x="909" y="973"/>
                      <a:pt x="917" y="969"/>
                      <a:pt x="919" y="96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5" name="Freeform 29">
                <a:extLst>
                  <a:ext uri="{FF2B5EF4-FFF2-40B4-BE49-F238E27FC236}">
                    <a16:creationId xmlns:a16="http://schemas.microsoft.com/office/drawing/2014/main" id="{57864F19-07ED-4A4C-8D9E-A4E0E749B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1" y="2651"/>
                <a:ext cx="455" cy="451"/>
              </a:xfrm>
              <a:custGeom>
                <a:avLst/>
                <a:gdLst>
                  <a:gd name="T0" fmla="*/ 913 w 983"/>
                  <a:gd name="T1" fmla="*/ 416 h 972"/>
                  <a:gd name="T2" fmla="*/ 965 w 983"/>
                  <a:gd name="T3" fmla="*/ 379 h 972"/>
                  <a:gd name="T4" fmla="*/ 926 w 983"/>
                  <a:gd name="T5" fmla="*/ 298 h 972"/>
                  <a:gd name="T6" fmla="*/ 948 w 983"/>
                  <a:gd name="T7" fmla="*/ 227 h 972"/>
                  <a:gd name="T8" fmla="*/ 830 w 983"/>
                  <a:gd name="T9" fmla="*/ 205 h 972"/>
                  <a:gd name="T10" fmla="*/ 707 w 983"/>
                  <a:gd name="T11" fmla="*/ 179 h 972"/>
                  <a:gd name="T12" fmla="*/ 607 w 983"/>
                  <a:gd name="T13" fmla="*/ 253 h 972"/>
                  <a:gd name="T14" fmla="*/ 572 w 983"/>
                  <a:gd name="T15" fmla="*/ 216 h 972"/>
                  <a:gd name="T16" fmla="*/ 559 w 983"/>
                  <a:gd name="T17" fmla="*/ 168 h 972"/>
                  <a:gd name="T18" fmla="*/ 668 w 983"/>
                  <a:gd name="T19" fmla="*/ 164 h 972"/>
                  <a:gd name="T20" fmla="*/ 706 w 983"/>
                  <a:gd name="T21" fmla="*/ 85 h 972"/>
                  <a:gd name="T22" fmla="*/ 677 w 983"/>
                  <a:gd name="T23" fmla="*/ 63 h 972"/>
                  <a:gd name="T24" fmla="*/ 620 w 983"/>
                  <a:gd name="T25" fmla="*/ 31 h 972"/>
                  <a:gd name="T26" fmla="*/ 601 w 983"/>
                  <a:gd name="T27" fmla="*/ 16 h 972"/>
                  <a:gd name="T28" fmla="*/ 599 w 983"/>
                  <a:gd name="T29" fmla="*/ 17 h 972"/>
                  <a:gd name="T30" fmla="*/ 581 w 983"/>
                  <a:gd name="T31" fmla="*/ 41 h 972"/>
                  <a:gd name="T32" fmla="*/ 550 w 983"/>
                  <a:gd name="T33" fmla="*/ 64 h 972"/>
                  <a:gd name="T34" fmla="*/ 509 w 983"/>
                  <a:gd name="T35" fmla="*/ 56 h 972"/>
                  <a:gd name="T36" fmla="*/ 463 w 983"/>
                  <a:gd name="T37" fmla="*/ 60 h 972"/>
                  <a:gd name="T38" fmla="*/ 422 w 983"/>
                  <a:gd name="T39" fmla="*/ 55 h 972"/>
                  <a:gd name="T40" fmla="*/ 387 w 983"/>
                  <a:gd name="T41" fmla="*/ 31 h 972"/>
                  <a:gd name="T42" fmla="*/ 353 w 983"/>
                  <a:gd name="T43" fmla="*/ 10 h 972"/>
                  <a:gd name="T44" fmla="*/ 309 w 983"/>
                  <a:gd name="T45" fmla="*/ 27 h 972"/>
                  <a:gd name="T46" fmla="*/ 291 w 983"/>
                  <a:gd name="T47" fmla="*/ 40 h 972"/>
                  <a:gd name="T48" fmla="*/ 305 w 983"/>
                  <a:gd name="T49" fmla="*/ 73 h 972"/>
                  <a:gd name="T50" fmla="*/ 263 w 983"/>
                  <a:gd name="T51" fmla="*/ 164 h 972"/>
                  <a:gd name="T52" fmla="*/ 281 w 983"/>
                  <a:gd name="T53" fmla="*/ 217 h 972"/>
                  <a:gd name="T54" fmla="*/ 238 w 983"/>
                  <a:gd name="T55" fmla="*/ 245 h 972"/>
                  <a:gd name="T56" fmla="*/ 171 w 983"/>
                  <a:gd name="T57" fmla="*/ 262 h 972"/>
                  <a:gd name="T58" fmla="*/ 189 w 983"/>
                  <a:gd name="T59" fmla="*/ 310 h 972"/>
                  <a:gd name="T60" fmla="*/ 176 w 983"/>
                  <a:gd name="T61" fmla="*/ 349 h 972"/>
                  <a:gd name="T62" fmla="*/ 158 w 983"/>
                  <a:gd name="T63" fmla="*/ 406 h 972"/>
                  <a:gd name="T64" fmla="*/ 115 w 983"/>
                  <a:gd name="T65" fmla="*/ 451 h 972"/>
                  <a:gd name="T66" fmla="*/ 79 w 983"/>
                  <a:gd name="T67" fmla="*/ 492 h 972"/>
                  <a:gd name="T68" fmla="*/ 48 w 983"/>
                  <a:gd name="T69" fmla="*/ 511 h 972"/>
                  <a:gd name="T70" fmla="*/ 6 w 983"/>
                  <a:gd name="T71" fmla="*/ 580 h 972"/>
                  <a:gd name="T72" fmla="*/ 91 w 983"/>
                  <a:gd name="T73" fmla="*/ 635 h 972"/>
                  <a:gd name="T74" fmla="*/ 157 w 983"/>
                  <a:gd name="T75" fmla="*/ 733 h 972"/>
                  <a:gd name="T76" fmla="*/ 156 w 983"/>
                  <a:gd name="T77" fmla="*/ 780 h 972"/>
                  <a:gd name="T78" fmla="*/ 192 w 983"/>
                  <a:gd name="T79" fmla="*/ 777 h 972"/>
                  <a:gd name="T80" fmla="*/ 246 w 983"/>
                  <a:gd name="T81" fmla="*/ 782 h 972"/>
                  <a:gd name="T82" fmla="*/ 251 w 983"/>
                  <a:gd name="T83" fmla="*/ 848 h 972"/>
                  <a:gd name="T84" fmla="*/ 294 w 983"/>
                  <a:gd name="T85" fmla="*/ 905 h 972"/>
                  <a:gd name="T86" fmla="*/ 330 w 983"/>
                  <a:gd name="T87" fmla="*/ 954 h 972"/>
                  <a:gd name="T88" fmla="*/ 397 w 983"/>
                  <a:gd name="T89" fmla="*/ 959 h 972"/>
                  <a:gd name="T90" fmla="*/ 438 w 983"/>
                  <a:gd name="T91" fmla="*/ 923 h 972"/>
                  <a:gd name="T92" fmla="*/ 486 w 983"/>
                  <a:gd name="T93" fmla="*/ 914 h 972"/>
                  <a:gd name="T94" fmla="*/ 533 w 983"/>
                  <a:gd name="T95" fmla="*/ 962 h 972"/>
                  <a:gd name="T96" fmla="*/ 590 w 983"/>
                  <a:gd name="T97" fmla="*/ 950 h 972"/>
                  <a:gd name="T98" fmla="*/ 666 w 983"/>
                  <a:gd name="T99" fmla="*/ 937 h 972"/>
                  <a:gd name="T100" fmla="*/ 713 w 983"/>
                  <a:gd name="T101" fmla="*/ 971 h 972"/>
                  <a:gd name="T102" fmla="*/ 720 w 983"/>
                  <a:gd name="T103" fmla="*/ 972 h 972"/>
                  <a:gd name="T104" fmla="*/ 747 w 983"/>
                  <a:gd name="T105" fmla="*/ 906 h 972"/>
                  <a:gd name="T106" fmla="*/ 768 w 983"/>
                  <a:gd name="T107" fmla="*/ 791 h 972"/>
                  <a:gd name="T108" fmla="*/ 812 w 983"/>
                  <a:gd name="T109" fmla="*/ 706 h 972"/>
                  <a:gd name="T110" fmla="*/ 851 w 983"/>
                  <a:gd name="T111" fmla="*/ 665 h 972"/>
                  <a:gd name="T112" fmla="*/ 900 w 983"/>
                  <a:gd name="T113" fmla="*/ 680 h 972"/>
                  <a:gd name="T114" fmla="*/ 948 w 983"/>
                  <a:gd name="T115" fmla="*/ 635 h 972"/>
                  <a:gd name="T116" fmla="*/ 913 w 983"/>
                  <a:gd name="T117" fmla="*/ 535 h 972"/>
                  <a:gd name="T118" fmla="*/ 900 w 983"/>
                  <a:gd name="T119" fmla="*/ 472 h 972"/>
                  <a:gd name="T120" fmla="*/ 913 w 983"/>
                  <a:gd name="T121" fmla="*/ 416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3" h="972">
                    <a:moveTo>
                      <a:pt x="913" y="416"/>
                    </a:moveTo>
                    <a:cubicBezTo>
                      <a:pt x="948" y="416"/>
                      <a:pt x="983" y="413"/>
                      <a:pt x="965" y="379"/>
                    </a:cubicBezTo>
                    <a:cubicBezTo>
                      <a:pt x="948" y="346"/>
                      <a:pt x="908" y="331"/>
                      <a:pt x="926" y="298"/>
                    </a:cubicBezTo>
                    <a:cubicBezTo>
                      <a:pt x="943" y="265"/>
                      <a:pt x="983" y="246"/>
                      <a:pt x="948" y="227"/>
                    </a:cubicBezTo>
                    <a:cubicBezTo>
                      <a:pt x="913" y="209"/>
                      <a:pt x="856" y="242"/>
                      <a:pt x="830" y="205"/>
                    </a:cubicBezTo>
                    <a:cubicBezTo>
                      <a:pt x="803" y="168"/>
                      <a:pt x="725" y="153"/>
                      <a:pt x="707" y="179"/>
                    </a:cubicBezTo>
                    <a:cubicBezTo>
                      <a:pt x="690" y="205"/>
                      <a:pt x="624" y="279"/>
                      <a:pt x="607" y="253"/>
                    </a:cubicBezTo>
                    <a:cubicBezTo>
                      <a:pt x="589" y="227"/>
                      <a:pt x="598" y="216"/>
                      <a:pt x="572" y="216"/>
                    </a:cubicBezTo>
                    <a:cubicBezTo>
                      <a:pt x="546" y="216"/>
                      <a:pt x="519" y="157"/>
                      <a:pt x="559" y="168"/>
                    </a:cubicBezTo>
                    <a:cubicBezTo>
                      <a:pt x="598" y="179"/>
                      <a:pt x="655" y="194"/>
                      <a:pt x="668" y="164"/>
                    </a:cubicBezTo>
                    <a:cubicBezTo>
                      <a:pt x="679" y="140"/>
                      <a:pt x="687" y="106"/>
                      <a:pt x="706" y="85"/>
                    </a:cubicBezTo>
                    <a:cubicBezTo>
                      <a:pt x="697" y="76"/>
                      <a:pt x="690" y="66"/>
                      <a:pt x="677" y="63"/>
                    </a:cubicBezTo>
                    <a:cubicBezTo>
                      <a:pt x="656" y="59"/>
                      <a:pt x="658" y="46"/>
                      <a:pt x="620" y="31"/>
                    </a:cubicBezTo>
                    <a:cubicBezTo>
                      <a:pt x="610" y="27"/>
                      <a:pt x="604" y="22"/>
                      <a:pt x="601" y="16"/>
                    </a:cubicBezTo>
                    <a:cubicBezTo>
                      <a:pt x="600" y="16"/>
                      <a:pt x="600" y="17"/>
                      <a:pt x="599" y="17"/>
                    </a:cubicBezTo>
                    <a:cubicBezTo>
                      <a:pt x="586" y="24"/>
                      <a:pt x="581" y="24"/>
                      <a:pt x="581" y="41"/>
                    </a:cubicBezTo>
                    <a:cubicBezTo>
                      <a:pt x="581" y="57"/>
                      <a:pt x="569" y="59"/>
                      <a:pt x="550" y="64"/>
                    </a:cubicBezTo>
                    <a:cubicBezTo>
                      <a:pt x="530" y="70"/>
                      <a:pt x="525" y="77"/>
                      <a:pt x="509" y="56"/>
                    </a:cubicBezTo>
                    <a:cubicBezTo>
                      <a:pt x="492" y="35"/>
                      <a:pt x="484" y="52"/>
                      <a:pt x="463" y="60"/>
                    </a:cubicBezTo>
                    <a:cubicBezTo>
                      <a:pt x="441" y="69"/>
                      <a:pt x="441" y="62"/>
                      <a:pt x="422" y="55"/>
                    </a:cubicBezTo>
                    <a:cubicBezTo>
                      <a:pt x="402" y="48"/>
                      <a:pt x="392" y="44"/>
                      <a:pt x="387" y="31"/>
                    </a:cubicBezTo>
                    <a:cubicBezTo>
                      <a:pt x="382" y="19"/>
                      <a:pt x="364" y="0"/>
                      <a:pt x="353" y="10"/>
                    </a:cubicBezTo>
                    <a:cubicBezTo>
                      <a:pt x="341" y="20"/>
                      <a:pt x="312" y="14"/>
                      <a:pt x="309" y="27"/>
                    </a:cubicBezTo>
                    <a:cubicBezTo>
                      <a:pt x="307" y="33"/>
                      <a:pt x="299" y="37"/>
                      <a:pt x="291" y="40"/>
                    </a:cubicBezTo>
                    <a:cubicBezTo>
                      <a:pt x="294" y="48"/>
                      <a:pt x="297" y="58"/>
                      <a:pt x="305" y="73"/>
                    </a:cubicBezTo>
                    <a:cubicBezTo>
                      <a:pt x="323" y="103"/>
                      <a:pt x="287" y="144"/>
                      <a:pt x="263" y="164"/>
                    </a:cubicBezTo>
                    <a:cubicBezTo>
                      <a:pt x="238" y="185"/>
                      <a:pt x="266" y="198"/>
                      <a:pt x="281" y="217"/>
                    </a:cubicBezTo>
                    <a:cubicBezTo>
                      <a:pt x="296" y="237"/>
                      <a:pt x="258" y="238"/>
                      <a:pt x="238" y="245"/>
                    </a:cubicBezTo>
                    <a:cubicBezTo>
                      <a:pt x="219" y="252"/>
                      <a:pt x="207" y="253"/>
                      <a:pt x="171" y="262"/>
                    </a:cubicBezTo>
                    <a:cubicBezTo>
                      <a:pt x="135" y="270"/>
                      <a:pt x="176" y="295"/>
                      <a:pt x="189" y="310"/>
                    </a:cubicBezTo>
                    <a:cubicBezTo>
                      <a:pt x="202" y="326"/>
                      <a:pt x="189" y="335"/>
                      <a:pt x="176" y="349"/>
                    </a:cubicBezTo>
                    <a:cubicBezTo>
                      <a:pt x="163" y="363"/>
                      <a:pt x="161" y="384"/>
                      <a:pt x="158" y="406"/>
                    </a:cubicBezTo>
                    <a:cubicBezTo>
                      <a:pt x="155" y="429"/>
                      <a:pt x="130" y="440"/>
                      <a:pt x="115" y="451"/>
                    </a:cubicBezTo>
                    <a:cubicBezTo>
                      <a:pt x="101" y="462"/>
                      <a:pt x="89" y="470"/>
                      <a:pt x="79" y="492"/>
                    </a:cubicBezTo>
                    <a:cubicBezTo>
                      <a:pt x="75" y="502"/>
                      <a:pt x="62" y="508"/>
                      <a:pt x="48" y="511"/>
                    </a:cubicBezTo>
                    <a:cubicBezTo>
                      <a:pt x="59" y="529"/>
                      <a:pt x="12" y="558"/>
                      <a:pt x="6" y="580"/>
                    </a:cubicBezTo>
                    <a:cubicBezTo>
                      <a:pt x="0" y="604"/>
                      <a:pt x="43" y="613"/>
                      <a:pt x="91" y="635"/>
                    </a:cubicBezTo>
                    <a:cubicBezTo>
                      <a:pt x="139" y="657"/>
                      <a:pt x="131" y="700"/>
                      <a:pt x="157" y="733"/>
                    </a:cubicBezTo>
                    <a:cubicBezTo>
                      <a:pt x="177" y="759"/>
                      <a:pt x="164" y="769"/>
                      <a:pt x="156" y="780"/>
                    </a:cubicBezTo>
                    <a:cubicBezTo>
                      <a:pt x="169" y="782"/>
                      <a:pt x="184" y="782"/>
                      <a:pt x="192" y="777"/>
                    </a:cubicBezTo>
                    <a:cubicBezTo>
                      <a:pt x="210" y="768"/>
                      <a:pt x="248" y="747"/>
                      <a:pt x="246" y="782"/>
                    </a:cubicBezTo>
                    <a:cubicBezTo>
                      <a:pt x="245" y="816"/>
                      <a:pt x="232" y="833"/>
                      <a:pt x="251" y="848"/>
                    </a:cubicBezTo>
                    <a:cubicBezTo>
                      <a:pt x="271" y="864"/>
                      <a:pt x="289" y="884"/>
                      <a:pt x="294" y="905"/>
                    </a:cubicBezTo>
                    <a:cubicBezTo>
                      <a:pt x="299" y="926"/>
                      <a:pt x="309" y="944"/>
                      <a:pt x="330" y="954"/>
                    </a:cubicBezTo>
                    <a:cubicBezTo>
                      <a:pt x="351" y="964"/>
                      <a:pt x="381" y="972"/>
                      <a:pt x="397" y="959"/>
                    </a:cubicBezTo>
                    <a:cubicBezTo>
                      <a:pt x="414" y="947"/>
                      <a:pt x="428" y="943"/>
                      <a:pt x="438" y="923"/>
                    </a:cubicBezTo>
                    <a:cubicBezTo>
                      <a:pt x="448" y="904"/>
                      <a:pt x="464" y="879"/>
                      <a:pt x="486" y="914"/>
                    </a:cubicBezTo>
                    <a:cubicBezTo>
                      <a:pt x="507" y="948"/>
                      <a:pt x="502" y="958"/>
                      <a:pt x="533" y="962"/>
                    </a:cubicBezTo>
                    <a:cubicBezTo>
                      <a:pt x="564" y="966"/>
                      <a:pt x="564" y="961"/>
                      <a:pt x="590" y="950"/>
                    </a:cubicBezTo>
                    <a:cubicBezTo>
                      <a:pt x="617" y="939"/>
                      <a:pt x="656" y="915"/>
                      <a:pt x="666" y="937"/>
                    </a:cubicBezTo>
                    <a:cubicBezTo>
                      <a:pt x="676" y="959"/>
                      <a:pt x="694" y="968"/>
                      <a:pt x="713" y="971"/>
                    </a:cubicBezTo>
                    <a:cubicBezTo>
                      <a:pt x="716" y="971"/>
                      <a:pt x="718" y="971"/>
                      <a:pt x="720" y="972"/>
                    </a:cubicBezTo>
                    <a:cubicBezTo>
                      <a:pt x="732" y="956"/>
                      <a:pt x="744" y="937"/>
                      <a:pt x="747" y="906"/>
                    </a:cubicBezTo>
                    <a:cubicBezTo>
                      <a:pt x="751" y="850"/>
                      <a:pt x="747" y="813"/>
                      <a:pt x="768" y="791"/>
                    </a:cubicBezTo>
                    <a:cubicBezTo>
                      <a:pt x="790" y="769"/>
                      <a:pt x="808" y="728"/>
                      <a:pt x="812" y="706"/>
                    </a:cubicBezTo>
                    <a:cubicBezTo>
                      <a:pt x="817" y="683"/>
                      <a:pt x="825" y="639"/>
                      <a:pt x="851" y="665"/>
                    </a:cubicBezTo>
                    <a:cubicBezTo>
                      <a:pt x="878" y="691"/>
                      <a:pt x="878" y="702"/>
                      <a:pt x="900" y="680"/>
                    </a:cubicBezTo>
                    <a:cubicBezTo>
                      <a:pt x="921" y="657"/>
                      <a:pt x="974" y="683"/>
                      <a:pt x="948" y="635"/>
                    </a:cubicBezTo>
                    <a:cubicBezTo>
                      <a:pt x="921" y="587"/>
                      <a:pt x="882" y="565"/>
                      <a:pt x="913" y="535"/>
                    </a:cubicBezTo>
                    <a:cubicBezTo>
                      <a:pt x="943" y="505"/>
                      <a:pt x="921" y="498"/>
                      <a:pt x="900" y="472"/>
                    </a:cubicBezTo>
                    <a:cubicBezTo>
                      <a:pt x="878" y="446"/>
                      <a:pt x="878" y="416"/>
                      <a:pt x="913" y="41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6" name="Freeform 30">
                <a:extLst>
                  <a:ext uri="{FF2B5EF4-FFF2-40B4-BE49-F238E27FC236}">
                    <a16:creationId xmlns:a16="http://schemas.microsoft.com/office/drawing/2014/main" id="{D7560406-49E2-234E-970D-2038ECF54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9" y="2557"/>
                <a:ext cx="128" cy="134"/>
              </a:xfrm>
              <a:custGeom>
                <a:avLst/>
                <a:gdLst>
                  <a:gd name="T0" fmla="*/ 19 w 277"/>
                  <a:gd name="T1" fmla="*/ 234 h 288"/>
                  <a:gd name="T2" fmla="*/ 76 w 277"/>
                  <a:gd name="T3" fmla="*/ 266 h 288"/>
                  <a:gd name="T4" fmla="*/ 105 w 277"/>
                  <a:gd name="T5" fmla="*/ 288 h 288"/>
                  <a:gd name="T6" fmla="*/ 119 w 277"/>
                  <a:gd name="T7" fmla="*/ 275 h 288"/>
                  <a:gd name="T8" fmla="*/ 264 w 277"/>
                  <a:gd name="T9" fmla="*/ 197 h 288"/>
                  <a:gd name="T10" fmla="*/ 207 w 277"/>
                  <a:gd name="T11" fmla="*/ 112 h 288"/>
                  <a:gd name="T12" fmla="*/ 102 w 277"/>
                  <a:gd name="T13" fmla="*/ 64 h 288"/>
                  <a:gd name="T14" fmla="*/ 63 w 277"/>
                  <a:gd name="T15" fmla="*/ 9 h 288"/>
                  <a:gd name="T16" fmla="*/ 29 w 277"/>
                  <a:gd name="T17" fmla="*/ 12 h 288"/>
                  <a:gd name="T18" fmla="*/ 35 w 277"/>
                  <a:gd name="T19" fmla="*/ 49 h 288"/>
                  <a:gd name="T20" fmla="*/ 73 w 277"/>
                  <a:gd name="T21" fmla="*/ 87 h 288"/>
                  <a:gd name="T22" fmla="*/ 40 w 277"/>
                  <a:gd name="T23" fmla="*/ 110 h 288"/>
                  <a:gd name="T24" fmla="*/ 47 w 277"/>
                  <a:gd name="T25" fmla="*/ 155 h 288"/>
                  <a:gd name="T26" fmla="*/ 21 w 277"/>
                  <a:gd name="T27" fmla="*/ 194 h 288"/>
                  <a:gd name="T28" fmla="*/ 0 w 277"/>
                  <a:gd name="T29" fmla="*/ 219 h 288"/>
                  <a:gd name="T30" fmla="*/ 19 w 277"/>
                  <a:gd name="T31" fmla="*/ 23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7" h="288">
                    <a:moveTo>
                      <a:pt x="19" y="234"/>
                    </a:moveTo>
                    <a:cubicBezTo>
                      <a:pt x="57" y="249"/>
                      <a:pt x="55" y="262"/>
                      <a:pt x="76" y="266"/>
                    </a:cubicBezTo>
                    <a:cubicBezTo>
                      <a:pt x="89" y="269"/>
                      <a:pt x="96" y="279"/>
                      <a:pt x="105" y="288"/>
                    </a:cubicBezTo>
                    <a:cubicBezTo>
                      <a:pt x="109" y="283"/>
                      <a:pt x="114" y="278"/>
                      <a:pt x="119" y="275"/>
                    </a:cubicBezTo>
                    <a:cubicBezTo>
                      <a:pt x="150" y="256"/>
                      <a:pt x="277" y="227"/>
                      <a:pt x="264" y="197"/>
                    </a:cubicBezTo>
                    <a:cubicBezTo>
                      <a:pt x="250" y="167"/>
                      <a:pt x="233" y="130"/>
                      <a:pt x="207" y="112"/>
                    </a:cubicBezTo>
                    <a:cubicBezTo>
                      <a:pt x="181" y="93"/>
                      <a:pt x="128" y="75"/>
                      <a:pt x="102" y="64"/>
                    </a:cubicBezTo>
                    <a:cubicBezTo>
                      <a:pt x="84" y="56"/>
                      <a:pt x="58" y="22"/>
                      <a:pt x="63" y="9"/>
                    </a:cubicBezTo>
                    <a:cubicBezTo>
                      <a:pt x="41" y="0"/>
                      <a:pt x="41" y="8"/>
                      <a:pt x="29" y="12"/>
                    </a:cubicBezTo>
                    <a:cubicBezTo>
                      <a:pt x="12" y="16"/>
                      <a:pt x="17" y="35"/>
                      <a:pt x="35" y="49"/>
                    </a:cubicBezTo>
                    <a:cubicBezTo>
                      <a:pt x="53" y="63"/>
                      <a:pt x="63" y="69"/>
                      <a:pt x="73" y="87"/>
                    </a:cubicBezTo>
                    <a:cubicBezTo>
                      <a:pt x="83" y="105"/>
                      <a:pt x="63" y="103"/>
                      <a:pt x="40" y="110"/>
                    </a:cubicBezTo>
                    <a:cubicBezTo>
                      <a:pt x="17" y="117"/>
                      <a:pt x="50" y="133"/>
                      <a:pt x="47" y="155"/>
                    </a:cubicBezTo>
                    <a:cubicBezTo>
                      <a:pt x="44" y="177"/>
                      <a:pt x="26" y="171"/>
                      <a:pt x="21" y="194"/>
                    </a:cubicBezTo>
                    <a:cubicBezTo>
                      <a:pt x="16" y="214"/>
                      <a:pt x="11" y="214"/>
                      <a:pt x="0" y="219"/>
                    </a:cubicBezTo>
                    <a:cubicBezTo>
                      <a:pt x="3" y="225"/>
                      <a:pt x="9" y="230"/>
                      <a:pt x="19" y="23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7" name="Freeform 31">
                <a:extLst>
                  <a:ext uri="{FF2B5EF4-FFF2-40B4-BE49-F238E27FC236}">
                    <a16:creationId xmlns:a16="http://schemas.microsoft.com/office/drawing/2014/main" id="{678528CB-62ED-EB46-A9F9-250916C33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" y="1864"/>
                <a:ext cx="781" cy="475"/>
              </a:xfrm>
              <a:custGeom>
                <a:avLst/>
                <a:gdLst>
                  <a:gd name="T0" fmla="*/ 1555 w 1686"/>
                  <a:gd name="T1" fmla="*/ 63 h 1025"/>
                  <a:gd name="T2" fmla="*/ 1393 w 1686"/>
                  <a:gd name="T3" fmla="*/ 100 h 1025"/>
                  <a:gd name="T4" fmla="*/ 1262 w 1686"/>
                  <a:gd name="T5" fmla="*/ 48 h 1025"/>
                  <a:gd name="T6" fmla="*/ 1109 w 1686"/>
                  <a:gd name="T7" fmla="*/ 119 h 1025"/>
                  <a:gd name="T8" fmla="*/ 987 w 1686"/>
                  <a:gd name="T9" fmla="*/ 260 h 1025"/>
                  <a:gd name="T10" fmla="*/ 847 w 1686"/>
                  <a:gd name="T11" fmla="*/ 185 h 1025"/>
                  <a:gd name="T12" fmla="*/ 782 w 1686"/>
                  <a:gd name="T13" fmla="*/ 41 h 1025"/>
                  <a:gd name="T14" fmla="*/ 548 w 1686"/>
                  <a:gd name="T15" fmla="*/ 35 h 1025"/>
                  <a:gd name="T16" fmla="*/ 469 w 1686"/>
                  <a:gd name="T17" fmla="*/ 144 h 1025"/>
                  <a:gd name="T18" fmla="*/ 296 w 1686"/>
                  <a:gd name="T19" fmla="*/ 238 h 1025"/>
                  <a:gd name="T20" fmla="*/ 197 w 1686"/>
                  <a:gd name="T21" fmla="*/ 313 h 1025"/>
                  <a:gd name="T22" fmla="*/ 102 w 1686"/>
                  <a:gd name="T23" fmla="*/ 469 h 1025"/>
                  <a:gd name="T24" fmla="*/ 99 w 1686"/>
                  <a:gd name="T25" fmla="*/ 600 h 1025"/>
                  <a:gd name="T26" fmla="*/ 87 w 1686"/>
                  <a:gd name="T27" fmla="*/ 695 h 1025"/>
                  <a:gd name="T28" fmla="*/ 203 w 1686"/>
                  <a:gd name="T29" fmla="*/ 677 h 1025"/>
                  <a:gd name="T30" fmla="*/ 63 w 1686"/>
                  <a:gd name="T31" fmla="*/ 832 h 1025"/>
                  <a:gd name="T32" fmla="*/ 26 w 1686"/>
                  <a:gd name="T33" fmla="*/ 923 h 1025"/>
                  <a:gd name="T34" fmla="*/ 155 w 1686"/>
                  <a:gd name="T35" fmla="*/ 990 h 1025"/>
                  <a:gd name="T36" fmla="*/ 303 w 1686"/>
                  <a:gd name="T37" fmla="*/ 990 h 1025"/>
                  <a:gd name="T38" fmla="*/ 345 w 1686"/>
                  <a:gd name="T39" fmla="*/ 996 h 1025"/>
                  <a:gd name="T40" fmla="*/ 378 w 1686"/>
                  <a:gd name="T41" fmla="*/ 915 h 1025"/>
                  <a:gd name="T42" fmla="*/ 489 w 1686"/>
                  <a:gd name="T43" fmla="*/ 898 h 1025"/>
                  <a:gd name="T44" fmla="*/ 623 w 1686"/>
                  <a:gd name="T45" fmla="*/ 975 h 1025"/>
                  <a:gd name="T46" fmla="*/ 704 w 1686"/>
                  <a:gd name="T47" fmla="*/ 940 h 1025"/>
                  <a:gd name="T48" fmla="*/ 782 w 1686"/>
                  <a:gd name="T49" fmla="*/ 955 h 1025"/>
                  <a:gd name="T50" fmla="*/ 851 w 1686"/>
                  <a:gd name="T51" fmla="*/ 897 h 1025"/>
                  <a:gd name="T52" fmla="*/ 944 w 1686"/>
                  <a:gd name="T53" fmla="*/ 793 h 1025"/>
                  <a:gd name="T54" fmla="*/ 1057 w 1686"/>
                  <a:gd name="T55" fmla="*/ 734 h 1025"/>
                  <a:gd name="T56" fmla="*/ 1188 w 1686"/>
                  <a:gd name="T57" fmla="*/ 556 h 1025"/>
                  <a:gd name="T58" fmla="*/ 1297 w 1686"/>
                  <a:gd name="T59" fmla="*/ 452 h 1025"/>
                  <a:gd name="T60" fmla="*/ 1485 w 1686"/>
                  <a:gd name="T61" fmla="*/ 248 h 1025"/>
                  <a:gd name="T62" fmla="*/ 1651 w 1686"/>
                  <a:gd name="T63" fmla="*/ 17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686" h="1025">
                    <a:moveTo>
                      <a:pt x="1638" y="71"/>
                    </a:moveTo>
                    <a:cubicBezTo>
                      <a:pt x="1590" y="63"/>
                      <a:pt x="1577" y="85"/>
                      <a:pt x="1555" y="63"/>
                    </a:cubicBezTo>
                    <a:cubicBezTo>
                      <a:pt x="1533" y="41"/>
                      <a:pt x="1516" y="59"/>
                      <a:pt x="1485" y="82"/>
                    </a:cubicBezTo>
                    <a:cubicBezTo>
                      <a:pt x="1454" y="104"/>
                      <a:pt x="1433" y="122"/>
                      <a:pt x="1393" y="100"/>
                    </a:cubicBezTo>
                    <a:cubicBezTo>
                      <a:pt x="1354" y="78"/>
                      <a:pt x="1363" y="74"/>
                      <a:pt x="1332" y="78"/>
                    </a:cubicBezTo>
                    <a:cubicBezTo>
                      <a:pt x="1302" y="82"/>
                      <a:pt x="1275" y="48"/>
                      <a:pt x="1262" y="48"/>
                    </a:cubicBezTo>
                    <a:cubicBezTo>
                      <a:pt x="1249" y="48"/>
                      <a:pt x="1214" y="0"/>
                      <a:pt x="1162" y="59"/>
                    </a:cubicBezTo>
                    <a:cubicBezTo>
                      <a:pt x="1109" y="119"/>
                      <a:pt x="1140" y="74"/>
                      <a:pt x="1109" y="119"/>
                    </a:cubicBezTo>
                    <a:cubicBezTo>
                      <a:pt x="1079" y="163"/>
                      <a:pt x="1057" y="189"/>
                      <a:pt x="1048" y="219"/>
                    </a:cubicBezTo>
                    <a:cubicBezTo>
                      <a:pt x="1039" y="248"/>
                      <a:pt x="1039" y="256"/>
                      <a:pt x="987" y="260"/>
                    </a:cubicBezTo>
                    <a:cubicBezTo>
                      <a:pt x="935" y="263"/>
                      <a:pt x="895" y="271"/>
                      <a:pt x="869" y="248"/>
                    </a:cubicBezTo>
                    <a:cubicBezTo>
                      <a:pt x="843" y="226"/>
                      <a:pt x="834" y="223"/>
                      <a:pt x="847" y="185"/>
                    </a:cubicBezTo>
                    <a:cubicBezTo>
                      <a:pt x="860" y="148"/>
                      <a:pt x="891" y="141"/>
                      <a:pt x="856" y="119"/>
                    </a:cubicBezTo>
                    <a:cubicBezTo>
                      <a:pt x="821" y="96"/>
                      <a:pt x="821" y="33"/>
                      <a:pt x="782" y="41"/>
                    </a:cubicBezTo>
                    <a:cubicBezTo>
                      <a:pt x="742" y="48"/>
                      <a:pt x="594" y="74"/>
                      <a:pt x="555" y="41"/>
                    </a:cubicBezTo>
                    <a:cubicBezTo>
                      <a:pt x="552" y="39"/>
                      <a:pt x="550" y="37"/>
                      <a:pt x="548" y="35"/>
                    </a:cubicBezTo>
                    <a:cubicBezTo>
                      <a:pt x="539" y="50"/>
                      <a:pt x="531" y="60"/>
                      <a:pt x="525" y="77"/>
                    </a:cubicBezTo>
                    <a:cubicBezTo>
                      <a:pt x="515" y="105"/>
                      <a:pt x="489" y="110"/>
                      <a:pt x="469" y="144"/>
                    </a:cubicBezTo>
                    <a:cubicBezTo>
                      <a:pt x="450" y="177"/>
                      <a:pt x="410" y="163"/>
                      <a:pt x="355" y="166"/>
                    </a:cubicBezTo>
                    <a:cubicBezTo>
                      <a:pt x="299" y="169"/>
                      <a:pt x="309" y="230"/>
                      <a:pt x="296" y="238"/>
                    </a:cubicBezTo>
                    <a:cubicBezTo>
                      <a:pt x="283" y="247"/>
                      <a:pt x="266" y="238"/>
                      <a:pt x="247" y="269"/>
                    </a:cubicBezTo>
                    <a:cubicBezTo>
                      <a:pt x="227" y="299"/>
                      <a:pt x="240" y="311"/>
                      <a:pt x="197" y="313"/>
                    </a:cubicBezTo>
                    <a:cubicBezTo>
                      <a:pt x="155" y="316"/>
                      <a:pt x="165" y="363"/>
                      <a:pt x="145" y="402"/>
                    </a:cubicBezTo>
                    <a:cubicBezTo>
                      <a:pt x="125" y="441"/>
                      <a:pt x="129" y="461"/>
                      <a:pt x="102" y="469"/>
                    </a:cubicBezTo>
                    <a:cubicBezTo>
                      <a:pt x="76" y="477"/>
                      <a:pt x="76" y="491"/>
                      <a:pt x="53" y="522"/>
                    </a:cubicBezTo>
                    <a:cubicBezTo>
                      <a:pt x="30" y="552"/>
                      <a:pt x="63" y="566"/>
                      <a:pt x="99" y="600"/>
                    </a:cubicBezTo>
                    <a:cubicBezTo>
                      <a:pt x="118" y="617"/>
                      <a:pt x="110" y="631"/>
                      <a:pt x="99" y="642"/>
                    </a:cubicBezTo>
                    <a:cubicBezTo>
                      <a:pt x="110" y="644"/>
                      <a:pt x="97" y="653"/>
                      <a:pt x="87" y="695"/>
                    </a:cubicBezTo>
                    <a:cubicBezTo>
                      <a:pt x="74" y="749"/>
                      <a:pt x="140" y="684"/>
                      <a:pt x="175" y="673"/>
                    </a:cubicBezTo>
                    <a:cubicBezTo>
                      <a:pt x="273" y="593"/>
                      <a:pt x="227" y="662"/>
                      <a:pt x="203" y="677"/>
                    </a:cubicBezTo>
                    <a:cubicBezTo>
                      <a:pt x="179" y="691"/>
                      <a:pt x="148" y="740"/>
                      <a:pt x="127" y="760"/>
                    </a:cubicBezTo>
                    <a:cubicBezTo>
                      <a:pt x="105" y="780"/>
                      <a:pt x="96" y="814"/>
                      <a:pt x="63" y="832"/>
                    </a:cubicBezTo>
                    <a:cubicBezTo>
                      <a:pt x="30" y="851"/>
                      <a:pt x="35" y="853"/>
                      <a:pt x="19" y="877"/>
                    </a:cubicBezTo>
                    <a:cubicBezTo>
                      <a:pt x="4" y="901"/>
                      <a:pt x="0" y="908"/>
                      <a:pt x="26" y="923"/>
                    </a:cubicBezTo>
                    <a:cubicBezTo>
                      <a:pt x="52" y="938"/>
                      <a:pt x="72" y="936"/>
                      <a:pt x="109" y="949"/>
                    </a:cubicBezTo>
                    <a:cubicBezTo>
                      <a:pt x="146" y="962"/>
                      <a:pt x="146" y="975"/>
                      <a:pt x="155" y="990"/>
                    </a:cubicBezTo>
                    <a:cubicBezTo>
                      <a:pt x="164" y="1005"/>
                      <a:pt x="177" y="1006"/>
                      <a:pt x="216" y="1016"/>
                    </a:cubicBezTo>
                    <a:cubicBezTo>
                      <a:pt x="255" y="1025"/>
                      <a:pt x="271" y="993"/>
                      <a:pt x="303" y="990"/>
                    </a:cubicBezTo>
                    <a:cubicBezTo>
                      <a:pt x="318" y="988"/>
                      <a:pt x="325" y="995"/>
                      <a:pt x="329" y="1003"/>
                    </a:cubicBezTo>
                    <a:cubicBezTo>
                      <a:pt x="335" y="1001"/>
                      <a:pt x="341" y="998"/>
                      <a:pt x="345" y="996"/>
                    </a:cubicBezTo>
                    <a:cubicBezTo>
                      <a:pt x="353" y="992"/>
                      <a:pt x="362" y="977"/>
                      <a:pt x="377" y="970"/>
                    </a:cubicBezTo>
                    <a:cubicBezTo>
                      <a:pt x="374" y="955"/>
                      <a:pt x="373" y="928"/>
                      <a:pt x="378" y="915"/>
                    </a:cubicBezTo>
                    <a:cubicBezTo>
                      <a:pt x="383" y="901"/>
                      <a:pt x="384" y="910"/>
                      <a:pt x="415" y="896"/>
                    </a:cubicBezTo>
                    <a:cubicBezTo>
                      <a:pt x="446" y="882"/>
                      <a:pt x="464" y="875"/>
                      <a:pt x="489" y="898"/>
                    </a:cubicBezTo>
                    <a:cubicBezTo>
                      <a:pt x="514" y="922"/>
                      <a:pt x="540" y="957"/>
                      <a:pt x="555" y="968"/>
                    </a:cubicBezTo>
                    <a:cubicBezTo>
                      <a:pt x="569" y="979"/>
                      <a:pt x="599" y="947"/>
                      <a:pt x="623" y="975"/>
                    </a:cubicBezTo>
                    <a:cubicBezTo>
                      <a:pt x="648" y="1003"/>
                      <a:pt x="650" y="983"/>
                      <a:pt x="671" y="968"/>
                    </a:cubicBezTo>
                    <a:cubicBezTo>
                      <a:pt x="692" y="953"/>
                      <a:pt x="705" y="957"/>
                      <a:pt x="704" y="940"/>
                    </a:cubicBezTo>
                    <a:cubicBezTo>
                      <a:pt x="702" y="923"/>
                      <a:pt x="704" y="904"/>
                      <a:pt x="754" y="918"/>
                    </a:cubicBezTo>
                    <a:cubicBezTo>
                      <a:pt x="774" y="933"/>
                      <a:pt x="777" y="953"/>
                      <a:pt x="782" y="955"/>
                    </a:cubicBezTo>
                    <a:cubicBezTo>
                      <a:pt x="787" y="958"/>
                      <a:pt x="812" y="967"/>
                      <a:pt x="822" y="947"/>
                    </a:cubicBezTo>
                    <a:cubicBezTo>
                      <a:pt x="831" y="928"/>
                      <a:pt x="820" y="900"/>
                      <a:pt x="851" y="897"/>
                    </a:cubicBezTo>
                    <a:cubicBezTo>
                      <a:pt x="882" y="894"/>
                      <a:pt x="912" y="893"/>
                      <a:pt x="917" y="861"/>
                    </a:cubicBezTo>
                    <a:cubicBezTo>
                      <a:pt x="922" y="829"/>
                      <a:pt x="912" y="811"/>
                      <a:pt x="944" y="793"/>
                    </a:cubicBezTo>
                    <a:cubicBezTo>
                      <a:pt x="973" y="777"/>
                      <a:pt x="969" y="764"/>
                      <a:pt x="1031" y="774"/>
                    </a:cubicBezTo>
                    <a:cubicBezTo>
                      <a:pt x="1037" y="765"/>
                      <a:pt x="1045" y="754"/>
                      <a:pt x="1057" y="734"/>
                    </a:cubicBezTo>
                    <a:cubicBezTo>
                      <a:pt x="1088" y="682"/>
                      <a:pt x="1092" y="649"/>
                      <a:pt x="1136" y="626"/>
                    </a:cubicBezTo>
                    <a:cubicBezTo>
                      <a:pt x="1179" y="604"/>
                      <a:pt x="1188" y="586"/>
                      <a:pt x="1188" y="556"/>
                    </a:cubicBezTo>
                    <a:cubicBezTo>
                      <a:pt x="1188" y="526"/>
                      <a:pt x="1136" y="530"/>
                      <a:pt x="1201" y="504"/>
                    </a:cubicBezTo>
                    <a:cubicBezTo>
                      <a:pt x="1267" y="478"/>
                      <a:pt x="1293" y="508"/>
                      <a:pt x="1297" y="452"/>
                    </a:cubicBezTo>
                    <a:cubicBezTo>
                      <a:pt x="1302" y="397"/>
                      <a:pt x="1284" y="360"/>
                      <a:pt x="1336" y="337"/>
                    </a:cubicBezTo>
                    <a:cubicBezTo>
                      <a:pt x="1389" y="315"/>
                      <a:pt x="1433" y="274"/>
                      <a:pt x="1485" y="248"/>
                    </a:cubicBezTo>
                    <a:cubicBezTo>
                      <a:pt x="1537" y="223"/>
                      <a:pt x="1520" y="171"/>
                      <a:pt x="1572" y="208"/>
                    </a:cubicBezTo>
                    <a:cubicBezTo>
                      <a:pt x="1625" y="245"/>
                      <a:pt x="1660" y="223"/>
                      <a:pt x="1651" y="178"/>
                    </a:cubicBezTo>
                    <a:cubicBezTo>
                      <a:pt x="1642" y="134"/>
                      <a:pt x="1686" y="78"/>
                      <a:pt x="1638" y="71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8" name="Freeform 32">
                <a:extLst>
                  <a:ext uri="{FF2B5EF4-FFF2-40B4-BE49-F238E27FC236}">
                    <a16:creationId xmlns:a16="http://schemas.microsoft.com/office/drawing/2014/main" id="{D09DBF99-D94D-244B-A46D-0DC2B6B3E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1366"/>
                <a:ext cx="624" cy="806"/>
              </a:xfrm>
              <a:custGeom>
                <a:avLst/>
                <a:gdLst>
                  <a:gd name="T0" fmla="*/ 1147 w 1348"/>
                  <a:gd name="T1" fmla="*/ 478 h 1740"/>
                  <a:gd name="T2" fmla="*/ 1107 w 1348"/>
                  <a:gd name="T3" fmla="*/ 375 h 1740"/>
                  <a:gd name="T4" fmla="*/ 1066 w 1348"/>
                  <a:gd name="T5" fmla="*/ 326 h 1740"/>
                  <a:gd name="T6" fmla="*/ 909 w 1348"/>
                  <a:gd name="T7" fmla="*/ 249 h 1740"/>
                  <a:gd name="T8" fmla="*/ 861 w 1348"/>
                  <a:gd name="T9" fmla="*/ 126 h 1740"/>
                  <a:gd name="T10" fmla="*/ 721 w 1348"/>
                  <a:gd name="T11" fmla="*/ 34 h 1740"/>
                  <a:gd name="T12" fmla="*/ 577 w 1348"/>
                  <a:gd name="T13" fmla="*/ 126 h 1740"/>
                  <a:gd name="T14" fmla="*/ 568 w 1348"/>
                  <a:gd name="T15" fmla="*/ 230 h 1740"/>
                  <a:gd name="T16" fmla="*/ 419 w 1348"/>
                  <a:gd name="T17" fmla="*/ 267 h 1740"/>
                  <a:gd name="T18" fmla="*/ 223 w 1348"/>
                  <a:gd name="T19" fmla="*/ 363 h 1740"/>
                  <a:gd name="T20" fmla="*/ 109 w 1348"/>
                  <a:gd name="T21" fmla="*/ 256 h 1740"/>
                  <a:gd name="T22" fmla="*/ 39 w 1348"/>
                  <a:gd name="T23" fmla="*/ 382 h 1740"/>
                  <a:gd name="T24" fmla="*/ 22 w 1348"/>
                  <a:gd name="T25" fmla="*/ 497 h 1740"/>
                  <a:gd name="T26" fmla="*/ 79 w 1348"/>
                  <a:gd name="T27" fmla="*/ 593 h 1740"/>
                  <a:gd name="T28" fmla="*/ 118 w 1348"/>
                  <a:gd name="T29" fmla="*/ 666 h 1740"/>
                  <a:gd name="T30" fmla="*/ 116 w 1348"/>
                  <a:gd name="T31" fmla="*/ 732 h 1740"/>
                  <a:gd name="T32" fmla="*/ 155 w 1348"/>
                  <a:gd name="T33" fmla="*/ 806 h 1740"/>
                  <a:gd name="T34" fmla="*/ 201 w 1348"/>
                  <a:gd name="T35" fmla="*/ 888 h 1740"/>
                  <a:gd name="T36" fmla="*/ 164 w 1348"/>
                  <a:gd name="T37" fmla="*/ 1008 h 1740"/>
                  <a:gd name="T38" fmla="*/ 72 w 1348"/>
                  <a:gd name="T39" fmla="*/ 1064 h 1740"/>
                  <a:gd name="T40" fmla="*/ 33 w 1348"/>
                  <a:gd name="T41" fmla="*/ 1171 h 1740"/>
                  <a:gd name="T42" fmla="*/ 122 w 1348"/>
                  <a:gd name="T43" fmla="*/ 1288 h 1740"/>
                  <a:gd name="T44" fmla="*/ 181 w 1348"/>
                  <a:gd name="T45" fmla="*/ 1399 h 1740"/>
                  <a:gd name="T46" fmla="*/ 131 w 1348"/>
                  <a:gd name="T47" fmla="*/ 1540 h 1740"/>
                  <a:gd name="T48" fmla="*/ 122 w 1348"/>
                  <a:gd name="T49" fmla="*/ 1683 h 1740"/>
                  <a:gd name="T50" fmla="*/ 221 w 1348"/>
                  <a:gd name="T51" fmla="*/ 1701 h 1740"/>
                  <a:gd name="T52" fmla="*/ 360 w 1348"/>
                  <a:gd name="T53" fmla="*/ 1724 h 1740"/>
                  <a:gd name="T54" fmla="*/ 446 w 1348"/>
                  <a:gd name="T55" fmla="*/ 1718 h 1740"/>
                  <a:gd name="T56" fmla="*/ 536 w 1348"/>
                  <a:gd name="T57" fmla="*/ 1717 h 1740"/>
                  <a:gd name="T58" fmla="*/ 490 w 1348"/>
                  <a:gd name="T59" fmla="*/ 1597 h 1740"/>
                  <a:gd name="T60" fmla="*/ 582 w 1348"/>
                  <a:gd name="T61" fmla="*/ 1477 h 1740"/>
                  <a:gd name="T62" fmla="*/ 684 w 1348"/>
                  <a:gd name="T63" fmla="*/ 1344 h 1740"/>
                  <a:gd name="T64" fmla="*/ 792 w 1348"/>
                  <a:gd name="T65" fmla="*/ 1241 h 1740"/>
                  <a:gd name="T66" fmla="*/ 962 w 1348"/>
                  <a:gd name="T67" fmla="*/ 1152 h 1740"/>
                  <a:gd name="T68" fmla="*/ 924 w 1348"/>
                  <a:gd name="T69" fmla="*/ 1018 h 1740"/>
                  <a:gd name="T70" fmla="*/ 841 w 1348"/>
                  <a:gd name="T71" fmla="*/ 1049 h 1740"/>
                  <a:gd name="T72" fmla="*/ 723 w 1348"/>
                  <a:gd name="T73" fmla="*/ 1021 h 1740"/>
                  <a:gd name="T74" fmla="*/ 723 w 1348"/>
                  <a:gd name="T75" fmla="*/ 907 h 1740"/>
                  <a:gd name="T76" fmla="*/ 680 w 1348"/>
                  <a:gd name="T77" fmla="*/ 805 h 1740"/>
                  <a:gd name="T78" fmla="*/ 602 w 1348"/>
                  <a:gd name="T79" fmla="*/ 860 h 1740"/>
                  <a:gd name="T80" fmla="*/ 444 w 1348"/>
                  <a:gd name="T81" fmla="*/ 843 h 1740"/>
                  <a:gd name="T82" fmla="*/ 412 w 1348"/>
                  <a:gd name="T83" fmla="*/ 721 h 1740"/>
                  <a:gd name="T84" fmla="*/ 484 w 1348"/>
                  <a:gd name="T85" fmla="*/ 663 h 1740"/>
                  <a:gd name="T86" fmla="*/ 546 w 1348"/>
                  <a:gd name="T87" fmla="*/ 540 h 1740"/>
                  <a:gd name="T88" fmla="*/ 634 w 1348"/>
                  <a:gd name="T89" fmla="*/ 482 h 1740"/>
                  <a:gd name="T90" fmla="*/ 798 w 1348"/>
                  <a:gd name="T91" fmla="*/ 552 h 1740"/>
                  <a:gd name="T92" fmla="*/ 838 w 1348"/>
                  <a:gd name="T93" fmla="*/ 649 h 1740"/>
                  <a:gd name="T94" fmla="*/ 867 w 1348"/>
                  <a:gd name="T95" fmla="*/ 757 h 1740"/>
                  <a:gd name="T96" fmla="*/ 962 w 1348"/>
                  <a:gd name="T97" fmla="*/ 824 h 1740"/>
                  <a:gd name="T98" fmla="*/ 996 w 1348"/>
                  <a:gd name="T99" fmla="*/ 895 h 1740"/>
                  <a:gd name="T100" fmla="*/ 1123 w 1348"/>
                  <a:gd name="T101" fmla="*/ 875 h 1740"/>
                  <a:gd name="T102" fmla="*/ 1293 w 1348"/>
                  <a:gd name="T103" fmla="*/ 667 h 1740"/>
                  <a:gd name="T104" fmla="*/ 1251 w 1348"/>
                  <a:gd name="T105" fmla="*/ 514 h 1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48" h="1740">
                    <a:moveTo>
                      <a:pt x="1251" y="514"/>
                    </a:moveTo>
                    <a:cubicBezTo>
                      <a:pt x="1243" y="491"/>
                      <a:pt x="1177" y="482"/>
                      <a:pt x="1147" y="478"/>
                    </a:cubicBezTo>
                    <a:cubicBezTo>
                      <a:pt x="1116" y="475"/>
                      <a:pt x="1101" y="473"/>
                      <a:pt x="1077" y="438"/>
                    </a:cubicBezTo>
                    <a:cubicBezTo>
                      <a:pt x="1053" y="402"/>
                      <a:pt x="1103" y="402"/>
                      <a:pt x="1107" y="375"/>
                    </a:cubicBezTo>
                    <a:cubicBezTo>
                      <a:pt x="1110" y="357"/>
                      <a:pt x="1122" y="337"/>
                      <a:pt x="1136" y="319"/>
                    </a:cubicBezTo>
                    <a:cubicBezTo>
                      <a:pt x="1111" y="323"/>
                      <a:pt x="1083" y="326"/>
                      <a:pt x="1066" y="326"/>
                    </a:cubicBezTo>
                    <a:cubicBezTo>
                      <a:pt x="1027" y="326"/>
                      <a:pt x="996" y="352"/>
                      <a:pt x="961" y="326"/>
                    </a:cubicBezTo>
                    <a:cubicBezTo>
                      <a:pt x="926" y="300"/>
                      <a:pt x="939" y="263"/>
                      <a:pt x="909" y="249"/>
                    </a:cubicBezTo>
                    <a:cubicBezTo>
                      <a:pt x="878" y="234"/>
                      <a:pt x="878" y="223"/>
                      <a:pt x="878" y="189"/>
                    </a:cubicBezTo>
                    <a:cubicBezTo>
                      <a:pt x="878" y="156"/>
                      <a:pt x="887" y="141"/>
                      <a:pt x="861" y="126"/>
                    </a:cubicBezTo>
                    <a:cubicBezTo>
                      <a:pt x="834" y="111"/>
                      <a:pt x="795" y="52"/>
                      <a:pt x="795" y="52"/>
                    </a:cubicBezTo>
                    <a:cubicBezTo>
                      <a:pt x="795" y="52"/>
                      <a:pt x="773" y="0"/>
                      <a:pt x="721" y="34"/>
                    </a:cubicBezTo>
                    <a:cubicBezTo>
                      <a:pt x="668" y="67"/>
                      <a:pt x="734" y="52"/>
                      <a:pt x="668" y="67"/>
                    </a:cubicBezTo>
                    <a:cubicBezTo>
                      <a:pt x="603" y="82"/>
                      <a:pt x="572" y="97"/>
                      <a:pt x="577" y="126"/>
                    </a:cubicBezTo>
                    <a:cubicBezTo>
                      <a:pt x="581" y="156"/>
                      <a:pt x="598" y="171"/>
                      <a:pt x="603" y="193"/>
                    </a:cubicBezTo>
                    <a:cubicBezTo>
                      <a:pt x="607" y="215"/>
                      <a:pt x="594" y="245"/>
                      <a:pt x="568" y="230"/>
                    </a:cubicBezTo>
                    <a:cubicBezTo>
                      <a:pt x="542" y="215"/>
                      <a:pt x="515" y="189"/>
                      <a:pt x="489" y="226"/>
                    </a:cubicBezTo>
                    <a:cubicBezTo>
                      <a:pt x="463" y="263"/>
                      <a:pt x="446" y="289"/>
                      <a:pt x="419" y="267"/>
                    </a:cubicBezTo>
                    <a:cubicBezTo>
                      <a:pt x="393" y="245"/>
                      <a:pt x="371" y="249"/>
                      <a:pt x="341" y="282"/>
                    </a:cubicBezTo>
                    <a:cubicBezTo>
                      <a:pt x="310" y="315"/>
                      <a:pt x="262" y="401"/>
                      <a:pt x="223" y="363"/>
                    </a:cubicBezTo>
                    <a:cubicBezTo>
                      <a:pt x="183" y="326"/>
                      <a:pt x="223" y="267"/>
                      <a:pt x="192" y="245"/>
                    </a:cubicBezTo>
                    <a:cubicBezTo>
                      <a:pt x="162" y="223"/>
                      <a:pt x="140" y="226"/>
                      <a:pt x="109" y="256"/>
                    </a:cubicBezTo>
                    <a:cubicBezTo>
                      <a:pt x="79" y="286"/>
                      <a:pt x="74" y="297"/>
                      <a:pt x="74" y="326"/>
                    </a:cubicBezTo>
                    <a:cubicBezTo>
                      <a:pt x="74" y="356"/>
                      <a:pt x="57" y="378"/>
                      <a:pt x="39" y="382"/>
                    </a:cubicBezTo>
                    <a:cubicBezTo>
                      <a:pt x="22" y="386"/>
                      <a:pt x="26" y="393"/>
                      <a:pt x="22" y="430"/>
                    </a:cubicBezTo>
                    <a:cubicBezTo>
                      <a:pt x="17" y="467"/>
                      <a:pt x="44" y="486"/>
                      <a:pt x="22" y="497"/>
                    </a:cubicBezTo>
                    <a:cubicBezTo>
                      <a:pt x="0" y="508"/>
                      <a:pt x="13" y="519"/>
                      <a:pt x="31" y="549"/>
                    </a:cubicBezTo>
                    <a:cubicBezTo>
                      <a:pt x="48" y="578"/>
                      <a:pt x="83" y="578"/>
                      <a:pt x="79" y="593"/>
                    </a:cubicBezTo>
                    <a:cubicBezTo>
                      <a:pt x="78" y="595"/>
                      <a:pt x="78" y="598"/>
                      <a:pt x="78" y="601"/>
                    </a:cubicBezTo>
                    <a:cubicBezTo>
                      <a:pt x="114" y="615"/>
                      <a:pt x="114" y="644"/>
                      <a:pt x="118" y="666"/>
                    </a:cubicBezTo>
                    <a:cubicBezTo>
                      <a:pt x="122" y="690"/>
                      <a:pt x="149" y="669"/>
                      <a:pt x="164" y="697"/>
                    </a:cubicBezTo>
                    <a:cubicBezTo>
                      <a:pt x="179" y="725"/>
                      <a:pt x="146" y="725"/>
                      <a:pt x="116" y="732"/>
                    </a:cubicBezTo>
                    <a:cubicBezTo>
                      <a:pt x="85" y="740"/>
                      <a:pt x="116" y="732"/>
                      <a:pt x="81" y="766"/>
                    </a:cubicBezTo>
                    <a:cubicBezTo>
                      <a:pt x="46" y="799"/>
                      <a:pt x="124" y="806"/>
                      <a:pt x="155" y="806"/>
                    </a:cubicBezTo>
                    <a:cubicBezTo>
                      <a:pt x="186" y="806"/>
                      <a:pt x="179" y="825"/>
                      <a:pt x="179" y="842"/>
                    </a:cubicBezTo>
                    <a:cubicBezTo>
                      <a:pt x="179" y="858"/>
                      <a:pt x="179" y="862"/>
                      <a:pt x="201" y="888"/>
                    </a:cubicBezTo>
                    <a:cubicBezTo>
                      <a:pt x="223" y="914"/>
                      <a:pt x="203" y="938"/>
                      <a:pt x="199" y="955"/>
                    </a:cubicBezTo>
                    <a:cubicBezTo>
                      <a:pt x="194" y="971"/>
                      <a:pt x="183" y="982"/>
                      <a:pt x="164" y="1008"/>
                    </a:cubicBezTo>
                    <a:cubicBezTo>
                      <a:pt x="144" y="1034"/>
                      <a:pt x="118" y="1021"/>
                      <a:pt x="87" y="1010"/>
                    </a:cubicBezTo>
                    <a:cubicBezTo>
                      <a:pt x="57" y="999"/>
                      <a:pt x="72" y="1047"/>
                      <a:pt x="72" y="1064"/>
                    </a:cubicBezTo>
                    <a:cubicBezTo>
                      <a:pt x="72" y="1081"/>
                      <a:pt x="72" y="1077"/>
                      <a:pt x="72" y="1110"/>
                    </a:cubicBezTo>
                    <a:cubicBezTo>
                      <a:pt x="72" y="1144"/>
                      <a:pt x="44" y="1133"/>
                      <a:pt x="33" y="1171"/>
                    </a:cubicBezTo>
                    <a:cubicBezTo>
                      <a:pt x="22" y="1210"/>
                      <a:pt x="46" y="1234"/>
                      <a:pt x="83" y="1246"/>
                    </a:cubicBezTo>
                    <a:cubicBezTo>
                      <a:pt x="120" y="1257"/>
                      <a:pt x="122" y="1270"/>
                      <a:pt x="122" y="1288"/>
                    </a:cubicBezTo>
                    <a:cubicBezTo>
                      <a:pt x="122" y="1307"/>
                      <a:pt x="138" y="1320"/>
                      <a:pt x="159" y="1338"/>
                    </a:cubicBezTo>
                    <a:cubicBezTo>
                      <a:pt x="181" y="1357"/>
                      <a:pt x="183" y="1375"/>
                      <a:pt x="181" y="1399"/>
                    </a:cubicBezTo>
                    <a:cubicBezTo>
                      <a:pt x="179" y="1424"/>
                      <a:pt x="170" y="1438"/>
                      <a:pt x="146" y="1470"/>
                    </a:cubicBezTo>
                    <a:cubicBezTo>
                      <a:pt x="122" y="1501"/>
                      <a:pt x="127" y="1500"/>
                      <a:pt x="131" y="1540"/>
                    </a:cubicBezTo>
                    <a:cubicBezTo>
                      <a:pt x="135" y="1581"/>
                      <a:pt x="118" y="1581"/>
                      <a:pt x="90" y="1601"/>
                    </a:cubicBezTo>
                    <a:cubicBezTo>
                      <a:pt x="61" y="1622"/>
                      <a:pt x="81" y="1655"/>
                      <a:pt x="122" y="1683"/>
                    </a:cubicBezTo>
                    <a:cubicBezTo>
                      <a:pt x="130" y="1688"/>
                      <a:pt x="134" y="1693"/>
                      <a:pt x="137" y="1697"/>
                    </a:cubicBezTo>
                    <a:cubicBezTo>
                      <a:pt x="170" y="1691"/>
                      <a:pt x="204" y="1699"/>
                      <a:pt x="221" y="1701"/>
                    </a:cubicBezTo>
                    <a:cubicBezTo>
                      <a:pt x="245" y="1705"/>
                      <a:pt x="264" y="1716"/>
                      <a:pt x="297" y="1722"/>
                    </a:cubicBezTo>
                    <a:cubicBezTo>
                      <a:pt x="330" y="1727"/>
                      <a:pt x="334" y="1729"/>
                      <a:pt x="360" y="1724"/>
                    </a:cubicBezTo>
                    <a:cubicBezTo>
                      <a:pt x="387" y="1718"/>
                      <a:pt x="382" y="1722"/>
                      <a:pt x="404" y="1731"/>
                    </a:cubicBezTo>
                    <a:cubicBezTo>
                      <a:pt x="426" y="1740"/>
                      <a:pt x="437" y="1737"/>
                      <a:pt x="446" y="1718"/>
                    </a:cubicBezTo>
                    <a:cubicBezTo>
                      <a:pt x="485" y="1672"/>
                      <a:pt x="485" y="1716"/>
                      <a:pt x="520" y="1716"/>
                    </a:cubicBezTo>
                    <a:cubicBezTo>
                      <a:pt x="528" y="1716"/>
                      <a:pt x="533" y="1716"/>
                      <a:pt x="536" y="1717"/>
                    </a:cubicBezTo>
                    <a:cubicBezTo>
                      <a:pt x="547" y="1706"/>
                      <a:pt x="555" y="1692"/>
                      <a:pt x="536" y="1675"/>
                    </a:cubicBezTo>
                    <a:cubicBezTo>
                      <a:pt x="500" y="1641"/>
                      <a:pt x="467" y="1627"/>
                      <a:pt x="490" y="1597"/>
                    </a:cubicBezTo>
                    <a:cubicBezTo>
                      <a:pt x="513" y="1566"/>
                      <a:pt x="513" y="1552"/>
                      <a:pt x="539" y="1544"/>
                    </a:cubicBezTo>
                    <a:cubicBezTo>
                      <a:pt x="566" y="1536"/>
                      <a:pt x="562" y="1516"/>
                      <a:pt x="582" y="1477"/>
                    </a:cubicBezTo>
                    <a:cubicBezTo>
                      <a:pt x="602" y="1438"/>
                      <a:pt x="592" y="1391"/>
                      <a:pt x="634" y="1388"/>
                    </a:cubicBezTo>
                    <a:cubicBezTo>
                      <a:pt x="677" y="1386"/>
                      <a:pt x="664" y="1374"/>
                      <a:pt x="684" y="1344"/>
                    </a:cubicBezTo>
                    <a:cubicBezTo>
                      <a:pt x="703" y="1313"/>
                      <a:pt x="720" y="1322"/>
                      <a:pt x="733" y="1313"/>
                    </a:cubicBezTo>
                    <a:cubicBezTo>
                      <a:pt x="746" y="1305"/>
                      <a:pt x="736" y="1244"/>
                      <a:pt x="792" y="1241"/>
                    </a:cubicBezTo>
                    <a:cubicBezTo>
                      <a:pt x="847" y="1238"/>
                      <a:pt x="887" y="1252"/>
                      <a:pt x="906" y="1219"/>
                    </a:cubicBezTo>
                    <a:cubicBezTo>
                      <a:pt x="926" y="1185"/>
                      <a:pt x="952" y="1180"/>
                      <a:pt x="962" y="1152"/>
                    </a:cubicBezTo>
                    <a:cubicBezTo>
                      <a:pt x="968" y="1135"/>
                      <a:pt x="976" y="1125"/>
                      <a:pt x="985" y="1110"/>
                    </a:cubicBezTo>
                    <a:cubicBezTo>
                      <a:pt x="953" y="1082"/>
                      <a:pt x="922" y="1049"/>
                      <a:pt x="924" y="1018"/>
                    </a:cubicBezTo>
                    <a:cubicBezTo>
                      <a:pt x="913" y="1022"/>
                      <a:pt x="902" y="1028"/>
                      <a:pt x="897" y="1035"/>
                    </a:cubicBezTo>
                    <a:cubicBezTo>
                      <a:pt x="883" y="1052"/>
                      <a:pt x="874" y="1066"/>
                      <a:pt x="841" y="1049"/>
                    </a:cubicBezTo>
                    <a:cubicBezTo>
                      <a:pt x="808" y="1032"/>
                      <a:pt x="802" y="999"/>
                      <a:pt x="782" y="1024"/>
                    </a:cubicBezTo>
                    <a:cubicBezTo>
                      <a:pt x="762" y="1049"/>
                      <a:pt x="746" y="1044"/>
                      <a:pt x="723" y="1021"/>
                    </a:cubicBezTo>
                    <a:cubicBezTo>
                      <a:pt x="700" y="999"/>
                      <a:pt x="690" y="969"/>
                      <a:pt x="707" y="957"/>
                    </a:cubicBezTo>
                    <a:cubicBezTo>
                      <a:pt x="723" y="946"/>
                      <a:pt x="736" y="924"/>
                      <a:pt x="723" y="907"/>
                    </a:cubicBezTo>
                    <a:cubicBezTo>
                      <a:pt x="710" y="891"/>
                      <a:pt x="710" y="866"/>
                      <a:pt x="710" y="843"/>
                    </a:cubicBezTo>
                    <a:cubicBezTo>
                      <a:pt x="710" y="821"/>
                      <a:pt x="707" y="799"/>
                      <a:pt x="680" y="805"/>
                    </a:cubicBezTo>
                    <a:cubicBezTo>
                      <a:pt x="654" y="810"/>
                      <a:pt x="631" y="818"/>
                      <a:pt x="631" y="838"/>
                    </a:cubicBezTo>
                    <a:cubicBezTo>
                      <a:pt x="631" y="857"/>
                      <a:pt x="621" y="877"/>
                      <a:pt x="602" y="860"/>
                    </a:cubicBezTo>
                    <a:cubicBezTo>
                      <a:pt x="582" y="843"/>
                      <a:pt x="572" y="835"/>
                      <a:pt x="536" y="846"/>
                    </a:cubicBezTo>
                    <a:cubicBezTo>
                      <a:pt x="500" y="857"/>
                      <a:pt x="467" y="863"/>
                      <a:pt x="444" y="843"/>
                    </a:cubicBezTo>
                    <a:cubicBezTo>
                      <a:pt x="422" y="824"/>
                      <a:pt x="395" y="807"/>
                      <a:pt x="395" y="782"/>
                    </a:cubicBezTo>
                    <a:cubicBezTo>
                      <a:pt x="395" y="757"/>
                      <a:pt x="389" y="735"/>
                      <a:pt x="412" y="721"/>
                    </a:cubicBezTo>
                    <a:cubicBezTo>
                      <a:pt x="435" y="707"/>
                      <a:pt x="438" y="696"/>
                      <a:pt x="458" y="693"/>
                    </a:cubicBezTo>
                    <a:cubicBezTo>
                      <a:pt x="477" y="691"/>
                      <a:pt x="494" y="677"/>
                      <a:pt x="484" y="663"/>
                    </a:cubicBezTo>
                    <a:cubicBezTo>
                      <a:pt x="474" y="649"/>
                      <a:pt x="451" y="604"/>
                      <a:pt x="481" y="585"/>
                    </a:cubicBezTo>
                    <a:cubicBezTo>
                      <a:pt x="510" y="565"/>
                      <a:pt x="543" y="571"/>
                      <a:pt x="546" y="540"/>
                    </a:cubicBezTo>
                    <a:cubicBezTo>
                      <a:pt x="549" y="510"/>
                      <a:pt x="543" y="507"/>
                      <a:pt x="572" y="485"/>
                    </a:cubicBezTo>
                    <a:cubicBezTo>
                      <a:pt x="602" y="463"/>
                      <a:pt x="608" y="460"/>
                      <a:pt x="634" y="482"/>
                    </a:cubicBezTo>
                    <a:cubicBezTo>
                      <a:pt x="661" y="504"/>
                      <a:pt x="693" y="538"/>
                      <a:pt x="733" y="532"/>
                    </a:cubicBezTo>
                    <a:cubicBezTo>
                      <a:pt x="772" y="527"/>
                      <a:pt x="831" y="527"/>
                      <a:pt x="798" y="552"/>
                    </a:cubicBezTo>
                    <a:cubicBezTo>
                      <a:pt x="766" y="577"/>
                      <a:pt x="762" y="604"/>
                      <a:pt x="779" y="616"/>
                    </a:cubicBezTo>
                    <a:cubicBezTo>
                      <a:pt x="795" y="627"/>
                      <a:pt x="802" y="646"/>
                      <a:pt x="838" y="649"/>
                    </a:cubicBezTo>
                    <a:cubicBezTo>
                      <a:pt x="874" y="652"/>
                      <a:pt x="893" y="668"/>
                      <a:pt x="870" y="693"/>
                    </a:cubicBezTo>
                    <a:cubicBezTo>
                      <a:pt x="847" y="718"/>
                      <a:pt x="854" y="743"/>
                      <a:pt x="867" y="757"/>
                    </a:cubicBezTo>
                    <a:cubicBezTo>
                      <a:pt x="880" y="771"/>
                      <a:pt x="923" y="788"/>
                      <a:pt x="933" y="805"/>
                    </a:cubicBezTo>
                    <a:cubicBezTo>
                      <a:pt x="942" y="821"/>
                      <a:pt x="949" y="818"/>
                      <a:pt x="962" y="824"/>
                    </a:cubicBezTo>
                    <a:cubicBezTo>
                      <a:pt x="975" y="830"/>
                      <a:pt x="982" y="852"/>
                      <a:pt x="982" y="866"/>
                    </a:cubicBezTo>
                    <a:cubicBezTo>
                      <a:pt x="982" y="876"/>
                      <a:pt x="990" y="881"/>
                      <a:pt x="996" y="895"/>
                    </a:cubicBezTo>
                    <a:cubicBezTo>
                      <a:pt x="1007" y="897"/>
                      <a:pt x="1021" y="903"/>
                      <a:pt x="1035" y="908"/>
                    </a:cubicBezTo>
                    <a:cubicBezTo>
                      <a:pt x="1066" y="919"/>
                      <a:pt x="1079" y="886"/>
                      <a:pt x="1123" y="875"/>
                    </a:cubicBezTo>
                    <a:cubicBezTo>
                      <a:pt x="1166" y="864"/>
                      <a:pt x="1223" y="853"/>
                      <a:pt x="1232" y="823"/>
                    </a:cubicBezTo>
                    <a:cubicBezTo>
                      <a:pt x="1241" y="793"/>
                      <a:pt x="1241" y="693"/>
                      <a:pt x="1293" y="667"/>
                    </a:cubicBezTo>
                    <a:cubicBezTo>
                      <a:pt x="1311" y="659"/>
                      <a:pt x="1329" y="649"/>
                      <a:pt x="1348" y="636"/>
                    </a:cubicBezTo>
                    <a:cubicBezTo>
                      <a:pt x="1317" y="593"/>
                      <a:pt x="1259" y="533"/>
                      <a:pt x="1251" y="514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39" name="Freeform 33">
                <a:extLst>
                  <a:ext uri="{FF2B5EF4-FFF2-40B4-BE49-F238E27FC236}">
                    <a16:creationId xmlns:a16="http://schemas.microsoft.com/office/drawing/2014/main" id="{3C23DB97-50A8-6B4E-942E-6FE46A5CF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3" y="1579"/>
                <a:ext cx="205" cy="193"/>
              </a:xfrm>
              <a:custGeom>
                <a:avLst/>
                <a:gdLst>
                  <a:gd name="T0" fmla="*/ 347 w 442"/>
                  <a:gd name="T1" fmla="*/ 322 h 417"/>
                  <a:gd name="T2" fmla="*/ 399 w 442"/>
                  <a:gd name="T3" fmla="*/ 286 h 417"/>
                  <a:gd name="T4" fmla="*/ 393 w 442"/>
                  <a:gd name="T5" fmla="*/ 219 h 417"/>
                  <a:gd name="T6" fmla="*/ 424 w 442"/>
                  <a:gd name="T7" fmla="*/ 183 h 417"/>
                  <a:gd name="T8" fmla="*/ 390 w 442"/>
                  <a:gd name="T9" fmla="*/ 156 h 417"/>
                  <a:gd name="T10" fmla="*/ 409 w 442"/>
                  <a:gd name="T11" fmla="*/ 92 h 417"/>
                  <a:gd name="T12" fmla="*/ 344 w 442"/>
                  <a:gd name="T13" fmla="*/ 72 h 417"/>
                  <a:gd name="T14" fmla="*/ 245 w 442"/>
                  <a:gd name="T15" fmla="*/ 22 h 417"/>
                  <a:gd name="T16" fmla="*/ 183 w 442"/>
                  <a:gd name="T17" fmla="*/ 25 h 417"/>
                  <a:gd name="T18" fmla="*/ 157 w 442"/>
                  <a:gd name="T19" fmla="*/ 80 h 417"/>
                  <a:gd name="T20" fmla="*/ 92 w 442"/>
                  <a:gd name="T21" fmla="*/ 125 h 417"/>
                  <a:gd name="T22" fmla="*/ 95 w 442"/>
                  <a:gd name="T23" fmla="*/ 203 h 417"/>
                  <a:gd name="T24" fmla="*/ 69 w 442"/>
                  <a:gd name="T25" fmla="*/ 233 h 417"/>
                  <a:gd name="T26" fmla="*/ 23 w 442"/>
                  <a:gd name="T27" fmla="*/ 261 h 417"/>
                  <a:gd name="T28" fmla="*/ 6 w 442"/>
                  <a:gd name="T29" fmla="*/ 322 h 417"/>
                  <a:gd name="T30" fmla="*/ 55 w 442"/>
                  <a:gd name="T31" fmla="*/ 383 h 417"/>
                  <a:gd name="T32" fmla="*/ 147 w 442"/>
                  <a:gd name="T33" fmla="*/ 386 h 417"/>
                  <a:gd name="T34" fmla="*/ 213 w 442"/>
                  <a:gd name="T35" fmla="*/ 400 h 417"/>
                  <a:gd name="T36" fmla="*/ 242 w 442"/>
                  <a:gd name="T37" fmla="*/ 378 h 417"/>
                  <a:gd name="T38" fmla="*/ 291 w 442"/>
                  <a:gd name="T39" fmla="*/ 345 h 417"/>
                  <a:gd name="T40" fmla="*/ 306 w 442"/>
                  <a:gd name="T41" fmla="*/ 345 h 417"/>
                  <a:gd name="T42" fmla="*/ 347 w 442"/>
                  <a:gd name="T43" fmla="*/ 322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2" h="417">
                    <a:moveTo>
                      <a:pt x="347" y="322"/>
                    </a:moveTo>
                    <a:cubicBezTo>
                      <a:pt x="383" y="325"/>
                      <a:pt x="406" y="311"/>
                      <a:pt x="399" y="286"/>
                    </a:cubicBezTo>
                    <a:cubicBezTo>
                      <a:pt x="393" y="261"/>
                      <a:pt x="367" y="247"/>
                      <a:pt x="393" y="219"/>
                    </a:cubicBezTo>
                    <a:cubicBezTo>
                      <a:pt x="408" y="204"/>
                      <a:pt x="416" y="194"/>
                      <a:pt x="424" y="183"/>
                    </a:cubicBezTo>
                    <a:cubicBezTo>
                      <a:pt x="408" y="176"/>
                      <a:pt x="401" y="163"/>
                      <a:pt x="390" y="156"/>
                    </a:cubicBezTo>
                    <a:cubicBezTo>
                      <a:pt x="373" y="144"/>
                      <a:pt x="377" y="117"/>
                      <a:pt x="409" y="92"/>
                    </a:cubicBezTo>
                    <a:cubicBezTo>
                      <a:pt x="442" y="67"/>
                      <a:pt x="383" y="67"/>
                      <a:pt x="344" y="72"/>
                    </a:cubicBezTo>
                    <a:cubicBezTo>
                      <a:pt x="304" y="78"/>
                      <a:pt x="272" y="44"/>
                      <a:pt x="245" y="22"/>
                    </a:cubicBezTo>
                    <a:cubicBezTo>
                      <a:pt x="219" y="0"/>
                      <a:pt x="213" y="3"/>
                      <a:pt x="183" y="25"/>
                    </a:cubicBezTo>
                    <a:cubicBezTo>
                      <a:pt x="154" y="47"/>
                      <a:pt x="160" y="50"/>
                      <a:pt x="157" y="80"/>
                    </a:cubicBezTo>
                    <a:cubicBezTo>
                      <a:pt x="154" y="111"/>
                      <a:pt x="121" y="105"/>
                      <a:pt x="92" y="125"/>
                    </a:cubicBezTo>
                    <a:cubicBezTo>
                      <a:pt x="62" y="144"/>
                      <a:pt x="85" y="189"/>
                      <a:pt x="95" y="203"/>
                    </a:cubicBezTo>
                    <a:cubicBezTo>
                      <a:pt x="105" y="217"/>
                      <a:pt x="88" y="231"/>
                      <a:pt x="69" y="233"/>
                    </a:cubicBezTo>
                    <a:cubicBezTo>
                      <a:pt x="49" y="236"/>
                      <a:pt x="46" y="247"/>
                      <a:pt x="23" y="261"/>
                    </a:cubicBezTo>
                    <a:cubicBezTo>
                      <a:pt x="0" y="275"/>
                      <a:pt x="6" y="297"/>
                      <a:pt x="6" y="322"/>
                    </a:cubicBezTo>
                    <a:cubicBezTo>
                      <a:pt x="6" y="347"/>
                      <a:pt x="33" y="364"/>
                      <a:pt x="55" y="383"/>
                    </a:cubicBezTo>
                    <a:cubicBezTo>
                      <a:pt x="78" y="403"/>
                      <a:pt x="111" y="397"/>
                      <a:pt x="147" y="386"/>
                    </a:cubicBezTo>
                    <a:cubicBezTo>
                      <a:pt x="183" y="375"/>
                      <a:pt x="193" y="383"/>
                      <a:pt x="213" y="400"/>
                    </a:cubicBezTo>
                    <a:cubicBezTo>
                      <a:pt x="232" y="417"/>
                      <a:pt x="242" y="397"/>
                      <a:pt x="242" y="378"/>
                    </a:cubicBezTo>
                    <a:cubicBezTo>
                      <a:pt x="242" y="358"/>
                      <a:pt x="265" y="350"/>
                      <a:pt x="291" y="345"/>
                    </a:cubicBezTo>
                    <a:cubicBezTo>
                      <a:pt x="297" y="343"/>
                      <a:pt x="302" y="344"/>
                      <a:pt x="306" y="345"/>
                    </a:cubicBezTo>
                    <a:cubicBezTo>
                      <a:pt x="318" y="332"/>
                      <a:pt x="333" y="321"/>
                      <a:pt x="347" y="32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40" name="Freeform 34">
                <a:extLst>
                  <a:ext uri="{FF2B5EF4-FFF2-40B4-BE49-F238E27FC236}">
                    <a16:creationId xmlns:a16="http://schemas.microsoft.com/office/drawing/2014/main" id="{6A303654-B7E5-B74F-957E-732756BAC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1664"/>
                <a:ext cx="141" cy="196"/>
              </a:xfrm>
              <a:custGeom>
                <a:avLst/>
                <a:gdLst>
                  <a:gd name="T0" fmla="*/ 292 w 306"/>
                  <a:gd name="T1" fmla="*/ 223 h 423"/>
                  <a:gd name="T2" fmla="*/ 272 w 306"/>
                  <a:gd name="T3" fmla="*/ 181 h 423"/>
                  <a:gd name="T4" fmla="*/ 243 w 306"/>
                  <a:gd name="T5" fmla="*/ 162 h 423"/>
                  <a:gd name="T6" fmla="*/ 177 w 306"/>
                  <a:gd name="T7" fmla="*/ 114 h 423"/>
                  <a:gd name="T8" fmla="*/ 180 w 306"/>
                  <a:gd name="T9" fmla="*/ 50 h 423"/>
                  <a:gd name="T10" fmla="*/ 148 w 306"/>
                  <a:gd name="T11" fmla="*/ 6 h 423"/>
                  <a:gd name="T12" fmla="*/ 123 w 306"/>
                  <a:gd name="T13" fmla="*/ 0 h 423"/>
                  <a:gd name="T14" fmla="*/ 92 w 306"/>
                  <a:gd name="T15" fmla="*/ 36 h 423"/>
                  <a:gd name="T16" fmla="*/ 98 w 306"/>
                  <a:gd name="T17" fmla="*/ 103 h 423"/>
                  <a:gd name="T18" fmla="*/ 46 w 306"/>
                  <a:gd name="T19" fmla="*/ 139 h 423"/>
                  <a:gd name="T20" fmla="*/ 5 w 306"/>
                  <a:gd name="T21" fmla="*/ 162 h 423"/>
                  <a:gd name="T22" fmla="*/ 20 w 306"/>
                  <a:gd name="T23" fmla="*/ 200 h 423"/>
                  <a:gd name="T24" fmla="*/ 33 w 306"/>
                  <a:gd name="T25" fmla="*/ 264 h 423"/>
                  <a:gd name="T26" fmla="*/ 17 w 306"/>
                  <a:gd name="T27" fmla="*/ 314 h 423"/>
                  <a:gd name="T28" fmla="*/ 33 w 306"/>
                  <a:gd name="T29" fmla="*/ 378 h 423"/>
                  <a:gd name="T30" fmla="*/ 92 w 306"/>
                  <a:gd name="T31" fmla="*/ 381 h 423"/>
                  <a:gd name="T32" fmla="*/ 151 w 306"/>
                  <a:gd name="T33" fmla="*/ 406 h 423"/>
                  <a:gd name="T34" fmla="*/ 207 w 306"/>
                  <a:gd name="T35" fmla="*/ 392 h 423"/>
                  <a:gd name="T36" fmla="*/ 234 w 306"/>
                  <a:gd name="T37" fmla="*/ 375 h 423"/>
                  <a:gd name="T38" fmla="*/ 236 w 306"/>
                  <a:gd name="T39" fmla="*/ 362 h 423"/>
                  <a:gd name="T40" fmla="*/ 280 w 306"/>
                  <a:gd name="T41" fmla="*/ 269 h 423"/>
                  <a:gd name="T42" fmla="*/ 306 w 306"/>
                  <a:gd name="T43" fmla="*/ 252 h 423"/>
                  <a:gd name="T44" fmla="*/ 292 w 306"/>
                  <a:gd name="T45" fmla="*/ 2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6" h="423">
                    <a:moveTo>
                      <a:pt x="292" y="223"/>
                    </a:moveTo>
                    <a:cubicBezTo>
                      <a:pt x="292" y="209"/>
                      <a:pt x="285" y="187"/>
                      <a:pt x="272" y="181"/>
                    </a:cubicBezTo>
                    <a:cubicBezTo>
                      <a:pt x="259" y="175"/>
                      <a:pt x="252" y="178"/>
                      <a:pt x="243" y="162"/>
                    </a:cubicBezTo>
                    <a:cubicBezTo>
                      <a:pt x="233" y="145"/>
                      <a:pt x="190" y="128"/>
                      <a:pt x="177" y="114"/>
                    </a:cubicBezTo>
                    <a:cubicBezTo>
                      <a:pt x="164" y="100"/>
                      <a:pt x="157" y="75"/>
                      <a:pt x="180" y="50"/>
                    </a:cubicBezTo>
                    <a:cubicBezTo>
                      <a:pt x="203" y="25"/>
                      <a:pt x="184" y="9"/>
                      <a:pt x="148" y="6"/>
                    </a:cubicBezTo>
                    <a:cubicBezTo>
                      <a:pt x="137" y="5"/>
                      <a:pt x="130" y="3"/>
                      <a:pt x="123" y="0"/>
                    </a:cubicBezTo>
                    <a:cubicBezTo>
                      <a:pt x="115" y="11"/>
                      <a:pt x="107" y="21"/>
                      <a:pt x="92" y="36"/>
                    </a:cubicBezTo>
                    <a:cubicBezTo>
                      <a:pt x="66" y="64"/>
                      <a:pt x="92" y="78"/>
                      <a:pt x="98" y="103"/>
                    </a:cubicBezTo>
                    <a:cubicBezTo>
                      <a:pt x="105" y="128"/>
                      <a:pt x="82" y="142"/>
                      <a:pt x="46" y="139"/>
                    </a:cubicBezTo>
                    <a:cubicBezTo>
                      <a:pt x="32" y="138"/>
                      <a:pt x="17" y="149"/>
                      <a:pt x="5" y="162"/>
                    </a:cubicBezTo>
                    <a:cubicBezTo>
                      <a:pt x="18" y="166"/>
                      <a:pt x="20" y="183"/>
                      <a:pt x="20" y="200"/>
                    </a:cubicBezTo>
                    <a:cubicBezTo>
                      <a:pt x="20" y="223"/>
                      <a:pt x="20" y="248"/>
                      <a:pt x="33" y="264"/>
                    </a:cubicBezTo>
                    <a:cubicBezTo>
                      <a:pt x="46" y="281"/>
                      <a:pt x="33" y="303"/>
                      <a:pt x="17" y="314"/>
                    </a:cubicBezTo>
                    <a:cubicBezTo>
                      <a:pt x="0" y="326"/>
                      <a:pt x="10" y="356"/>
                      <a:pt x="33" y="378"/>
                    </a:cubicBezTo>
                    <a:cubicBezTo>
                      <a:pt x="56" y="401"/>
                      <a:pt x="72" y="406"/>
                      <a:pt x="92" y="381"/>
                    </a:cubicBezTo>
                    <a:cubicBezTo>
                      <a:pt x="112" y="356"/>
                      <a:pt x="118" y="389"/>
                      <a:pt x="151" y="406"/>
                    </a:cubicBezTo>
                    <a:cubicBezTo>
                      <a:pt x="184" y="423"/>
                      <a:pt x="193" y="409"/>
                      <a:pt x="207" y="392"/>
                    </a:cubicBezTo>
                    <a:cubicBezTo>
                      <a:pt x="212" y="385"/>
                      <a:pt x="223" y="379"/>
                      <a:pt x="234" y="375"/>
                    </a:cubicBezTo>
                    <a:cubicBezTo>
                      <a:pt x="234" y="370"/>
                      <a:pt x="235" y="366"/>
                      <a:pt x="236" y="362"/>
                    </a:cubicBezTo>
                    <a:cubicBezTo>
                      <a:pt x="249" y="325"/>
                      <a:pt x="271" y="299"/>
                      <a:pt x="280" y="269"/>
                    </a:cubicBezTo>
                    <a:cubicBezTo>
                      <a:pt x="284" y="253"/>
                      <a:pt x="294" y="250"/>
                      <a:pt x="306" y="252"/>
                    </a:cubicBezTo>
                    <a:cubicBezTo>
                      <a:pt x="300" y="238"/>
                      <a:pt x="292" y="233"/>
                      <a:pt x="292" y="223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41" name="Freeform 35">
                <a:extLst>
                  <a:ext uri="{FF2B5EF4-FFF2-40B4-BE49-F238E27FC236}">
                    <a16:creationId xmlns:a16="http://schemas.microsoft.com/office/drawing/2014/main" id="{414ACF72-A63B-C347-89FF-CAD032070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3" y="3295"/>
                <a:ext cx="201" cy="412"/>
              </a:xfrm>
              <a:custGeom>
                <a:avLst/>
                <a:gdLst>
                  <a:gd name="T0" fmla="*/ 172 w 434"/>
                  <a:gd name="T1" fmla="*/ 136 h 890"/>
                  <a:gd name="T2" fmla="*/ 137 w 434"/>
                  <a:gd name="T3" fmla="*/ 212 h 890"/>
                  <a:gd name="T4" fmla="*/ 102 w 434"/>
                  <a:gd name="T5" fmla="*/ 249 h 890"/>
                  <a:gd name="T6" fmla="*/ 78 w 434"/>
                  <a:gd name="T7" fmla="*/ 336 h 890"/>
                  <a:gd name="T8" fmla="*/ 50 w 434"/>
                  <a:gd name="T9" fmla="*/ 406 h 890"/>
                  <a:gd name="T10" fmla="*/ 43 w 434"/>
                  <a:gd name="T11" fmla="*/ 445 h 890"/>
                  <a:gd name="T12" fmla="*/ 13 w 434"/>
                  <a:gd name="T13" fmla="*/ 506 h 890"/>
                  <a:gd name="T14" fmla="*/ 32 w 434"/>
                  <a:gd name="T15" fmla="*/ 545 h 890"/>
                  <a:gd name="T16" fmla="*/ 28 w 434"/>
                  <a:gd name="T17" fmla="*/ 625 h 890"/>
                  <a:gd name="T18" fmla="*/ 72 w 434"/>
                  <a:gd name="T19" fmla="*/ 668 h 890"/>
                  <a:gd name="T20" fmla="*/ 111 w 434"/>
                  <a:gd name="T21" fmla="*/ 734 h 890"/>
                  <a:gd name="T22" fmla="*/ 185 w 434"/>
                  <a:gd name="T23" fmla="*/ 773 h 890"/>
                  <a:gd name="T24" fmla="*/ 244 w 434"/>
                  <a:gd name="T25" fmla="*/ 834 h 890"/>
                  <a:gd name="T26" fmla="*/ 284 w 434"/>
                  <a:gd name="T27" fmla="*/ 888 h 890"/>
                  <a:gd name="T28" fmla="*/ 312 w 434"/>
                  <a:gd name="T29" fmla="*/ 855 h 890"/>
                  <a:gd name="T30" fmla="*/ 301 w 434"/>
                  <a:gd name="T31" fmla="*/ 788 h 890"/>
                  <a:gd name="T32" fmla="*/ 318 w 434"/>
                  <a:gd name="T33" fmla="*/ 705 h 890"/>
                  <a:gd name="T34" fmla="*/ 364 w 434"/>
                  <a:gd name="T35" fmla="*/ 619 h 890"/>
                  <a:gd name="T36" fmla="*/ 377 w 434"/>
                  <a:gd name="T37" fmla="*/ 580 h 890"/>
                  <a:gd name="T38" fmla="*/ 388 w 434"/>
                  <a:gd name="T39" fmla="*/ 492 h 890"/>
                  <a:gd name="T40" fmla="*/ 401 w 434"/>
                  <a:gd name="T41" fmla="*/ 438 h 890"/>
                  <a:gd name="T42" fmla="*/ 397 w 434"/>
                  <a:gd name="T43" fmla="*/ 386 h 890"/>
                  <a:gd name="T44" fmla="*/ 419 w 434"/>
                  <a:gd name="T45" fmla="*/ 336 h 890"/>
                  <a:gd name="T46" fmla="*/ 404 w 434"/>
                  <a:gd name="T47" fmla="*/ 278 h 890"/>
                  <a:gd name="T48" fmla="*/ 432 w 434"/>
                  <a:gd name="T49" fmla="*/ 206 h 890"/>
                  <a:gd name="T50" fmla="*/ 406 w 434"/>
                  <a:gd name="T51" fmla="*/ 115 h 890"/>
                  <a:gd name="T52" fmla="*/ 406 w 434"/>
                  <a:gd name="T53" fmla="*/ 45 h 890"/>
                  <a:gd name="T54" fmla="*/ 329 w 434"/>
                  <a:gd name="T55" fmla="*/ 30 h 890"/>
                  <a:gd name="T56" fmla="*/ 294 w 434"/>
                  <a:gd name="T57" fmla="*/ 15 h 890"/>
                  <a:gd name="T58" fmla="*/ 238 w 434"/>
                  <a:gd name="T59" fmla="*/ 62 h 890"/>
                  <a:gd name="T60" fmla="*/ 183 w 434"/>
                  <a:gd name="T61" fmla="*/ 93 h 890"/>
                  <a:gd name="T62" fmla="*/ 172 w 434"/>
                  <a:gd name="T63" fmla="*/ 136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34" h="890">
                    <a:moveTo>
                      <a:pt x="172" y="136"/>
                    </a:moveTo>
                    <a:cubicBezTo>
                      <a:pt x="172" y="136"/>
                      <a:pt x="166" y="208"/>
                      <a:pt x="137" y="212"/>
                    </a:cubicBezTo>
                    <a:cubicBezTo>
                      <a:pt x="109" y="215"/>
                      <a:pt x="111" y="225"/>
                      <a:pt x="102" y="249"/>
                    </a:cubicBezTo>
                    <a:cubicBezTo>
                      <a:pt x="93" y="273"/>
                      <a:pt x="93" y="317"/>
                      <a:pt x="78" y="336"/>
                    </a:cubicBezTo>
                    <a:cubicBezTo>
                      <a:pt x="63" y="354"/>
                      <a:pt x="48" y="391"/>
                      <a:pt x="50" y="406"/>
                    </a:cubicBezTo>
                    <a:cubicBezTo>
                      <a:pt x="52" y="421"/>
                      <a:pt x="56" y="434"/>
                      <a:pt x="43" y="445"/>
                    </a:cubicBezTo>
                    <a:cubicBezTo>
                      <a:pt x="30" y="456"/>
                      <a:pt x="8" y="484"/>
                      <a:pt x="13" y="506"/>
                    </a:cubicBezTo>
                    <a:cubicBezTo>
                      <a:pt x="17" y="529"/>
                      <a:pt x="32" y="516"/>
                      <a:pt x="32" y="545"/>
                    </a:cubicBezTo>
                    <a:cubicBezTo>
                      <a:pt x="32" y="575"/>
                      <a:pt x="0" y="595"/>
                      <a:pt x="28" y="625"/>
                    </a:cubicBezTo>
                    <a:cubicBezTo>
                      <a:pt x="56" y="655"/>
                      <a:pt x="67" y="649"/>
                      <a:pt x="72" y="668"/>
                    </a:cubicBezTo>
                    <a:cubicBezTo>
                      <a:pt x="76" y="686"/>
                      <a:pt x="83" y="710"/>
                      <a:pt x="111" y="734"/>
                    </a:cubicBezTo>
                    <a:cubicBezTo>
                      <a:pt x="139" y="758"/>
                      <a:pt x="166" y="747"/>
                      <a:pt x="185" y="773"/>
                    </a:cubicBezTo>
                    <a:cubicBezTo>
                      <a:pt x="205" y="799"/>
                      <a:pt x="240" y="808"/>
                      <a:pt x="244" y="834"/>
                    </a:cubicBezTo>
                    <a:cubicBezTo>
                      <a:pt x="249" y="860"/>
                      <a:pt x="266" y="886"/>
                      <a:pt x="284" y="888"/>
                    </a:cubicBezTo>
                    <a:cubicBezTo>
                      <a:pt x="301" y="890"/>
                      <a:pt x="325" y="881"/>
                      <a:pt x="312" y="855"/>
                    </a:cubicBezTo>
                    <a:cubicBezTo>
                      <a:pt x="299" y="829"/>
                      <a:pt x="308" y="816"/>
                      <a:pt x="301" y="788"/>
                    </a:cubicBezTo>
                    <a:cubicBezTo>
                      <a:pt x="294" y="760"/>
                      <a:pt x="294" y="727"/>
                      <a:pt x="318" y="705"/>
                    </a:cubicBezTo>
                    <a:cubicBezTo>
                      <a:pt x="342" y="682"/>
                      <a:pt x="362" y="645"/>
                      <a:pt x="364" y="619"/>
                    </a:cubicBezTo>
                    <a:cubicBezTo>
                      <a:pt x="366" y="593"/>
                      <a:pt x="358" y="593"/>
                      <a:pt x="377" y="580"/>
                    </a:cubicBezTo>
                    <a:cubicBezTo>
                      <a:pt x="397" y="568"/>
                      <a:pt x="371" y="512"/>
                      <a:pt x="388" y="492"/>
                    </a:cubicBezTo>
                    <a:cubicBezTo>
                      <a:pt x="406" y="471"/>
                      <a:pt x="415" y="451"/>
                      <a:pt x="401" y="438"/>
                    </a:cubicBezTo>
                    <a:cubicBezTo>
                      <a:pt x="388" y="425"/>
                      <a:pt x="380" y="395"/>
                      <a:pt x="397" y="386"/>
                    </a:cubicBezTo>
                    <a:cubicBezTo>
                      <a:pt x="415" y="377"/>
                      <a:pt x="432" y="356"/>
                      <a:pt x="419" y="336"/>
                    </a:cubicBezTo>
                    <a:cubicBezTo>
                      <a:pt x="406" y="315"/>
                      <a:pt x="397" y="306"/>
                      <a:pt x="404" y="278"/>
                    </a:cubicBezTo>
                    <a:cubicBezTo>
                      <a:pt x="410" y="251"/>
                      <a:pt x="430" y="239"/>
                      <a:pt x="432" y="206"/>
                    </a:cubicBezTo>
                    <a:cubicBezTo>
                      <a:pt x="434" y="173"/>
                      <a:pt x="401" y="149"/>
                      <a:pt x="406" y="115"/>
                    </a:cubicBezTo>
                    <a:cubicBezTo>
                      <a:pt x="410" y="82"/>
                      <a:pt x="423" y="58"/>
                      <a:pt x="406" y="45"/>
                    </a:cubicBezTo>
                    <a:cubicBezTo>
                      <a:pt x="388" y="32"/>
                      <a:pt x="340" y="41"/>
                      <a:pt x="329" y="30"/>
                    </a:cubicBezTo>
                    <a:cubicBezTo>
                      <a:pt x="318" y="19"/>
                      <a:pt x="312" y="0"/>
                      <a:pt x="294" y="15"/>
                    </a:cubicBezTo>
                    <a:cubicBezTo>
                      <a:pt x="277" y="30"/>
                      <a:pt x="259" y="56"/>
                      <a:pt x="238" y="62"/>
                    </a:cubicBezTo>
                    <a:cubicBezTo>
                      <a:pt x="216" y="67"/>
                      <a:pt x="198" y="78"/>
                      <a:pt x="183" y="93"/>
                    </a:cubicBezTo>
                    <a:cubicBezTo>
                      <a:pt x="168" y="108"/>
                      <a:pt x="172" y="113"/>
                      <a:pt x="172" y="136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42" name="Freeform 36">
                <a:extLst>
                  <a:ext uri="{FF2B5EF4-FFF2-40B4-BE49-F238E27FC236}">
                    <a16:creationId xmlns:a16="http://schemas.microsoft.com/office/drawing/2014/main" id="{50E112F2-FA40-7641-B61A-6972D2B22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3349"/>
                <a:ext cx="38" cy="22"/>
              </a:xfrm>
              <a:custGeom>
                <a:avLst/>
                <a:gdLst>
                  <a:gd name="T0" fmla="*/ 53 w 81"/>
                  <a:gd name="T1" fmla="*/ 2 h 48"/>
                  <a:gd name="T2" fmla="*/ 5 w 81"/>
                  <a:gd name="T3" fmla="*/ 19 h 48"/>
                  <a:gd name="T4" fmla="*/ 31 w 81"/>
                  <a:gd name="T5" fmla="*/ 45 h 48"/>
                  <a:gd name="T6" fmla="*/ 53 w 81"/>
                  <a:gd name="T7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48">
                    <a:moveTo>
                      <a:pt x="53" y="2"/>
                    </a:moveTo>
                    <a:cubicBezTo>
                      <a:pt x="53" y="2"/>
                      <a:pt x="0" y="0"/>
                      <a:pt x="5" y="19"/>
                    </a:cubicBezTo>
                    <a:cubicBezTo>
                      <a:pt x="9" y="37"/>
                      <a:pt x="5" y="41"/>
                      <a:pt x="31" y="45"/>
                    </a:cubicBezTo>
                    <a:cubicBezTo>
                      <a:pt x="57" y="48"/>
                      <a:pt x="81" y="15"/>
                      <a:pt x="53" y="2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43" name="Freeform 37">
                <a:extLst>
                  <a:ext uri="{FF2B5EF4-FFF2-40B4-BE49-F238E27FC236}">
                    <a16:creationId xmlns:a16="http://schemas.microsoft.com/office/drawing/2014/main" id="{2FCAE2A5-F387-0846-87CB-E80970134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9" y="3325"/>
                <a:ext cx="25" cy="32"/>
              </a:xfrm>
              <a:custGeom>
                <a:avLst/>
                <a:gdLst>
                  <a:gd name="T0" fmla="*/ 33 w 55"/>
                  <a:gd name="T1" fmla="*/ 0 h 69"/>
                  <a:gd name="T2" fmla="*/ 3 w 55"/>
                  <a:gd name="T3" fmla="*/ 34 h 69"/>
                  <a:gd name="T4" fmla="*/ 35 w 55"/>
                  <a:gd name="T5" fmla="*/ 50 h 69"/>
                  <a:gd name="T6" fmla="*/ 33 w 55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69">
                    <a:moveTo>
                      <a:pt x="33" y="0"/>
                    </a:moveTo>
                    <a:cubicBezTo>
                      <a:pt x="33" y="0"/>
                      <a:pt x="0" y="15"/>
                      <a:pt x="3" y="34"/>
                    </a:cubicBezTo>
                    <a:cubicBezTo>
                      <a:pt x="5" y="52"/>
                      <a:pt x="31" y="69"/>
                      <a:pt x="35" y="50"/>
                    </a:cubicBezTo>
                    <a:cubicBezTo>
                      <a:pt x="40" y="32"/>
                      <a:pt x="55" y="4"/>
                      <a:pt x="33" y="0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144" name="Freeform 38">
                <a:extLst>
                  <a:ext uri="{FF2B5EF4-FFF2-40B4-BE49-F238E27FC236}">
                    <a16:creationId xmlns:a16="http://schemas.microsoft.com/office/drawing/2014/main" id="{B9B8993C-8FD0-6A45-8F1C-940E1F533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" y="3264"/>
                <a:ext cx="36" cy="26"/>
              </a:xfrm>
              <a:custGeom>
                <a:avLst/>
                <a:gdLst>
                  <a:gd name="T0" fmla="*/ 45 w 78"/>
                  <a:gd name="T1" fmla="*/ 9 h 55"/>
                  <a:gd name="T2" fmla="*/ 2 w 78"/>
                  <a:gd name="T3" fmla="*/ 11 h 55"/>
                  <a:gd name="T4" fmla="*/ 19 w 78"/>
                  <a:gd name="T5" fmla="*/ 40 h 55"/>
                  <a:gd name="T6" fmla="*/ 50 w 78"/>
                  <a:gd name="T7" fmla="*/ 44 h 55"/>
                  <a:gd name="T8" fmla="*/ 45 w 78"/>
                  <a:gd name="T9" fmla="*/ 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55">
                    <a:moveTo>
                      <a:pt x="45" y="9"/>
                    </a:moveTo>
                    <a:cubicBezTo>
                      <a:pt x="45" y="9"/>
                      <a:pt x="0" y="0"/>
                      <a:pt x="2" y="11"/>
                    </a:cubicBezTo>
                    <a:cubicBezTo>
                      <a:pt x="4" y="22"/>
                      <a:pt x="15" y="28"/>
                      <a:pt x="19" y="40"/>
                    </a:cubicBezTo>
                    <a:cubicBezTo>
                      <a:pt x="24" y="53"/>
                      <a:pt x="43" y="55"/>
                      <a:pt x="50" y="44"/>
                    </a:cubicBezTo>
                    <a:cubicBezTo>
                      <a:pt x="56" y="33"/>
                      <a:pt x="78" y="9"/>
                      <a:pt x="45" y="9"/>
                    </a:cubicBezTo>
                    <a:close/>
                  </a:path>
                </a:pathLst>
              </a:custGeom>
              <a:grpFill/>
              <a:ln w="38100" cap="rnd" cmpd="sng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200" b="1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3F589A-B294-3F4F-AB22-7E1DCF8445BB}"/>
                </a:ext>
              </a:extLst>
            </p:cNvPr>
            <p:cNvGrpSpPr/>
            <p:nvPr/>
          </p:nvGrpSpPr>
          <p:grpSpPr>
            <a:xfrm rot="9000000">
              <a:off x="17750470" y="9610932"/>
              <a:ext cx="441333" cy="424358"/>
              <a:chOff x="12075290" y="6349021"/>
              <a:chExt cx="190445" cy="183120"/>
            </a:xfrm>
            <a:grpFill/>
          </p:grpSpPr>
          <p:sp>
            <p:nvSpPr>
              <p:cNvPr id="63" name="Freeform 81">
                <a:extLst>
                  <a:ext uri="{FF2B5EF4-FFF2-40B4-BE49-F238E27FC236}">
                    <a16:creationId xmlns:a16="http://schemas.microsoft.com/office/drawing/2014/main" id="{4E856EAA-7A24-9C4C-B8A7-7858259E7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5290" y="6349021"/>
                <a:ext cx="100106" cy="100106"/>
              </a:xfrm>
              <a:custGeom>
                <a:avLst/>
                <a:gdLst>
                  <a:gd name="T0" fmla="*/ 165 w 179"/>
                  <a:gd name="T1" fmla="*/ 89 h 179"/>
                  <a:gd name="T2" fmla="*/ 165 w 179"/>
                  <a:gd name="T3" fmla="*/ 89 h 179"/>
                  <a:gd name="T4" fmla="*/ 165 w 179"/>
                  <a:gd name="T5" fmla="*/ 89 h 179"/>
                  <a:gd name="T6" fmla="*/ 140 w 179"/>
                  <a:gd name="T7" fmla="*/ 140 h 179"/>
                  <a:gd name="T8" fmla="*/ 89 w 179"/>
                  <a:gd name="T9" fmla="*/ 165 h 179"/>
                  <a:gd name="T10" fmla="*/ 38 w 179"/>
                  <a:gd name="T11" fmla="*/ 140 h 179"/>
                  <a:gd name="T12" fmla="*/ 12 w 179"/>
                  <a:gd name="T13" fmla="*/ 89 h 179"/>
                  <a:gd name="T14" fmla="*/ 38 w 179"/>
                  <a:gd name="T15" fmla="*/ 38 h 179"/>
                  <a:gd name="T16" fmla="*/ 89 w 179"/>
                  <a:gd name="T17" fmla="*/ 25 h 179"/>
                  <a:gd name="T18" fmla="*/ 140 w 179"/>
                  <a:gd name="T19" fmla="*/ 38 h 179"/>
                  <a:gd name="T20" fmla="*/ 165 w 179"/>
                  <a:gd name="T21" fmla="*/ 89 h 179"/>
                  <a:gd name="T22" fmla="*/ 165 w 179"/>
                  <a:gd name="T23" fmla="*/ 89 h 179"/>
                  <a:gd name="T24" fmla="*/ 178 w 179"/>
                  <a:gd name="T25" fmla="*/ 89 h 179"/>
                  <a:gd name="T26" fmla="*/ 89 w 179"/>
                  <a:gd name="T27" fmla="*/ 0 h 179"/>
                  <a:gd name="T28" fmla="*/ 0 w 179"/>
                  <a:gd name="T29" fmla="*/ 89 h 179"/>
                  <a:gd name="T30" fmla="*/ 89 w 179"/>
                  <a:gd name="T31" fmla="*/ 178 h 179"/>
                  <a:gd name="T32" fmla="*/ 178 w 179"/>
                  <a:gd name="T33" fmla="*/ 89 h 179"/>
                  <a:gd name="T34" fmla="*/ 165 w 179"/>
                  <a:gd name="T35" fmla="*/ 8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9" h="179">
                    <a:moveTo>
                      <a:pt x="165" y="89"/>
                    </a:moveTo>
                    <a:lnTo>
                      <a:pt x="165" y="89"/>
                    </a:lnTo>
                    <a:lnTo>
                      <a:pt x="165" y="89"/>
                    </a:lnTo>
                    <a:cubicBezTo>
                      <a:pt x="165" y="114"/>
                      <a:pt x="152" y="127"/>
                      <a:pt x="140" y="140"/>
                    </a:cubicBezTo>
                    <a:cubicBezTo>
                      <a:pt x="127" y="153"/>
                      <a:pt x="114" y="165"/>
                      <a:pt x="89" y="165"/>
                    </a:cubicBezTo>
                    <a:cubicBezTo>
                      <a:pt x="76" y="165"/>
                      <a:pt x="51" y="153"/>
                      <a:pt x="38" y="140"/>
                    </a:cubicBezTo>
                    <a:cubicBezTo>
                      <a:pt x="25" y="127"/>
                      <a:pt x="12" y="114"/>
                      <a:pt x="12" y="89"/>
                    </a:cubicBezTo>
                    <a:cubicBezTo>
                      <a:pt x="12" y="76"/>
                      <a:pt x="25" y="51"/>
                      <a:pt x="38" y="38"/>
                    </a:cubicBezTo>
                    <a:cubicBezTo>
                      <a:pt x="51" y="25"/>
                      <a:pt x="76" y="25"/>
                      <a:pt x="89" y="25"/>
                    </a:cubicBezTo>
                    <a:cubicBezTo>
                      <a:pt x="114" y="25"/>
                      <a:pt x="127" y="25"/>
                      <a:pt x="140" y="38"/>
                    </a:cubicBezTo>
                    <a:cubicBezTo>
                      <a:pt x="152" y="51"/>
                      <a:pt x="165" y="76"/>
                      <a:pt x="165" y="89"/>
                    </a:cubicBezTo>
                    <a:lnTo>
                      <a:pt x="165" y="89"/>
                    </a:lnTo>
                    <a:cubicBezTo>
                      <a:pt x="178" y="89"/>
                      <a:pt x="178" y="89"/>
                      <a:pt x="178" y="89"/>
                    </a:cubicBezTo>
                    <a:cubicBezTo>
                      <a:pt x="178" y="38"/>
                      <a:pt x="140" y="0"/>
                      <a:pt x="89" y="0"/>
                    </a:cubicBezTo>
                    <a:cubicBezTo>
                      <a:pt x="38" y="0"/>
                      <a:pt x="0" y="38"/>
                      <a:pt x="0" y="89"/>
                    </a:cubicBezTo>
                    <a:cubicBezTo>
                      <a:pt x="0" y="140"/>
                      <a:pt x="38" y="178"/>
                      <a:pt x="89" y="178"/>
                    </a:cubicBezTo>
                    <a:cubicBezTo>
                      <a:pt x="140" y="178"/>
                      <a:pt x="178" y="140"/>
                      <a:pt x="178" y="89"/>
                    </a:cubicBezTo>
                    <a:lnTo>
                      <a:pt x="165" y="8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4" name="Freeform 82">
                <a:extLst>
                  <a:ext uri="{FF2B5EF4-FFF2-40B4-BE49-F238E27FC236}">
                    <a16:creationId xmlns:a16="http://schemas.microsoft.com/office/drawing/2014/main" id="{704BD229-849B-5D48-BF6D-D14329EB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1786" y="6383204"/>
                <a:ext cx="43949" cy="41508"/>
              </a:xfrm>
              <a:custGeom>
                <a:avLst/>
                <a:gdLst>
                  <a:gd name="T0" fmla="*/ 64 w 78"/>
                  <a:gd name="T1" fmla="*/ 38 h 77"/>
                  <a:gd name="T2" fmla="*/ 64 w 78"/>
                  <a:gd name="T3" fmla="*/ 38 h 77"/>
                  <a:gd name="T4" fmla="*/ 51 w 78"/>
                  <a:gd name="T5" fmla="*/ 38 h 77"/>
                  <a:gd name="T6" fmla="*/ 38 w 78"/>
                  <a:gd name="T7" fmla="*/ 63 h 77"/>
                  <a:gd name="T8" fmla="*/ 26 w 78"/>
                  <a:gd name="T9" fmla="*/ 38 h 77"/>
                  <a:gd name="T10" fmla="*/ 38 w 78"/>
                  <a:gd name="T11" fmla="*/ 25 h 77"/>
                  <a:gd name="T12" fmla="*/ 51 w 78"/>
                  <a:gd name="T13" fmla="*/ 38 h 77"/>
                  <a:gd name="T14" fmla="*/ 64 w 78"/>
                  <a:gd name="T15" fmla="*/ 38 h 77"/>
                  <a:gd name="T16" fmla="*/ 77 w 78"/>
                  <a:gd name="T17" fmla="*/ 38 h 77"/>
                  <a:gd name="T18" fmla="*/ 38 w 78"/>
                  <a:gd name="T19" fmla="*/ 0 h 77"/>
                  <a:gd name="T20" fmla="*/ 0 w 78"/>
                  <a:gd name="T21" fmla="*/ 38 h 77"/>
                  <a:gd name="T22" fmla="*/ 38 w 78"/>
                  <a:gd name="T23" fmla="*/ 76 h 77"/>
                  <a:gd name="T24" fmla="*/ 77 w 78"/>
                  <a:gd name="T25" fmla="*/ 38 h 77"/>
                  <a:gd name="T26" fmla="*/ 64 w 78"/>
                  <a:gd name="T2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77">
                    <a:moveTo>
                      <a:pt x="64" y="38"/>
                    </a:moveTo>
                    <a:lnTo>
                      <a:pt x="64" y="38"/>
                    </a:ln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50"/>
                      <a:pt x="51" y="50"/>
                      <a:pt x="38" y="63"/>
                    </a:cubicBezTo>
                    <a:cubicBezTo>
                      <a:pt x="26" y="50"/>
                      <a:pt x="26" y="50"/>
                      <a:pt x="26" y="38"/>
                    </a:cubicBezTo>
                    <a:cubicBezTo>
                      <a:pt x="26" y="25"/>
                      <a:pt x="26" y="25"/>
                      <a:pt x="38" y="25"/>
                    </a:cubicBezTo>
                    <a:cubicBezTo>
                      <a:pt x="51" y="25"/>
                      <a:pt x="51" y="25"/>
                      <a:pt x="51" y="38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77" y="25"/>
                      <a:pt x="51" y="0"/>
                      <a:pt x="38" y="0"/>
                    </a:cubicBezTo>
                    <a:cubicBezTo>
                      <a:pt x="13" y="0"/>
                      <a:pt x="0" y="25"/>
                      <a:pt x="0" y="38"/>
                    </a:cubicBezTo>
                    <a:cubicBezTo>
                      <a:pt x="0" y="63"/>
                      <a:pt x="13" y="76"/>
                      <a:pt x="38" y="76"/>
                    </a:cubicBezTo>
                    <a:cubicBezTo>
                      <a:pt x="51" y="76"/>
                      <a:pt x="77" y="63"/>
                      <a:pt x="77" y="38"/>
                    </a:cubicBezTo>
                    <a:lnTo>
                      <a:pt x="64" y="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  <p:sp>
            <p:nvSpPr>
              <p:cNvPr id="65" name="Freeform 83">
                <a:extLst>
                  <a:ext uri="{FF2B5EF4-FFF2-40B4-BE49-F238E27FC236}">
                    <a16:creationId xmlns:a16="http://schemas.microsoft.com/office/drawing/2014/main" id="{C80EF61E-B483-E64C-9A69-805B33CFB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747" y="6468660"/>
                <a:ext cx="63481" cy="63481"/>
              </a:xfrm>
              <a:custGeom>
                <a:avLst/>
                <a:gdLst>
                  <a:gd name="T0" fmla="*/ 102 w 115"/>
                  <a:gd name="T1" fmla="*/ 51 h 115"/>
                  <a:gd name="T2" fmla="*/ 102 w 115"/>
                  <a:gd name="T3" fmla="*/ 51 h 115"/>
                  <a:gd name="T4" fmla="*/ 89 w 115"/>
                  <a:gd name="T5" fmla="*/ 51 h 115"/>
                  <a:gd name="T6" fmla="*/ 51 w 115"/>
                  <a:gd name="T7" fmla="*/ 89 h 115"/>
                  <a:gd name="T8" fmla="*/ 13 w 115"/>
                  <a:gd name="T9" fmla="*/ 51 h 115"/>
                  <a:gd name="T10" fmla="*/ 51 w 115"/>
                  <a:gd name="T11" fmla="*/ 13 h 115"/>
                  <a:gd name="T12" fmla="*/ 89 w 115"/>
                  <a:gd name="T13" fmla="*/ 51 h 115"/>
                  <a:gd name="T14" fmla="*/ 102 w 115"/>
                  <a:gd name="T15" fmla="*/ 51 h 115"/>
                  <a:gd name="T16" fmla="*/ 114 w 115"/>
                  <a:gd name="T17" fmla="*/ 51 h 115"/>
                  <a:gd name="T18" fmla="*/ 51 w 115"/>
                  <a:gd name="T19" fmla="*/ 0 h 115"/>
                  <a:gd name="T20" fmla="*/ 0 w 115"/>
                  <a:gd name="T21" fmla="*/ 51 h 115"/>
                  <a:gd name="T22" fmla="*/ 51 w 115"/>
                  <a:gd name="T23" fmla="*/ 114 h 115"/>
                  <a:gd name="T24" fmla="*/ 114 w 115"/>
                  <a:gd name="T25" fmla="*/ 51 h 115"/>
                  <a:gd name="T26" fmla="*/ 102 w 115"/>
                  <a:gd name="T27" fmla="*/ 5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15">
                    <a:moveTo>
                      <a:pt x="102" y="51"/>
                    </a:moveTo>
                    <a:lnTo>
                      <a:pt x="102" y="51"/>
                    </a:lnTo>
                    <a:cubicBezTo>
                      <a:pt x="89" y="51"/>
                      <a:pt x="89" y="51"/>
                      <a:pt x="89" y="51"/>
                    </a:cubicBezTo>
                    <a:cubicBezTo>
                      <a:pt x="89" y="76"/>
                      <a:pt x="76" y="89"/>
                      <a:pt x="51" y="89"/>
                    </a:cubicBezTo>
                    <a:cubicBezTo>
                      <a:pt x="38" y="89"/>
                      <a:pt x="13" y="76"/>
                      <a:pt x="13" y="51"/>
                    </a:cubicBezTo>
                    <a:cubicBezTo>
                      <a:pt x="13" y="38"/>
                      <a:pt x="38" y="13"/>
                      <a:pt x="51" y="13"/>
                    </a:cubicBezTo>
                    <a:cubicBezTo>
                      <a:pt x="76" y="13"/>
                      <a:pt x="89" y="38"/>
                      <a:pt x="89" y="51"/>
                    </a:cubicBezTo>
                    <a:cubicBezTo>
                      <a:pt x="102" y="51"/>
                      <a:pt x="102" y="51"/>
                      <a:pt x="102" y="51"/>
                    </a:cubicBezTo>
                    <a:cubicBezTo>
                      <a:pt x="114" y="51"/>
                      <a:pt x="114" y="51"/>
                      <a:pt x="114" y="51"/>
                    </a:cubicBezTo>
                    <a:cubicBezTo>
                      <a:pt x="102" y="25"/>
                      <a:pt x="89" y="0"/>
                      <a:pt x="51" y="0"/>
                    </a:cubicBezTo>
                    <a:cubicBezTo>
                      <a:pt x="26" y="0"/>
                      <a:pt x="0" y="25"/>
                      <a:pt x="0" y="51"/>
                    </a:cubicBezTo>
                    <a:cubicBezTo>
                      <a:pt x="0" y="89"/>
                      <a:pt x="26" y="114"/>
                      <a:pt x="51" y="114"/>
                    </a:cubicBezTo>
                    <a:cubicBezTo>
                      <a:pt x="89" y="114"/>
                      <a:pt x="102" y="89"/>
                      <a:pt x="114" y="51"/>
                    </a:cubicBezTo>
                    <a:lnTo>
                      <a:pt x="102" y="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3200" b="1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B5D7B4-9C84-0A45-B8C6-DA42DE460A78}"/>
              </a:ext>
            </a:extLst>
          </p:cNvPr>
          <p:cNvGrpSpPr/>
          <p:nvPr/>
        </p:nvGrpSpPr>
        <p:grpSpPr>
          <a:xfrm>
            <a:off x="1639760" y="4786365"/>
            <a:ext cx="9659388" cy="4202841"/>
            <a:chOff x="3433139" y="4466033"/>
            <a:chExt cx="9659388" cy="4202841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4191F157-AC31-7046-BA8C-B34B51B5B4BF}"/>
                </a:ext>
              </a:extLst>
            </p:cNvPr>
            <p:cNvSpPr txBox="1"/>
            <p:nvPr/>
          </p:nvSpPr>
          <p:spPr>
            <a:xfrm>
              <a:off x="3461708" y="4466033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01, YOUR TITLE</a:t>
              </a:r>
            </a:p>
          </p:txBody>
        </p:sp>
        <p:sp>
          <p:nvSpPr>
            <p:cNvPr id="146" name="Rectangle 56">
              <a:extLst>
                <a:ext uri="{FF2B5EF4-FFF2-40B4-BE49-F238E27FC236}">
                  <a16:creationId xmlns:a16="http://schemas.microsoft.com/office/drawing/2014/main" id="{0F16D03D-8357-B84E-9BCF-090E129DE9C2}"/>
                </a:ext>
              </a:extLst>
            </p:cNvPr>
            <p:cNvSpPr/>
            <p:nvPr/>
          </p:nvSpPr>
          <p:spPr>
            <a:xfrm>
              <a:off x="3433139" y="5181042"/>
              <a:ext cx="96593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99D2A829-3735-A548-BB82-0A30722B222F}"/>
                </a:ext>
              </a:extLst>
            </p:cNvPr>
            <p:cNvSpPr txBox="1"/>
            <p:nvPr/>
          </p:nvSpPr>
          <p:spPr>
            <a:xfrm>
              <a:off x="3461708" y="699975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02, YOUR TITLE</a:t>
              </a: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C3F47E23-8424-C443-BCC7-5741A9383E78}"/>
                </a:ext>
              </a:extLst>
            </p:cNvPr>
            <p:cNvSpPr/>
            <p:nvPr/>
          </p:nvSpPr>
          <p:spPr>
            <a:xfrm>
              <a:off x="3433139" y="7714767"/>
              <a:ext cx="965938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rPr>
                <a:t>The disease causes respiratory illness with symptoms such as a cough, fever, and in more severe cases.</a:t>
              </a:r>
            </a:p>
          </p:txBody>
        </p:sp>
      </p:grpSp>
      <p:sp>
        <p:nvSpPr>
          <p:cNvPr id="151" name="Freeform 150">
            <a:extLst>
              <a:ext uri="{FF2B5EF4-FFF2-40B4-BE49-F238E27FC236}">
                <a16:creationId xmlns:a16="http://schemas.microsoft.com/office/drawing/2014/main" id="{1CF5A176-6546-3349-A98A-93FD0279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75" y="7168106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152" name="Freeform 150">
            <a:extLst>
              <a:ext uri="{FF2B5EF4-FFF2-40B4-BE49-F238E27FC236}">
                <a16:creationId xmlns:a16="http://schemas.microsoft.com/office/drawing/2014/main" id="{FE6BE877-4A91-4047-AC75-1F14706F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8276" y="8247930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6CE70F-77A8-9348-B498-63B728791075}"/>
              </a:ext>
            </a:extLst>
          </p:cNvPr>
          <p:cNvGrpSpPr/>
          <p:nvPr/>
        </p:nvGrpSpPr>
        <p:grpSpPr>
          <a:xfrm>
            <a:off x="1856680" y="11283547"/>
            <a:ext cx="8145658" cy="646331"/>
            <a:chOff x="1856680" y="7384112"/>
            <a:chExt cx="8145658" cy="646331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D334466-B18A-4348-BE88-CA1CD6A349BC}"/>
                </a:ext>
              </a:extLst>
            </p:cNvPr>
            <p:cNvSpPr/>
            <p:nvPr/>
          </p:nvSpPr>
          <p:spPr>
            <a:xfrm>
              <a:off x="2397612" y="7384112"/>
              <a:ext cx="35111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1001 to 5000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AC5A55-4E8D-C74A-BC07-5E5554616E3D}"/>
                </a:ext>
              </a:extLst>
            </p:cNvPr>
            <p:cNvSpPr/>
            <p:nvPr/>
          </p:nvSpPr>
          <p:spPr>
            <a:xfrm>
              <a:off x="6491232" y="7384112"/>
              <a:ext cx="35111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5001 or more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2E7AC42-C3C0-5546-9DBE-F8E3ACFEF498}"/>
                </a:ext>
              </a:extLst>
            </p:cNvPr>
            <p:cNvSpPr/>
            <p:nvPr/>
          </p:nvSpPr>
          <p:spPr>
            <a:xfrm>
              <a:off x="1856680" y="7507522"/>
              <a:ext cx="399509" cy="3995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9B24C2D-7D91-194A-BE9E-2A757875A636}"/>
                </a:ext>
              </a:extLst>
            </p:cNvPr>
            <p:cNvSpPr/>
            <p:nvPr/>
          </p:nvSpPr>
          <p:spPr>
            <a:xfrm>
              <a:off x="5929509" y="7507522"/>
              <a:ext cx="399509" cy="3995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oppins Medium" pitchFamily="2" charset="77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4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8791189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WORLDWIDE MAP</a:t>
              </a:r>
            </a:p>
          </p:txBody>
        </p:sp>
      </p:grpSp>
      <p:sp>
        <p:nvSpPr>
          <p:cNvPr id="151" name="Freeform 150">
            <a:extLst>
              <a:ext uri="{FF2B5EF4-FFF2-40B4-BE49-F238E27FC236}">
                <a16:creationId xmlns:a16="http://schemas.microsoft.com/office/drawing/2014/main" id="{1CF5A176-6546-3349-A98A-93FD0279F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677" y="7648166"/>
            <a:ext cx="987510" cy="987510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152" name="Freeform 150">
            <a:extLst>
              <a:ext uri="{FF2B5EF4-FFF2-40B4-BE49-F238E27FC236}">
                <a16:creationId xmlns:a16="http://schemas.microsoft.com/office/drawing/2014/main" id="{FE6BE877-4A91-4047-AC75-1F14706F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218" y="7154411"/>
            <a:ext cx="987510" cy="987510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95B1D0-7A13-B142-8B7F-34A06F46DFCB}"/>
              </a:ext>
            </a:extLst>
          </p:cNvPr>
          <p:cNvGrpSpPr/>
          <p:nvPr/>
        </p:nvGrpSpPr>
        <p:grpSpPr>
          <a:xfrm>
            <a:off x="13078504" y="4786365"/>
            <a:ext cx="9659388" cy="7143513"/>
            <a:chOff x="1639760" y="4786365"/>
            <a:chExt cx="9659388" cy="714351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88A7471-0B7D-DD4D-ADC6-53E714BC72C0}"/>
                </a:ext>
              </a:extLst>
            </p:cNvPr>
            <p:cNvGrpSpPr/>
            <p:nvPr/>
          </p:nvGrpSpPr>
          <p:grpSpPr>
            <a:xfrm>
              <a:off x="1639760" y="4786365"/>
              <a:ext cx="9659388" cy="4202841"/>
              <a:chOff x="3433139" y="4466033"/>
              <a:chExt cx="9659388" cy="4202841"/>
            </a:xfrm>
          </p:grpSpPr>
          <p:sp>
            <p:nvSpPr>
              <p:cNvPr id="87" name="CuadroTexto 395">
                <a:extLst>
                  <a:ext uri="{FF2B5EF4-FFF2-40B4-BE49-F238E27FC236}">
                    <a16:creationId xmlns:a16="http://schemas.microsoft.com/office/drawing/2014/main" id="{19A6171C-94B9-B145-B470-B3667B5F84EA}"/>
                  </a:ext>
                </a:extLst>
              </p:cNvPr>
              <p:cNvSpPr txBox="1"/>
              <p:nvPr/>
            </p:nvSpPr>
            <p:spPr>
              <a:xfrm>
                <a:off x="3461708" y="4466033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01, YOUR TITLE</a:t>
                </a:r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84FB2A3D-4DB1-E247-8789-F8388741810B}"/>
                  </a:ext>
                </a:extLst>
              </p:cNvPr>
              <p:cNvSpPr/>
              <p:nvPr/>
            </p:nvSpPr>
            <p:spPr>
              <a:xfrm>
                <a:off x="3433139" y="5181042"/>
                <a:ext cx="96593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  <p:sp>
            <p:nvSpPr>
              <p:cNvPr id="89" name="CuadroTexto 395">
                <a:extLst>
                  <a:ext uri="{FF2B5EF4-FFF2-40B4-BE49-F238E27FC236}">
                    <a16:creationId xmlns:a16="http://schemas.microsoft.com/office/drawing/2014/main" id="{493F3D87-CB95-AE4C-86DD-5CA68A607250}"/>
                  </a:ext>
                </a:extLst>
              </p:cNvPr>
              <p:cNvSpPr txBox="1"/>
              <p:nvPr/>
            </p:nvSpPr>
            <p:spPr>
              <a:xfrm>
                <a:off x="3461708" y="6999758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02, YOUR TITLE</a:t>
                </a: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0A348283-6748-9C41-96A5-FAAB6EFD50B6}"/>
                  </a:ext>
                </a:extLst>
              </p:cNvPr>
              <p:cNvSpPr/>
              <p:nvPr/>
            </p:nvSpPr>
            <p:spPr>
              <a:xfrm>
                <a:off x="3433139" y="7714767"/>
                <a:ext cx="96593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 as a cough, fever, and in more severe cases.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F31366C-8376-E148-9452-BBDF4155CAE7}"/>
                </a:ext>
              </a:extLst>
            </p:cNvPr>
            <p:cNvGrpSpPr/>
            <p:nvPr/>
          </p:nvGrpSpPr>
          <p:grpSpPr>
            <a:xfrm>
              <a:off x="1856680" y="11283547"/>
              <a:ext cx="8145658" cy="646331"/>
              <a:chOff x="1856680" y="7384112"/>
              <a:chExt cx="8145658" cy="64633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159B7F4-AFF3-A14B-8831-E2FA244B645F}"/>
                  </a:ext>
                </a:extLst>
              </p:cNvPr>
              <p:cNvSpPr/>
              <p:nvPr/>
            </p:nvSpPr>
            <p:spPr>
              <a:xfrm>
                <a:off x="2397612" y="7384112"/>
                <a:ext cx="35111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1001 to 5000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2ACF668-D4EB-DB45-933C-94356A6C5A77}"/>
                  </a:ext>
                </a:extLst>
              </p:cNvPr>
              <p:cNvSpPr/>
              <p:nvPr/>
            </p:nvSpPr>
            <p:spPr>
              <a:xfrm>
                <a:off x="6491232" y="7384112"/>
                <a:ext cx="35111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5001 or more</a:t>
                </a:r>
                <a:endParaRPr lang="en-US" sz="54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9403020-C0C8-5B46-A020-CF4E28A6C588}"/>
                  </a:ext>
                </a:extLst>
              </p:cNvPr>
              <p:cNvSpPr/>
              <p:nvPr/>
            </p:nvSpPr>
            <p:spPr>
              <a:xfrm>
                <a:off x="1856680" y="7507522"/>
                <a:ext cx="399509" cy="3995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2D401C5-1F45-9641-837F-D0D47CD183B1}"/>
                  </a:ext>
                </a:extLst>
              </p:cNvPr>
              <p:cNvSpPr/>
              <p:nvPr/>
            </p:nvSpPr>
            <p:spPr>
              <a:xfrm>
                <a:off x="5929509" y="7507522"/>
                <a:ext cx="399509" cy="3995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oppins Medium" pitchFamily="2" charset="77"/>
                  <a:cs typeface="Poppins Medium" pitchFamily="2" charset="77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CFFEE18-F567-4443-ACBC-028002221B30}"/>
              </a:ext>
            </a:extLst>
          </p:cNvPr>
          <p:cNvGrpSpPr/>
          <p:nvPr/>
        </p:nvGrpSpPr>
        <p:grpSpPr>
          <a:xfrm>
            <a:off x="1604969" y="5978427"/>
            <a:ext cx="10549067" cy="5520815"/>
            <a:chOff x="3843495" y="3719582"/>
            <a:chExt cx="16665602" cy="824419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92" name="Freeform 781">
              <a:extLst>
                <a:ext uri="{FF2B5EF4-FFF2-40B4-BE49-F238E27FC236}">
                  <a16:creationId xmlns:a16="http://schemas.microsoft.com/office/drawing/2014/main" id="{5A980704-BA34-2D47-9AD2-FAC5FDD71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03">
              <a:extLst>
                <a:ext uri="{FF2B5EF4-FFF2-40B4-BE49-F238E27FC236}">
                  <a16:creationId xmlns:a16="http://schemas.microsoft.com/office/drawing/2014/main" id="{A5917D66-D947-1A4D-BAC6-C027DCF38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04">
              <a:extLst>
                <a:ext uri="{FF2B5EF4-FFF2-40B4-BE49-F238E27FC236}">
                  <a16:creationId xmlns:a16="http://schemas.microsoft.com/office/drawing/2014/main" id="{61A54B29-D0D5-A54F-A761-9AF75FA9E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05">
              <a:extLst>
                <a:ext uri="{FF2B5EF4-FFF2-40B4-BE49-F238E27FC236}">
                  <a16:creationId xmlns:a16="http://schemas.microsoft.com/office/drawing/2014/main" id="{1F4DFF48-0D0F-2A46-89F9-94A62CC70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06">
              <a:extLst>
                <a:ext uri="{FF2B5EF4-FFF2-40B4-BE49-F238E27FC236}">
                  <a16:creationId xmlns:a16="http://schemas.microsoft.com/office/drawing/2014/main" id="{DFD101D8-12D6-4C4E-8B2F-CCA8ED21D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07">
              <a:extLst>
                <a:ext uri="{FF2B5EF4-FFF2-40B4-BE49-F238E27FC236}">
                  <a16:creationId xmlns:a16="http://schemas.microsoft.com/office/drawing/2014/main" id="{05929DB1-45C3-CC41-81AA-54F0046D2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08">
              <a:extLst>
                <a:ext uri="{FF2B5EF4-FFF2-40B4-BE49-F238E27FC236}">
                  <a16:creationId xmlns:a16="http://schemas.microsoft.com/office/drawing/2014/main" id="{9BBC9154-CA15-2B4F-A979-AD756AD86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09">
              <a:extLst>
                <a:ext uri="{FF2B5EF4-FFF2-40B4-BE49-F238E27FC236}">
                  <a16:creationId xmlns:a16="http://schemas.microsoft.com/office/drawing/2014/main" id="{B19F4FF4-A88C-0B4B-ABA3-F31011B7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10">
              <a:extLst>
                <a:ext uri="{FF2B5EF4-FFF2-40B4-BE49-F238E27FC236}">
                  <a16:creationId xmlns:a16="http://schemas.microsoft.com/office/drawing/2014/main" id="{1DC97763-B122-BE49-BC6B-E54BCF2EE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11">
              <a:extLst>
                <a:ext uri="{FF2B5EF4-FFF2-40B4-BE49-F238E27FC236}">
                  <a16:creationId xmlns:a16="http://schemas.microsoft.com/office/drawing/2014/main" id="{E2E278D9-1477-6B42-83CC-DFA6EA7AB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12">
              <a:extLst>
                <a:ext uri="{FF2B5EF4-FFF2-40B4-BE49-F238E27FC236}">
                  <a16:creationId xmlns:a16="http://schemas.microsoft.com/office/drawing/2014/main" id="{348F93A9-89A2-7942-B6E3-10F58232C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13">
              <a:extLst>
                <a:ext uri="{FF2B5EF4-FFF2-40B4-BE49-F238E27FC236}">
                  <a16:creationId xmlns:a16="http://schemas.microsoft.com/office/drawing/2014/main" id="{EE58DC9D-1FC1-D941-AC01-7318B1966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14">
              <a:extLst>
                <a:ext uri="{FF2B5EF4-FFF2-40B4-BE49-F238E27FC236}">
                  <a16:creationId xmlns:a16="http://schemas.microsoft.com/office/drawing/2014/main" id="{6DCF130D-38CB-AC44-9CF6-E690A58CA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15">
              <a:extLst>
                <a:ext uri="{FF2B5EF4-FFF2-40B4-BE49-F238E27FC236}">
                  <a16:creationId xmlns:a16="http://schemas.microsoft.com/office/drawing/2014/main" id="{FE3E5F24-152C-AF48-A780-63731ACC1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16">
              <a:extLst>
                <a:ext uri="{FF2B5EF4-FFF2-40B4-BE49-F238E27FC236}">
                  <a16:creationId xmlns:a16="http://schemas.microsoft.com/office/drawing/2014/main" id="{5E0B0FDB-B130-B346-8FBC-3F7EE80C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17">
              <a:extLst>
                <a:ext uri="{FF2B5EF4-FFF2-40B4-BE49-F238E27FC236}">
                  <a16:creationId xmlns:a16="http://schemas.microsoft.com/office/drawing/2014/main" id="{E92A0886-D5C2-E44E-8DCC-F0A8AE169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18">
              <a:extLst>
                <a:ext uri="{FF2B5EF4-FFF2-40B4-BE49-F238E27FC236}">
                  <a16:creationId xmlns:a16="http://schemas.microsoft.com/office/drawing/2014/main" id="{704A239F-CC48-7445-BFDF-D2B4A220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19">
              <a:extLst>
                <a:ext uri="{FF2B5EF4-FFF2-40B4-BE49-F238E27FC236}">
                  <a16:creationId xmlns:a16="http://schemas.microsoft.com/office/drawing/2014/main" id="{5BA85F43-B653-7F4F-AD1B-AC12C3A01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0" name="Freeform 420">
              <a:extLst>
                <a:ext uri="{FF2B5EF4-FFF2-40B4-BE49-F238E27FC236}">
                  <a16:creationId xmlns:a16="http://schemas.microsoft.com/office/drawing/2014/main" id="{D5E4DDC1-4AA2-2B4E-AF94-985BEFE0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1" name="Freeform 421">
              <a:extLst>
                <a:ext uri="{FF2B5EF4-FFF2-40B4-BE49-F238E27FC236}">
                  <a16:creationId xmlns:a16="http://schemas.microsoft.com/office/drawing/2014/main" id="{A6D3D78E-B2A6-F348-B067-080DA5E17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22">
              <a:extLst>
                <a:ext uri="{FF2B5EF4-FFF2-40B4-BE49-F238E27FC236}">
                  <a16:creationId xmlns:a16="http://schemas.microsoft.com/office/drawing/2014/main" id="{55110168-F1C9-0D49-89CB-88310F6E0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23">
              <a:extLst>
                <a:ext uri="{FF2B5EF4-FFF2-40B4-BE49-F238E27FC236}">
                  <a16:creationId xmlns:a16="http://schemas.microsoft.com/office/drawing/2014/main" id="{1C66F1C9-3241-5C49-946E-6AED2C8DD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24">
              <a:extLst>
                <a:ext uri="{FF2B5EF4-FFF2-40B4-BE49-F238E27FC236}">
                  <a16:creationId xmlns:a16="http://schemas.microsoft.com/office/drawing/2014/main" id="{BB60F38A-1DAA-3D4F-8C31-D3406D882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5" name="Freeform 425">
              <a:extLst>
                <a:ext uri="{FF2B5EF4-FFF2-40B4-BE49-F238E27FC236}">
                  <a16:creationId xmlns:a16="http://schemas.microsoft.com/office/drawing/2014/main" id="{C0B9DD8B-351B-F24F-AA67-BD4A72979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6" name="Freeform 426">
              <a:extLst>
                <a:ext uri="{FF2B5EF4-FFF2-40B4-BE49-F238E27FC236}">
                  <a16:creationId xmlns:a16="http://schemas.microsoft.com/office/drawing/2014/main" id="{5CC4D50F-0137-8E46-B44C-E0BC84ADB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7" name="Freeform 427">
              <a:extLst>
                <a:ext uri="{FF2B5EF4-FFF2-40B4-BE49-F238E27FC236}">
                  <a16:creationId xmlns:a16="http://schemas.microsoft.com/office/drawing/2014/main" id="{1D01EE98-BEB8-8647-939B-FB971FB4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8" name="Freeform 428">
              <a:extLst>
                <a:ext uri="{FF2B5EF4-FFF2-40B4-BE49-F238E27FC236}">
                  <a16:creationId xmlns:a16="http://schemas.microsoft.com/office/drawing/2014/main" id="{43A1503B-B4C5-4B4D-B525-65AC48DE4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9" name="Freeform 429">
              <a:extLst>
                <a:ext uri="{FF2B5EF4-FFF2-40B4-BE49-F238E27FC236}">
                  <a16:creationId xmlns:a16="http://schemas.microsoft.com/office/drawing/2014/main" id="{8B1BBE6F-05C1-CB4C-AD00-6B5C5268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2F37254-68BC-0C4C-B0D3-EBD72FFCD2F5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513" name="Freeform 430">
                <a:extLst>
                  <a:ext uri="{FF2B5EF4-FFF2-40B4-BE49-F238E27FC236}">
                    <a16:creationId xmlns:a16="http://schemas.microsoft.com/office/drawing/2014/main" id="{0B2C3D06-1C5A-7448-AE5D-10EE3F8EE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14" name="Freeform 431">
                <a:extLst>
                  <a:ext uri="{FF2B5EF4-FFF2-40B4-BE49-F238E27FC236}">
                    <a16:creationId xmlns:a16="http://schemas.microsoft.com/office/drawing/2014/main" id="{17C79463-F73F-534B-9288-E8B467499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21" name="Freeform 432">
              <a:extLst>
                <a:ext uri="{FF2B5EF4-FFF2-40B4-BE49-F238E27FC236}">
                  <a16:creationId xmlns:a16="http://schemas.microsoft.com/office/drawing/2014/main" id="{8FDC5235-43B7-F448-B457-33247FFBB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2" name="Freeform 433">
              <a:extLst>
                <a:ext uri="{FF2B5EF4-FFF2-40B4-BE49-F238E27FC236}">
                  <a16:creationId xmlns:a16="http://schemas.microsoft.com/office/drawing/2014/main" id="{342CAFA3-0C76-9340-953B-4EEE6385D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3" name="Freeform 434">
              <a:extLst>
                <a:ext uri="{FF2B5EF4-FFF2-40B4-BE49-F238E27FC236}">
                  <a16:creationId xmlns:a16="http://schemas.microsoft.com/office/drawing/2014/main" id="{767CC71F-9835-6F43-96D7-314707EEE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4" name="Freeform 435">
              <a:extLst>
                <a:ext uri="{FF2B5EF4-FFF2-40B4-BE49-F238E27FC236}">
                  <a16:creationId xmlns:a16="http://schemas.microsoft.com/office/drawing/2014/main" id="{68F73270-134A-D947-BA9C-2DA139CE6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5" name="Freeform 436">
              <a:extLst>
                <a:ext uri="{FF2B5EF4-FFF2-40B4-BE49-F238E27FC236}">
                  <a16:creationId xmlns:a16="http://schemas.microsoft.com/office/drawing/2014/main" id="{CD418399-B8CB-5F49-B601-7446C3508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26" name="Freeform 437">
              <a:extLst>
                <a:ext uri="{FF2B5EF4-FFF2-40B4-BE49-F238E27FC236}">
                  <a16:creationId xmlns:a16="http://schemas.microsoft.com/office/drawing/2014/main" id="{3B88EE83-1D77-974B-A859-DF3FE0CE4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49" name="Freeform 438">
              <a:extLst>
                <a:ext uri="{FF2B5EF4-FFF2-40B4-BE49-F238E27FC236}">
                  <a16:creationId xmlns:a16="http://schemas.microsoft.com/office/drawing/2014/main" id="{1B0849FA-5D2C-594C-BC79-630D99010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0" name="Freeform 439">
              <a:extLst>
                <a:ext uri="{FF2B5EF4-FFF2-40B4-BE49-F238E27FC236}">
                  <a16:creationId xmlns:a16="http://schemas.microsoft.com/office/drawing/2014/main" id="{5EF501CB-7484-5C40-AF5C-A141C6A6F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3" name="Freeform 440">
              <a:extLst>
                <a:ext uri="{FF2B5EF4-FFF2-40B4-BE49-F238E27FC236}">
                  <a16:creationId xmlns:a16="http://schemas.microsoft.com/office/drawing/2014/main" id="{C7F3464D-B8BC-144E-B7A1-9D0ADE2A3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8" name="Freeform 441">
              <a:extLst>
                <a:ext uri="{FF2B5EF4-FFF2-40B4-BE49-F238E27FC236}">
                  <a16:creationId xmlns:a16="http://schemas.microsoft.com/office/drawing/2014/main" id="{A79CE193-AF81-A248-9779-6E7BC33EA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59" name="Freeform 442">
              <a:extLst>
                <a:ext uri="{FF2B5EF4-FFF2-40B4-BE49-F238E27FC236}">
                  <a16:creationId xmlns:a16="http://schemas.microsoft.com/office/drawing/2014/main" id="{E1FE566A-EDBB-1C4B-AAF3-8D2902E7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0" name="Freeform 443">
              <a:extLst>
                <a:ext uri="{FF2B5EF4-FFF2-40B4-BE49-F238E27FC236}">
                  <a16:creationId xmlns:a16="http://schemas.microsoft.com/office/drawing/2014/main" id="{D860B957-7F9D-6145-B93A-AE1DC2328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1" name="Freeform 444">
              <a:extLst>
                <a:ext uri="{FF2B5EF4-FFF2-40B4-BE49-F238E27FC236}">
                  <a16:creationId xmlns:a16="http://schemas.microsoft.com/office/drawing/2014/main" id="{EFD2AAA8-37C2-E745-B76E-9C817A3B6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2" name="Freeform 445">
              <a:extLst>
                <a:ext uri="{FF2B5EF4-FFF2-40B4-BE49-F238E27FC236}">
                  <a16:creationId xmlns:a16="http://schemas.microsoft.com/office/drawing/2014/main" id="{EEEA1D99-6AC8-3F48-B080-3B5A0ABA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3" name="Freeform 446">
              <a:extLst>
                <a:ext uri="{FF2B5EF4-FFF2-40B4-BE49-F238E27FC236}">
                  <a16:creationId xmlns:a16="http://schemas.microsoft.com/office/drawing/2014/main" id="{E6F91FCF-2BE3-DA4B-9E09-B1E8CFD6A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4" name="Freeform 447">
              <a:extLst>
                <a:ext uri="{FF2B5EF4-FFF2-40B4-BE49-F238E27FC236}">
                  <a16:creationId xmlns:a16="http://schemas.microsoft.com/office/drawing/2014/main" id="{B569DD3C-BC80-B245-9142-E2CE750DB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5" name="Freeform 448">
              <a:extLst>
                <a:ext uri="{FF2B5EF4-FFF2-40B4-BE49-F238E27FC236}">
                  <a16:creationId xmlns:a16="http://schemas.microsoft.com/office/drawing/2014/main" id="{E55275EA-9562-D241-AD01-5B37A5A09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6" name="Freeform 449">
              <a:extLst>
                <a:ext uri="{FF2B5EF4-FFF2-40B4-BE49-F238E27FC236}">
                  <a16:creationId xmlns:a16="http://schemas.microsoft.com/office/drawing/2014/main" id="{D0B9D9B0-3487-E047-9B1A-0EC4FC96A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7" name="Freeform 450">
              <a:extLst>
                <a:ext uri="{FF2B5EF4-FFF2-40B4-BE49-F238E27FC236}">
                  <a16:creationId xmlns:a16="http://schemas.microsoft.com/office/drawing/2014/main" id="{1C7F0FE6-8394-9A4D-B806-E9872E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8" name="Freeform 451">
              <a:extLst>
                <a:ext uri="{FF2B5EF4-FFF2-40B4-BE49-F238E27FC236}">
                  <a16:creationId xmlns:a16="http://schemas.microsoft.com/office/drawing/2014/main" id="{871833E7-8A38-E74E-8857-1800BCABA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69" name="Freeform 452">
              <a:extLst>
                <a:ext uri="{FF2B5EF4-FFF2-40B4-BE49-F238E27FC236}">
                  <a16:creationId xmlns:a16="http://schemas.microsoft.com/office/drawing/2014/main" id="{D00544F3-C3D7-144B-94F6-304F6EBEA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0" name="Freeform 453">
              <a:extLst>
                <a:ext uri="{FF2B5EF4-FFF2-40B4-BE49-F238E27FC236}">
                  <a16:creationId xmlns:a16="http://schemas.microsoft.com/office/drawing/2014/main" id="{7222A94D-5EB2-B048-BA4D-53862FEA0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1" name="Freeform 454">
              <a:extLst>
                <a:ext uri="{FF2B5EF4-FFF2-40B4-BE49-F238E27FC236}">
                  <a16:creationId xmlns:a16="http://schemas.microsoft.com/office/drawing/2014/main" id="{F3B45637-FD9A-F94E-BE62-D899095C9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2" name="Freeform 455">
              <a:extLst>
                <a:ext uri="{FF2B5EF4-FFF2-40B4-BE49-F238E27FC236}">
                  <a16:creationId xmlns:a16="http://schemas.microsoft.com/office/drawing/2014/main" id="{1275F8D0-1B38-5048-B202-952E21C35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3" name="Freeform 456">
              <a:extLst>
                <a:ext uri="{FF2B5EF4-FFF2-40B4-BE49-F238E27FC236}">
                  <a16:creationId xmlns:a16="http://schemas.microsoft.com/office/drawing/2014/main" id="{C5850D66-0666-E042-B329-A35C121BF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4" name="Freeform 457">
              <a:extLst>
                <a:ext uri="{FF2B5EF4-FFF2-40B4-BE49-F238E27FC236}">
                  <a16:creationId xmlns:a16="http://schemas.microsoft.com/office/drawing/2014/main" id="{B43EA566-011B-2440-9E0C-EF459A72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5" name="Freeform 458">
              <a:extLst>
                <a:ext uri="{FF2B5EF4-FFF2-40B4-BE49-F238E27FC236}">
                  <a16:creationId xmlns:a16="http://schemas.microsoft.com/office/drawing/2014/main" id="{E5A62948-DB6B-9A46-A89F-08E598D7D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459">
              <a:extLst>
                <a:ext uri="{FF2B5EF4-FFF2-40B4-BE49-F238E27FC236}">
                  <a16:creationId xmlns:a16="http://schemas.microsoft.com/office/drawing/2014/main" id="{FECE699D-EC9E-B143-B9FE-B882ACD6C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460">
              <a:extLst>
                <a:ext uri="{FF2B5EF4-FFF2-40B4-BE49-F238E27FC236}">
                  <a16:creationId xmlns:a16="http://schemas.microsoft.com/office/drawing/2014/main" id="{4D5938BF-C9F2-AE4A-86BE-10FB31FE9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461">
              <a:extLst>
                <a:ext uri="{FF2B5EF4-FFF2-40B4-BE49-F238E27FC236}">
                  <a16:creationId xmlns:a16="http://schemas.microsoft.com/office/drawing/2014/main" id="{0AF962E2-1203-2947-BF53-D7A7DE14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462">
              <a:extLst>
                <a:ext uri="{FF2B5EF4-FFF2-40B4-BE49-F238E27FC236}">
                  <a16:creationId xmlns:a16="http://schemas.microsoft.com/office/drawing/2014/main" id="{E5E41C39-64AE-BA4A-8B15-763335A3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463">
              <a:extLst>
                <a:ext uri="{FF2B5EF4-FFF2-40B4-BE49-F238E27FC236}">
                  <a16:creationId xmlns:a16="http://schemas.microsoft.com/office/drawing/2014/main" id="{2BA71FFC-CD17-B443-828B-3E5B3137F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464">
              <a:extLst>
                <a:ext uri="{FF2B5EF4-FFF2-40B4-BE49-F238E27FC236}">
                  <a16:creationId xmlns:a16="http://schemas.microsoft.com/office/drawing/2014/main" id="{16BAFAA4-47DC-424F-B9C1-DCB78ADDC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465">
              <a:extLst>
                <a:ext uri="{FF2B5EF4-FFF2-40B4-BE49-F238E27FC236}">
                  <a16:creationId xmlns:a16="http://schemas.microsoft.com/office/drawing/2014/main" id="{9188780D-21DF-6847-BB40-BF99C266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466">
              <a:extLst>
                <a:ext uri="{FF2B5EF4-FFF2-40B4-BE49-F238E27FC236}">
                  <a16:creationId xmlns:a16="http://schemas.microsoft.com/office/drawing/2014/main" id="{C9396CCE-6D0F-564E-8D2E-4975AEB40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467">
              <a:extLst>
                <a:ext uri="{FF2B5EF4-FFF2-40B4-BE49-F238E27FC236}">
                  <a16:creationId xmlns:a16="http://schemas.microsoft.com/office/drawing/2014/main" id="{1A2888C5-853B-EC43-98E4-E78E45DFC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5" name="Freeform 468">
              <a:extLst>
                <a:ext uri="{FF2B5EF4-FFF2-40B4-BE49-F238E27FC236}">
                  <a16:creationId xmlns:a16="http://schemas.microsoft.com/office/drawing/2014/main" id="{353CF971-3A07-5646-B459-1711AEF3B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6" name="Freeform 469">
              <a:extLst>
                <a:ext uri="{FF2B5EF4-FFF2-40B4-BE49-F238E27FC236}">
                  <a16:creationId xmlns:a16="http://schemas.microsoft.com/office/drawing/2014/main" id="{0235AA86-9B16-5D43-8A7A-B595E4A26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7" name="Freeform 470">
              <a:extLst>
                <a:ext uri="{FF2B5EF4-FFF2-40B4-BE49-F238E27FC236}">
                  <a16:creationId xmlns:a16="http://schemas.microsoft.com/office/drawing/2014/main" id="{C47231B6-6AF7-054C-BD80-57EA47126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8" name="Freeform 471">
              <a:extLst>
                <a:ext uri="{FF2B5EF4-FFF2-40B4-BE49-F238E27FC236}">
                  <a16:creationId xmlns:a16="http://schemas.microsoft.com/office/drawing/2014/main" id="{DADBF94C-DE0D-3444-A386-EA690041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9" name="Freeform 472">
              <a:extLst>
                <a:ext uri="{FF2B5EF4-FFF2-40B4-BE49-F238E27FC236}">
                  <a16:creationId xmlns:a16="http://schemas.microsoft.com/office/drawing/2014/main" id="{757B3FC5-B425-DE43-8EA5-8F0045422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0" name="Freeform 473">
              <a:extLst>
                <a:ext uri="{FF2B5EF4-FFF2-40B4-BE49-F238E27FC236}">
                  <a16:creationId xmlns:a16="http://schemas.microsoft.com/office/drawing/2014/main" id="{3FDE1BA8-A4D9-5045-97E6-F9651D668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1" name="Freeform 474">
              <a:extLst>
                <a:ext uri="{FF2B5EF4-FFF2-40B4-BE49-F238E27FC236}">
                  <a16:creationId xmlns:a16="http://schemas.microsoft.com/office/drawing/2014/main" id="{5F49F93F-FE4A-5D43-829C-BA9C25F9A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475">
              <a:extLst>
                <a:ext uri="{FF2B5EF4-FFF2-40B4-BE49-F238E27FC236}">
                  <a16:creationId xmlns:a16="http://schemas.microsoft.com/office/drawing/2014/main" id="{BABFA7E5-62D9-C947-A11A-A66D5E5E1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476">
              <a:extLst>
                <a:ext uri="{FF2B5EF4-FFF2-40B4-BE49-F238E27FC236}">
                  <a16:creationId xmlns:a16="http://schemas.microsoft.com/office/drawing/2014/main" id="{590D1857-B8E3-B941-913A-5F13E994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477">
              <a:extLst>
                <a:ext uri="{FF2B5EF4-FFF2-40B4-BE49-F238E27FC236}">
                  <a16:creationId xmlns:a16="http://schemas.microsoft.com/office/drawing/2014/main" id="{B925B131-0AA3-994C-A675-E38CF481C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478">
              <a:extLst>
                <a:ext uri="{FF2B5EF4-FFF2-40B4-BE49-F238E27FC236}">
                  <a16:creationId xmlns:a16="http://schemas.microsoft.com/office/drawing/2014/main" id="{E392F402-6BAA-CF49-80A7-7B80E63E1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479">
              <a:extLst>
                <a:ext uri="{FF2B5EF4-FFF2-40B4-BE49-F238E27FC236}">
                  <a16:creationId xmlns:a16="http://schemas.microsoft.com/office/drawing/2014/main" id="{68432A83-D41D-DC43-8D48-DADC7565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480">
              <a:extLst>
                <a:ext uri="{FF2B5EF4-FFF2-40B4-BE49-F238E27FC236}">
                  <a16:creationId xmlns:a16="http://schemas.microsoft.com/office/drawing/2014/main" id="{885D90E8-1561-4947-B283-BE8D2A65C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481">
              <a:extLst>
                <a:ext uri="{FF2B5EF4-FFF2-40B4-BE49-F238E27FC236}">
                  <a16:creationId xmlns:a16="http://schemas.microsoft.com/office/drawing/2014/main" id="{D9FF2D01-152B-4640-9E04-961B72494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482">
              <a:extLst>
                <a:ext uri="{FF2B5EF4-FFF2-40B4-BE49-F238E27FC236}">
                  <a16:creationId xmlns:a16="http://schemas.microsoft.com/office/drawing/2014/main" id="{1709B3BC-C19C-2E45-89D0-2C3B955F8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483">
              <a:extLst>
                <a:ext uri="{FF2B5EF4-FFF2-40B4-BE49-F238E27FC236}">
                  <a16:creationId xmlns:a16="http://schemas.microsoft.com/office/drawing/2014/main" id="{EDBA69B0-7DE2-6941-9EF2-56A967D66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484">
              <a:extLst>
                <a:ext uri="{FF2B5EF4-FFF2-40B4-BE49-F238E27FC236}">
                  <a16:creationId xmlns:a16="http://schemas.microsoft.com/office/drawing/2014/main" id="{A9899EB0-97F5-BE4A-A9DA-0EF0C4F30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485">
              <a:extLst>
                <a:ext uri="{FF2B5EF4-FFF2-40B4-BE49-F238E27FC236}">
                  <a16:creationId xmlns:a16="http://schemas.microsoft.com/office/drawing/2014/main" id="{7D35B4F1-C529-864E-AB81-E7A14B0D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486">
              <a:extLst>
                <a:ext uri="{FF2B5EF4-FFF2-40B4-BE49-F238E27FC236}">
                  <a16:creationId xmlns:a16="http://schemas.microsoft.com/office/drawing/2014/main" id="{405E1C38-639A-6F49-A8B0-B06A04BEC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487">
              <a:extLst>
                <a:ext uri="{FF2B5EF4-FFF2-40B4-BE49-F238E27FC236}">
                  <a16:creationId xmlns:a16="http://schemas.microsoft.com/office/drawing/2014/main" id="{C5568D6C-9E40-F740-85FA-21968E09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488">
              <a:extLst>
                <a:ext uri="{FF2B5EF4-FFF2-40B4-BE49-F238E27FC236}">
                  <a16:creationId xmlns:a16="http://schemas.microsoft.com/office/drawing/2014/main" id="{5BEA808D-239A-A24E-90E3-9D5E09BE0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489">
              <a:extLst>
                <a:ext uri="{FF2B5EF4-FFF2-40B4-BE49-F238E27FC236}">
                  <a16:creationId xmlns:a16="http://schemas.microsoft.com/office/drawing/2014/main" id="{B228A431-F7B5-D54D-9D39-ED02C0E91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490">
              <a:extLst>
                <a:ext uri="{FF2B5EF4-FFF2-40B4-BE49-F238E27FC236}">
                  <a16:creationId xmlns:a16="http://schemas.microsoft.com/office/drawing/2014/main" id="{15393AB2-704D-1F48-8E3C-750B4D01B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491">
              <a:extLst>
                <a:ext uri="{FF2B5EF4-FFF2-40B4-BE49-F238E27FC236}">
                  <a16:creationId xmlns:a16="http://schemas.microsoft.com/office/drawing/2014/main" id="{DA8F3809-F88E-FD40-B8EE-DC6EAD41D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492">
              <a:extLst>
                <a:ext uri="{FF2B5EF4-FFF2-40B4-BE49-F238E27FC236}">
                  <a16:creationId xmlns:a16="http://schemas.microsoft.com/office/drawing/2014/main" id="{F312AAF7-A62B-404F-A4EF-4D64EFC4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493">
              <a:extLst>
                <a:ext uri="{FF2B5EF4-FFF2-40B4-BE49-F238E27FC236}">
                  <a16:creationId xmlns:a16="http://schemas.microsoft.com/office/drawing/2014/main" id="{C001C744-D447-2843-A81C-26F261B26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494">
              <a:extLst>
                <a:ext uri="{FF2B5EF4-FFF2-40B4-BE49-F238E27FC236}">
                  <a16:creationId xmlns:a16="http://schemas.microsoft.com/office/drawing/2014/main" id="{7A6EF8AD-055F-E643-A9BC-AABE3353B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495">
              <a:extLst>
                <a:ext uri="{FF2B5EF4-FFF2-40B4-BE49-F238E27FC236}">
                  <a16:creationId xmlns:a16="http://schemas.microsoft.com/office/drawing/2014/main" id="{D576AB83-7F3F-AF47-9248-4306E21F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496">
              <a:extLst>
                <a:ext uri="{FF2B5EF4-FFF2-40B4-BE49-F238E27FC236}">
                  <a16:creationId xmlns:a16="http://schemas.microsoft.com/office/drawing/2014/main" id="{4DAF4F17-104C-E14F-967C-E485CC0F5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497">
              <a:extLst>
                <a:ext uri="{FF2B5EF4-FFF2-40B4-BE49-F238E27FC236}">
                  <a16:creationId xmlns:a16="http://schemas.microsoft.com/office/drawing/2014/main" id="{1F71F232-0F5C-914E-86BA-B6EF70E3F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498">
              <a:extLst>
                <a:ext uri="{FF2B5EF4-FFF2-40B4-BE49-F238E27FC236}">
                  <a16:creationId xmlns:a16="http://schemas.microsoft.com/office/drawing/2014/main" id="{D84D7385-32DF-FB42-9CE4-588272A32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499">
              <a:extLst>
                <a:ext uri="{FF2B5EF4-FFF2-40B4-BE49-F238E27FC236}">
                  <a16:creationId xmlns:a16="http://schemas.microsoft.com/office/drawing/2014/main" id="{D508B31C-DCD9-CC4A-A4F5-5177FDF84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500">
              <a:extLst>
                <a:ext uri="{FF2B5EF4-FFF2-40B4-BE49-F238E27FC236}">
                  <a16:creationId xmlns:a16="http://schemas.microsoft.com/office/drawing/2014/main" id="{A23D0648-8E57-8743-A4C7-F483A056C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501">
              <a:extLst>
                <a:ext uri="{FF2B5EF4-FFF2-40B4-BE49-F238E27FC236}">
                  <a16:creationId xmlns:a16="http://schemas.microsoft.com/office/drawing/2014/main" id="{3F6BF1F4-E1BC-3F4F-A522-AA3541824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502">
              <a:extLst>
                <a:ext uri="{FF2B5EF4-FFF2-40B4-BE49-F238E27FC236}">
                  <a16:creationId xmlns:a16="http://schemas.microsoft.com/office/drawing/2014/main" id="{A9E84F8B-F846-5E4F-8A15-4D02F8972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503">
              <a:extLst>
                <a:ext uri="{FF2B5EF4-FFF2-40B4-BE49-F238E27FC236}">
                  <a16:creationId xmlns:a16="http://schemas.microsoft.com/office/drawing/2014/main" id="{D823C741-57BA-984C-8AB7-88EF958BF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504">
              <a:extLst>
                <a:ext uri="{FF2B5EF4-FFF2-40B4-BE49-F238E27FC236}">
                  <a16:creationId xmlns:a16="http://schemas.microsoft.com/office/drawing/2014/main" id="{6BA45AC3-8C59-F043-ACBE-FE911E4CF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505">
              <a:extLst>
                <a:ext uri="{FF2B5EF4-FFF2-40B4-BE49-F238E27FC236}">
                  <a16:creationId xmlns:a16="http://schemas.microsoft.com/office/drawing/2014/main" id="{73FA0B5B-810A-C64C-9E64-E127CA9EF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506">
              <a:extLst>
                <a:ext uri="{FF2B5EF4-FFF2-40B4-BE49-F238E27FC236}">
                  <a16:creationId xmlns:a16="http://schemas.microsoft.com/office/drawing/2014/main" id="{1B2788D8-39A5-0C43-9250-492C481DA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507">
              <a:extLst>
                <a:ext uri="{FF2B5EF4-FFF2-40B4-BE49-F238E27FC236}">
                  <a16:creationId xmlns:a16="http://schemas.microsoft.com/office/drawing/2014/main" id="{B3A0A196-5F37-C14A-AD4F-9905927D9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508">
              <a:extLst>
                <a:ext uri="{FF2B5EF4-FFF2-40B4-BE49-F238E27FC236}">
                  <a16:creationId xmlns:a16="http://schemas.microsoft.com/office/drawing/2014/main" id="{0A0B1C04-28DB-F446-8D47-749101A5D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509">
              <a:extLst>
                <a:ext uri="{FF2B5EF4-FFF2-40B4-BE49-F238E27FC236}">
                  <a16:creationId xmlns:a16="http://schemas.microsoft.com/office/drawing/2014/main" id="{AD4CE56C-3223-3F45-9932-D7C07C867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510">
              <a:extLst>
                <a:ext uri="{FF2B5EF4-FFF2-40B4-BE49-F238E27FC236}">
                  <a16:creationId xmlns:a16="http://schemas.microsoft.com/office/drawing/2014/main" id="{107C9554-EDA0-1F46-8242-44DCA0B7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511">
              <a:extLst>
                <a:ext uri="{FF2B5EF4-FFF2-40B4-BE49-F238E27FC236}">
                  <a16:creationId xmlns:a16="http://schemas.microsoft.com/office/drawing/2014/main" id="{560F24DA-1E1C-6848-9243-B6656C26A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512">
              <a:extLst>
                <a:ext uri="{FF2B5EF4-FFF2-40B4-BE49-F238E27FC236}">
                  <a16:creationId xmlns:a16="http://schemas.microsoft.com/office/drawing/2014/main" id="{776D28D4-1EC0-AB49-A4EC-2FE24EEB0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513">
              <a:extLst>
                <a:ext uri="{FF2B5EF4-FFF2-40B4-BE49-F238E27FC236}">
                  <a16:creationId xmlns:a16="http://schemas.microsoft.com/office/drawing/2014/main" id="{CF35872D-7D79-E94C-9383-2E4AE2BA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514">
              <a:extLst>
                <a:ext uri="{FF2B5EF4-FFF2-40B4-BE49-F238E27FC236}">
                  <a16:creationId xmlns:a16="http://schemas.microsoft.com/office/drawing/2014/main" id="{6423C0D2-CA2C-E444-B136-C114F82BB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515">
              <a:extLst>
                <a:ext uri="{FF2B5EF4-FFF2-40B4-BE49-F238E27FC236}">
                  <a16:creationId xmlns:a16="http://schemas.microsoft.com/office/drawing/2014/main" id="{2895D2B4-FF29-334C-96A8-EDF79E507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516">
              <a:extLst>
                <a:ext uri="{FF2B5EF4-FFF2-40B4-BE49-F238E27FC236}">
                  <a16:creationId xmlns:a16="http://schemas.microsoft.com/office/drawing/2014/main" id="{9FDB8E7E-9954-F341-B09F-01AC041F9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517">
              <a:extLst>
                <a:ext uri="{FF2B5EF4-FFF2-40B4-BE49-F238E27FC236}">
                  <a16:creationId xmlns:a16="http://schemas.microsoft.com/office/drawing/2014/main" id="{5552E574-6469-8242-AE42-CC65EEEB2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518">
              <a:extLst>
                <a:ext uri="{FF2B5EF4-FFF2-40B4-BE49-F238E27FC236}">
                  <a16:creationId xmlns:a16="http://schemas.microsoft.com/office/drawing/2014/main" id="{39D87A0A-ED29-1B42-980E-1EDDF61D1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519">
              <a:extLst>
                <a:ext uri="{FF2B5EF4-FFF2-40B4-BE49-F238E27FC236}">
                  <a16:creationId xmlns:a16="http://schemas.microsoft.com/office/drawing/2014/main" id="{A208B953-4F1E-E04C-B585-96620E0CB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520">
              <a:extLst>
                <a:ext uri="{FF2B5EF4-FFF2-40B4-BE49-F238E27FC236}">
                  <a16:creationId xmlns:a16="http://schemas.microsoft.com/office/drawing/2014/main" id="{B667314C-6A1B-5C4A-BE8C-C394B1D61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521">
              <a:extLst>
                <a:ext uri="{FF2B5EF4-FFF2-40B4-BE49-F238E27FC236}">
                  <a16:creationId xmlns:a16="http://schemas.microsoft.com/office/drawing/2014/main" id="{C60DE092-89E2-9746-9E83-220778847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522">
              <a:extLst>
                <a:ext uri="{FF2B5EF4-FFF2-40B4-BE49-F238E27FC236}">
                  <a16:creationId xmlns:a16="http://schemas.microsoft.com/office/drawing/2014/main" id="{69076F32-5A8C-6142-9B03-CB2E970D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523">
              <a:extLst>
                <a:ext uri="{FF2B5EF4-FFF2-40B4-BE49-F238E27FC236}">
                  <a16:creationId xmlns:a16="http://schemas.microsoft.com/office/drawing/2014/main" id="{4B6C370E-32D4-8D47-AEB0-5DC8A1F9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524">
              <a:extLst>
                <a:ext uri="{FF2B5EF4-FFF2-40B4-BE49-F238E27FC236}">
                  <a16:creationId xmlns:a16="http://schemas.microsoft.com/office/drawing/2014/main" id="{BF82BFE5-CE47-9B4C-8F4F-69EC0CFC4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525">
              <a:extLst>
                <a:ext uri="{FF2B5EF4-FFF2-40B4-BE49-F238E27FC236}">
                  <a16:creationId xmlns:a16="http://schemas.microsoft.com/office/drawing/2014/main" id="{E5E19A62-301B-7C45-BAD5-16DE79F5D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526">
              <a:extLst>
                <a:ext uri="{FF2B5EF4-FFF2-40B4-BE49-F238E27FC236}">
                  <a16:creationId xmlns:a16="http://schemas.microsoft.com/office/drawing/2014/main" id="{B5D1D589-816A-7945-BA3F-517C965AB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527">
              <a:extLst>
                <a:ext uri="{FF2B5EF4-FFF2-40B4-BE49-F238E27FC236}">
                  <a16:creationId xmlns:a16="http://schemas.microsoft.com/office/drawing/2014/main" id="{B55BCEFC-D61C-DC43-8358-164ED703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528">
              <a:extLst>
                <a:ext uri="{FF2B5EF4-FFF2-40B4-BE49-F238E27FC236}">
                  <a16:creationId xmlns:a16="http://schemas.microsoft.com/office/drawing/2014/main" id="{93387EB2-EC3B-B44E-9EC6-D4E8F387D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529">
              <a:extLst>
                <a:ext uri="{FF2B5EF4-FFF2-40B4-BE49-F238E27FC236}">
                  <a16:creationId xmlns:a16="http://schemas.microsoft.com/office/drawing/2014/main" id="{5BE3F011-0DF5-1E4C-8C04-D3ABF4E4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30">
              <a:extLst>
                <a:ext uri="{FF2B5EF4-FFF2-40B4-BE49-F238E27FC236}">
                  <a16:creationId xmlns:a16="http://schemas.microsoft.com/office/drawing/2014/main" id="{C507B997-F390-D445-96DA-6EF282147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31">
              <a:extLst>
                <a:ext uri="{FF2B5EF4-FFF2-40B4-BE49-F238E27FC236}">
                  <a16:creationId xmlns:a16="http://schemas.microsoft.com/office/drawing/2014/main" id="{8AC90C7F-0B9B-A544-BE4D-0428911D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32">
              <a:extLst>
                <a:ext uri="{FF2B5EF4-FFF2-40B4-BE49-F238E27FC236}">
                  <a16:creationId xmlns:a16="http://schemas.microsoft.com/office/drawing/2014/main" id="{6048194C-A597-0B4A-AEFC-DE9B0DFB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33">
              <a:extLst>
                <a:ext uri="{FF2B5EF4-FFF2-40B4-BE49-F238E27FC236}">
                  <a16:creationId xmlns:a16="http://schemas.microsoft.com/office/drawing/2014/main" id="{A63F0786-024F-E242-A0A9-D60D496F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34">
              <a:extLst>
                <a:ext uri="{FF2B5EF4-FFF2-40B4-BE49-F238E27FC236}">
                  <a16:creationId xmlns:a16="http://schemas.microsoft.com/office/drawing/2014/main" id="{67CAB291-5976-9B45-BEF9-EEBF0C4F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35">
              <a:extLst>
                <a:ext uri="{FF2B5EF4-FFF2-40B4-BE49-F238E27FC236}">
                  <a16:creationId xmlns:a16="http://schemas.microsoft.com/office/drawing/2014/main" id="{B8D0F8F4-0F22-A045-B649-CD11689C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536">
              <a:extLst>
                <a:ext uri="{FF2B5EF4-FFF2-40B4-BE49-F238E27FC236}">
                  <a16:creationId xmlns:a16="http://schemas.microsoft.com/office/drawing/2014/main" id="{EFF99C6B-E5FC-EF45-9CFD-3B8BC499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537">
              <a:extLst>
                <a:ext uri="{FF2B5EF4-FFF2-40B4-BE49-F238E27FC236}">
                  <a16:creationId xmlns:a16="http://schemas.microsoft.com/office/drawing/2014/main" id="{4CEF9B00-F0EF-4444-8AAE-89A6252C4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538">
              <a:extLst>
                <a:ext uri="{FF2B5EF4-FFF2-40B4-BE49-F238E27FC236}">
                  <a16:creationId xmlns:a16="http://schemas.microsoft.com/office/drawing/2014/main" id="{DB81A8A2-FE1D-3348-81DB-8AC22992C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539">
              <a:extLst>
                <a:ext uri="{FF2B5EF4-FFF2-40B4-BE49-F238E27FC236}">
                  <a16:creationId xmlns:a16="http://schemas.microsoft.com/office/drawing/2014/main" id="{4442A150-1CA9-BB42-B4FF-D4B510B14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540">
              <a:extLst>
                <a:ext uri="{FF2B5EF4-FFF2-40B4-BE49-F238E27FC236}">
                  <a16:creationId xmlns:a16="http://schemas.microsoft.com/office/drawing/2014/main" id="{CAC41382-8B2A-DF40-82DA-896CB9AE0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541">
              <a:extLst>
                <a:ext uri="{FF2B5EF4-FFF2-40B4-BE49-F238E27FC236}">
                  <a16:creationId xmlns:a16="http://schemas.microsoft.com/office/drawing/2014/main" id="{C3AAB894-4FF1-2942-A587-E2E220AAE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542">
              <a:extLst>
                <a:ext uri="{FF2B5EF4-FFF2-40B4-BE49-F238E27FC236}">
                  <a16:creationId xmlns:a16="http://schemas.microsoft.com/office/drawing/2014/main" id="{2229EE23-A2E1-7842-ACCC-F98CF1894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543">
              <a:extLst>
                <a:ext uri="{FF2B5EF4-FFF2-40B4-BE49-F238E27FC236}">
                  <a16:creationId xmlns:a16="http://schemas.microsoft.com/office/drawing/2014/main" id="{5E11875E-39FF-DC47-ACE1-D28B6F7F1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544">
              <a:extLst>
                <a:ext uri="{FF2B5EF4-FFF2-40B4-BE49-F238E27FC236}">
                  <a16:creationId xmlns:a16="http://schemas.microsoft.com/office/drawing/2014/main" id="{1EDDB265-35BE-6A42-B35A-F9E384644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545">
              <a:extLst>
                <a:ext uri="{FF2B5EF4-FFF2-40B4-BE49-F238E27FC236}">
                  <a16:creationId xmlns:a16="http://schemas.microsoft.com/office/drawing/2014/main" id="{216D79C3-0DA2-C849-8C84-CB005080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546">
              <a:extLst>
                <a:ext uri="{FF2B5EF4-FFF2-40B4-BE49-F238E27FC236}">
                  <a16:creationId xmlns:a16="http://schemas.microsoft.com/office/drawing/2014/main" id="{3FC7A919-88E8-9F4C-9905-2A2654DC8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547">
              <a:extLst>
                <a:ext uri="{FF2B5EF4-FFF2-40B4-BE49-F238E27FC236}">
                  <a16:creationId xmlns:a16="http://schemas.microsoft.com/office/drawing/2014/main" id="{CC67F20B-5C45-C74C-8F68-72379697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548">
              <a:extLst>
                <a:ext uri="{FF2B5EF4-FFF2-40B4-BE49-F238E27FC236}">
                  <a16:creationId xmlns:a16="http://schemas.microsoft.com/office/drawing/2014/main" id="{BBC29465-6C3C-964D-9D04-D5DC7B6F0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549">
              <a:extLst>
                <a:ext uri="{FF2B5EF4-FFF2-40B4-BE49-F238E27FC236}">
                  <a16:creationId xmlns:a16="http://schemas.microsoft.com/office/drawing/2014/main" id="{EC5C22AE-EB41-A04C-A114-C44C02826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550">
              <a:extLst>
                <a:ext uri="{FF2B5EF4-FFF2-40B4-BE49-F238E27FC236}">
                  <a16:creationId xmlns:a16="http://schemas.microsoft.com/office/drawing/2014/main" id="{219CFAD8-84EC-854E-A288-29288F3FF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551">
              <a:extLst>
                <a:ext uri="{FF2B5EF4-FFF2-40B4-BE49-F238E27FC236}">
                  <a16:creationId xmlns:a16="http://schemas.microsoft.com/office/drawing/2014/main" id="{D222406F-7E0D-2943-AE62-513370077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552">
              <a:extLst>
                <a:ext uri="{FF2B5EF4-FFF2-40B4-BE49-F238E27FC236}">
                  <a16:creationId xmlns:a16="http://schemas.microsoft.com/office/drawing/2014/main" id="{90BEFDFE-E789-4B46-997B-159C7127D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553">
              <a:extLst>
                <a:ext uri="{FF2B5EF4-FFF2-40B4-BE49-F238E27FC236}">
                  <a16:creationId xmlns:a16="http://schemas.microsoft.com/office/drawing/2014/main" id="{ADA59A0D-2965-5640-8B6F-8FA125055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554">
              <a:extLst>
                <a:ext uri="{FF2B5EF4-FFF2-40B4-BE49-F238E27FC236}">
                  <a16:creationId xmlns:a16="http://schemas.microsoft.com/office/drawing/2014/main" id="{AD7517A0-FE40-9844-A20E-349F6EC7C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555">
              <a:extLst>
                <a:ext uri="{FF2B5EF4-FFF2-40B4-BE49-F238E27FC236}">
                  <a16:creationId xmlns:a16="http://schemas.microsoft.com/office/drawing/2014/main" id="{2EF81B99-5E05-554F-92E5-4B6B63276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556">
              <a:extLst>
                <a:ext uri="{FF2B5EF4-FFF2-40B4-BE49-F238E27FC236}">
                  <a16:creationId xmlns:a16="http://schemas.microsoft.com/office/drawing/2014/main" id="{750E1C75-3FD0-3B4A-9C2D-BE27C9A6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557">
              <a:extLst>
                <a:ext uri="{FF2B5EF4-FFF2-40B4-BE49-F238E27FC236}">
                  <a16:creationId xmlns:a16="http://schemas.microsoft.com/office/drawing/2014/main" id="{2FE1FE99-293E-5C43-B0E2-39FE19D0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558">
              <a:extLst>
                <a:ext uri="{FF2B5EF4-FFF2-40B4-BE49-F238E27FC236}">
                  <a16:creationId xmlns:a16="http://schemas.microsoft.com/office/drawing/2014/main" id="{2668684C-5576-9F4E-A834-0F7B3ADDC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559">
              <a:extLst>
                <a:ext uri="{FF2B5EF4-FFF2-40B4-BE49-F238E27FC236}">
                  <a16:creationId xmlns:a16="http://schemas.microsoft.com/office/drawing/2014/main" id="{186F6360-E191-A84F-AB87-504140EA1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560">
              <a:extLst>
                <a:ext uri="{FF2B5EF4-FFF2-40B4-BE49-F238E27FC236}">
                  <a16:creationId xmlns:a16="http://schemas.microsoft.com/office/drawing/2014/main" id="{A914D0DD-7D3A-9D48-9D75-17F7B27C6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561">
              <a:extLst>
                <a:ext uri="{FF2B5EF4-FFF2-40B4-BE49-F238E27FC236}">
                  <a16:creationId xmlns:a16="http://schemas.microsoft.com/office/drawing/2014/main" id="{A30F3817-9A16-9945-81C9-0F25318DF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562">
              <a:extLst>
                <a:ext uri="{FF2B5EF4-FFF2-40B4-BE49-F238E27FC236}">
                  <a16:creationId xmlns:a16="http://schemas.microsoft.com/office/drawing/2014/main" id="{29298B9B-6077-D441-8E40-02FD51061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563">
              <a:extLst>
                <a:ext uri="{FF2B5EF4-FFF2-40B4-BE49-F238E27FC236}">
                  <a16:creationId xmlns:a16="http://schemas.microsoft.com/office/drawing/2014/main" id="{E6B79C74-8151-F141-BD33-CB4429D8C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564">
              <a:extLst>
                <a:ext uri="{FF2B5EF4-FFF2-40B4-BE49-F238E27FC236}">
                  <a16:creationId xmlns:a16="http://schemas.microsoft.com/office/drawing/2014/main" id="{A724720C-F0B1-0A4D-A2BD-2FFB3505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565">
              <a:extLst>
                <a:ext uri="{FF2B5EF4-FFF2-40B4-BE49-F238E27FC236}">
                  <a16:creationId xmlns:a16="http://schemas.microsoft.com/office/drawing/2014/main" id="{A9E61FF2-64AA-F545-B81B-273175D39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566">
              <a:extLst>
                <a:ext uri="{FF2B5EF4-FFF2-40B4-BE49-F238E27FC236}">
                  <a16:creationId xmlns:a16="http://schemas.microsoft.com/office/drawing/2014/main" id="{4ADF2C5F-7B8B-0944-AE62-0F427D4A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567">
              <a:extLst>
                <a:ext uri="{FF2B5EF4-FFF2-40B4-BE49-F238E27FC236}">
                  <a16:creationId xmlns:a16="http://schemas.microsoft.com/office/drawing/2014/main" id="{A15D3C03-2D58-2540-AEE3-45279600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568">
              <a:extLst>
                <a:ext uri="{FF2B5EF4-FFF2-40B4-BE49-F238E27FC236}">
                  <a16:creationId xmlns:a16="http://schemas.microsoft.com/office/drawing/2014/main" id="{9BBCDDD2-76C5-E345-A882-0A59A75DD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569">
              <a:extLst>
                <a:ext uri="{FF2B5EF4-FFF2-40B4-BE49-F238E27FC236}">
                  <a16:creationId xmlns:a16="http://schemas.microsoft.com/office/drawing/2014/main" id="{9E73B6CA-3C19-FE45-AA76-8D9033C0E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570">
              <a:extLst>
                <a:ext uri="{FF2B5EF4-FFF2-40B4-BE49-F238E27FC236}">
                  <a16:creationId xmlns:a16="http://schemas.microsoft.com/office/drawing/2014/main" id="{D22B86FE-EFC6-3045-ABDC-DA317F22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571">
              <a:extLst>
                <a:ext uri="{FF2B5EF4-FFF2-40B4-BE49-F238E27FC236}">
                  <a16:creationId xmlns:a16="http://schemas.microsoft.com/office/drawing/2014/main" id="{C9F97F64-4C83-A746-B528-5F33E85D3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572">
              <a:extLst>
                <a:ext uri="{FF2B5EF4-FFF2-40B4-BE49-F238E27FC236}">
                  <a16:creationId xmlns:a16="http://schemas.microsoft.com/office/drawing/2014/main" id="{DF71BE5D-32FB-234C-A81E-1012A8504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573">
              <a:extLst>
                <a:ext uri="{FF2B5EF4-FFF2-40B4-BE49-F238E27FC236}">
                  <a16:creationId xmlns:a16="http://schemas.microsoft.com/office/drawing/2014/main" id="{47EC6E07-1387-464F-9026-5EBF61EF7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574">
              <a:extLst>
                <a:ext uri="{FF2B5EF4-FFF2-40B4-BE49-F238E27FC236}">
                  <a16:creationId xmlns:a16="http://schemas.microsoft.com/office/drawing/2014/main" id="{96484245-B09A-5346-82AF-7974434F7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575">
              <a:extLst>
                <a:ext uri="{FF2B5EF4-FFF2-40B4-BE49-F238E27FC236}">
                  <a16:creationId xmlns:a16="http://schemas.microsoft.com/office/drawing/2014/main" id="{D60741C9-48B6-C34D-847D-088190F41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576">
              <a:extLst>
                <a:ext uri="{FF2B5EF4-FFF2-40B4-BE49-F238E27FC236}">
                  <a16:creationId xmlns:a16="http://schemas.microsoft.com/office/drawing/2014/main" id="{82474972-AAA9-6C48-91BA-0D7C74EE3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577">
              <a:extLst>
                <a:ext uri="{FF2B5EF4-FFF2-40B4-BE49-F238E27FC236}">
                  <a16:creationId xmlns:a16="http://schemas.microsoft.com/office/drawing/2014/main" id="{84C0FEFB-7E31-9D45-AB17-6472E8C60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578">
              <a:extLst>
                <a:ext uri="{FF2B5EF4-FFF2-40B4-BE49-F238E27FC236}">
                  <a16:creationId xmlns:a16="http://schemas.microsoft.com/office/drawing/2014/main" id="{914F2AC1-1C25-044E-B735-ECB77C580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579">
              <a:extLst>
                <a:ext uri="{FF2B5EF4-FFF2-40B4-BE49-F238E27FC236}">
                  <a16:creationId xmlns:a16="http://schemas.microsoft.com/office/drawing/2014/main" id="{3F914A32-E897-4E4B-943E-6FBD16D2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580">
              <a:extLst>
                <a:ext uri="{FF2B5EF4-FFF2-40B4-BE49-F238E27FC236}">
                  <a16:creationId xmlns:a16="http://schemas.microsoft.com/office/drawing/2014/main" id="{4C3E8672-5EF2-934A-81AF-45FBEE435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581">
              <a:extLst>
                <a:ext uri="{FF2B5EF4-FFF2-40B4-BE49-F238E27FC236}">
                  <a16:creationId xmlns:a16="http://schemas.microsoft.com/office/drawing/2014/main" id="{0B8F5179-B5D1-7C44-A5ED-30720BDC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582">
              <a:extLst>
                <a:ext uri="{FF2B5EF4-FFF2-40B4-BE49-F238E27FC236}">
                  <a16:creationId xmlns:a16="http://schemas.microsoft.com/office/drawing/2014/main" id="{86ECE066-623D-7A4F-B3B3-69354A909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583">
              <a:extLst>
                <a:ext uri="{FF2B5EF4-FFF2-40B4-BE49-F238E27FC236}">
                  <a16:creationId xmlns:a16="http://schemas.microsoft.com/office/drawing/2014/main" id="{ECDE1405-1DC8-ED40-B336-D54D6060D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584">
              <a:extLst>
                <a:ext uri="{FF2B5EF4-FFF2-40B4-BE49-F238E27FC236}">
                  <a16:creationId xmlns:a16="http://schemas.microsoft.com/office/drawing/2014/main" id="{63F8D3C4-78E5-D943-BCD5-0AF99EE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585">
              <a:extLst>
                <a:ext uri="{FF2B5EF4-FFF2-40B4-BE49-F238E27FC236}">
                  <a16:creationId xmlns:a16="http://schemas.microsoft.com/office/drawing/2014/main" id="{E706CC7F-46D6-9B48-8F52-68974E428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586">
              <a:extLst>
                <a:ext uri="{FF2B5EF4-FFF2-40B4-BE49-F238E27FC236}">
                  <a16:creationId xmlns:a16="http://schemas.microsoft.com/office/drawing/2014/main" id="{39C0719F-7502-1B4C-ACBF-CDB009B73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587">
              <a:extLst>
                <a:ext uri="{FF2B5EF4-FFF2-40B4-BE49-F238E27FC236}">
                  <a16:creationId xmlns:a16="http://schemas.microsoft.com/office/drawing/2014/main" id="{4B454FD5-B0CD-9F4B-9C89-FF087AF6D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588">
              <a:extLst>
                <a:ext uri="{FF2B5EF4-FFF2-40B4-BE49-F238E27FC236}">
                  <a16:creationId xmlns:a16="http://schemas.microsoft.com/office/drawing/2014/main" id="{E9F82AA1-9774-D148-B9DF-1737F7731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589">
              <a:extLst>
                <a:ext uri="{FF2B5EF4-FFF2-40B4-BE49-F238E27FC236}">
                  <a16:creationId xmlns:a16="http://schemas.microsoft.com/office/drawing/2014/main" id="{72782E6C-DFAE-E645-955E-75DCCE92C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590">
              <a:extLst>
                <a:ext uri="{FF2B5EF4-FFF2-40B4-BE49-F238E27FC236}">
                  <a16:creationId xmlns:a16="http://schemas.microsoft.com/office/drawing/2014/main" id="{CC775763-0C6F-7345-94D0-D0D87E7F1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591">
              <a:extLst>
                <a:ext uri="{FF2B5EF4-FFF2-40B4-BE49-F238E27FC236}">
                  <a16:creationId xmlns:a16="http://schemas.microsoft.com/office/drawing/2014/main" id="{661B8386-C780-2A4F-8D62-90579A1C1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382D80B0-E573-4B40-82B3-E9219DCF9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593">
              <a:extLst>
                <a:ext uri="{FF2B5EF4-FFF2-40B4-BE49-F238E27FC236}">
                  <a16:creationId xmlns:a16="http://schemas.microsoft.com/office/drawing/2014/main" id="{F93F2295-9E26-AE48-AA5F-2B12ACA96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594">
              <a:extLst>
                <a:ext uri="{FF2B5EF4-FFF2-40B4-BE49-F238E27FC236}">
                  <a16:creationId xmlns:a16="http://schemas.microsoft.com/office/drawing/2014/main" id="{E2D9FEC2-4530-A245-ABC8-7FB7C8C8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595">
              <a:extLst>
                <a:ext uri="{FF2B5EF4-FFF2-40B4-BE49-F238E27FC236}">
                  <a16:creationId xmlns:a16="http://schemas.microsoft.com/office/drawing/2014/main" id="{52B3407E-FA87-8646-8C88-50191E2EB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596">
              <a:extLst>
                <a:ext uri="{FF2B5EF4-FFF2-40B4-BE49-F238E27FC236}">
                  <a16:creationId xmlns:a16="http://schemas.microsoft.com/office/drawing/2014/main" id="{006E8498-8C71-3A48-8151-D213873AF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597">
              <a:extLst>
                <a:ext uri="{FF2B5EF4-FFF2-40B4-BE49-F238E27FC236}">
                  <a16:creationId xmlns:a16="http://schemas.microsoft.com/office/drawing/2014/main" id="{B9AFB757-9BD9-E344-8641-D25F8A3CB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598">
              <a:extLst>
                <a:ext uri="{FF2B5EF4-FFF2-40B4-BE49-F238E27FC236}">
                  <a16:creationId xmlns:a16="http://schemas.microsoft.com/office/drawing/2014/main" id="{9F661DD7-ED93-BB44-8B37-F9E839B7B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599">
              <a:extLst>
                <a:ext uri="{FF2B5EF4-FFF2-40B4-BE49-F238E27FC236}">
                  <a16:creationId xmlns:a16="http://schemas.microsoft.com/office/drawing/2014/main" id="{574E4C5D-162C-1044-80A1-45C4EF8D5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600">
              <a:extLst>
                <a:ext uri="{FF2B5EF4-FFF2-40B4-BE49-F238E27FC236}">
                  <a16:creationId xmlns:a16="http://schemas.microsoft.com/office/drawing/2014/main" id="{A2F2E77F-394D-0F44-BDC9-C148DC68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601">
              <a:extLst>
                <a:ext uri="{FF2B5EF4-FFF2-40B4-BE49-F238E27FC236}">
                  <a16:creationId xmlns:a16="http://schemas.microsoft.com/office/drawing/2014/main" id="{ECB85BAE-9540-4642-9B4D-C638A36E9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602">
              <a:extLst>
                <a:ext uri="{FF2B5EF4-FFF2-40B4-BE49-F238E27FC236}">
                  <a16:creationId xmlns:a16="http://schemas.microsoft.com/office/drawing/2014/main" id="{F47B6058-92E4-814D-BB13-4B2DBA69A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604">
              <a:extLst>
                <a:ext uri="{FF2B5EF4-FFF2-40B4-BE49-F238E27FC236}">
                  <a16:creationId xmlns:a16="http://schemas.microsoft.com/office/drawing/2014/main" id="{24BD774B-9AC3-4443-B6F5-CD878BB29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605">
              <a:extLst>
                <a:ext uri="{FF2B5EF4-FFF2-40B4-BE49-F238E27FC236}">
                  <a16:creationId xmlns:a16="http://schemas.microsoft.com/office/drawing/2014/main" id="{AD4A149C-D10B-2D46-A847-847F90CDF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606">
              <a:extLst>
                <a:ext uri="{FF2B5EF4-FFF2-40B4-BE49-F238E27FC236}">
                  <a16:creationId xmlns:a16="http://schemas.microsoft.com/office/drawing/2014/main" id="{BB58FDB6-DB1F-3F48-A674-149AF0D47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607">
              <a:extLst>
                <a:ext uri="{FF2B5EF4-FFF2-40B4-BE49-F238E27FC236}">
                  <a16:creationId xmlns:a16="http://schemas.microsoft.com/office/drawing/2014/main" id="{73D397F2-5CE6-D043-B2F5-1945E801A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608">
              <a:extLst>
                <a:ext uri="{FF2B5EF4-FFF2-40B4-BE49-F238E27FC236}">
                  <a16:creationId xmlns:a16="http://schemas.microsoft.com/office/drawing/2014/main" id="{972145AA-43E8-9A4E-B0F2-189D15422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609">
              <a:extLst>
                <a:ext uri="{FF2B5EF4-FFF2-40B4-BE49-F238E27FC236}">
                  <a16:creationId xmlns:a16="http://schemas.microsoft.com/office/drawing/2014/main" id="{C928EAC1-32D2-EA4A-9689-B3F75FFFA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610">
              <a:extLst>
                <a:ext uri="{FF2B5EF4-FFF2-40B4-BE49-F238E27FC236}">
                  <a16:creationId xmlns:a16="http://schemas.microsoft.com/office/drawing/2014/main" id="{51754A91-133E-6D46-B62C-2FFF1FECC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611">
              <a:extLst>
                <a:ext uri="{FF2B5EF4-FFF2-40B4-BE49-F238E27FC236}">
                  <a16:creationId xmlns:a16="http://schemas.microsoft.com/office/drawing/2014/main" id="{DE1F25D0-0FBE-C545-9316-BC606D971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612">
              <a:extLst>
                <a:ext uri="{FF2B5EF4-FFF2-40B4-BE49-F238E27FC236}">
                  <a16:creationId xmlns:a16="http://schemas.microsoft.com/office/drawing/2014/main" id="{25CF21F1-995B-4C49-BD7D-7C7213CE1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Rectangle 613">
              <a:extLst>
                <a:ext uri="{FF2B5EF4-FFF2-40B4-BE49-F238E27FC236}">
                  <a16:creationId xmlns:a16="http://schemas.microsoft.com/office/drawing/2014/main" id="{613BE492-5199-CA41-B102-68F85D17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614">
              <a:extLst>
                <a:ext uri="{FF2B5EF4-FFF2-40B4-BE49-F238E27FC236}">
                  <a16:creationId xmlns:a16="http://schemas.microsoft.com/office/drawing/2014/main" id="{890D0B3D-D8F3-D849-ACC0-87D5FFD9E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615">
              <a:extLst>
                <a:ext uri="{FF2B5EF4-FFF2-40B4-BE49-F238E27FC236}">
                  <a16:creationId xmlns:a16="http://schemas.microsoft.com/office/drawing/2014/main" id="{E34A1016-E11F-6A4C-9063-BFCEE1405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616">
              <a:extLst>
                <a:ext uri="{FF2B5EF4-FFF2-40B4-BE49-F238E27FC236}">
                  <a16:creationId xmlns:a16="http://schemas.microsoft.com/office/drawing/2014/main" id="{E3C7624E-CF4B-2744-A63F-71B922E87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617">
              <a:extLst>
                <a:ext uri="{FF2B5EF4-FFF2-40B4-BE49-F238E27FC236}">
                  <a16:creationId xmlns:a16="http://schemas.microsoft.com/office/drawing/2014/main" id="{D9717D31-B315-CF4D-ABE4-1DE5D2223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618">
              <a:extLst>
                <a:ext uri="{FF2B5EF4-FFF2-40B4-BE49-F238E27FC236}">
                  <a16:creationId xmlns:a16="http://schemas.microsoft.com/office/drawing/2014/main" id="{B450202D-4C58-FA4E-AAFD-5D286A483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619">
              <a:extLst>
                <a:ext uri="{FF2B5EF4-FFF2-40B4-BE49-F238E27FC236}">
                  <a16:creationId xmlns:a16="http://schemas.microsoft.com/office/drawing/2014/main" id="{63E0EA69-2518-F449-847D-4271687DF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620">
              <a:extLst>
                <a:ext uri="{FF2B5EF4-FFF2-40B4-BE49-F238E27FC236}">
                  <a16:creationId xmlns:a16="http://schemas.microsoft.com/office/drawing/2014/main" id="{CFB42353-B35B-AB4D-95AB-5097FB56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621">
              <a:extLst>
                <a:ext uri="{FF2B5EF4-FFF2-40B4-BE49-F238E27FC236}">
                  <a16:creationId xmlns:a16="http://schemas.microsoft.com/office/drawing/2014/main" id="{C6940F85-B088-C442-A06E-BB959218C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622">
              <a:extLst>
                <a:ext uri="{FF2B5EF4-FFF2-40B4-BE49-F238E27FC236}">
                  <a16:creationId xmlns:a16="http://schemas.microsoft.com/office/drawing/2014/main" id="{3EF08760-E3B5-A040-B0E5-8F7488B6D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623">
              <a:extLst>
                <a:ext uri="{FF2B5EF4-FFF2-40B4-BE49-F238E27FC236}">
                  <a16:creationId xmlns:a16="http://schemas.microsoft.com/office/drawing/2014/main" id="{591468CF-F9E1-2D4B-BC90-0B0D3122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624">
              <a:extLst>
                <a:ext uri="{FF2B5EF4-FFF2-40B4-BE49-F238E27FC236}">
                  <a16:creationId xmlns:a16="http://schemas.microsoft.com/office/drawing/2014/main" id="{8DA21636-F887-2F4B-9D72-EEE8EC480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625">
              <a:extLst>
                <a:ext uri="{FF2B5EF4-FFF2-40B4-BE49-F238E27FC236}">
                  <a16:creationId xmlns:a16="http://schemas.microsoft.com/office/drawing/2014/main" id="{0FFF629A-F0FB-FD42-A269-7E8500454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626">
              <a:extLst>
                <a:ext uri="{FF2B5EF4-FFF2-40B4-BE49-F238E27FC236}">
                  <a16:creationId xmlns:a16="http://schemas.microsoft.com/office/drawing/2014/main" id="{99F2684F-5D1E-274A-A0DB-5E7C6DB02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627">
              <a:extLst>
                <a:ext uri="{FF2B5EF4-FFF2-40B4-BE49-F238E27FC236}">
                  <a16:creationId xmlns:a16="http://schemas.microsoft.com/office/drawing/2014/main" id="{E89DB80B-0BAB-2447-BC99-BBDDA6B17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628">
              <a:extLst>
                <a:ext uri="{FF2B5EF4-FFF2-40B4-BE49-F238E27FC236}">
                  <a16:creationId xmlns:a16="http://schemas.microsoft.com/office/drawing/2014/main" id="{5940B5ED-B09B-3E49-80F5-26937480D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629">
              <a:extLst>
                <a:ext uri="{FF2B5EF4-FFF2-40B4-BE49-F238E27FC236}">
                  <a16:creationId xmlns:a16="http://schemas.microsoft.com/office/drawing/2014/main" id="{9A58335E-3E59-6446-B105-DDEABDB67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630">
              <a:extLst>
                <a:ext uri="{FF2B5EF4-FFF2-40B4-BE49-F238E27FC236}">
                  <a16:creationId xmlns:a16="http://schemas.microsoft.com/office/drawing/2014/main" id="{A1D7A6F2-CE8C-EF4D-92A0-2C7C7729C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31">
              <a:extLst>
                <a:ext uri="{FF2B5EF4-FFF2-40B4-BE49-F238E27FC236}">
                  <a16:creationId xmlns:a16="http://schemas.microsoft.com/office/drawing/2014/main" id="{92647D4D-F2DA-974D-A11A-EDEF135CE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32">
              <a:extLst>
                <a:ext uri="{FF2B5EF4-FFF2-40B4-BE49-F238E27FC236}">
                  <a16:creationId xmlns:a16="http://schemas.microsoft.com/office/drawing/2014/main" id="{6475E9C9-BCF0-6047-BE2A-C1E96309B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33">
              <a:extLst>
                <a:ext uri="{FF2B5EF4-FFF2-40B4-BE49-F238E27FC236}">
                  <a16:creationId xmlns:a16="http://schemas.microsoft.com/office/drawing/2014/main" id="{402CB043-C1F6-E848-B5A5-0EA470A8C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34">
              <a:extLst>
                <a:ext uri="{FF2B5EF4-FFF2-40B4-BE49-F238E27FC236}">
                  <a16:creationId xmlns:a16="http://schemas.microsoft.com/office/drawing/2014/main" id="{95A4E234-467F-0D44-9061-D93D4FC6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35">
              <a:extLst>
                <a:ext uri="{FF2B5EF4-FFF2-40B4-BE49-F238E27FC236}">
                  <a16:creationId xmlns:a16="http://schemas.microsoft.com/office/drawing/2014/main" id="{50C043E6-C80C-AD46-A751-4FB7815C9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636">
              <a:extLst>
                <a:ext uri="{FF2B5EF4-FFF2-40B4-BE49-F238E27FC236}">
                  <a16:creationId xmlns:a16="http://schemas.microsoft.com/office/drawing/2014/main" id="{42AC2BC4-0C50-8543-8979-017ECAF15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637">
              <a:extLst>
                <a:ext uri="{FF2B5EF4-FFF2-40B4-BE49-F238E27FC236}">
                  <a16:creationId xmlns:a16="http://schemas.microsoft.com/office/drawing/2014/main" id="{914A6552-25B2-B74F-A456-5D9BD50B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638">
              <a:extLst>
                <a:ext uri="{FF2B5EF4-FFF2-40B4-BE49-F238E27FC236}">
                  <a16:creationId xmlns:a16="http://schemas.microsoft.com/office/drawing/2014/main" id="{1A063033-472C-B14F-A6E2-1F0E5B7CA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639">
              <a:extLst>
                <a:ext uri="{FF2B5EF4-FFF2-40B4-BE49-F238E27FC236}">
                  <a16:creationId xmlns:a16="http://schemas.microsoft.com/office/drawing/2014/main" id="{F0E8C2EF-C662-6A4A-8E44-ADA446F8C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640">
              <a:extLst>
                <a:ext uri="{FF2B5EF4-FFF2-40B4-BE49-F238E27FC236}">
                  <a16:creationId xmlns:a16="http://schemas.microsoft.com/office/drawing/2014/main" id="{CE441776-61CD-4743-969F-68746D25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641">
              <a:extLst>
                <a:ext uri="{FF2B5EF4-FFF2-40B4-BE49-F238E27FC236}">
                  <a16:creationId xmlns:a16="http://schemas.microsoft.com/office/drawing/2014/main" id="{15D8DBEA-429C-EA41-9182-BCDD4211D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642">
              <a:extLst>
                <a:ext uri="{FF2B5EF4-FFF2-40B4-BE49-F238E27FC236}">
                  <a16:creationId xmlns:a16="http://schemas.microsoft.com/office/drawing/2014/main" id="{3EFB642C-4BAB-024A-A8C5-C1A865BFF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643">
              <a:extLst>
                <a:ext uri="{FF2B5EF4-FFF2-40B4-BE49-F238E27FC236}">
                  <a16:creationId xmlns:a16="http://schemas.microsoft.com/office/drawing/2014/main" id="{7F91C0D4-EA56-5D4E-8EA5-D74F3F7B4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644">
              <a:extLst>
                <a:ext uri="{FF2B5EF4-FFF2-40B4-BE49-F238E27FC236}">
                  <a16:creationId xmlns:a16="http://schemas.microsoft.com/office/drawing/2014/main" id="{3CD73D31-2F1D-6E4F-97C9-EE5EC6A93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645">
              <a:extLst>
                <a:ext uri="{FF2B5EF4-FFF2-40B4-BE49-F238E27FC236}">
                  <a16:creationId xmlns:a16="http://schemas.microsoft.com/office/drawing/2014/main" id="{14775825-C2DC-2F4A-AB87-A0CD26DD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646">
              <a:extLst>
                <a:ext uri="{FF2B5EF4-FFF2-40B4-BE49-F238E27FC236}">
                  <a16:creationId xmlns:a16="http://schemas.microsoft.com/office/drawing/2014/main" id="{1C1EF7F8-F5F2-9145-A897-E7BB59392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647">
              <a:extLst>
                <a:ext uri="{FF2B5EF4-FFF2-40B4-BE49-F238E27FC236}">
                  <a16:creationId xmlns:a16="http://schemas.microsoft.com/office/drawing/2014/main" id="{70DFF487-DF00-F641-A5ED-CC3990D29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648">
              <a:extLst>
                <a:ext uri="{FF2B5EF4-FFF2-40B4-BE49-F238E27FC236}">
                  <a16:creationId xmlns:a16="http://schemas.microsoft.com/office/drawing/2014/main" id="{3E9F3CC7-8388-4B4F-AE62-6023347B5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649">
              <a:extLst>
                <a:ext uri="{FF2B5EF4-FFF2-40B4-BE49-F238E27FC236}">
                  <a16:creationId xmlns:a16="http://schemas.microsoft.com/office/drawing/2014/main" id="{69116860-8BCF-FF4C-BAA0-80B4874B9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650">
              <a:extLst>
                <a:ext uri="{FF2B5EF4-FFF2-40B4-BE49-F238E27FC236}">
                  <a16:creationId xmlns:a16="http://schemas.microsoft.com/office/drawing/2014/main" id="{35FBD3ED-6C5D-B248-AAC8-4D2E7C40D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651">
              <a:extLst>
                <a:ext uri="{FF2B5EF4-FFF2-40B4-BE49-F238E27FC236}">
                  <a16:creationId xmlns:a16="http://schemas.microsoft.com/office/drawing/2014/main" id="{F0AC3F1B-A3A9-9747-A1F1-E6F9A207E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652">
              <a:extLst>
                <a:ext uri="{FF2B5EF4-FFF2-40B4-BE49-F238E27FC236}">
                  <a16:creationId xmlns:a16="http://schemas.microsoft.com/office/drawing/2014/main" id="{122C71E7-309F-B245-9116-4E2A67E60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653">
              <a:extLst>
                <a:ext uri="{FF2B5EF4-FFF2-40B4-BE49-F238E27FC236}">
                  <a16:creationId xmlns:a16="http://schemas.microsoft.com/office/drawing/2014/main" id="{2CF439CD-2041-5B43-81BB-AACA83FC4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654">
              <a:extLst>
                <a:ext uri="{FF2B5EF4-FFF2-40B4-BE49-F238E27FC236}">
                  <a16:creationId xmlns:a16="http://schemas.microsoft.com/office/drawing/2014/main" id="{9DC31F3B-0356-EE45-9DF7-BC32C20CE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655">
              <a:extLst>
                <a:ext uri="{FF2B5EF4-FFF2-40B4-BE49-F238E27FC236}">
                  <a16:creationId xmlns:a16="http://schemas.microsoft.com/office/drawing/2014/main" id="{8CCAB776-3C92-914F-88FA-57DED8C77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656">
              <a:extLst>
                <a:ext uri="{FF2B5EF4-FFF2-40B4-BE49-F238E27FC236}">
                  <a16:creationId xmlns:a16="http://schemas.microsoft.com/office/drawing/2014/main" id="{E1E380BA-AE1E-A24D-8D8F-96D9352EB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657">
              <a:extLst>
                <a:ext uri="{FF2B5EF4-FFF2-40B4-BE49-F238E27FC236}">
                  <a16:creationId xmlns:a16="http://schemas.microsoft.com/office/drawing/2014/main" id="{35D0F38A-D2DA-2540-84CC-41AD6F206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658">
              <a:extLst>
                <a:ext uri="{FF2B5EF4-FFF2-40B4-BE49-F238E27FC236}">
                  <a16:creationId xmlns:a16="http://schemas.microsoft.com/office/drawing/2014/main" id="{870B9851-0602-2F4C-8D9D-C8064E0EF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659">
              <a:extLst>
                <a:ext uri="{FF2B5EF4-FFF2-40B4-BE49-F238E27FC236}">
                  <a16:creationId xmlns:a16="http://schemas.microsoft.com/office/drawing/2014/main" id="{DFACB5C5-67C0-C649-BE53-264A1788B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660">
              <a:extLst>
                <a:ext uri="{FF2B5EF4-FFF2-40B4-BE49-F238E27FC236}">
                  <a16:creationId xmlns:a16="http://schemas.microsoft.com/office/drawing/2014/main" id="{2B8B85E1-1627-B841-B176-ACE32E39A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661">
              <a:extLst>
                <a:ext uri="{FF2B5EF4-FFF2-40B4-BE49-F238E27FC236}">
                  <a16:creationId xmlns:a16="http://schemas.microsoft.com/office/drawing/2014/main" id="{B9FB30EB-8C5C-094E-8684-E190BA3F3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662">
              <a:extLst>
                <a:ext uri="{FF2B5EF4-FFF2-40B4-BE49-F238E27FC236}">
                  <a16:creationId xmlns:a16="http://schemas.microsoft.com/office/drawing/2014/main" id="{EB517465-E424-2D43-B161-4BF9D0453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663">
              <a:extLst>
                <a:ext uri="{FF2B5EF4-FFF2-40B4-BE49-F238E27FC236}">
                  <a16:creationId xmlns:a16="http://schemas.microsoft.com/office/drawing/2014/main" id="{50FF1F0C-B31E-894A-BA8D-201DE2217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664">
              <a:extLst>
                <a:ext uri="{FF2B5EF4-FFF2-40B4-BE49-F238E27FC236}">
                  <a16:creationId xmlns:a16="http://schemas.microsoft.com/office/drawing/2014/main" id="{EC2EE070-9CFC-E641-B438-141502B2C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665">
              <a:extLst>
                <a:ext uri="{FF2B5EF4-FFF2-40B4-BE49-F238E27FC236}">
                  <a16:creationId xmlns:a16="http://schemas.microsoft.com/office/drawing/2014/main" id="{EAAF3402-C4BA-464C-B4C9-9D02DB2D2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666">
              <a:extLst>
                <a:ext uri="{FF2B5EF4-FFF2-40B4-BE49-F238E27FC236}">
                  <a16:creationId xmlns:a16="http://schemas.microsoft.com/office/drawing/2014/main" id="{FB6CFDCF-EA5F-E346-961A-D95C8BA5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667">
              <a:extLst>
                <a:ext uri="{FF2B5EF4-FFF2-40B4-BE49-F238E27FC236}">
                  <a16:creationId xmlns:a16="http://schemas.microsoft.com/office/drawing/2014/main" id="{B3947CC7-8E5E-A540-BB41-C730C100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668">
              <a:extLst>
                <a:ext uri="{FF2B5EF4-FFF2-40B4-BE49-F238E27FC236}">
                  <a16:creationId xmlns:a16="http://schemas.microsoft.com/office/drawing/2014/main" id="{D75B595A-FA20-634B-8AF4-9E36FD3CB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669">
              <a:extLst>
                <a:ext uri="{FF2B5EF4-FFF2-40B4-BE49-F238E27FC236}">
                  <a16:creationId xmlns:a16="http://schemas.microsoft.com/office/drawing/2014/main" id="{435D5F45-4A3A-3A4D-ACF4-B6BFD8230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670">
              <a:extLst>
                <a:ext uri="{FF2B5EF4-FFF2-40B4-BE49-F238E27FC236}">
                  <a16:creationId xmlns:a16="http://schemas.microsoft.com/office/drawing/2014/main" id="{84A675CF-98D0-B44C-828A-1EEEF8CA7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671">
              <a:extLst>
                <a:ext uri="{FF2B5EF4-FFF2-40B4-BE49-F238E27FC236}">
                  <a16:creationId xmlns:a16="http://schemas.microsoft.com/office/drawing/2014/main" id="{341AE899-285F-7C47-8A0C-916113B79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672">
              <a:extLst>
                <a:ext uri="{FF2B5EF4-FFF2-40B4-BE49-F238E27FC236}">
                  <a16:creationId xmlns:a16="http://schemas.microsoft.com/office/drawing/2014/main" id="{44896EF4-03A0-E646-BC83-FD032202C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673">
              <a:extLst>
                <a:ext uri="{FF2B5EF4-FFF2-40B4-BE49-F238E27FC236}">
                  <a16:creationId xmlns:a16="http://schemas.microsoft.com/office/drawing/2014/main" id="{4017E3AA-355A-D14C-8DC3-F26779230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674">
              <a:extLst>
                <a:ext uri="{FF2B5EF4-FFF2-40B4-BE49-F238E27FC236}">
                  <a16:creationId xmlns:a16="http://schemas.microsoft.com/office/drawing/2014/main" id="{DB2FC4DF-AEE8-9D40-A303-1A14731D4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675">
              <a:extLst>
                <a:ext uri="{FF2B5EF4-FFF2-40B4-BE49-F238E27FC236}">
                  <a16:creationId xmlns:a16="http://schemas.microsoft.com/office/drawing/2014/main" id="{A163C686-A95F-384F-846C-78F4FC3AB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676">
              <a:extLst>
                <a:ext uri="{FF2B5EF4-FFF2-40B4-BE49-F238E27FC236}">
                  <a16:creationId xmlns:a16="http://schemas.microsoft.com/office/drawing/2014/main" id="{4D679F2E-EE2C-1346-B790-9857C80D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677">
              <a:extLst>
                <a:ext uri="{FF2B5EF4-FFF2-40B4-BE49-F238E27FC236}">
                  <a16:creationId xmlns:a16="http://schemas.microsoft.com/office/drawing/2014/main" id="{3004B2E2-0417-5D4D-B874-F8AB77084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678">
              <a:extLst>
                <a:ext uri="{FF2B5EF4-FFF2-40B4-BE49-F238E27FC236}">
                  <a16:creationId xmlns:a16="http://schemas.microsoft.com/office/drawing/2014/main" id="{F2C7EB80-108E-0146-8D0D-3EDD057D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679">
              <a:extLst>
                <a:ext uri="{FF2B5EF4-FFF2-40B4-BE49-F238E27FC236}">
                  <a16:creationId xmlns:a16="http://schemas.microsoft.com/office/drawing/2014/main" id="{CD978056-2D96-1B48-97C0-CBF46CEB6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680">
              <a:extLst>
                <a:ext uri="{FF2B5EF4-FFF2-40B4-BE49-F238E27FC236}">
                  <a16:creationId xmlns:a16="http://schemas.microsoft.com/office/drawing/2014/main" id="{3264DB3F-22F5-2749-AF0D-98595EC9C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681">
              <a:extLst>
                <a:ext uri="{FF2B5EF4-FFF2-40B4-BE49-F238E27FC236}">
                  <a16:creationId xmlns:a16="http://schemas.microsoft.com/office/drawing/2014/main" id="{73D230B6-C2F7-DB4A-ADA6-6E54DBE7B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682">
              <a:extLst>
                <a:ext uri="{FF2B5EF4-FFF2-40B4-BE49-F238E27FC236}">
                  <a16:creationId xmlns:a16="http://schemas.microsoft.com/office/drawing/2014/main" id="{5DAE4270-8AEB-6E4B-9820-E7B0203F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683">
              <a:extLst>
                <a:ext uri="{FF2B5EF4-FFF2-40B4-BE49-F238E27FC236}">
                  <a16:creationId xmlns:a16="http://schemas.microsoft.com/office/drawing/2014/main" id="{88ADEEB3-6192-B44B-921E-AA3BEEAE9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684">
              <a:extLst>
                <a:ext uri="{FF2B5EF4-FFF2-40B4-BE49-F238E27FC236}">
                  <a16:creationId xmlns:a16="http://schemas.microsoft.com/office/drawing/2014/main" id="{BB9FE591-ADB9-5141-910E-1E4E961DA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685">
              <a:extLst>
                <a:ext uri="{FF2B5EF4-FFF2-40B4-BE49-F238E27FC236}">
                  <a16:creationId xmlns:a16="http://schemas.microsoft.com/office/drawing/2014/main" id="{BBFACEB0-868A-6948-B7A8-D517A13A6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686">
              <a:extLst>
                <a:ext uri="{FF2B5EF4-FFF2-40B4-BE49-F238E27FC236}">
                  <a16:creationId xmlns:a16="http://schemas.microsoft.com/office/drawing/2014/main" id="{6128760C-A893-804D-8351-ADDCF7D1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687">
              <a:extLst>
                <a:ext uri="{FF2B5EF4-FFF2-40B4-BE49-F238E27FC236}">
                  <a16:creationId xmlns:a16="http://schemas.microsoft.com/office/drawing/2014/main" id="{DC2CBB6B-9528-7147-A6FD-A5B93168E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688">
              <a:extLst>
                <a:ext uri="{FF2B5EF4-FFF2-40B4-BE49-F238E27FC236}">
                  <a16:creationId xmlns:a16="http://schemas.microsoft.com/office/drawing/2014/main" id="{5A909723-EFAB-C04E-8BBB-93617AC0D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689">
              <a:extLst>
                <a:ext uri="{FF2B5EF4-FFF2-40B4-BE49-F238E27FC236}">
                  <a16:creationId xmlns:a16="http://schemas.microsoft.com/office/drawing/2014/main" id="{4A3FC131-F27A-0546-8369-026DB496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690">
              <a:extLst>
                <a:ext uri="{FF2B5EF4-FFF2-40B4-BE49-F238E27FC236}">
                  <a16:creationId xmlns:a16="http://schemas.microsoft.com/office/drawing/2014/main" id="{BC1B792E-15BB-6A45-B922-4BBE3CC5D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691">
              <a:extLst>
                <a:ext uri="{FF2B5EF4-FFF2-40B4-BE49-F238E27FC236}">
                  <a16:creationId xmlns:a16="http://schemas.microsoft.com/office/drawing/2014/main" id="{F634734E-C4F5-1A4D-A959-FCAA47F8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692">
              <a:extLst>
                <a:ext uri="{FF2B5EF4-FFF2-40B4-BE49-F238E27FC236}">
                  <a16:creationId xmlns:a16="http://schemas.microsoft.com/office/drawing/2014/main" id="{17154A29-DE10-ED48-8203-6649F5DB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693">
              <a:extLst>
                <a:ext uri="{FF2B5EF4-FFF2-40B4-BE49-F238E27FC236}">
                  <a16:creationId xmlns:a16="http://schemas.microsoft.com/office/drawing/2014/main" id="{9D4C3A33-32D0-594B-97BB-DDDA38F8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694">
              <a:extLst>
                <a:ext uri="{FF2B5EF4-FFF2-40B4-BE49-F238E27FC236}">
                  <a16:creationId xmlns:a16="http://schemas.microsoft.com/office/drawing/2014/main" id="{CBBCEFB4-5CB5-AA44-8A1E-337EE3930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695">
              <a:extLst>
                <a:ext uri="{FF2B5EF4-FFF2-40B4-BE49-F238E27FC236}">
                  <a16:creationId xmlns:a16="http://schemas.microsoft.com/office/drawing/2014/main" id="{FE2F4C9E-4775-C645-A50B-EE1858D9F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696">
              <a:extLst>
                <a:ext uri="{FF2B5EF4-FFF2-40B4-BE49-F238E27FC236}">
                  <a16:creationId xmlns:a16="http://schemas.microsoft.com/office/drawing/2014/main" id="{A82EDD99-DD14-0D4B-ABE4-1D977CCA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697">
              <a:extLst>
                <a:ext uri="{FF2B5EF4-FFF2-40B4-BE49-F238E27FC236}">
                  <a16:creationId xmlns:a16="http://schemas.microsoft.com/office/drawing/2014/main" id="{BE0764B0-C005-7B48-8824-0DAF7AA7C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698">
              <a:extLst>
                <a:ext uri="{FF2B5EF4-FFF2-40B4-BE49-F238E27FC236}">
                  <a16:creationId xmlns:a16="http://schemas.microsoft.com/office/drawing/2014/main" id="{03563623-B501-FF41-AC28-B2EAF314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699">
              <a:extLst>
                <a:ext uri="{FF2B5EF4-FFF2-40B4-BE49-F238E27FC236}">
                  <a16:creationId xmlns:a16="http://schemas.microsoft.com/office/drawing/2014/main" id="{1215AEC7-827B-7944-B7A2-BA6AF17EF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700">
              <a:extLst>
                <a:ext uri="{FF2B5EF4-FFF2-40B4-BE49-F238E27FC236}">
                  <a16:creationId xmlns:a16="http://schemas.microsoft.com/office/drawing/2014/main" id="{CCE8932E-F518-4549-B27B-F24AF0836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701">
              <a:extLst>
                <a:ext uri="{FF2B5EF4-FFF2-40B4-BE49-F238E27FC236}">
                  <a16:creationId xmlns:a16="http://schemas.microsoft.com/office/drawing/2014/main" id="{AE30575A-B636-B448-8464-92EFA434B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702">
              <a:extLst>
                <a:ext uri="{FF2B5EF4-FFF2-40B4-BE49-F238E27FC236}">
                  <a16:creationId xmlns:a16="http://schemas.microsoft.com/office/drawing/2014/main" id="{73B38E9A-B79E-4341-A80A-348E30F1C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703">
              <a:extLst>
                <a:ext uri="{FF2B5EF4-FFF2-40B4-BE49-F238E27FC236}">
                  <a16:creationId xmlns:a16="http://schemas.microsoft.com/office/drawing/2014/main" id="{D56B189A-A209-484C-8CD6-8CD57CAB6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704">
              <a:extLst>
                <a:ext uri="{FF2B5EF4-FFF2-40B4-BE49-F238E27FC236}">
                  <a16:creationId xmlns:a16="http://schemas.microsoft.com/office/drawing/2014/main" id="{56CBECE7-94FB-3D4B-9698-4C8D652B9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705">
              <a:extLst>
                <a:ext uri="{FF2B5EF4-FFF2-40B4-BE49-F238E27FC236}">
                  <a16:creationId xmlns:a16="http://schemas.microsoft.com/office/drawing/2014/main" id="{9821DE46-B924-3D4B-BCF7-636059DD7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706">
              <a:extLst>
                <a:ext uri="{FF2B5EF4-FFF2-40B4-BE49-F238E27FC236}">
                  <a16:creationId xmlns:a16="http://schemas.microsoft.com/office/drawing/2014/main" id="{FA166CF7-9358-1F4D-A7E7-334CB4BF6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707">
              <a:extLst>
                <a:ext uri="{FF2B5EF4-FFF2-40B4-BE49-F238E27FC236}">
                  <a16:creationId xmlns:a16="http://schemas.microsoft.com/office/drawing/2014/main" id="{4A6FF571-82CF-BC47-8A45-F585F46D8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708">
              <a:extLst>
                <a:ext uri="{FF2B5EF4-FFF2-40B4-BE49-F238E27FC236}">
                  <a16:creationId xmlns:a16="http://schemas.microsoft.com/office/drawing/2014/main" id="{FF3625F4-385E-3446-BC3E-24AA9C4B9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709">
              <a:extLst>
                <a:ext uri="{FF2B5EF4-FFF2-40B4-BE49-F238E27FC236}">
                  <a16:creationId xmlns:a16="http://schemas.microsoft.com/office/drawing/2014/main" id="{6FEEAB35-2DEF-094B-853D-4D6F2D909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710">
              <a:extLst>
                <a:ext uri="{FF2B5EF4-FFF2-40B4-BE49-F238E27FC236}">
                  <a16:creationId xmlns:a16="http://schemas.microsoft.com/office/drawing/2014/main" id="{68754024-A532-234B-B16C-6FB2BEA0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711">
              <a:extLst>
                <a:ext uri="{FF2B5EF4-FFF2-40B4-BE49-F238E27FC236}">
                  <a16:creationId xmlns:a16="http://schemas.microsoft.com/office/drawing/2014/main" id="{E2D0C1BC-2222-FA4C-8EFB-976BE9B8D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712">
              <a:extLst>
                <a:ext uri="{FF2B5EF4-FFF2-40B4-BE49-F238E27FC236}">
                  <a16:creationId xmlns:a16="http://schemas.microsoft.com/office/drawing/2014/main" id="{18509B85-15F7-D64B-869F-A33468212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713">
              <a:extLst>
                <a:ext uri="{FF2B5EF4-FFF2-40B4-BE49-F238E27FC236}">
                  <a16:creationId xmlns:a16="http://schemas.microsoft.com/office/drawing/2014/main" id="{85FCBB9C-18C8-DF44-8E07-BEA5CA91E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714">
              <a:extLst>
                <a:ext uri="{FF2B5EF4-FFF2-40B4-BE49-F238E27FC236}">
                  <a16:creationId xmlns:a16="http://schemas.microsoft.com/office/drawing/2014/main" id="{9DE158FC-0A04-1C40-90C8-4763270F9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715">
              <a:extLst>
                <a:ext uri="{FF2B5EF4-FFF2-40B4-BE49-F238E27FC236}">
                  <a16:creationId xmlns:a16="http://schemas.microsoft.com/office/drawing/2014/main" id="{2E4C037B-8205-CB41-B55F-4BF5E6CB9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716">
              <a:extLst>
                <a:ext uri="{FF2B5EF4-FFF2-40B4-BE49-F238E27FC236}">
                  <a16:creationId xmlns:a16="http://schemas.microsoft.com/office/drawing/2014/main" id="{49B6353D-B3E4-804D-A7F4-8D2881E7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717">
              <a:extLst>
                <a:ext uri="{FF2B5EF4-FFF2-40B4-BE49-F238E27FC236}">
                  <a16:creationId xmlns:a16="http://schemas.microsoft.com/office/drawing/2014/main" id="{10616651-D701-D84E-AE1A-519A5A0EF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718">
              <a:extLst>
                <a:ext uri="{FF2B5EF4-FFF2-40B4-BE49-F238E27FC236}">
                  <a16:creationId xmlns:a16="http://schemas.microsoft.com/office/drawing/2014/main" id="{5168FD3F-4323-604F-AE83-73B6D9E0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719">
              <a:extLst>
                <a:ext uri="{FF2B5EF4-FFF2-40B4-BE49-F238E27FC236}">
                  <a16:creationId xmlns:a16="http://schemas.microsoft.com/office/drawing/2014/main" id="{0409C8DA-AAAD-174D-A140-D406C9FE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720">
              <a:extLst>
                <a:ext uri="{FF2B5EF4-FFF2-40B4-BE49-F238E27FC236}">
                  <a16:creationId xmlns:a16="http://schemas.microsoft.com/office/drawing/2014/main" id="{20648F13-7B0A-4742-A357-5ADB1A1644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721">
              <a:extLst>
                <a:ext uri="{FF2B5EF4-FFF2-40B4-BE49-F238E27FC236}">
                  <a16:creationId xmlns:a16="http://schemas.microsoft.com/office/drawing/2014/main" id="{A125C309-254E-2549-B99A-48765C0DE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722">
              <a:extLst>
                <a:ext uri="{FF2B5EF4-FFF2-40B4-BE49-F238E27FC236}">
                  <a16:creationId xmlns:a16="http://schemas.microsoft.com/office/drawing/2014/main" id="{DD7EE172-D5F3-5643-83E9-7B41EDE8D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723">
              <a:extLst>
                <a:ext uri="{FF2B5EF4-FFF2-40B4-BE49-F238E27FC236}">
                  <a16:creationId xmlns:a16="http://schemas.microsoft.com/office/drawing/2014/main" id="{E3AFFD9F-F5AC-574F-B3F5-D82E9E9EB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724">
              <a:extLst>
                <a:ext uri="{FF2B5EF4-FFF2-40B4-BE49-F238E27FC236}">
                  <a16:creationId xmlns:a16="http://schemas.microsoft.com/office/drawing/2014/main" id="{D920583C-0A9B-6A43-9981-1F1D960E2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725">
              <a:extLst>
                <a:ext uri="{FF2B5EF4-FFF2-40B4-BE49-F238E27FC236}">
                  <a16:creationId xmlns:a16="http://schemas.microsoft.com/office/drawing/2014/main" id="{33CD5864-113C-694A-9223-C2CF2FF58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726">
              <a:extLst>
                <a:ext uri="{FF2B5EF4-FFF2-40B4-BE49-F238E27FC236}">
                  <a16:creationId xmlns:a16="http://schemas.microsoft.com/office/drawing/2014/main" id="{9A072A48-7657-2646-BB3B-80147A0CE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727">
              <a:extLst>
                <a:ext uri="{FF2B5EF4-FFF2-40B4-BE49-F238E27FC236}">
                  <a16:creationId xmlns:a16="http://schemas.microsoft.com/office/drawing/2014/main" id="{F650B5B3-6D82-F84E-90F9-99900B42B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728">
              <a:extLst>
                <a:ext uri="{FF2B5EF4-FFF2-40B4-BE49-F238E27FC236}">
                  <a16:creationId xmlns:a16="http://schemas.microsoft.com/office/drawing/2014/main" id="{3DC49D40-6C5C-CC42-85E0-DE54E727D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729">
              <a:extLst>
                <a:ext uri="{FF2B5EF4-FFF2-40B4-BE49-F238E27FC236}">
                  <a16:creationId xmlns:a16="http://schemas.microsoft.com/office/drawing/2014/main" id="{E5A37011-6A5C-BA4D-B87D-9E665D840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30">
              <a:extLst>
                <a:ext uri="{FF2B5EF4-FFF2-40B4-BE49-F238E27FC236}">
                  <a16:creationId xmlns:a16="http://schemas.microsoft.com/office/drawing/2014/main" id="{3CC87CA0-27C1-AB45-9C4B-0E60BBD9C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31">
              <a:extLst>
                <a:ext uri="{FF2B5EF4-FFF2-40B4-BE49-F238E27FC236}">
                  <a16:creationId xmlns:a16="http://schemas.microsoft.com/office/drawing/2014/main" id="{F823B30A-D842-7F42-B72E-C3900FE63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32">
              <a:extLst>
                <a:ext uri="{FF2B5EF4-FFF2-40B4-BE49-F238E27FC236}">
                  <a16:creationId xmlns:a16="http://schemas.microsoft.com/office/drawing/2014/main" id="{190185AE-7F47-B04A-927E-3BC993CCD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733">
              <a:extLst>
                <a:ext uri="{FF2B5EF4-FFF2-40B4-BE49-F238E27FC236}">
                  <a16:creationId xmlns:a16="http://schemas.microsoft.com/office/drawing/2014/main" id="{E8EBC18E-9426-0144-9499-03520438D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734">
              <a:extLst>
                <a:ext uri="{FF2B5EF4-FFF2-40B4-BE49-F238E27FC236}">
                  <a16:creationId xmlns:a16="http://schemas.microsoft.com/office/drawing/2014/main" id="{1F2CC646-4173-B44A-84D3-3E6D2D5EF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735">
              <a:extLst>
                <a:ext uri="{FF2B5EF4-FFF2-40B4-BE49-F238E27FC236}">
                  <a16:creationId xmlns:a16="http://schemas.microsoft.com/office/drawing/2014/main" id="{82BD6127-6926-6E46-B279-E31E9EB9B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736">
              <a:extLst>
                <a:ext uri="{FF2B5EF4-FFF2-40B4-BE49-F238E27FC236}">
                  <a16:creationId xmlns:a16="http://schemas.microsoft.com/office/drawing/2014/main" id="{5DA9C102-53C8-8C42-ABA8-3D0A3867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737">
              <a:extLst>
                <a:ext uri="{FF2B5EF4-FFF2-40B4-BE49-F238E27FC236}">
                  <a16:creationId xmlns:a16="http://schemas.microsoft.com/office/drawing/2014/main" id="{0CCA2664-55C4-1D49-9A5E-EDB10B14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738">
              <a:extLst>
                <a:ext uri="{FF2B5EF4-FFF2-40B4-BE49-F238E27FC236}">
                  <a16:creationId xmlns:a16="http://schemas.microsoft.com/office/drawing/2014/main" id="{7BE23FFD-BD05-BB4F-9B4B-9555735F8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739">
              <a:extLst>
                <a:ext uri="{FF2B5EF4-FFF2-40B4-BE49-F238E27FC236}">
                  <a16:creationId xmlns:a16="http://schemas.microsoft.com/office/drawing/2014/main" id="{A89D1FD2-A9C2-3244-9BEE-DA2E5A296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740">
              <a:extLst>
                <a:ext uri="{FF2B5EF4-FFF2-40B4-BE49-F238E27FC236}">
                  <a16:creationId xmlns:a16="http://schemas.microsoft.com/office/drawing/2014/main" id="{8386F505-D5C0-F24C-9CF6-B8C87E0E0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741">
              <a:extLst>
                <a:ext uri="{FF2B5EF4-FFF2-40B4-BE49-F238E27FC236}">
                  <a16:creationId xmlns:a16="http://schemas.microsoft.com/office/drawing/2014/main" id="{600953FE-35EB-2E46-90CF-56574E581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742">
              <a:extLst>
                <a:ext uri="{FF2B5EF4-FFF2-40B4-BE49-F238E27FC236}">
                  <a16:creationId xmlns:a16="http://schemas.microsoft.com/office/drawing/2014/main" id="{53B4BE05-17CC-4A4D-BA6E-F21169C52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743">
              <a:extLst>
                <a:ext uri="{FF2B5EF4-FFF2-40B4-BE49-F238E27FC236}">
                  <a16:creationId xmlns:a16="http://schemas.microsoft.com/office/drawing/2014/main" id="{E344BBA3-ED2C-7848-A786-CABD7CF47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744">
              <a:extLst>
                <a:ext uri="{FF2B5EF4-FFF2-40B4-BE49-F238E27FC236}">
                  <a16:creationId xmlns:a16="http://schemas.microsoft.com/office/drawing/2014/main" id="{C6A52297-24A1-9D45-85CD-99EC6E77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745">
              <a:extLst>
                <a:ext uri="{FF2B5EF4-FFF2-40B4-BE49-F238E27FC236}">
                  <a16:creationId xmlns:a16="http://schemas.microsoft.com/office/drawing/2014/main" id="{24163183-CBAC-1947-8170-215B8F198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746">
              <a:extLst>
                <a:ext uri="{FF2B5EF4-FFF2-40B4-BE49-F238E27FC236}">
                  <a16:creationId xmlns:a16="http://schemas.microsoft.com/office/drawing/2014/main" id="{1B82EA79-04BA-8E47-A0C7-C2E3EDD7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747">
              <a:extLst>
                <a:ext uri="{FF2B5EF4-FFF2-40B4-BE49-F238E27FC236}">
                  <a16:creationId xmlns:a16="http://schemas.microsoft.com/office/drawing/2014/main" id="{CE81478E-45F9-F248-95B4-620A0D44D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748">
              <a:extLst>
                <a:ext uri="{FF2B5EF4-FFF2-40B4-BE49-F238E27FC236}">
                  <a16:creationId xmlns:a16="http://schemas.microsoft.com/office/drawing/2014/main" id="{2D90C470-D77F-C94D-8440-053C3C54C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749">
              <a:extLst>
                <a:ext uri="{FF2B5EF4-FFF2-40B4-BE49-F238E27FC236}">
                  <a16:creationId xmlns:a16="http://schemas.microsoft.com/office/drawing/2014/main" id="{55940C39-13A3-5542-90A7-BD4CC2D3D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750">
              <a:extLst>
                <a:ext uri="{FF2B5EF4-FFF2-40B4-BE49-F238E27FC236}">
                  <a16:creationId xmlns:a16="http://schemas.microsoft.com/office/drawing/2014/main" id="{0EE9F712-0FDC-2F4F-B6D2-B145EECB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751">
              <a:extLst>
                <a:ext uri="{FF2B5EF4-FFF2-40B4-BE49-F238E27FC236}">
                  <a16:creationId xmlns:a16="http://schemas.microsoft.com/office/drawing/2014/main" id="{65984799-86FF-454A-969F-28D119906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752">
              <a:extLst>
                <a:ext uri="{FF2B5EF4-FFF2-40B4-BE49-F238E27FC236}">
                  <a16:creationId xmlns:a16="http://schemas.microsoft.com/office/drawing/2014/main" id="{4CDF1D67-843C-3747-9037-87D146CB7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753">
              <a:extLst>
                <a:ext uri="{FF2B5EF4-FFF2-40B4-BE49-F238E27FC236}">
                  <a16:creationId xmlns:a16="http://schemas.microsoft.com/office/drawing/2014/main" id="{EFC32D7C-1457-2B4A-AACA-BE6EC703D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754">
              <a:extLst>
                <a:ext uri="{FF2B5EF4-FFF2-40B4-BE49-F238E27FC236}">
                  <a16:creationId xmlns:a16="http://schemas.microsoft.com/office/drawing/2014/main" id="{966D7A18-DFE9-1D4F-B5F1-CCE1D087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755">
              <a:extLst>
                <a:ext uri="{FF2B5EF4-FFF2-40B4-BE49-F238E27FC236}">
                  <a16:creationId xmlns:a16="http://schemas.microsoft.com/office/drawing/2014/main" id="{A4E783C7-0505-264C-9044-29040EC15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756">
              <a:extLst>
                <a:ext uri="{FF2B5EF4-FFF2-40B4-BE49-F238E27FC236}">
                  <a16:creationId xmlns:a16="http://schemas.microsoft.com/office/drawing/2014/main" id="{2E600764-3D3F-DC4E-A2C5-8178DA2C3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757">
              <a:extLst>
                <a:ext uri="{FF2B5EF4-FFF2-40B4-BE49-F238E27FC236}">
                  <a16:creationId xmlns:a16="http://schemas.microsoft.com/office/drawing/2014/main" id="{1C6B5931-F0A9-8B4E-8C55-C2F65629A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758">
              <a:extLst>
                <a:ext uri="{FF2B5EF4-FFF2-40B4-BE49-F238E27FC236}">
                  <a16:creationId xmlns:a16="http://schemas.microsoft.com/office/drawing/2014/main" id="{F507979F-984D-0449-AE77-95A707FF1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5" name="Freeform 759">
              <a:extLst>
                <a:ext uri="{FF2B5EF4-FFF2-40B4-BE49-F238E27FC236}">
                  <a16:creationId xmlns:a16="http://schemas.microsoft.com/office/drawing/2014/main" id="{771951CB-8C2C-2646-B24B-97F70F7F1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6" name="Freeform 760">
              <a:extLst>
                <a:ext uri="{FF2B5EF4-FFF2-40B4-BE49-F238E27FC236}">
                  <a16:creationId xmlns:a16="http://schemas.microsoft.com/office/drawing/2014/main" id="{07789D22-3CAC-7B4F-95C2-0C54D8733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7" name="Freeform 761">
              <a:extLst>
                <a:ext uri="{FF2B5EF4-FFF2-40B4-BE49-F238E27FC236}">
                  <a16:creationId xmlns:a16="http://schemas.microsoft.com/office/drawing/2014/main" id="{53AB10F8-2CC5-0C43-AE40-49E209E8D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8" name="Freeform 762">
              <a:extLst>
                <a:ext uri="{FF2B5EF4-FFF2-40B4-BE49-F238E27FC236}">
                  <a16:creationId xmlns:a16="http://schemas.microsoft.com/office/drawing/2014/main" id="{9AA07865-696E-5F4A-811B-2BFD8BC12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9" name="Freeform 763">
              <a:extLst>
                <a:ext uri="{FF2B5EF4-FFF2-40B4-BE49-F238E27FC236}">
                  <a16:creationId xmlns:a16="http://schemas.microsoft.com/office/drawing/2014/main" id="{B2401FB9-749B-0247-AA71-80E71399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0" name="Freeform 764">
              <a:extLst>
                <a:ext uri="{FF2B5EF4-FFF2-40B4-BE49-F238E27FC236}">
                  <a16:creationId xmlns:a16="http://schemas.microsoft.com/office/drawing/2014/main" id="{FB5321A2-AB76-B442-AF6F-BC0AE3732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1" name="Freeform 765">
              <a:extLst>
                <a:ext uri="{FF2B5EF4-FFF2-40B4-BE49-F238E27FC236}">
                  <a16:creationId xmlns:a16="http://schemas.microsoft.com/office/drawing/2014/main" id="{6561E88B-5AF4-4444-9B24-BD0F0711F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2" name="Freeform 766">
              <a:extLst>
                <a:ext uri="{FF2B5EF4-FFF2-40B4-BE49-F238E27FC236}">
                  <a16:creationId xmlns:a16="http://schemas.microsoft.com/office/drawing/2014/main" id="{29C25E66-2A73-1D40-A3BC-DFB7E4887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3" name="Freeform 767">
              <a:extLst>
                <a:ext uri="{FF2B5EF4-FFF2-40B4-BE49-F238E27FC236}">
                  <a16:creationId xmlns:a16="http://schemas.microsoft.com/office/drawing/2014/main" id="{BE1AEA67-01BE-B54B-AE35-912156F7D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4" name="Freeform 768">
              <a:extLst>
                <a:ext uri="{FF2B5EF4-FFF2-40B4-BE49-F238E27FC236}">
                  <a16:creationId xmlns:a16="http://schemas.microsoft.com/office/drawing/2014/main" id="{C56834C5-8879-C64E-B04A-2FBFD1012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5" name="Freeform 769">
              <a:extLst>
                <a:ext uri="{FF2B5EF4-FFF2-40B4-BE49-F238E27FC236}">
                  <a16:creationId xmlns:a16="http://schemas.microsoft.com/office/drawing/2014/main" id="{FA628D49-E846-0E4F-8A8C-C682E5E31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6" name="Freeform 770">
              <a:extLst>
                <a:ext uri="{FF2B5EF4-FFF2-40B4-BE49-F238E27FC236}">
                  <a16:creationId xmlns:a16="http://schemas.microsoft.com/office/drawing/2014/main" id="{A23E196C-855B-D84F-BA0A-D06998406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7" name="Freeform 771">
              <a:extLst>
                <a:ext uri="{FF2B5EF4-FFF2-40B4-BE49-F238E27FC236}">
                  <a16:creationId xmlns:a16="http://schemas.microsoft.com/office/drawing/2014/main" id="{28D1400D-DF49-5F4C-89F6-8E500D8E3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8" name="Freeform 772">
              <a:extLst>
                <a:ext uri="{FF2B5EF4-FFF2-40B4-BE49-F238E27FC236}">
                  <a16:creationId xmlns:a16="http://schemas.microsoft.com/office/drawing/2014/main" id="{B1B0A5A0-1083-844E-A939-2EA0113D0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9" name="Freeform 773">
              <a:extLst>
                <a:ext uri="{FF2B5EF4-FFF2-40B4-BE49-F238E27FC236}">
                  <a16:creationId xmlns:a16="http://schemas.microsoft.com/office/drawing/2014/main" id="{080C13BC-0600-2445-A7F6-E91D6A265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0" name="Freeform 774">
              <a:extLst>
                <a:ext uri="{FF2B5EF4-FFF2-40B4-BE49-F238E27FC236}">
                  <a16:creationId xmlns:a16="http://schemas.microsoft.com/office/drawing/2014/main" id="{F526C404-ED0D-5843-9EF7-6B355CDE8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1" name="Freeform 775">
              <a:extLst>
                <a:ext uri="{FF2B5EF4-FFF2-40B4-BE49-F238E27FC236}">
                  <a16:creationId xmlns:a16="http://schemas.microsoft.com/office/drawing/2014/main" id="{F92681E4-4ED5-FE43-84BF-53C6F0F29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2" name="Freeform 776">
              <a:extLst>
                <a:ext uri="{FF2B5EF4-FFF2-40B4-BE49-F238E27FC236}">
                  <a16:creationId xmlns:a16="http://schemas.microsoft.com/office/drawing/2014/main" id="{C0FD102A-6760-FA40-A1BB-C9FD4755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3" name="Freeform 777">
              <a:extLst>
                <a:ext uri="{FF2B5EF4-FFF2-40B4-BE49-F238E27FC236}">
                  <a16:creationId xmlns:a16="http://schemas.microsoft.com/office/drawing/2014/main" id="{EE0BFC3B-9209-4849-8B58-CC6FAA316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4" name="Freeform 778">
              <a:extLst>
                <a:ext uri="{FF2B5EF4-FFF2-40B4-BE49-F238E27FC236}">
                  <a16:creationId xmlns:a16="http://schemas.microsoft.com/office/drawing/2014/main" id="{6D8B20FD-F059-9D41-ABB1-70BF1D263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5" name="Freeform 779">
              <a:extLst>
                <a:ext uri="{FF2B5EF4-FFF2-40B4-BE49-F238E27FC236}">
                  <a16:creationId xmlns:a16="http://schemas.microsoft.com/office/drawing/2014/main" id="{B5A0B6ED-A31D-B74F-99C8-059CD3B4E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6" name="Freeform 780">
              <a:extLst>
                <a:ext uri="{FF2B5EF4-FFF2-40B4-BE49-F238E27FC236}">
                  <a16:creationId xmlns:a16="http://schemas.microsoft.com/office/drawing/2014/main" id="{CC5ECD9B-2B91-D744-A85D-4A0F2A6A5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7" name="Freeform 782">
              <a:extLst>
                <a:ext uri="{FF2B5EF4-FFF2-40B4-BE49-F238E27FC236}">
                  <a16:creationId xmlns:a16="http://schemas.microsoft.com/office/drawing/2014/main" id="{DB70D16B-1A21-884E-9840-CF44C016A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8" name="Freeform 783">
              <a:extLst>
                <a:ext uri="{FF2B5EF4-FFF2-40B4-BE49-F238E27FC236}">
                  <a16:creationId xmlns:a16="http://schemas.microsoft.com/office/drawing/2014/main" id="{E4DCC6D7-63CD-C547-B8F5-DB57265AB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9" name="Freeform 784">
              <a:extLst>
                <a:ext uri="{FF2B5EF4-FFF2-40B4-BE49-F238E27FC236}">
                  <a16:creationId xmlns:a16="http://schemas.microsoft.com/office/drawing/2014/main" id="{72985CE3-6EDB-E448-B0D2-F65DDF71A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0" name="Freeform 785">
              <a:extLst>
                <a:ext uri="{FF2B5EF4-FFF2-40B4-BE49-F238E27FC236}">
                  <a16:creationId xmlns:a16="http://schemas.microsoft.com/office/drawing/2014/main" id="{897A2EF5-2D06-7145-82E6-7C938DF30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1" name="Freeform 786">
              <a:extLst>
                <a:ext uri="{FF2B5EF4-FFF2-40B4-BE49-F238E27FC236}">
                  <a16:creationId xmlns:a16="http://schemas.microsoft.com/office/drawing/2014/main" id="{BCD8C5AF-48EB-D043-B517-77E2B3396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2" name="Freeform 787">
              <a:extLst>
                <a:ext uri="{FF2B5EF4-FFF2-40B4-BE49-F238E27FC236}">
                  <a16:creationId xmlns:a16="http://schemas.microsoft.com/office/drawing/2014/main" id="{A8E55857-A657-D649-A646-E2D65C7E9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3" name="Freeform 788">
              <a:extLst>
                <a:ext uri="{FF2B5EF4-FFF2-40B4-BE49-F238E27FC236}">
                  <a16:creationId xmlns:a16="http://schemas.microsoft.com/office/drawing/2014/main" id="{1BADDD05-EC18-B34D-9204-A93F16A8E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4" name="Freeform 789">
              <a:extLst>
                <a:ext uri="{FF2B5EF4-FFF2-40B4-BE49-F238E27FC236}">
                  <a16:creationId xmlns:a16="http://schemas.microsoft.com/office/drawing/2014/main" id="{0C3B4EE6-E236-1D4A-8A8C-6D96DF76A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5" name="Freeform 790">
              <a:extLst>
                <a:ext uri="{FF2B5EF4-FFF2-40B4-BE49-F238E27FC236}">
                  <a16:creationId xmlns:a16="http://schemas.microsoft.com/office/drawing/2014/main" id="{6701543B-64DB-F440-B555-78F6B9B2B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6" name="Freeform 791">
              <a:extLst>
                <a:ext uri="{FF2B5EF4-FFF2-40B4-BE49-F238E27FC236}">
                  <a16:creationId xmlns:a16="http://schemas.microsoft.com/office/drawing/2014/main" id="{244BADF2-72FB-264A-B36D-30CFA29FA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7" name="Freeform 792">
              <a:extLst>
                <a:ext uri="{FF2B5EF4-FFF2-40B4-BE49-F238E27FC236}">
                  <a16:creationId xmlns:a16="http://schemas.microsoft.com/office/drawing/2014/main" id="{E8810EBE-30FD-0241-B464-4AEEBFAEC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8" name="Freeform 793">
              <a:extLst>
                <a:ext uri="{FF2B5EF4-FFF2-40B4-BE49-F238E27FC236}">
                  <a16:creationId xmlns:a16="http://schemas.microsoft.com/office/drawing/2014/main" id="{0E9DE398-1E93-2A4A-A286-944FC5351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9" name="Freeform 794">
              <a:extLst>
                <a:ext uri="{FF2B5EF4-FFF2-40B4-BE49-F238E27FC236}">
                  <a16:creationId xmlns:a16="http://schemas.microsoft.com/office/drawing/2014/main" id="{DE1DFA64-D6C7-764F-AADA-57E9D6E26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0" name="Freeform 795">
              <a:extLst>
                <a:ext uri="{FF2B5EF4-FFF2-40B4-BE49-F238E27FC236}">
                  <a16:creationId xmlns:a16="http://schemas.microsoft.com/office/drawing/2014/main" id="{46DD8ABD-EF51-1547-9439-40534244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1" name="Freeform 796">
              <a:extLst>
                <a:ext uri="{FF2B5EF4-FFF2-40B4-BE49-F238E27FC236}">
                  <a16:creationId xmlns:a16="http://schemas.microsoft.com/office/drawing/2014/main" id="{EA3F91AE-F40A-AD44-B4F7-631042043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2" name="Freeform 797">
              <a:extLst>
                <a:ext uri="{FF2B5EF4-FFF2-40B4-BE49-F238E27FC236}">
                  <a16:creationId xmlns:a16="http://schemas.microsoft.com/office/drawing/2014/main" id="{00A5718A-FBC5-5A48-ABBB-FDC68E49E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D19C832-AC49-3247-9189-33CE733AF1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8797601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IMAGE WITH TEXT</a:t>
              </a:r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FD307640-F86D-934B-B20B-74271DC1ABA9}"/>
              </a:ext>
            </a:extLst>
          </p:cNvPr>
          <p:cNvGrpSpPr/>
          <p:nvPr/>
        </p:nvGrpSpPr>
        <p:grpSpPr>
          <a:xfrm flipH="1">
            <a:off x="1790520" y="4342439"/>
            <a:ext cx="7441970" cy="7967290"/>
            <a:chOff x="281409" y="4480245"/>
            <a:chExt cx="7441970" cy="7967290"/>
          </a:xfrm>
        </p:grpSpPr>
        <p:sp>
          <p:nvSpPr>
            <p:cNvPr id="516" name="Rectángulo 8">
              <a:extLst>
                <a:ext uri="{FF2B5EF4-FFF2-40B4-BE49-F238E27FC236}">
                  <a16:creationId xmlns:a16="http://schemas.microsoft.com/office/drawing/2014/main" id="{16B1FAFA-14EF-4945-B23C-46EFCDA576DF}"/>
                </a:ext>
              </a:extLst>
            </p:cNvPr>
            <p:cNvSpPr/>
            <p:nvPr/>
          </p:nvSpPr>
          <p:spPr>
            <a:xfrm>
              <a:off x="281409" y="5891894"/>
              <a:ext cx="7441970" cy="655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latin typeface="Poppins Light" pitchFamily="2" charset="77"/>
                  <a:cs typeface="Poppins Light" pitchFamily="2" charset="77"/>
                </a:rPr>
                <a:t>The disease causes respiratory illness with symptoms such as a cough, fever, and in more severe cases, difficulty breathing.</a:t>
              </a:r>
            </a:p>
            <a:p>
              <a:endParaRPr lang="es-MX" sz="2800" dirty="0">
                <a:latin typeface="Poppins Light" pitchFamily="2" charset="77"/>
                <a:cs typeface="Poppins Light" pitchFamily="2" charset="77"/>
              </a:endParaRPr>
            </a:p>
            <a:p>
              <a:r>
                <a:rPr lang="es-MX" sz="2800" dirty="0">
                  <a:latin typeface="Poppins Light" pitchFamily="2" charset="77"/>
                  <a:cs typeface="Poppins Light" pitchFamily="2" charset="77"/>
                </a:rPr>
                <a:t>The disease causes respiratory illness with symptoms such as a cough, fever, and in more severe cases, difficulty breathing. Disease causes respiratory illness with symptoms such as a cough.</a:t>
              </a:r>
            </a:p>
            <a:p>
              <a:endParaRPr lang="es-MX" sz="2800" dirty="0">
                <a:latin typeface="Poppins Light" pitchFamily="2" charset="77"/>
                <a:cs typeface="Poppins Light" pitchFamily="2" charset="77"/>
              </a:endParaRPr>
            </a:p>
            <a:p>
              <a:r>
                <a:rPr lang="es-MX" sz="2800" dirty="0">
                  <a:latin typeface="Poppins Light" pitchFamily="2" charset="77"/>
                  <a:cs typeface="Poppins Light" pitchFamily="2" charset="77"/>
                </a:rPr>
                <a:t>Symptoms such as a cough, fever, and in more severe cases, difficulty breathing. Disease causes respiratory illness with symptoms such as a cough.</a:t>
              </a: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8FA1E876-AAE7-F34E-BD05-65C3EDC20F20}"/>
                </a:ext>
              </a:extLst>
            </p:cNvPr>
            <p:cNvSpPr txBox="1"/>
            <p:nvPr/>
          </p:nvSpPr>
          <p:spPr>
            <a:xfrm flipH="1">
              <a:off x="2212400" y="4480245"/>
              <a:ext cx="551097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THE DISEASE CAUSES RESPIRATORY ILLNESS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91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7A357BA-5859-8F46-8FE6-0D0E56F530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7087E9-8254-5B4D-8CC0-3A49B51952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4AC0BDE-4059-F749-B51D-BB410C599A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7803739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GALLERY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2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10631437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FOUR OPTIONS TABLE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A674E9D-2F8A-5F47-825B-BFCCC32893F7}"/>
              </a:ext>
            </a:extLst>
          </p:cNvPr>
          <p:cNvSpPr/>
          <p:nvPr/>
        </p:nvSpPr>
        <p:spPr>
          <a:xfrm>
            <a:off x="2005327" y="4182263"/>
            <a:ext cx="4940315" cy="838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2A35E0-7FF3-4E4E-866B-5BF022989C9C}"/>
              </a:ext>
            </a:extLst>
          </p:cNvPr>
          <p:cNvSpPr/>
          <p:nvPr/>
        </p:nvSpPr>
        <p:spPr>
          <a:xfrm>
            <a:off x="7097076" y="4182263"/>
            <a:ext cx="4940315" cy="838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0E0145-1103-B448-8111-A735985771A3}"/>
              </a:ext>
            </a:extLst>
          </p:cNvPr>
          <p:cNvSpPr/>
          <p:nvPr/>
        </p:nvSpPr>
        <p:spPr>
          <a:xfrm>
            <a:off x="12188825" y="4182263"/>
            <a:ext cx="4940315" cy="838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FAC233-ABEB-FC45-BDE1-88C6A737E9AF}"/>
              </a:ext>
            </a:extLst>
          </p:cNvPr>
          <p:cNvSpPr/>
          <p:nvPr/>
        </p:nvSpPr>
        <p:spPr>
          <a:xfrm>
            <a:off x="17280572" y="4182263"/>
            <a:ext cx="4940315" cy="838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AA727-86DE-3A44-A20F-2D31C68998F0}"/>
              </a:ext>
            </a:extLst>
          </p:cNvPr>
          <p:cNvSpPr txBox="1"/>
          <p:nvPr/>
        </p:nvSpPr>
        <p:spPr>
          <a:xfrm>
            <a:off x="2673620" y="6557691"/>
            <a:ext cx="39377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There are people who have a significant.</a:t>
            </a:r>
          </a:p>
          <a:p>
            <a:endParaRPr lang="en-US" sz="2800" dirty="0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These influencers create detailed content that provides.</a:t>
            </a:r>
          </a:p>
          <a:p>
            <a:endParaRPr lang="en-US" sz="2800" dirty="0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They are typically fair in their analysis of different brands.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F10C5-2A1B-C740-B82B-D655E00E84A1}"/>
              </a:ext>
            </a:extLst>
          </p:cNvPr>
          <p:cNvSpPr txBox="1"/>
          <p:nvPr/>
        </p:nvSpPr>
        <p:spPr>
          <a:xfrm>
            <a:off x="7765369" y="6557691"/>
            <a:ext cx="39377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There are people who have a significant.</a:t>
            </a:r>
          </a:p>
          <a:p>
            <a:endParaRPr lang="en-US" sz="2800" dirty="0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These influencers create detailed content that provides.</a:t>
            </a:r>
          </a:p>
          <a:p>
            <a:endParaRPr lang="en-US" sz="2800" dirty="0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They are typically fair in their analysis of different brands.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9F6C0-A5D4-BA4C-86F6-596D4711C5FE}"/>
              </a:ext>
            </a:extLst>
          </p:cNvPr>
          <p:cNvSpPr txBox="1"/>
          <p:nvPr/>
        </p:nvSpPr>
        <p:spPr>
          <a:xfrm>
            <a:off x="12857118" y="6557691"/>
            <a:ext cx="39377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There are people who have a significant.</a:t>
            </a:r>
          </a:p>
          <a:p>
            <a:endParaRPr lang="en-US" sz="2800" dirty="0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These influencers create detailed content that provides.</a:t>
            </a:r>
          </a:p>
          <a:p>
            <a:endParaRPr lang="en-US" sz="2800" dirty="0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They are typically fair in their analysis of different brands.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019F0-BA49-E048-BADC-357C501EBC33}"/>
              </a:ext>
            </a:extLst>
          </p:cNvPr>
          <p:cNvSpPr txBox="1"/>
          <p:nvPr/>
        </p:nvSpPr>
        <p:spPr>
          <a:xfrm>
            <a:off x="17948865" y="6557691"/>
            <a:ext cx="39377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There are people who have a significant.</a:t>
            </a:r>
          </a:p>
          <a:p>
            <a:endParaRPr lang="en-US" sz="2800" dirty="0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These influencers create detailed content that provides.</a:t>
            </a:r>
          </a:p>
          <a:p>
            <a:endParaRPr lang="en-US" sz="2800" dirty="0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They are typically fair in their analysis of different brands.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C448A-12A2-8341-8155-BEE66D8A35BE}"/>
              </a:ext>
            </a:extLst>
          </p:cNvPr>
          <p:cNvSpPr/>
          <p:nvPr/>
        </p:nvSpPr>
        <p:spPr>
          <a:xfrm>
            <a:off x="2005327" y="4182264"/>
            <a:ext cx="4940315" cy="171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YOUR 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9A3B76-D5CC-4D42-81F6-EFC915706BE7}"/>
              </a:ext>
            </a:extLst>
          </p:cNvPr>
          <p:cNvSpPr/>
          <p:nvPr/>
        </p:nvSpPr>
        <p:spPr>
          <a:xfrm>
            <a:off x="7097076" y="4182264"/>
            <a:ext cx="4940315" cy="171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YOUR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A1E96E-3E70-5D4C-9301-8284F575779F}"/>
              </a:ext>
            </a:extLst>
          </p:cNvPr>
          <p:cNvSpPr/>
          <p:nvPr/>
        </p:nvSpPr>
        <p:spPr>
          <a:xfrm>
            <a:off x="12188825" y="4182264"/>
            <a:ext cx="4940315" cy="171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YOUR TITLE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2AE6E1-35EA-8747-997A-5C8592A4ED99}"/>
              </a:ext>
            </a:extLst>
          </p:cNvPr>
          <p:cNvSpPr/>
          <p:nvPr/>
        </p:nvSpPr>
        <p:spPr>
          <a:xfrm>
            <a:off x="17280572" y="4182264"/>
            <a:ext cx="4940315" cy="171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4663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813">
            <a:extLst>
              <a:ext uri="{FF2B5EF4-FFF2-40B4-BE49-F238E27FC236}">
                <a16:creationId xmlns:a16="http://schemas.microsoft.com/office/drawing/2014/main" id="{D261E2D5-24CF-544E-85E8-737D5E00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409181" cy="13716000"/>
          </a:xfrm>
          <a:custGeom>
            <a:avLst/>
            <a:gdLst>
              <a:gd name="T0" fmla="*/ 1008 w 1009"/>
              <a:gd name="T1" fmla="*/ 1972 h 1973"/>
              <a:gd name="T2" fmla="*/ 0 w 1009"/>
              <a:gd name="T3" fmla="*/ 1972 h 1973"/>
              <a:gd name="T4" fmla="*/ 0 w 1009"/>
              <a:gd name="T5" fmla="*/ 0 h 1973"/>
              <a:gd name="T6" fmla="*/ 1008 w 1009"/>
              <a:gd name="T7" fmla="*/ 0 h 1973"/>
              <a:gd name="T8" fmla="*/ 1008 w 1009"/>
              <a:gd name="T9" fmla="*/ 1972 h 1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973">
                <a:moveTo>
                  <a:pt x="1008" y="1972"/>
                </a:moveTo>
                <a:lnTo>
                  <a:pt x="0" y="1972"/>
                </a:lnTo>
                <a:lnTo>
                  <a:pt x="0" y="0"/>
                </a:lnTo>
                <a:lnTo>
                  <a:pt x="1008" y="0"/>
                </a:lnTo>
                <a:lnTo>
                  <a:pt x="1008" y="19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290A0E-5E0F-F946-8EF4-4958A76B093E}"/>
              </a:ext>
            </a:extLst>
          </p:cNvPr>
          <p:cNvGrpSpPr/>
          <p:nvPr/>
        </p:nvGrpSpPr>
        <p:grpSpPr>
          <a:xfrm>
            <a:off x="2582348" y="4626464"/>
            <a:ext cx="2724170" cy="9089536"/>
            <a:chOff x="2834596" y="4961744"/>
            <a:chExt cx="2724170" cy="9089536"/>
          </a:xfrm>
        </p:grpSpPr>
        <p:sp>
          <p:nvSpPr>
            <p:cNvPr id="32" name="Freeform 813">
              <a:extLst>
                <a:ext uri="{FF2B5EF4-FFF2-40B4-BE49-F238E27FC236}">
                  <a16:creationId xmlns:a16="http://schemas.microsoft.com/office/drawing/2014/main" id="{CDD2B35F-D401-A646-B21C-127822BE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598" y="4961744"/>
              <a:ext cx="2724168" cy="9089536"/>
            </a:xfrm>
            <a:custGeom>
              <a:avLst/>
              <a:gdLst>
                <a:gd name="T0" fmla="*/ 1008 w 1009"/>
                <a:gd name="T1" fmla="*/ 1972 h 1973"/>
                <a:gd name="T2" fmla="*/ 0 w 1009"/>
                <a:gd name="T3" fmla="*/ 1972 h 1973"/>
                <a:gd name="T4" fmla="*/ 0 w 1009"/>
                <a:gd name="T5" fmla="*/ 0 h 1973"/>
                <a:gd name="T6" fmla="*/ 1008 w 1009"/>
                <a:gd name="T7" fmla="*/ 0 h 1973"/>
                <a:gd name="T8" fmla="*/ 1008 w 1009"/>
                <a:gd name="T9" fmla="*/ 1972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1973">
                  <a:moveTo>
                    <a:pt x="1008" y="1972"/>
                  </a:moveTo>
                  <a:lnTo>
                    <a:pt x="0" y="1972"/>
                  </a:lnTo>
                  <a:lnTo>
                    <a:pt x="0" y="0"/>
                  </a:lnTo>
                  <a:lnTo>
                    <a:pt x="1008" y="0"/>
                  </a:lnTo>
                  <a:lnTo>
                    <a:pt x="1008" y="197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Rectángulo 4">
              <a:extLst>
                <a:ext uri="{FF2B5EF4-FFF2-40B4-BE49-F238E27FC236}">
                  <a16:creationId xmlns:a16="http://schemas.microsoft.com/office/drawing/2014/main" id="{CA127B25-9B00-2E4B-A73B-6AEA3132C68A}"/>
                </a:ext>
              </a:extLst>
            </p:cNvPr>
            <p:cNvSpPr/>
            <p:nvPr/>
          </p:nvSpPr>
          <p:spPr>
            <a:xfrm>
              <a:off x="2834596" y="6223784"/>
              <a:ext cx="272417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02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347229-B744-A549-A4FA-9FC544D0AB20}"/>
              </a:ext>
            </a:extLst>
          </p:cNvPr>
          <p:cNvGrpSpPr/>
          <p:nvPr/>
        </p:nvGrpSpPr>
        <p:grpSpPr>
          <a:xfrm>
            <a:off x="7355876" y="4029467"/>
            <a:ext cx="12367032" cy="5657066"/>
            <a:chOff x="6112278" y="6008005"/>
            <a:chExt cx="12367032" cy="565706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AE3BB4-7118-4547-B9DB-FA2DD82EBB9D}"/>
                </a:ext>
              </a:extLst>
            </p:cNvPr>
            <p:cNvSpPr/>
            <p:nvPr/>
          </p:nvSpPr>
          <p:spPr>
            <a:xfrm>
              <a:off x="6112278" y="6008005"/>
              <a:ext cx="12367032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SECTION</a:t>
              </a:r>
              <a:endParaRPr lang="en-US" sz="200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AB83EF-404F-5146-8181-8B93356AEB94}"/>
                </a:ext>
              </a:extLst>
            </p:cNvPr>
            <p:cNvSpPr/>
            <p:nvPr/>
          </p:nvSpPr>
          <p:spPr>
            <a:xfrm>
              <a:off x="6112278" y="8494972"/>
              <a:ext cx="12367032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BREAK</a:t>
              </a:r>
              <a:endParaRPr 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0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11105925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BAR CHARTS EXAMPLE</a:t>
              </a:r>
            </a:p>
          </p:txBody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EA9C0F0-2CA1-8140-B701-8F8CDA412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041740"/>
              </p:ext>
            </p:extLst>
          </p:nvPr>
        </p:nvGraphicFramePr>
        <p:xfrm>
          <a:off x="1792434" y="3976230"/>
          <a:ext cx="20792781" cy="575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B9E08B6-D0B0-DC43-8932-B800F847EC37}"/>
              </a:ext>
            </a:extLst>
          </p:cNvPr>
          <p:cNvGrpSpPr/>
          <p:nvPr/>
        </p:nvGrpSpPr>
        <p:grpSpPr>
          <a:xfrm>
            <a:off x="2128820" y="10642039"/>
            <a:ext cx="20120010" cy="1928821"/>
            <a:chOff x="1792434" y="10642039"/>
            <a:chExt cx="20120010" cy="1928821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2CFE6279-996D-4A4C-A311-DC943755AB2E}"/>
                </a:ext>
              </a:extLst>
            </p:cNvPr>
            <p:cNvSpPr txBox="1"/>
            <p:nvPr/>
          </p:nvSpPr>
          <p:spPr>
            <a:xfrm>
              <a:off x="3504544" y="10642039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>
                  <a:solidFill>
                    <a:schemeClr val="tx2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6173676C-FC47-0846-8F9B-ED766BD20F20}"/>
                </a:ext>
              </a:extLst>
            </p:cNvPr>
            <p:cNvSpPr/>
            <p:nvPr/>
          </p:nvSpPr>
          <p:spPr>
            <a:xfrm>
              <a:off x="3475976" y="11185865"/>
              <a:ext cx="425217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rPr>
                <a:t>The disease causes respiratory illness with symptoms such.</a:t>
              </a:r>
            </a:p>
          </p:txBody>
        </p:sp>
        <p:sp>
          <p:nvSpPr>
            <p:cNvPr id="39" name="Freeform 150">
              <a:extLst>
                <a:ext uri="{FF2B5EF4-FFF2-40B4-BE49-F238E27FC236}">
                  <a16:creationId xmlns:a16="http://schemas.microsoft.com/office/drawing/2014/main" id="{885AAD85-0D8B-0643-A57C-EF6778E5E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434" y="10758837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1</a:t>
              </a:r>
            </a:p>
          </p:txBody>
        </p:sp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34C501BF-D1EF-1C43-80D2-1FD3911231B5}"/>
                </a:ext>
              </a:extLst>
            </p:cNvPr>
            <p:cNvSpPr txBox="1"/>
            <p:nvPr/>
          </p:nvSpPr>
          <p:spPr>
            <a:xfrm>
              <a:off x="10596688" y="10642039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>
                  <a:solidFill>
                    <a:schemeClr val="tx2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7BB09E6E-C046-1F41-9C9D-9AA6AFD56B8C}"/>
                </a:ext>
              </a:extLst>
            </p:cNvPr>
            <p:cNvSpPr/>
            <p:nvPr/>
          </p:nvSpPr>
          <p:spPr>
            <a:xfrm>
              <a:off x="10568120" y="11185865"/>
              <a:ext cx="425217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rPr>
                <a:t>The disease causes respiratory illness with symptoms such.</a:t>
              </a:r>
            </a:p>
          </p:txBody>
        </p:sp>
        <p:sp>
          <p:nvSpPr>
            <p:cNvPr id="42" name="Freeform 150">
              <a:extLst>
                <a:ext uri="{FF2B5EF4-FFF2-40B4-BE49-F238E27FC236}">
                  <a16:creationId xmlns:a16="http://schemas.microsoft.com/office/drawing/2014/main" id="{D9423EE9-B5A4-E14C-99CC-62B262BB2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4578" y="10758837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2</a:t>
              </a:r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615B0AFA-3015-984B-A958-10E10600F622}"/>
                </a:ext>
              </a:extLst>
            </p:cNvPr>
            <p:cNvSpPr txBox="1"/>
            <p:nvPr/>
          </p:nvSpPr>
          <p:spPr>
            <a:xfrm>
              <a:off x="17688833" y="10642039"/>
              <a:ext cx="422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>
                  <a:solidFill>
                    <a:schemeClr val="tx2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95F223F5-F6E5-9249-AFD9-0CCF57CF00E6}"/>
                </a:ext>
              </a:extLst>
            </p:cNvPr>
            <p:cNvSpPr/>
            <p:nvPr/>
          </p:nvSpPr>
          <p:spPr>
            <a:xfrm>
              <a:off x="17660265" y="11185865"/>
              <a:ext cx="425217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rPr>
                <a:t>The disease causes respiratory illness with symptoms such.</a:t>
              </a:r>
            </a:p>
          </p:txBody>
        </p:sp>
        <p:sp>
          <p:nvSpPr>
            <p:cNvPr id="45" name="Freeform 150">
              <a:extLst>
                <a:ext uri="{FF2B5EF4-FFF2-40B4-BE49-F238E27FC236}">
                  <a16:creationId xmlns:a16="http://schemas.microsoft.com/office/drawing/2014/main" id="{05DD4326-61BA-2542-9678-0F1E689F3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6723" y="10758837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0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10522432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PIE CHARTS EXAMPLE</a:t>
              </a:r>
            </a:p>
          </p:txBody>
        </p:sp>
      </p:grp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F65641C5-D694-284D-A93D-251BDF27646C}"/>
              </a:ext>
            </a:extLst>
          </p:cNvPr>
          <p:cNvSpPr txBox="1"/>
          <p:nvPr/>
        </p:nvSpPr>
        <p:spPr>
          <a:xfrm>
            <a:off x="3840930" y="10642039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53B31B7D-A94A-E541-AC33-8A41AA580EDD}"/>
              </a:ext>
            </a:extLst>
          </p:cNvPr>
          <p:cNvSpPr/>
          <p:nvPr/>
        </p:nvSpPr>
        <p:spPr>
          <a:xfrm>
            <a:off x="3812362" y="11185865"/>
            <a:ext cx="4252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such.</a:t>
            </a:r>
          </a:p>
        </p:txBody>
      </p:sp>
      <p:sp>
        <p:nvSpPr>
          <p:cNvPr id="23" name="Freeform 150">
            <a:extLst>
              <a:ext uri="{FF2B5EF4-FFF2-40B4-BE49-F238E27FC236}">
                <a16:creationId xmlns:a16="http://schemas.microsoft.com/office/drawing/2014/main" id="{732FE7E4-CC90-004A-AB63-F8EC940FA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20" y="10758837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1</a:t>
            </a:r>
          </a:p>
        </p:txBody>
      </p:sp>
      <p:sp>
        <p:nvSpPr>
          <p:cNvPr id="29" name="CuadroTexto 395">
            <a:extLst>
              <a:ext uri="{FF2B5EF4-FFF2-40B4-BE49-F238E27FC236}">
                <a16:creationId xmlns:a16="http://schemas.microsoft.com/office/drawing/2014/main" id="{831476C8-FE03-2044-92D1-7C6F436298CD}"/>
              </a:ext>
            </a:extLst>
          </p:cNvPr>
          <p:cNvSpPr txBox="1"/>
          <p:nvPr/>
        </p:nvSpPr>
        <p:spPr>
          <a:xfrm>
            <a:off x="10933074" y="10642039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5789545E-EC94-0046-98B6-E3B52B35EA17}"/>
              </a:ext>
            </a:extLst>
          </p:cNvPr>
          <p:cNvSpPr/>
          <p:nvPr/>
        </p:nvSpPr>
        <p:spPr>
          <a:xfrm>
            <a:off x="10904506" y="11185865"/>
            <a:ext cx="4252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such.</a:t>
            </a:r>
          </a:p>
        </p:txBody>
      </p:sp>
      <p:sp>
        <p:nvSpPr>
          <p:cNvPr id="31" name="Freeform 150">
            <a:extLst>
              <a:ext uri="{FF2B5EF4-FFF2-40B4-BE49-F238E27FC236}">
                <a16:creationId xmlns:a16="http://schemas.microsoft.com/office/drawing/2014/main" id="{413DBBEE-4392-7F4E-9956-3B27E71FA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964" y="10758837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66C65D-D566-ED45-9542-1513000D6746}"/>
              </a:ext>
            </a:extLst>
          </p:cNvPr>
          <p:cNvGrpSpPr/>
          <p:nvPr/>
        </p:nvGrpSpPr>
        <p:grpSpPr>
          <a:xfrm>
            <a:off x="17996651" y="10642039"/>
            <a:ext cx="4252179" cy="1928821"/>
            <a:chOff x="17996651" y="10642039"/>
            <a:chExt cx="4252179" cy="1928821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F1610E54-FDC7-314F-8A2B-7793B5DEF6C6}"/>
                </a:ext>
              </a:extLst>
            </p:cNvPr>
            <p:cNvSpPr txBox="1"/>
            <p:nvPr/>
          </p:nvSpPr>
          <p:spPr>
            <a:xfrm>
              <a:off x="18025219" y="10642039"/>
              <a:ext cx="422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>
                  <a:solidFill>
                    <a:schemeClr val="tx2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EFA73D64-0F76-D248-B67D-C674F7006D9A}"/>
                </a:ext>
              </a:extLst>
            </p:cNvPr>
            <p:cNvSpPr/>
            <p:nvPr/>
          </p:nvSpPr>
          <p:spPr>
            <a:xfrm>
              <a:off x="17996651" y="11185865"/>
              <a:ext cx="425217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rPr>
                <a:t>The disease causes respiratory illness with symptoms such.</a:t>
              </a:r>
            </a:p>
          </p:txBody>
        </p:sp>
      </p:grpSp>
      <p:sp>
        <p:nvSpPr>
          <p:cNvPr id="35" name="Freeform 150">
            <a:extLst>
              <a:ext uri="{FF2B5EF4-FFF2-40B4-BE49-F238E27FC236}">
                <a16:creationId xmlns:a16="http://schemas.microsoft.com/office/drawing/2014/main" id="{34979ADB-9A90-9C45-B41A-2AA24758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109" y="10758837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9B64A9-2C49-EB43-A04B-86B4EFDF8717}"/>
              </a:ext>
            </a:extLst>
          </p:cNvPr>
          <p:cNvGrpSpPr/>
          <p:nvPr/>
        </p:nvGrpSpPr>
        <p:grpSpPr>
          <a:xfrm>
            <a:off x="2829668" y="4582690"/>
            <a:ext cx="18718314" cy="5053684"/>
            <a:chOff x="2829668" y="4085759"/>
            <a:chExt cx="18718314" cy="5053684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2BBFB53C-5B1B-A645-82E5-E04106DF82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03563736"/>
                </p:ext>
              </p:extLst>
            </p:nvPr>
          </p:nvGraphicFramePr>
          <p:xfrm>
            <a:off x="2829668" y="4085759"/>
            <a:ext cx="5213688" cy="5053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4AF2BC-F417-784B-9EB8-2E7627E49A59}"/>
                </a:ext>
              </a:extLst>
            </p:cNvPr>
            <p:cNvSpPr txBox="1"/>
            <p:nvPr/>
          </p:nvSpPr>
          <p:spPr>
            <a:xfrm>
              <a:off x="4062877" y="6152800"/>
              <a:ext cx="27472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>
                  <a:solidFill>
                    <a:schemeClr val="accent1"/>
                  </a:solidFill>
                  <a:latin typeface="Poppins Medium" pitchFamily="2" charset="77"/>
                  <a:cs typeface="Poppins Medium" pitchFamily="2" charset="77"/>
                </a:rPr>
                <a:t>25%</a:t>
              </a:r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EF84B3FA-165E-924A-A036-A155CAB5CD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1361057"/>
                </p:ext>
              </p:extLst>
            </p:nvPr>
          </p:nvGraphicFramePr>
          <p:xfrm>
            <a:off x="9581981" y="4085759"/>
            <a:ext cx="5213688" cy="5053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A0B1EF-6AFF-B644-8D85-D5311240D3AD}"/>
                </a:ext>
              </a:extLst>
            </p:cNvPr>
            <p:cNvSpPr txBox="1"/>
            <p:nvPr/>
          </p:nvSpPr>
          <p:spPr>
            <a:xfrm>
              <a:off x="10815190" y="6152800"/>
              <a:ext cx="27472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>
                  <a:solidFill>
                    <a:schemeClr val="accent2"/>
                  </a:solidFill>
                  <a:latin typeface="Poppins Medium" pitchFamily="2" charset="77"/>
                  <a:cs typeface="Poppins Medium" pitchFamily="2" charset="77"/>
                </a:rPr>
                <a:t>40%</a:t>
              </a:r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7C6D10D2-F065-3545-8B7F-89756BE029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3911141"/>
                </p:ext>
              </p:extLst>
            </p:nvPr>
          </p:nvGraphicFramePr>
          <p:xfrm>
            <a:off x="16334294" y="4085759"/>
            <a:ext cx="5213688" cy="5053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F56453-F275-A443-848D-6E3D26862B34}"/>
                </a:ext>
              </a:extLst>
            </p:cNvPr>
            <p:cNvSpPr txBox="1"/>
            <p:nvPr/>
          </p:nvSpPr>
          <p:spPr>
            <a:xfrm>
              <a:off x="17567503" y="6152800"/>
              <a:ext cx="27472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dirty="0">
                  <a:solidFill>
                    <a:schemeClr val="accent3"/>
                  </a:solidFill>
                  <a:latin typeface="Poppins Medium" pitchFamily="2" charset="77"/>
                  <a:cs typeface="Poppins Medium" pitchFamily="2" charset="77"/>
                </a:rPr>
                <a:t>25%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5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C278AAD-736F-544A-B824-AFFCA0E983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E5CB46-CB85-E246-9389-12920C51B7F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8A2DA82-0AD3-6A4B-B48A-E5B8468B2A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46D3A93-1699-7E42-842C-E5E630E4262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5280613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OUR TEAM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4C350B-721E-0C4B-80B5-4BA9AC27D19E}"/>
              </a:ext>
            </a:extLst>
          </p:cNvPr>
          <p:cNvSpPr txBox="1"/>
          <p:nvPr/>
        </p:nvSpPr>
        <p:spPr>
          <a:xfrm>
            <a:off x="1499315" y="9386835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KATY M.</a:t>
            </a:r>
          </a:p>
        </p:txBody>
      </p:sp>
      <p:sp>
        <p:nvSpPr>
          <p:cNvPr id="28" name="Rectángulo 8">
            <a:extLst>
              <a:ext uri="{FF2B5EF4-FFF2-40B4-BE49-F238E27FC236}">
                <a16:creationId xmlns:a16="http://schemas.microsoft.com/office/drawing/2014/main" id="{EE752D2D-1A64-8541-8544-7376CB792BF7}"/>
              </a:ext>
            </a:extLst>
          </p:cNvPr>
          <p:cNvSpPr/>
          <p:nvPr/>
        </p:nvSpPr>
        <p:spPr>
          <a:xfrm flipH="1">
            <a:off x="1630227" y="10170326"/>
            <a:ext cx="4337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F8466-3A45-6143-8189-5DC7A010775A}"/>
              </a:ext>
            </a:extLst>
          </p:cNvPr>
          <p:cNvSpPr txBox="1"/>
          <p:nvPr/>
        </p:nvSpPr>
        <p:spPr>
          <a:xfrm>
            <a:off x="7092569" y="9386835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MATT S.</a:t>
            </a:r>
          </a:p>
        </p:txBody>
      </p:sp>
      <p:sp>
        <p:nvSpPr>
          <p:cNvPr id="36" name="Rectángulo 8">
            <a:extLst>
              <a:ext uri="{FF2B5EF4-FFF2-40B4-BE49-F238E27FC236}">
                <a16:creationId xmlns:a16="http://schemas.microsoft.com/office/drawing/2014/main" id="{9D496258-1FFA-6D47-A757-5FC498A55A21}"/>
              </a:ext>
            </a:extLst>
          </p:cNvPr>
          <p:cNvSpPr/>
          <p:nvPr/>
        </p:nvSpPr>
        <p:spPr>
          <a:xfrm flipH="1">
            <a:off x="7223481" y="10170326"/>
            <a:ext cx="4337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6E65AB-D565-9F4F-B62C-B11B10653550}"/>
              </a:ext>
            </a:extLst>
          </p:cNvPr>
          <p:cNvSpPr txBox="1"/>
          <p:nvPr/>
        </p:nvSpPr>
        <p:spPr>
          <a:xfrm>
            <a:off x="12685818" y="9386835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AMANDA M.</a:t>
            </a:r>
          </a:p>
        </p:txBody>
      </p:sp>
      <p:sp>
        <p:nvSpPr>
          <p:cNvPr id="38" name="Rectángulo 8">
            <a:extLst>
              <a:ext uri="{FF2B5EF4-FFF2-40B4-BE49-F238E27FC236}">
                <a16:creationId xmlns:a16="http://schemas.microsoft.com/office/drawing/2014/main" id="{024E39F9-8903-9047-8606-515F3CBB0B92}"/>
              </a:ext>
            </a:extLst>
          </p:cNvPr>
          <p:cNvSpPr/>
          <p:nvPr/>
        </p:nvSpPr>
        <p:spPr>
          <a:xfrm flipH="1">
            <a:off x="12816730" y="10170326"/>
            <a:ext cx="4337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E61E5F-9B85-334C-A558-846DFB59C7FF}"/>
              </a:ext>
            </a:extLst>
          </p:cNvPr>
          <p:cNvSpPr txBox="1"/>
          <p:nvPr/>
        </p:nvSpPr>
        <p:spPr>
          <a:xfrm>
            <a:off x="18279074" y="9386835"/>
            <a:ext cx="459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TYLOR L.</a:t>
            </a:r>
          </a:p>
        </p:txBody>
      </p:sp>
      <p:sp>
        <p:nvSpPr>
          <p:cNvPr id="40" name="Rectángulo 8">
            <a:extLst>
              <a:ext uri="{FF2B5EF4-FFF2-40B4-BE49-F238E27FC236}">
                <a16:creationId xmlns:a16="http://schemas.microsoft.com/office/drawing/2014/main" id="{49B8E9A1-2B1F-8842-B5FC-C24451037640}"/>
              </a:ext>
            </a:extLst>
          </p:cNvPr>
          <p:cNvSpPr/>
          <p:nvPr/>
        </p:nvSpPr>
        <p:spPr>
          <a:xfrm flipH="1">
            <a:off x="18409986" y="10170326"/>
            <a:ext cx="4337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</p:spTree>
    <p:extLst>
      <p:ext uri="{BB962C8B-B14F-4D97-AF65-F5344CB8AC3E}">
        <p14:creationId xmlns:p14="http://schemas.microsoft.com/office/powerpoint/2010/main" val="18451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6458819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SYMPTOMPS</a:t>
              </a:r>
            </a:p>
          </p:txBody>
        </p:sp>
      </p:grpSp>
      <p:sp>
        <p:nvSpPr>
          <p:cNvPr id="70" name="Freeform 903">
            <a:extLst>
              <a:ext uri="{FF2B5EF4-FFF2-40B4-BE49-F238E27FC236}">
                <a16:creationId xmlns:a16="http://schemas.microsoft.com/office/drawing/2014/main" id="{2ED73EEF-FDA6-BD41-B2EB-F63125C4A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277" y="9258618"/>
            <a:ext cx="8155199" cy="1953850"/>
          </a:xfrm>
          <a:custGeom>
            <a:avLst/>
            <a:gdLst>
              <a:gd name="T0" fmla="*/ 0 w 1692"/>
              <a:gd name="T1" fmla="*/ 403 h 404"/>
              <a:gd name="T2" fmla="*/ 0 w 1692"/>
              <a:gd name="T3" fmla="*/ 403 h 404"/>
              <a:gd name="T4" fmla="*/ 0 w 1692"/>
              <a:gd name="T5" fmla="*/ 0 h 404"/>
              <a:gd name="T6" fmla="*/ 1487 w 1692"/>
              <a:gd name="T7" fmla="*/ 0 h 404"/>
              <a:gd name="T8" fmla="*/ 1691 w 1692"/>
              <a:gd name="T9" fmla="*/ 200 h 404"/>
              <a:gd name="T10" fmla="*/ 1691 w 1692"/>
              <a:gd name="T11" fmla="*/ 200 h 404"/>
              <a:gd name="T12" fmla="*/ 1487 w 1692"/>
              <a:gd name="T13" fmla="*/ 403 h 404"/>
              <a:gd name="T14" fmla="*/ 0 w 1692"/>
              <a:gd name="T15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2" h="404">
                <a:moveTo>
                  <a:pt x="0" y="403"/>
                </a:moveTo>
                <a:lnTo>
                  <a:pt x="0" y="403"/>
                </a:lnTo>
                <a:cubicBezTo>
                  <a:pt x="0" y="0"/>
                  <a:pt x="0" y="0"/>
                  <a:pt x="0" y="0"/>
                </a:cubicBezTo>
                <a:cubicBezTo>
                  <a:pt x="1487" y="0"/>
                  <a:pt x="1487" y="0"/>
                  <a:pt x="1487" y="0"/>
                </a:cubicBezTo>
                <a:cubicBezTo>
                  <a:pt x="1600" y="0"/>
                  <a:pt x="1691" y="90"/>
                  <a:pt x="1691" y="200"/>
                </a:cubicBezTo>
                <a:lnTo>
                  <a:pt x="1691" y="200"/>
                </a:lnTo>
                <a:cubicBezTo>
                  <a:pt x="1691" y="313"/>
                  <a:pt x="1600" y="403"/>
                  <a:pt x="1487" y="403"/>
                </a:cubicBezTo>
                <a:lnTo>
                  <a:pt x="0" y="4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905">
            <a:extLst>
              <a:ext uri="{FF2B5EF4-FFF2-40B4-BE49-F238E27FC236}">
                <a16:creationId xmlns:a16="http://schemas.microsoft.com/office/drawing/2014/main" id="{4A8B3C27-30D7-A145-B2C4-1F66FF89D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077" y="6858789"/>
            <a:ext cx="8155199" cy="1953850"/>
          </a:xfrm>
          <a:custGeom>
            <a:avLst/>
            <a:gdLst>
              <a:gd name="T0" fmla="*/ 1694 w 1695"/>
              <a:gd name="T1" fmla="*/ 404 h 405"/>
              <a:gd name="T2" fmla="*/ 1694 w 1695"/>
              <a:gd name="T3" fmla="*/ 404 h 405"/>
              <a:gd name="T4" fmla="*/ 1694 w 1695"/>
              <a:gd name="T5" fmla="*/ 0 h 405"/>
              <a:gd name="T6" fmla="*/ 204 w 1695"/>
              <a:gd name="T7" fmla="*/ 0 h 405"/>
              <a:gd name="T8" fmla="*/ 0 w 1695"/>
              <a:gd name="T9" fmla="*/ 204 h 405"/>
              <a:gd name="T10" fmla="*/ 0 w 1695"/>
              <a:gd name="T11" fmla="*/ 204 h 405"/>
              <a:gd name="T12" fmla="*/ 204 w 1695"/>
              <a:gd name="T13" fmla="*/ 404 h 405"/>
              <a:gd name="T14" fmla="*/ 1694 w 1695"/>
              <a:gd name="T15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5" h="405">
                <a:moveTo>
                  <a:pt x="1694" y="404"/>
                </a:moveTo>
                <a:lnTo>
                  <a:pt x="1694" y="404"/>
                </a:lnTo>
                <a:cubicBezTo>
                  <a:pt x="1694" y="0"/>
                  <a:pt x="1694" y="0"/>
                  <a:pt x="1694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90" y="0"/>
                  <a:pt x="0" y="90"/>
                  <a:pt x="0" y="204"/>
                </a:cubicBezTo>
                <a:lnTo>
                  <a:pt x="0" y="204"/>
                </a:lnTo>
                <a:cubicBezTo>
                  <a:pt x="0" y="314"/>
                  <a:pt x="90" y="404"/>
                  <a:pt x="204" y="404"/>
                </a:cubicBezTo>
                <a:lnTo>
                  <a:pt x="1694" y="4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906">
            <a:extLst>
              <a:ext uri="{FF2B5EF4-FFF2-40B4-BE49-F238E27FC236}">
                <a16:creationId xmlns:a16="http://schemas.microsoft.com/office/drawing/2014/main" id="{07507E88-8B9F-2949-B767-FDAEDD36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3276" y="6349090"/>
            <a:ext cx="1975080" cy="2994480"/>
          </a:xfrm>
          <a:custGeom>
            <a:avLst/>
            <a:gdLst>
              <a:gd name="T0" fmla="*/ 390 w 408"/>
              <a:gd name="T1" fmla="*/ 281 h 622"/>
              <a:gd name="T2" fmla="*/ 390 w 408"/>
              <a:gd name="T3" fmla="*/ 281 h 622"/>
              <a:gd name="T4" fmla="*/ 60 w 408"/>
              <a:gd name="T5" fmla="*/ 21 h 622"/>
              <a:gd name="T6" fmla="*/ 0 w 408"/>
              <a:gd name="T7" fmla="*/ 51 h 622"/>
              <a:gd name="T8" fmla="*/ 0 w 408"/>
              <a:gd name="T9" fmla="*/ 571 h 622"/>
              <a:gd name="T10" fmla="*/ 60 w 408"/>
              <a:gd name="T11" fmla="*/ 601 h 622"/>
              <a:gd name="T12" fmla="*/ 390 w 408"/>
              <a:gd name="T13" fmla="*/ 341 h 622"/>
              <a:gd name="T14" fmla="*/ 390 w 408"/>
              <a:gd name="T15" fmla="*/ 281 h 622"/>
              <a:gd name="T16" fmla="*/ 60 w 408"/>
              <a:gd name="T17" fmla="*/ 21 h 622"/>
              <a:gd name="T18" fmla="*/ 0 w 408"/>
              <a:gd name="T19" fmla="*/ 51 h 622"/>
              <a:gd name="T20" fmla="*/ 0 w 408"/>
              <a:gd name="T21" fmla="*/ 571 h 622"/>
              <a:gd name="T22" fmla="*/ 60 w 408"/>
              <a:gd name="T23" fmla="*/ 601 h 622"/>
              <a:gd name="T24" fmla="*/ 390 w 408"/>
              <a:gd name="T25" fmla="*/ 341 h 622"/>
              <a:gd name="T26" fmla="*/ 390 w 408"/>
              <a:gd name="T27" fmla="*/ 281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8" h="622">
                <a:moveTo>
                  <a:pt x="390" y="281"/>
                </a:moveTo>
                <a:lnTo>
                  <a:pt x="390" y="281"/>
                </a:lnTo>
                <a:cubicBezTo>
                  <a:pt x="60" y="21"/>
                  <a:pt x="60" y="21"/>
                  <a:pt x="60" y="21"/>
                </a:cubicBezTo>
                <a:cubicBezTo>
                  <a:pt x="33" y="0"/>
                  <a:pt x="0" y="17"/>
                  <a:pt x="0" y="51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601"/>
                  <a:pt x="33" y="621"/>
                  <a:pt x="60" y="601"/>
                </a:cubicBezTo>
                <a:cubicBezTo>
                  <a:pt x="390" y="341"/>
                  <a:pt x="390" y="341"/>
                  <a:pt x="390" y="341"/>
                </a:cubicBezTo>
                <a:cubicBezTo>
                  <a:pt x="407" y="324"/>
                  <a:pt x="407" y="298"/>
                  <a:pt x="390" y="281"/>
                </a:cubicBezTo>
                <a:cubicBezTo>
                  <a:pt x="60" y="21"/>
                  <a:pt x="60" y="21"/>
                  <a:pt x="60" y="21"/>
                </a:cubicBezTo>
                <a:cubicBezTo>
                  <a:pt x="33" y="0"/>
                  <a:pt x="0" y="17"/>
                  <a:pt x="0" y="51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601"/>
                  <a:pt x="33" y="621"/>
                  <a:pt x="60" y="601"/>
                </a:cubicBezTo>
                <a:cubicBezTo>
                  <a:pt x="390" y="341"/>
                  <a:pt x="390" y="341"/>
                  <a:pt x="390" y="341"/>
                </a:cubicBezTo>
                <a:cubicBezTo>
                  <a:pt x="407" y="324"/>
                  <a:pt x="407" y="298"/>
                  <a:pt x="390" y="281"/>
                </a:cubicBezTo>
              </a:path>
            </a:pathLst>
          </a:custGeom>
          <a:solidFill>
            <a:srgbClr val="BF43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2311AE-9802-6A41-BACC-F2C18762F40B}"/>
              </a:ext>
            </a:extLst>
          </p:cNvPr>
          <p:cNvGrpSpPr/>
          <p:nvPr/>
        </p:nvGrpSpPr>
        <p:grpSpPr>
          <a:xfrm>
            <a:off x="2139204" y="4777515"/>
            <a:ext cx="3865225" cy="3865224"/>
            <a:chOff x="2139204" y="4333378"/>
            <a:chExt cx="3865225" cy="3865224"/>
          </a:xfrm>
        </p:grpSpPr>
        <p:sp>
          <p:nvSpPr>
            <p:cNvPr id="62" name="Freeform 895">
              <a:extLst>
                <a:ext uri="{FF2B5EF4-FFF2-40B4-BE49-F238E27FC236}">
                  <a16:creationId xmlns:a16="http://schemas.microsoft.com/office/drawing/2014/main" id="{3A717320-6366-8144-A6BA-C81892E7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204" y="4333378"/>
              <a:ext cx="3865225" cy="3865224"/>
            </a:xfrm>
            <a:custGeom>
              <a:avLst/>
              <a:gdLst>
                <a:gd name="T0" fmla="*/ 801 w 802"/>
                <a:gd name="T1" fmla="*/ 400 h 801"/>
                <a:gd name="T2" fmla="*/ 801 w 802"/>
                <a:gd name="T3" fmla="*/ 400 h 801"/>
                <a:gd name="T4" fmla="*/ 401 w 802"/>
                <a:gd name="T5" fmla="*/ 800 h 801"/>
                <a:gd name="T6" fmla="*/ 0 w 802"/>
                <a:gd name="T7" fmla="*/ 400 h 801"/>
                <a:gd name="T8" fmla="*/ 401 w 802"/>
                <a:gd name="T9" fmla="*/ 0 h 801"/>
                <a:gd name="T10" fmla="*/ 801 w 802"/>
                <a:gd name="T11" fmla="*/ 40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801">
                  <a:moveTo>
                    <a:pt x="801" y="400"/>
                  </a:moveTo>
                  <a:lnTo>
                    <a:pt x="801" y="400"/>
                  </a:lnTo>
                  <a:cubicBezTo>
                    <a:pt x="801" y="620"/>
                    <a:pt x="621" y="800"/>
                    <a:pt x="401" y="800"/>
                  </a:cubicBezTo>
                  <a:cubicBezTo>
                    <a:pt x="180" y="800"/>
                    <a:pt x="0" y="620"/>
                    <a:pt x="0" y="400"/>
                  </a:cubicBezTo>
                  <a:cubicBezTo>
                    <a:pt x="0" y="180"/>
                    <a:pt x="180" y="0"/>
                    <a:pt x="401" y="0"/>
                  </a:cubicBezTo>
                  <a:cubicBezTo>
                    <a:pt x="621" y="0"/>
                    <a:pt x="801" y="180"/>
                    <a:pt x="801" y="4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920">
              <a:extLst>
                <a:ext uri="{FF2B5EF4-FFF2-40B4-BE49-F238E27FC236}">
                  <a16:creationId xmlns:a16="http://schemas.microsoft.com/office/drawing/2014/main" id="{AB38EEF0-2502-5C42-A6FB-D951267C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584" y="7349102"/>
              <a:ext cx="212376" cy="615881"/>
            </a:xfrm>
            <a:custGeom>
              <a:avLst/>
              <a:gdLst>
                <a:gd name="T0" fmla="*/ 23 w 44"/>
                <a:gd name="T1" fmla="*/ 0 h 128"/>
                <a:gd name="T2" fmla="*/ 23 w 44"/>
                <a:gd name="T3" fmla="*/ 0 h 128"/>
                <a:gd name="T4" fmla="*/ 3 w 44"/>
                <a:gd name="T5" fmla="*/ 20 h 128"/>
                <a:gd name="T6" fmla="*/ 0 w 44"/>
                <a:gd name="T7" fmla="*/ 80 h 128"/>
                <a:gd name="T8" fmla="*/ 0 w 44"/>
                <a:gd name="T9" fmla="*/ 107 h 128"/>
                <a:gd name="T10" fmla="*/ 20 w 44"/>
                <a:gd name="T11" fmla="*/ 127 h 128"/>
                <a:gd name="T12" fmla="*/ 43 w 44"/>
                <a:gd name="T13" fmla="*/ 107 h 128"/>
                <a:gd name="T14" fmla="*/ 43 w 44"/>
                <a:gd name="T15" fmla="*/ 80 h 128"/>
                <a:gd name="T16" fmla="*/ 43 w 44"/>
                <a:gd name="T17" fmla="*/ 20 h 128"/>
                <a:gd name="T18" fmla="*/ 23 w 44"/>
                <a:gd name="T1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128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3" y="10"/>
                    <a:pt x="3" y="2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7"/>
                    <a:pt x="10" y="127"/>
                    <a:pt x="20" y="127"/>
                  </a:cubicBezTo>
                  <a:cubicBezTo>
                    <a:pt x="33" y="127"/>
                    <a:pt x="43" y="120"/>
                    <a:pt x="43" y="107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10"/>
                    <a:pt x="37" y="0"/>
                    <a:pt x="2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921">
              <a:extLst>
                <a:ext uri="{FF2B5EF4-FFF2-40B4-BE49-F238E27FC236}">
                  <a16:creationId xmlns:a16="http://schemas.microsoft.com/office/drawing/2014/main" id="{0443EF11-5033-A740-BFEA-80D5916A9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685" y="4906784"/>
              <a:ext cx="594650" cy="2697168"/>
            </a:xfrm>
            <a:custGeom>
              <a:avLst/>
              <a:gdLst>
                <a:gd name="T0" fmla="*/ 80 w 124"/>
                <a:gd name="T1" fmla="*/ 554 h 558"/>
                <a:gd name="T2" fmla="*/ 80 w 124"/>
                <a:gd name="T3" fmla="*/ 554 h 558"/>
                <a:gd name="T4" fmla="*/ 33 w 124"/>
                <a:gd name="T5" fmla="*/ 554 h 558"/>
                <a:gd name="T6" fmla="*/ 0 w 124"/>
                <a:gd name="T7" fmla="*/ 520 h 558"/>
                <a:gd name="T8" fmla="*/ 10 w 124"/>
                <a:gd name="T9" fmla="*/ 30 h 558"/>
                <a:gd name="T10" fmla="*/ 43 w 124"/>
                <a:gd name="T11" fmla="*/ 0 h 558"/>
                <a:gd name="T12" fmla="*/ 90 w 124"/>
                <a:gd name="T13" fmla="*/ 0 h 558"/>
                <a:gd name="T14" fmla="*/ 123 w 124"/>
                <a:gd name="T15" fmla="*/ 33 h 558"/>
                <a:gd name="T16" fmla="*/ 113 w 124"/>
                <a:gd name="T17" fmla="*/ 523 h 558"/>
                <a:gd name="T18" fmla="*/ 80 w 124"/>
                <a:gd name="T19" fmla="*/ 55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558">
                  <a:moveTo>
                    <a:pt x="80" y="554"/>
                  </a:moveTo>
                  <a:lnTo>
                    <a:pt x="80" y="554"/>
                  </a:lnTo>
                  <a:cubicBezTo>
                    <a:pt x="33" y="554"/>
                    <a:pt x="33" y="554"/>
                    <a:pt x="33" y="554"/>
                  </a:cubicBezTo>
                  <a:cubicBezTo>
                    <a:pt x="13" y="554"/>
                    <a:pt x="0" y="537"/>
                    <a:pt x="0" y="52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13"/>
                    <a:pt x="26" y="0"/>
                    <a:pt x="43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10" y="0"/>
                    <a:pt x="123" y="16"/>
                    <a:pt x="123" y="33"/>
                  </a:cubicBezTo>
                  <a:cubicBezTo>
                    <a:pt x="113" y="523"/>
                    <a:pt x="113" y="523"/>
                    <a:pt x="113" y="523"/>
                  </a:cubicBezTo>
                  <a:cubicBezTo>
                    <a:pt x="113" y="540"/>
                    <a:pt x="96" y="557"/>
                    <a:pt x="80" y="554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922">
              <a:extLst>
                <a:ext uri="{FF2B5EF4-FFF2-40B4-BE49-F238E27FC236}">
                  <a16:creationId xmlns:a16="http://schemas.microsoft.com/office/drawing/2014/main" id="{6C5E8EA0-5201-2342-930E-BC95353A3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878" y="5076683"/>
              <a:ext cx="403505" cy="2357368"/>
            </a:xfrm>
            <a:custGeom>
              <a:avLst/>
              <a:gdLst>
                <a:gd name="T0" fmla="*/ 53 w 84"/>
                <a:gd name="T1" fmla="*/ 487 h 488"/>
                <a:gd name="T2" fmla="*/ 53 w 84"/>
                <a:gd name="T3" fmla="*/ 487 h 488"/>
                <a:gd name="T4" fmla="*/ 20 w 84"/>
                <a:gd name="T5" fmla="*/ 487 h 488"/>
                <a:gd name="T6" fmla="*/ 0 w 84"/>
                <a:gd name="T7" fmla="*/ 467 h 488"/>
                <a:gd name="T8" fmla="*/ 10 w 84"/>
                <a:gd name="T9" fmla="*/ 20 h 488"/>
                <a:gd name="T10" fmla="*/ 30 w 84"/>
                <a:gd name="T11" fmla="*/ 0 h 488"/>
                <a:gd name="T12" fmla="*/ 63 w 84"/>
                <a:gd name="T13" fmla="*/ 3 h 488"/>
                <a:gd name="T14" fmla="*/ 83 w 84"/>
                <a:gd name="T15" fmla="*/ 23 h 488"/>
                <a:gd name="T16" fmla="*/ 73 w 84"/>
                <a:gd name="T17" fmla="*/ 467 h 488"/>
                <a:gd name="T18" fmla="*/ 53 w 84"/>
                <a:gd name="T19" fmla="*/ 48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88">
                  <a:moveTo>
                    <a:pt x="53" y="487"/>
                  </a:moveTo>
                  <a:lnTo>
                    <a:pt x="53" y="487"/>
                  </a:lnTo>
                  <a:cubicBezTo>
                    <a:pt x="20" y="487"/>
                    <a:pt x="20" y="487"/>
                    <a:pt x="20" y="487"/>
                  </a:cubicBezTo>
                  <a:cubicBezTo>
                    <a:pt x="10" y="487"/>
                    <a:pt x="0" y="477"/>
                    <a:pt x="0" y="46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0"/>
                    <a:pt x="20" y="0"/>
                    <a:pt x="30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73" y="3"/>
                    <a:pt x="83" y="10"/>
                    <a:pt x="83" y="23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80"/>
                    <a:pt x="63" y="487"/>
                    <a:pt x="53" y="487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923">
              <a:extLst>
                <a:ext uri="{FF2B5EF4-FFF2-40B4-BE49-F238E27FC236}">
                  <a16:creationId xmlns:a16="http://schemas.microsoft.com/office/drawing/2014/main" id="{F6710798-31E5-354A-A935-40134C51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059" y="5289059"/>
              <a:ext cx="233620" cy="42475"/>
            </a:xfrm>
            <a:custGeom>
              <a:avLst/>
              <a:gdLst>
                <a:gd name="T0" fmla="*/ 43 w 48"/>
                <a:gd name="T1" fmla="*/ 10 h 11"/>
                <a:gd name="T2" fmla="*/ 43 w 48"/>
                <a:gd name="T3" fmla="*/ 10 h 11"/>
                <a:gd name="T4" fmla="*/ 0 w 48"/>
                <a:gd name="T5" fmla="*/ 7 h 11"/>
                <a:gd name="T6" fmla="*/ 0 w 48"/>
                <a:gd name="T7" fmla="*/ 7 h 11"/>
                <a:gd name="T8" fmla="*/ 0 w 48"/>
                <a:gd name="T9" fmla="*/ 0 h 11"/>
                <a:gd name="T10" fmla="*/ 3 w 48"/>
                <a:gd name="T11" fmla="*/ 0 h 11"/>
                <a:gd name="T12" fmla="*/ 43 w 48"/>
                <a:gd name="T13" fmla="*/ 0 h 11"/>
                <a:gd name="T14" fmla="*/ 47 w 48"/>
                <a:gd name="T15" fmla="*/ 4 h 11"/>
                <a:gd name="T16" fmla="*/ 47 w 48"/>
                <a:gd name="T17" fmla="*/ 7 h 11"/>
                <a:gd name="T18" fmla="*/ 43 w 4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1">
                  <a:moveTo>
                    <a:pt x="43" y="10"/>
                  </a:moveTo>
                  <a:lnTo>
                    <a:pt x="43" y="10"/>
                  </a:ln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7" y="0"/>
                    <a:pt x="47" y="4"/>
                  </a:cubicBezTo>
                  <a:cubicBezTo>
                    <a:pt x="47" y="7"/>
                    <a:pt x="47" y="7"/>
                    <a:pt x="47" y="7"/>
                  </a:cubicBezTo>
                  <a:lnTo>
                    <a:pt x="43" y="10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924">
              <a:extLst>
                <a:ext uri="{FF2B5EF4-FFF2-40B4-BE49-F238E27FC236}">
                  <a16:creationId xmlns:a16="http://schemas.microsoft.com/office/drawing/2014/main" id="{F6973CE8-0DBA-6B4F-80AC-7EFB5FD80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5416483"/>
              <a:ext cx="233606" cy="42475"/>
            </a:xfrm>
            <a:custGeom>
              <a:avLst/>
              <a:gdLst>
                <a:gd name="T0" fmla="*/ 46 w 47"/>
                <a:gd name="T1" fmla="*/ 10 h 11"/>
                <a:gd name="T2" fmla="*/ 46 w 47"/>
                <a:gd name="T3" fmla="*/ 10 h 11"/>
                <a:gd name="T4" fmla="*/ 3 w 47"/>
                <a:gd name="T5" fmla="*/ 10 h 11"/>
                <a:gd name="T6" fmla="*/ 0 w 47"/>
                <a:gd name="T7" fmla="*/ 7 h 11"/>
                <a:gd name="T8" fmla="*/ 3 w 47"/>
                <a:gd name="T9" fmla="*/ 4 h 11"/>
                <a:gd name="T10" fmla="*/ 3 w 47"/>
                <a:gd name="T11" fmla="*/ 0 h 11"/>
                <a:gd name="T12" fmla="*/ 46 w 47"/>
                <a:gd name="T13" fmla="*/ 4 h 11"/>
                <a:gd name="T14" fmla="*/ 46 w 47"/>
                <a:gd name="T15" fmla="*/ 4 h 11"/>
                <a:gd name="T16" fmla="*/ 46 w 4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1">
                  <a:moveTo>
                    <a:pt x="46" y="10"/>
                  </a:moveTo>
                  <a:lnTo>
                    <a:pt x="46" y="10"/>
                  </a:ln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0" y="10"/>
                    <a:pt x="0" y="7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3" y="0"/>
                  </a:lnTo>
                  <a:cubicBezTo>
                    <a:pt x="46" y="4"/>
                    <a:pt x="46" y="4"/>
                    <a:pt x="46" y="4"/>
                  </a:cubicBezTo>
                  <a:lnTo>
                    <a:pt x="46" y="4"/>
                  </a:lnTo>
                  <a:cubicBezTo>
                    <a:pt x="46" y="10"/>
                    <a:pt x="46" y="10"/>
                    <a:pt x="46" y="1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925">
              <a:extLst>
                <a:ext uri="{FF2B5EF4-FFF2-40B4-BE49-F238E27FC236}">
                  <a16:creationId xmlns:a16="http://schemas.microsoft.com/office/drawing/2014/main" id="{251BD639-6DC7-9444-B3B9-D91CB4605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5586384"/>
              <a:ext cx="233606" cy="42475"/>
            </a:xfrm>
            <a:custGeom>
              <a:avLst/>
              <a:gdLst>
                <a:gd name="T0" fmla="*/ 43 w 47"/>
                <a:gd name="T1" fmla="*/ 10 h 11"/>
                <a:gd name="T2" fmla="*/ 43 w 47"/>
                <a:gd name="T3" fmla="*/ 10 h 11"/>
                <a:gd name="T4" fmla="*/ 3 w 47"/>
                <a:gd name="T5" fmla="*/ 10 h 11"/>
                <a:gd name="T6" fmla="*/ 0 w 47"/>
                <a:gd name="T7" fmla="*/ 6 h 11"/>
                <a:gd name="T8" fmla="*/ 0 w 47"/>
                <a:gd name="T9" fmla="*/ 3 h 11"/>
                <a:gd name="T10" fmla="*/ 3 w 47"/>
                <a:gd name="T11" fmla="*/ 0 h 11"/>
                <a:gd name="T12" fmla="*/ 43 w 47"/>
                <a:gd name="T13" fmla="*/ 3 h 11"/>
                <a:gd name="T14" fmla="*/ 46 w 47"/>
                <a:gd name="T15" fmla="*/ 3 h 11"/>
                <a:gd name="T16" fmla="*/ 46 w 47"/>
                <a:gd name="T17" fmla="*/ 10 h 11"/>
                <a:gd name="T18" fmla="*/ 43 w 47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">
                  <a:moveTo>
                    <a:pt x="43" y="10"/>
                  </a:moveTo>
                  <a:lnTo>
                    <a:pt x="43" y="10"/>
                  </a:ln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0" y="10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3" y="0"/>
                  </a:lnTo>
                  <a:cubicBezTo>
                    <a:pt x="43" y="3"/>
                    <a:pt x="43" y="3"/>
                    <a:pt x="43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6" y="10"/>
                    <a:pt x="43" y="1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926">
              <a:extLst>
                <a:ext uri="{FF2B5EF4-FFF2-40B4-BE49-F238E27FC236}">
                  <a16:creationId xmlns:a16="http://schemas.microsoft.com/office/drawing/2014/main" id="{80D2D6A4-120B-8D4A-AE78-395CF04F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5756283"/>
              <a:ext cx="233606" cy="42475"/>
            </a:xfrm>
            <a:custGeom>
              <a:avLst/>
              <a:gdLst>
                <a:gd name="T0" fmla="*/ 43 w 47"/>
                <a:gd name="T1" fmla="*/ 10 h 11"/>
                <a:gd name="T2" fmla="*/ 43 w 47"/>
                <a:gd name="T3" fmla="*/ 10 h 11"/>
                <a:gd name="T4" fmla="*/ 3 w 47"/>
                <a:gd name="T5" fmla="*/ 10 h 11"/>
                <a:gd name="T6" fmla="*/ 0 w 47"/>
                <a:gd name="T7" fmla="*/ 7 h 11"/>
                <a:gd name="T8" fmla="*/ 0 w 47"/>
                <a:gd name="T9" fmla="*/ 3 h 11"/>
                <a:gd name="T10" fmla="*/ 3 w 47"/>
                <a:gd name="T11" fmla="*/ 0 h 11"/>
                <a:gd name="T12" fmla="*/ 43 w 47"/>
                <a:gd name="T13" fmla="*/ 0 h 11"/>
                <a:gd name="T14" fmla="*/ 46 w 47"/>
                <a:gd name="T15" fmla="*/ 3 h 11"/>
                <a:gd name="T16" fmla="*/ 46 w 47"/>
                <a:gd name="T17" fmla="*/ 7 h 11"/>
                <a:gd name="T18" fmla="*/ 43 w 47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">
                  <a:moveTo>
                    <a:pt x="43" y="10"/>
                  </a:moveTo>
                  <a:lnTo>
                    <a:pt x="43" y="10"/>
                  </a:lnTo>
                  <a:cubicBezTo>
                    <a:pt x="3" y="10"/>
                    <a:pt x="3" y="10"/>
                    <a:pt x="3" y="10"/>
                  </a:cubicBezTo>
                  <a:cubicBezTo>
                    <a:pt x="0" y="10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6" y="3"/>
                    <a:pt x="46" y="3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10"/>
                    <a:pt x="46" y="10"/>
                    <a:pt x="43" y="1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927">
              <a:extLst>
                <a:ext uri="{FF2B5EF4-FFF2-40B4-BE49-F238E27FC236}">
                  <a16:creationId xmlns:a16="http://schemas.microsoft.com/office/drawing/2014/main" id="{1EA2129A-1F94-D74F-9A74-4A4363F1E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5904953"/>
              <a:ext cx="233606" cy="63705"/>
            </a:xfrm>
            <a:custGeom>
              <a:avLst/>
              <a:gdLst>
                <a:gd name="T0" fmla="*/ 43 w 47"/>
                <a:gd name="T1" fmla="*/ 11 h 12"/>
                <a:gd name="T2" fmla="*/ 43 w 47"/>
                <a:gd name="T3" fmla="*/ 11 h 12"/>
                <a:gd name="T4" fmla="*/ 3 w 47"/>
                <a:gd name="T5" fmla="*/ 11 h 12"/>
                <a:gd name="T6" fmla="*/ 0 w 47"/>
                <a:gd name="T7" fmla="*/ 7 h 12"/>
                <a:gd name="T8" fmla="*/ 0 w 47"/>
                <a:gd name="T9" fmla="*/ 4 h 12"/>
                <a:gd name="T10" fmla="*/ 3 w 47"/>
                <a:gd name="T11" fmla="*/ 0 h 12"/>
                <a:gd name="T12" fmla="*/ 43 w 47"/>
                <a:gd name="T13" fmla="*/ 0 h 12"/>
                <a:gd name="T14" fmla="*/ 46 w 47"/>
                <a:gd name="T15" fmla="*/ 4 h 12"/>
                <a:gd name="T16" fmla="*/ 46 w 47"/>
                <a:gd name="T17" fmla="*/ 7 h 12"/>
                <a:gd name="T18" fmla="*/ 43 w 47"/>
                <a:gd name="T1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2">
                  <a:moveTo>
                    <a:pt x="43" y="11"/>
                  </a:moveTo>
                  <a:lnTo>
                    <a:pt x="43" y="11"/>
                  </a:ln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7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6" y="4"/>
                  </a:lnTo>
                  <a:cubicBezTo>
                    <a:pt x="46" y="7"/>
                    <a:pt x="46" y="7"/>
                    <a:pt x="46" y="7"/>
                  </a:cubicBezTo>
                  <a:cubicBezTo>
                    <a:pt x="46" y="11"/>
                    <a:pt x="43" y="11"/>
                    <a:pt x="43" y="1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928">
              <a:extLst>
                <a:ext uri="{FF2B5EF4-FFF2-40B4-BE49-F238E27FC236}">
                  <a16:creationId xmlns:a16="http://schemas.microsoft.com/office/drawing/2014/main" id="{F7CA9724-620C-AD45-AC8E-3603B3BDA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6074852"/>
              <a:ext cx="233606" cy="42475"/>
            </a:xfrm>
            <a:custGeom>
              <a:avLst/>
              <a:gdLst>
                <a:gd name="T0" fmla="*/ 43 w 47"/>
                <a:gd name="T1" fmla="*/ 10 h 11"/>
                <a:gd name="T2" fmla="*/ 43 w 47"/>
                <a:gd name="T3" fmla="*/ 10 h 11"/>
                <a:gd name="T4" fmla="*/ 0 w 47"/>
                <a:gd name="T5" fmla="*/ 7 h 11"/>
                <a:gd name="T6" fmla="*/ 0 w 47"/>
                <a:gd name="T7" fmla="*/ 3 h 11"/>
                <a:gd name="T8" fmla="*/ 0 w 47"/>
                <a:gd name="T9" fmla="*/ 0 h 11"/>
                <a:gd name="T10" fmla="*/ 3 w 47"/>
                <a:gd name="T11" fmla="*/ 0 h 11"/>
                <a:gd name="T12" fmla="*/ 43 w 47"/>
                <a:gd name="T13" fmla="*/ 0 h 11"/>
                <a:gd name="T14" fmla="*/ 46 w 47"/>
                <a:gd name="T15" fmla="*/ 3 h 11"/>
                <a:gd name="T16" fmla="*/ 46 w 47"/>
                <a:gd name="T17" fmla="*/ 7 h 11"/>
                <a:gd name="T18" fmla="*/ 43 w 47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">
                  <a:moveTo>
                    <a:pt x="43" y="10"/>
                  </a:moveTo>
                  <a:lnTo>
                    <a:pt x="43" y="10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6" y="0"/>
                    <a:pt x="46" y="3"/>
                  </a:cubicBezTo>
                  <a:cubicBezTo>
                    <a:pt x="46" y="7"/>
                    <a:pt x="46" y="7"/>
                    <a:pt x="46" y="7"/>
                  </a:cubicBezTo>
                  <a:lnTo>
                    <a:pt x="43" y="10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929">
              <a:extLst>
                <a:ext uri="{FF2B5EF4-FFF2-40B4-BE49-F238E27FC236}">
                  <a16:creationId xmlns:a16="http://schemas.microsoft.com/office/drawing/2014/main" id="{70E3C3FF-58B7-A944-B625-EECAD3981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6223509"/>
              <a:ext cx="233606" cy="42475"/>
            </a:xfrm>
            <a:custGeom>
              <a:avLst/>
              <a:gdLst>
                <a:gd name="T0" fmla="*/ 47 w 48"/>
                <a:gd name="T1" fmla="*/ 10 h 11"/>
                <a:gd name="T2" fmla="*/ 47 w 48"/>
                <a:gd name="T3" fmla="*/ 10 h 11"/>
                <a:gd name="T4" fmla="*/ 4 w 48"/>
                <a:gd name="T5" fmla="*/ 7 h 11"/>
                <a:gd name="T6" fmla="*/ 0 w 48"/>
                <a:gd name="T7" fmla="*/ 4 h 11"/>
                <a:gd name="T8" fmla="*/ 4 w 48"/>
                <a:gd name="T9" fmla="*/ 0 h 11"/>
                <a:gd name="T10" fmla="*/ 4 w 48"/>
                <a:gd name="T11" fmla="*/ 0 h 11"/>
                <a:gd name="T12" fmla="*/ 47 w 48"/>
                <a:gd name="T13" fmla="*/ 0 h 11"/>
                <a:gd name="T14" fmla="*/ 47 w 48"/>
                <a:gd name="T15" fmla="*/ 4 h 11"/>
                <a:gd name="T16" fmla="*/ 47 w 48"/>
                <a:gd name="T17" fmla="*/ 7 h 11"/>
                <a:gd name="T18" fmla="*/ 47 w 4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1">
                  <a:moveTo>
                    <a:pt x="47" y="10"/>
                  </a:moveTo>
                  <a:lnTo>
                    <a:pt x="47" y="10"/>
                  </a:ln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0" y="7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4"/>
                  </a:cubicBezTo>
                  <a:cubicBezTo>
                    <a:pt x="47" y="7"/>
                    <a:pt x="47" y="7"/>
                    <a:pt x="47" y="7"/>
                  </a:cubicBezTo>
                  <a:lnTo>
                    <a:pt x="47" y="10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930">
              <a:extLst>
                <a:ext uri="{FF2B5EF4-FFF2-40B4-BE49-F238E27FC236}">
                  <a16:creationId xmlns:a16="http://schemas.microsoft.com/office/drawing/2014/main" id="{B1083533-54CF-D64D-963E-6214D48A0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6372177"/>
              <a:ext cx="233606" cy="42475"/>
            </a:xfrm>
            <a:custGeom>
              <a:avLst/>
              <a:gdLst>
                <a:gd name="T0" fmla="*/ 44 w 48"/>
                <a:gd name="T1" fmla="*/ 10 h 11"/>
                <a:gd name="T2" fmla="*/ 44 w 48"/>
                <a:gd name="T3" fmla="*/ 10 h 11"/>
                <a:gd name="T4" fmla="*/ 4 w 48"/>
                <a:gd name="T5" fmla="*/ 10 h 11"/>
                <a:gd name="T6" fmla="*/ 0 w 48"/>
                <a:gd name="T7" fmla="*/ 7 h 11"/>
                <a:gd name="T8" fmla="*/ 0 w 48"/>
                <a:gd name="T9" fmla="*/ 4 h 11"/>
                <a:gd name="T10" fmla="*/ 4 w 48"/>
                <a:gd name="T11" fmla="*/ 0 h 11"/>
                <a:gd name="T12" fmla="*/ 44 w 48"/>
                <a:gd name="T13" fmla="*/ 4 h 11"/>
                <a:gd name="T14" fmla="*/ 47 w 48"/>
                <a:gd name="T15" fmla="*/ 4 h 11"/>
                <a:gd name="T16" fmla="*/ 47 w 48"/>
                <a:gd name="T17" fmla="*/ 7 h 11"/>
                <a:gd name="T18" fmla="*/ 44 w 4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1">
                  <a:moveTo>
                    <a:pt x="44" y="10"/>
                  </a:moveTo>
                  <a:lnTo>
                    <a:pt x="44" y="10"/>
                  </a:ln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0" y="10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0"/>
                  </a:lnTo>
                  <a:cubicBezTo>
                    <a:pt x="44" y="4"/>
                    <a:pt x="44" y="4"/>
                    <a:pt x="44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0"/>
                    <a:pt x="47" y="10"/>
                    <a:pt x="44" y="1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931">
              <a:extLst>
                <a:ext uri="{FF2B5EF4-FFF2-40B4-BE49-F238E27FC236}">
                  <a16:creationId xmlns:a16="http://schemas.microsoft.com/office/drawing/2014/main" id="{B193E195-A205-0A42-94E5-A1436C642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6542078"/>
              <a:ext cx="233606" cy="42475"/>
            </a:xfrm>
            <a:custGeom>
              <a:avLst/>
              <a:gdLst>
                <a:gd name="T0" fmla="*/ 44 w 48"/>
                <a:gd name="T1" fmla="*/ 10 h 11"/>
                <a:gd name="T2" fmla="*/ 44 w 48"/>
                <a:gd name="T3" fmla="*/ 10 h 11"/>
                <a:gd name="T4" fmla="*/ 4 w 48"/>
                <a:gd name="T5" fmla="*/ 10 h 11"/>
                <a:gd name="T6" fmla="*/ 0 w 48"/>
                <a:gd name="T7" fmla="*/ 7 h 11"/>
                <a:gd name="T8" fmla="*/ 0 w 48"/>
                <a:gd name="T9" fmla="*/ 3 h 11"/>
                <a:gd name="T10" fmla="*/ 4 w 48"/>
                <a:gd name="T11" fmla="*/ 0 h 11"/>
                <a:gd name="T12" fmla="*/ 44 w 48"/>
                <a:gd name="T13" fmla="*/ 0 h 11"/>
                <a:gd name="T14" fmla="*/ 47 w 48"/>
                <a:gd name="T15" fmla="*/ 3 h 11"/>
                <a:gd name="T16" fmla="*/ 47 w 48"/>
                <a:gd name="T17" fmla="*/ 7 h 11"/>
                <a:gd name="T18" fmla="*/ 44 w 4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1">
                  <a:moveTo>
                    <a:pt x="44" y="10"/>
                  </a:moveTo>
                  <a:lnTo>
                    <a:pt x="44" y="10"/>
                  </a:lnTo>
                  <a:cubicBezTo>
                    <a:pt x="4" y="10"/>
                    <a:pt x="4" y="10"/>
                    <a:pt x="4" y="10"/>
                  </a:cubicBezTo>
                  <a:cubicBezTo>
                    <a:pt x="0" y="10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7" y="3"/>
                    <a:pt x="47" y="3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0"/>
                    <a:pt x="47" y="10"/>
                    <a:pt x="44" y="1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932">
              <a:extLst>
                <a:ext uri="{FF2B5EF4-FFF2-40B4-BE49-F238E27FC236}">
                  <a16:creationId xmlns:a16="http://schemas.microsoft.com/office/drawing/2014/main" id="{26D2145C-D1E7-7D43-AD5C-0A066581A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6711977"/>
              <a:ext cx="233606" cy="42475"/>
            </a:xfrm>
            <a:custGeom>
              <a:avLst/>
              <a:gdLst>
                <a:gd name="T0" fmla="*/ 44 w 48"/>
                <a:gd name="T1" fmla="*/ 10 h 11"/>
                <a:gd name="T2" fmla="*/ 44 w 48"/>
                <a:gd name="T3" fmla="*/ 10 h 11"/>
                <a:gd name="T4" fmla="*/ 4 w 48"/>
                <a:gd name="T5" fmla="*/ 7 h 11"/>
                <a:gd name="T6" fmla="*/ 0 w 48"/>
                <a:gd name="T7" fmla="*/ 7 h 11"/>
                <a:gd name="T8" fmla="*/ 0 w 48"/>
                <a:gd name="T9" fmla="*/ 4 h 11"/>
                <a:gd name="T10" fmla="*/ 4 w 48"/>
                <a:gd name="T11" fmla="*/ 0 h 11"/>
                <a:gd name="T12" fmla="*/ 44 w 48"/>
                <a:gd name="T13" fmla="*/ 0 h 11"/>
                <a:gd name="T14" fmla="*/ 47 w 48"/>
                <a:gd name="T15" fmla="*/ 4 h 11"/>
                <a:gd name="T16" fmla="*/ 47 w 48"/>
                <a:gd name="T17" fmla="*/ 7 h 11"/>
                <a:gd name="T18" fmla="*/ 44 w 4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1">
                  <a:moveTo>
                    <a:pt x="44" y="10"/>
                  </a:moveTo>
                  <a:lnTo>
                    <a:pt x="44" y="10"/>
                  </a:ln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7" y="0"/>
                    <a:pt x="47" y="4"/>
                  </a:cubicBezTo>
                  <a:cubicBezTo>
                    <a:pt x="47" y="7"/>
                    <a:pt x="47" y="7"/>
                    <a:pt x="47" y="7"/>
                  </a:cubicBezTo>
                  <a:lnTo>
                    <a:pt x="44" y="10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933">
              <a:extLst>
                <a:ext uri="{FF2B5EF4-FFF2-40B4-BE49-F238E27FC236}">
                  <a16:creationId xmlns:a16="http://schemas.microsoft.com/office/drawing/2014/main" id="{E8A45B06-0F53-5F41-8C0E-9C93551B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28" y="6881878"/>
              <a:ext cx="233606" cy="42475"/>
            </a:xfrm>
            <a:custGeom>
              <a:avLst/>
              <a:gdLst>
                <a:gd name="T0" fmla="*/ 44 w 48"/>
                <a:gd name="T1" fmla="*/ 10 h 11"/>
                <a:gd name="T2" fmla="*/ 44 w 48"/>
                <a:gd name="T3" fmla="*/ 10 h 11"/>
                <a:gd name="T4" fmla="*/ 0 w 48"/>
                <a:gd name="T5" fmla="*/ 6 h 11"/>
                <a:gd name="T6" fmla="*/ 0 w 48"/>
                <a:gd name="T7" fmla="*/ 6 h 11"/>
                <a:gd name="T8" fmla="*/ 0 w 48"/>
                <a:gd name="T9" fmla="*/ 3 h 11"/>
                <a:gd name="T10" fmla="*/ 0 w 48"/>
                <a:gd name="T11" fmla="*/ 0 h 11"/>
                <a:gd name="T12" fmla="*/ 44 w 48"/>
                <a:gd name="T13" fmla="*/ 0 h 11"/>
                <a:gd name="T14" fmla="*/ 47 w 48"/>
                <a:gd name="T15" fmla="*/ 3 h 11"/>
                <a:gd name="T16" fmla="*/ 47 w 48"/>
                <a:gd name="T17" fmla="*/ 6 h 11"/>
                <a:gd name="T18" fmla="*/ 44 w 4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1">
                  <a:moveTo>
                    <a:pt x="44" y="10"/>
                  </a:moveTo>
                  <a:lnTo>
                    <a:pt x="44" y="10"/>
                  </a:lnTo>
                  <a:cubicBezTo>
                    <a:pt x="0" y="6"/>
                    <a:pt x="0" y="6"/>
                    <a:pt x="0" y="6"/>
                  </a:cubicBezTo>
                  <a:lnTo>
                    <a:pt x="0" y="6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7" y="0"/>
                    <a:pt x="47" y="3"/>
                  </a:cubicBezTo>
                  <a:cubicBezTo>
                    <a:pt x="47" y="6"/>
                    <a:pt x="47" y="6"/>
                    <a:pt x="47" y="6"/>
                  </a:cubicBezTo>
                  <a:lnTo>
                    <a:pt x="44" y="10"/>
                  </a:ln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934">
              <a:extLst>
                <a:ext uri="{FF2B5EF4-FFF2-40B4-BE49-F238E27FC236}">
                  <a16:creationId xmlns:a16="http://schemas.microsoft.com/office/drawing/2014/main" id="{DCDA5291-21C1-EA46-9158-6715F0812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584" y="7009302"/>
              <a:ext cx="233620" cy="42475"/>
            </a:xfrm>
            <a:custGeom>
              <a:avLst/>
              <a:gdLst>
                <a:gd name="T0" fmla="*/ 47 w 48"/>
                <a:gd name="T1" fmla="*/ 10 h 11"/>
                <a:gd name="T2" fmla="*/ 47 w 48"/>
                <a:gd name="T3" fmla="*/ 10 h 11"/>
                <a:gd name="T4" fmla="*/ 3 w 48"/>
                <a:gd name="T5" fmla="*/ 10 h 11"/>
                <a:gd name="T6" fmla="*/ 0 w 48"/>
                <a:gd name="T7" fmla="*/ 6 h 11"/>
                <a:gd name="T8" fmla="*/ 0 w 48"/>
                <a:gd name="T9" fmla="*/ 3 h 11"/>
                <a:gd name="T10" fmla="*/ 3 w 48"/>
                <a:gd name="T11" fmla="*/ 0 h 11"/>
                <a:gd name="T12" fmla="*/ 47 w 48"/>
                <a:gd name="T13" fmla="*/ 3 h 11"/>
                <a:gd name="T14" fmla="*/ 47 w 48"/>
                <a:gd name="T15" fmla="*/ 3 h 11"/>
                <a:gd name="T16" fmla="*/ 47 w 4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1">
                  <a:moveTo>
                    <a:pt x="47" y="10"/>
                  </a:moveTo>
                  <a:lnTo>
                    <a:pt x="47" y="10"/>
                  </a:ln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0" y="10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3" y="0"/>
                    <a:pt x="3" y="0"/>
                  </a:cubicBezTo>
                  <a:cubicBezTo>
                    <a:pt x="47" y="3"/>
                    <a:pt x="47" y="3"/>
                    <a:pt x="47" y="3"/>
                  </a:cubicBezTo>
                  <a:lnTo>
                    <a:pt x="47" y="3"/>
                  </a:ln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935">
              <a:extLst>
                <a:ext uri="{FF2B5EF4-FFF2-40B4-BE49-F238E27FC236}">
                  <a16:creationId xmlns:a16="http://schemas.microsoft.com/office/drawing/2014/main" id="{2207FCE6-0C46-B342-866A-F78F6C603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584" y="7179201"/>
              <a:ext cx="233620" cy="42475"/>
            </a:xfrm>
            <a:custGeom>
              <a:avLst/>
              <a:gdLst>
                <a:gd name="T0" fmla="*/ 43 w 48"/>
                <a:gd name="T1" fmla="*/ 10 h 11"/>
                <a:gd name="T2" fmla="*/ 43 w 48"/>
                <a:gd name="T3" fmla="*/ 10 h 11"/>
                <a:gd name="T4" fmla="*/ 3 w 48"/>
                <a:gd name="T5" fmla="*/ 10 h 11"/>
                <a:gd name="T6" fmla="*/ 0 w 48"/>
                <a:gd name="T7" fmla="*/ 7 h 11"/>
                <a:gd name="T8" fmla="*/ 0 w 48"/>
                <a:gd name="T9" fmla="*/ 3 h 11"/>
                <a:gd name="T10" fmla="*/ 3 w 48"/>
                <a:gd name="T11" fmla="*/ 0 h 11"/>
                <a:gd name="T12" fmla="*/ 43 w 48"/>
                <a:gd name="T13" fmla="*/ 3 h 11"/>
                <a:gd name="T14" fmla="*/ 47 w 48"/>
                <a:gd name="T15" fmla="*/ 3 h 11"/>
                <a:gd name="T16" fmla="*/ 47 w 48"/>
                <a:gd name="T17" fmla="*/ 10 h 11"/>
                <a:gd name="T18" fmla="*/ 43 w 48"/>
                <a:gd name="T1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11">
                  <a:moveTo>
                    <a:pt x="43" y="10"/>
                  </a:moveTo>
                  <a:lnTo>
                    <a:pt x="43" y="10"/>
                  </a:ln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3" y="0"/>
                  </a:lnTo>
                  <a:cubicBezTo>
                    <a:pt x="43" y="3"/>
                    <a:pt x="43" y="3"/>
                    <a:pt x="43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3" y="1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936">
              <a:extLst>
                <a:ext uri="{FF2B5EF4-FFF2-40B4-BE49-F238E27FC236}">
                  <a16:creationId xmlns:a16="http://schemas.microsoft.com/office/drawing/2014/main" id="{D80604A7-E9D1-F84A-8735-0D1A494AC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303" y="5543909"/>
              <a:ext cx="127424" cy="2357368"/>
            </a:xfrm>
            <a:custGeom>
              <a:avLst/>
              <a:gdLst>
                <a:gd name="T0" fmla="*/ 0 w 25"/>
                <a:gd name="T1" fmla="*/ 474 h 488"/>
                <a:gd name="T2" fmla="*/ 0 w 25"/>
                <a:gd name="T3" fmla="*/ 474 h 488"/>
                <a:gd name="T4" fmla="*/ 0 w 25"/>
                <a:gd name="T5" fmla="*/ 477 h 488"/>
                <a:gd name="T6" fmla="*/ 7 w 25"/>
                <a:gd name="T7" fmla="*/ 487 h 488"/>
                <a:gd name="T8" fmla="*/ 17 w 25"/>
                <a:gd name="T9" fmla="*/ 477 h 488"/>
                <a:gd name="T10" fmla="*/ 17 w 25"/>
                <a:gd name="T11" fmla="*/ 477 h 488"/>
                <a:gd name="T12" fmla="*/ 24 w 25"/>
                <a:gd name="T13" fmla="*/ 3 h 488"/>
                <a:gd name="T14" fmla="*/ 10 w 25"/>
                <a:gd name="T15" fmla="*/ 0 h 488"/>
                <a:gd name="T16" fmla="*/ 0 w 25"/>
                <a:gd name="T17" fmla="*/ 47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88">
                  <a:moveTo>
                    <a:pt x="0" y="474"/>
                  </a:moveTo>
                  <a:lnTo>
                    <a:pt x="0" y="474"/>
                  </a:lnTo>
                  <a:cubicBezTo>
                    <a:pt x="0" y="477"/>
                    <a:pt x="0" y="477"/>
                    <a:pt x="0" y="477"/>
                  </a:cubicBezTo>
                  <a:cubicBezTo>
                    <a:pt x="0" y="484"/>
                    <a:pt x="4" y="487"/>
                    <a:pt x="7" y="487"/>
                  </a:cubicBezTo>
                  <a:cubicBezTo>
                    <a:pt x="10" y="487"/>
                    <a:pt x="17" y="484"/>
                    <a:pt x="17" y="477"/>
                  </a:cubicBezTo>
                  <a:lnTo>
                    <a:pt x="17" y="477"/>
                  </a:lnTo>
                  <a:cubicBezTo>
                    <a:pt x="24" y="3"/>
                    <a:pt x="24" y="3"/>
                    <a:pt x="24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474"/>
                  </a:lnTo>
                </a:path>
              </a:pathLst>
            </a:custGeom>
            <a:solidFill>
              <a:srgbClr val="E234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937">
              <a:extLst>
                <a:ext uri="{FF2B5EF4-FFF2-40B4-BE49-F238E27FC236}">
                  <a16:creationId xmlns:a16="http://schemas.microsoft.com/office/drawing/2014/main" id="{28CC8FE6-A853-BE44-9BC4-8BC803C3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779" y="5161633"/>
              <a:ext cx="84950" cy="403519"/>
            </a:xfrm>
            <a:custGeom>
              <a:avLst/>
              <a:gdLst>
                <a:gd name="T0" fmla="*/ 10 w 18"/>
                <a:gd name="T1" fmla="*/ 0 h 84"/>
                <a:gd name="T2" fmla="*/ 10 w 18"/>
                <a:gd name="T3" fmla="*/ 0 h 84"/>
                <a:gd name="T4" fmla="*/ 0 w 18"/>
                <a:gd name="T5" fmla="*/ 10 h 84"/>
                <a:gd name="T6" fmla="*/ 0 w 18"/>
                <a:gd name="T7" fmla="*/ 80 h 84"/>
                <a:gd name="T8" fmla="*/ 14 w 18"/>
                <a:gd name="T9" fmla="*/ 83 h 84"/>
                <a:gd name="T10" fmla="*/ 17 w 18"/>
                <a:gd name="T11" fmla="*/ 10 h 84"/>
                <a:gd name="T12" fmla="*/ 10 w 18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84">
                  <a:moveTo>
                    <a:pt x="10" y="0"/>
                  </a:moveTo>
                  <a:lnTo>
                    <a:pt x="10" y="0"/>
                  </a:lnTo>
                  <a:cubicBezTo>
                    <a:pt x="4" y="0"/>
                    <a:pt x="0" y="3"/>
                    <a:pt x="0" y="1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3"/>
                    <a:pt x="14" y="0"/>
                    <a:pt x="1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938">
              <a:extLst>
                <a:ext uri="{FF2B5EF4-FFF2-40B4-BE49-F238E27FC236}">
                  <a16:creationId xmlns:a16="http://schemas.microsoft.com/office/drawing/2014/main" id="{24A34AF3-8D9E-5A41-9486-281B70B2E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485" y="5310303"/>
              <a:ext cx="1253019" cy="573406"/>
            </a:xfrm>
            <a:custGeom>
              <a:avLst/>
              <a:gdLst>
                <a:gd name="T0" fmla="*/ 250 w 261"/>
                <a:gd name="T1" fmla="*/ 3 h 121"/>
                <a:gd name="T2" fmla="*/ 250 w 261"/>
                <a:gd name="T3" fmla="*/ 3 h 121"/>
                <a:gd name="T4" fmla="*/ 70 w 261"/>
                <a:gd name="T5" fmla="*/ 0 h 121"/>
                <a:gd name="T6" fmla="*/ 63 w 261"/>
                <a:gd name="T7" fmla="*/ 0 h 121"/>
                <a:gd name="T8" fmla="*/ 3 w 261"/>
                <a:gd name="T9" fmla="*/ 50 h 121"/>
                <a:gd name="T10" fmla="*/ 3 w 261"/>
                <a:gd name="T11" fmla="*/ 63 h 121"/>
                <a:gd name="T12" fmla="*/ 60 w 261"/>
                <a:gd name="T13" fmla="*/ 114 h 121"/>
                <a:gd name="T14" fmla="*/ 66 w 261"/>
                <a:gd name="T15" fmla="*/ 117 h 121"/>
                <a:gd name="T16" fmla="*/ 250 w 261"/>
                <a:gd name="T17" fmla="*/ 120 h 121"/>
                <a:gd name="T18" fmla="*/ 260 w 261"/>
                <a:gd name="T19" fmla="*/ 110 h 121"/>
                <a:gd name="T20" fmla="*/ 260 w 261"/>
                <a:gd name="T21" fmla="*/ 13 h 121"/>
                <a:gd name="T22" fmla="*/ 250 w 261"/>
                <a:gd name="T23" fmla="*/ 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1" h="121">
                  <a:moveTo>
                    <a:pt x="250" y="3"/>
                  </a:moveTo>
                  <a:lnTo>
                    <a:pt x="250" y="3"/>
                  </a:lnTo>
                  <a:cubicBezTo>
                    <a:pt x="70" y="0"/>
                    <a:pt x="70" y="0"/>
                    <a:pt x="70" y="0"/>
                  </a:cubicBezTo>
                  <a:cubicBezTo>
                    <a:pt x="66" y="0"/>
                    <a:pt x="63" y="0"/>
                    <a:pt x="63" y="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3"/>
                    <a:pt x="0" y="60"/>
                    <a:pt x="3" y="63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3" y="114"/>
                    <a:pt x="63" y="117"/>
                    <a:pt x="66" y="117"/>
                  </a:cubicBezTo>
                  <a:cubicBezTo>
                    <a:pt x="250" y="120"/>
                    <a:pt x="250" y="120"/>
                    <a:pt x="250" y="120"/>
                  </a:cubicBezTo>
                  <a:cubicBezTo>
                    <a:pt x="253" y="120"/>
                    <a:pt x="260" y="114"/>
                    <a:pt x="260" y="110"/>
                  </a:cubicBezTo>
                  <a:cubicBezTo>
                    <a:pt x="260" y="13"/>
                    <a:pt x="260" y="13"/>
                    <a:pt x="260" y="13"/>
                  </a:cubicBezTo>
                  <a:cubicBezTo>
                    <a:pt x="260" y="7"/>
                    <a:pt x="257" y="3"/>
                    <a:pt x="250" y="3"/>
                  </a:cubicBezTo>
                </a:path>
              </a:pathLst>
            </a:custGeom>
            <a:solidFill>
              <a:srgbClr val="E234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939">
              <a:extLst>
                <a:ext uri="{FF2B5EF4-FFF2-40B4-BE49-F238E27FC236}">
                  <a16:creationId xmlns:a16="http://schemas.microsoft.com/office/drawing/2014/main" id="{32CD0DB0-C142-9745-BF74-4A5B8E00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478" y="5416483"/>
              <a:ext cx="212376" cy="361044"/>
            </a:xfrm>
            <a:custGeom>
              <a:avLst/>
              <a:gdLst>
                <a:gd name="T0" fmla="*/ 3 w 44"/>
                <a:gd name="T1" fmla="*/ 20 h 75"/>
                <a:gd name="T2" fmla="*/ 3 w 44"/>
                <a:gd name="T3" fmla="*/ 20 h 75"/>
                <a:gd name="T4" fmla="*/ 23 w 44"/>
                <a:gd name="T5" fmla="*/ 0 h 75"/>
                <a:gd name="T6" fmla="*/ 43 w 44"/>
                <a:gd name="T7" fmla="*/ 20 h 75"/>
                <a:gd name="T8" fmla="*/ 33 w 44"/>
                <a:gd name="T9" fmla="*/ 34 h 75"/>
                <a:gd name="T10" fmla="*/ 33 w 44"/>
                <a:gd name="T11" fmla="*/ 34 h 75"/>
                <a:gd name="T12" fmla="*/ 43 w 44"/>
                <a:gd name="T13" fmla="*/ 51 h 75"/>
                <a:gd name="T14" fmla="*/ 23 w 44"/>
                <a:gd name="T15" fmla="*/ 74 h 75"/>
                <a:gd name="T16" fmla="*/ 0 w 44"/>
                <a:gd name="T17" fmla="*/ 54 h 75"/>
                <a:gd name="T18" fmla="*/ 13 w 44"/>
                <a:gd name="T19" fmla="*/ 54 h 75"/>
                <a:gd name="T20" fmla="*/ 23 w 44"/>
                <a:gd name="T21" fmla="*/ 64 h 75"/>
                <a:gd name="T22" fmla="*/ 30 w 44"/>
                <a:gd name="T23" fmla="*/ 51 h 75"/>
                <a:gd name="T24" fmla="*/ 20 w 44"/>
                <a:gd name="T25" fmla="*/ 40 h 75"/>
                <a:gd name="T26" fmla="*/ 16 w 44"/>
                <a:gd name="T27" fmla="*/ 40 h 75"/>
                <a:gd name="T28" fmla="*/ 16 w 44"/>
                <a:gd name="T29" fmla="*/ 30 h 75"/>
                <a:gd name="T30" fmla="*/ 20 w 44"/>
                <a:gd name="T31" fmla="*/ 30 h 75"/>
                <a:gd name="T32" fmla="*/ 30 w 44"/>
                <a:gd name="T33" fmla="*/ 20 h 75"/>
                <a:gd name="T34" fmla="*/ 23 w 44"/>
                <a:gd name="T35" fmla="*/ 10 h 75"/>
                <a:gd name="T36" fmla="*/ 16 w 44"/>
                <a:gd name="T37" fmla="*/ 20 h 75"/>
                <a:gd name="T38" fmla="*/ 3 w 44"/>
                <a:gd name="T39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75">
                  <a:moveTo>
                    <a:pt x="3" y="20"/>
                  </a:moveTo>
                  <a:lnTo>
                    <a:pt x="3" y="20"/>
                  </a:lnTo>
                  <a:cubicBezTo>
                    <a:pt x="3" y="10"/>
                    <a:pt x="6" y="0"/>
                    <a:pt x="23" y="0"/>
                  </a:cubicBezTo>
                  <a:cubicBezTo>
                    <a:pt x="36" y="0"/>
                    <a:pt x="43" y="7"/>
                    <a:pt x="43" y="20"/>
                  </a:cubicBezTo>
                  <a:cubicBezTo>
                    <a:pt x="43" y="27"/>
                    <a:pt x="36" y="34"/>
                    <a:pt x="33" y="34"/>
                  </a:cubicBezTo>
                  <a:lnTo>
                    <a:pt x="33" y="34"/>
                  </a:lnTo>
                  <a:cubicBezTo>
                    <a:pt x="40" y="37"/>
                    <a:pt x="43" y="40"/>
                    <a:pt x="43" y="51"/>
                  </a:cubicBezTo>
                  <a:cubicBezTo>
                    <a:pt x="43" y="64"/>
                    <a:pt x="40" y="74"/>
                    <a:pt x="23" y="74"/>
                  </a:cubicBezTo>
                  <a:cubicBezTo>
                    <a:pt x="6" y="74"/>
                    <a:pt x="3" y="67"/>
                    <a:pt x="0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60"/>
                    <a:pt x="16" y="64"/>
                    <a:pt x="23" y="64"/>
                  </a:cubicBezTo>
                  <a:cubicBezTo>
                    <a:pt x="30" y="64"/>
                    <a:pt x="30" y="60"/>
                    <a:pt x="30" y="51"/>
                  </a:cubicBezTo>
                  <a:cubicBezTo>
                    <a:pt x="30" y="44"/>
                    <a:pt x="26" y="40"/>
                    <a:pt x="20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6" y="30"/>
                    <a:pt x="30" y="27"/>
                    <a:pt x="30" y="20"/>
                  </a:cubicBezTo>
                  <a:cubicBezTo>
                    <a:pt x="30" y="14"/>
                    <a:pt x="26" y="10"/>
                    <a:pt x="23" y="10"/>
                  </a:cubicBezTo>
                  <a:cubicBezTo>
                    <a:pt x="16" y="10"/>
                    <a:pt x="16" y="17"/>
                    <a:pt x="16" y="20"/>
                  </a:cubicBezTo>
                  <a:lnTo>
                    <a:pt x="3" y="20"/>
                  </a:lnTo>
                </a:path>
              </a:pathLst>
            </a:custGeom>
            <a:solidFill>
              <a:srgbClr val="FFE5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940">
              <a:extLst>
                <a:ext uri="{FF2B5EF4-FFF2-40B4-BE49-F238E27FC236}">
                  <a16:creationId xmlns:a16="http://schemas.microsoft.com/office/drawing/2014/main" id="{4091A1C3-E970-7941-BF31-0CD00416E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084" y="5416483"/>
              <a:ext cx="212376" cy="382275"/>
            </a:xfrm>
            <a:custGeom>
              <a:avLst/>
              <a:gdLst>
                <a:gd name="T0" fmla="*/ 0 w 44"/>
                <a:gd name="T1" fmla="*/ 54 h 78"/>
                <a:gd name="T2" fmla="*/ 0 w 44"/>
                <a:gd name="T3" fmla="*/ 54 h 78"/>
                <a:gd name="T4" fmla="*/ 10 w 44"/>
                <a:gd name="T5" fmla="*/ 37 h 78"/>
                <a:gd name="T6" fmla="*/ 3 w 44"/>
                <a:gd name="T7" fmla="*/ 20 h 78"/>
                <a:gd name="T8" fmla="*/ 23 w 44"/>
                <a:gd name="T9" fmla="*/ 0 h 78"/>
                <a:gd name="T10" fmla="*/ 43 w 44"/>
                <a:gd name="T11" fmla="*/ 20 h 78"/>
                <a:gd name="T12" fmla="*/ 33 w 44"/>
                <a:gd name="T13" fmla="*/ 37 h 78"/>
                <a:gd name="T14" fmla="*/ 43 w 44"/>
                <a:gd name="T15" fmla="*/ 54 h 78"/>
                <a:gd name="T16" fmla="*/ 20 w 44"/>
                <a:gd name="T17" fmla="*/ 77 h 78"/>
                <a:gd name="T18" fmla="*/ 0 w 44"/>
                <a:gd name="T19" fmla="*/ 54 h 78"/>
                <a:gd name="T20" fmla="*/ 30 w 44"/>
                <a:gd name="T21" fmla="*/ 54 h 78"/>
                <a:gd name="T22" fmla="*/ 30 w 44"/>
                <a:gd name="T23" fmla="*/ 54 h 78"/>
                <a:gd name="T24" fmla="*/ 23 w 44"/>
                <a:gd name="T25" fmla="*/ 40 h 78"/>
                <a:gd name="T26" fmla="*/ 13 w 44"/>
                <a:gd name="T27" fmla="*/ 54 h 78"/>
                <a:gd name="T28" fmla="*/ 23 w 44"/>
                <a:gd name="T29" fmla="*/ 64 h 78"/>
                <a:gd name="T30" fmla="*/ 30 w 44"/>
                <a:gd name="T31" fmla="*/ 54 h 78"/>
                <a:gd name="T32" fmla="*/ 16 w 44"/>
                <a:gd name="T33" fmla="*/ 20 h 78"/>
                <a:gd name="T34" fmla="*/ 16 w 44"/>
                <a:gd name="T35" fmla="*/ 20 h 78"/>
                <a:gd name="T36" fmla="*/ 23 w 44"/>
                <a:gd name="T37" fmla="*/ 30 h 78"/>
                <a:gd name="T38" fmla="*/ 30 w 44"/>
                <a:gd name="T39" fmla="*/ 20 h 78"/>
                <a:gd name="T40" fmla="*/ 23 w 44"/>
                <a:gd name="T41" fmla="*/ 10 h 78"/>
                <a:gd name="T42" fmla="*/ 16 w 44"/>
                <a:gd name="T43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78">
                  <a:moveTo>
                    <a:pt x="0" y="54"/>
                  </a:moveTo>
                  <a:lnTo>
                    <a:pt x="0" y="54"/>
                  </a:lnTo>
                  <a:cubicBezTo>
                    <a:pt x="0" y="44"/>
                    <a:pt x="6" y="37"/>
                    <a:pt x="10" y="37"/>
                  </a:cubicBezTo>
                  <a:cubicBezTo>
                    <a:pt x="6" y="34"/>
                    <a:pt x="3" y="27"/>
                    <a:pt x="3" y="20"/>
                  </a:cubicBezTo>
                  <a:cubicBezTo>
                    <a:pt x="3" y="7"/>
                    <a:pt x="10" y="0"/>
                    <a:pt x="23" y="0"/>
                  </a:cubicBezTo>
                  <a:cubicBezTo>
                    <a:pt x="36" y="0"/>
                    <a:pt x="43" y="7"/>
                    <a:pt x="43" y="20"/>
                  </a:cubicBezTo>
                  <a:cubicBezTo>
                    <a:pt x="43" y="30"/>
                    <a:pt x="40" y="34"/>
                    <a:pt x="33" y="37"/>
                  </a:cubicBezTo>
                  <a:cubicBezTo>
                    <a:pt x="40" y="37"/>
                    <a:pt x="43" y="44"/>
                    <a:pt x="43" y="54"/>
                  </a:cubicBezTo>
                  <a:cubicBezTo>
                    <a:pt x="43" y="67"/>
                    <a:pt x="36" y="77"/>
                    <a:pt x="20" y="77"/>
                  </a:cubicBezTo>
                  <a:cubicBezTo>
                    <a:pt x="6" y="74"/>
                    <a:pt x="0" y="67"/>
                    <a:pt x="0" y="54"/>
                  </a:cubicBezTo>
                  <a:close/>
                  <a:moveTo>
                    <a:pt x="30" y="54"/>
                  </a:moveTo>
                  <a:lnTo>
                    <a:pt x="30" y="54"/>
                  </a:lnTo>
                  <a:cubicBezTo>
                    <a:pt x="30" y="44"/>
                    <a:pt x="26" y="40"/>
                    <a:pt x="23" y="40"/>
                  </a:cubicBezTo>
                  <a:cubicBezTo>
                    <a:pt x="16" y="40"/>
                    <a:pt x="13" y="44"/>
                    <a:pt x="13" y="54"/>
                  </a:cubicBezTo>
                  <a:cubicBezTo>
                    <a:pt x="13" y="60"/>
                    <a:pt x="16" y="64"/>
                    <a:pt x="23" y="64"/>
                  </a:cubicBezTo>
                  <a:cubicBezTo>
                    <a:pt x="26" y="67"/>
                    <a:pt x="30" y="60"/>
                    <a:pt x="30" y="54"/>
                  </a:cubicBezTo>
                  <a:close/>
                  <a:moveTo>
                    <a:pt x="16" y="20"/>
                  </a:moveTo>
                  <a:lnTo>
                    <a:pt x="16" y="20"/>
                  </a:lnTo>
                  <a:cubicBezTo>
                    <a:pt x="16" y="27"/>
                    <a:pt x="16" y="30"/>
                    <a:pt x="23" y="30"/>
                  </a:cubicBezTo>
                  <a:cubicBezTo>
                    <a:pt x="26" y="30"/>
                    <a:pt x="30" y="27"/>
                    <a:pt x="30" y="20"/>
                  </a:cubicBezTo>
                  <a:cubicBezTo>
                    <a:pt x="30" y="14"/>
                    <a:pt x="26" y="10"/>
                    <a:pt x="23" y="10"/>
                  </a:cubicBezTo>
                  <a:cubicBezTo>
                    <a:pt x="16" y="10"/>
                    <a:pt x="16" y="14"/>
                    <a:pt x="16" y="20"/>
                  </a:cubicBezTo>
                  <a:close/>
                </a:path>
              </a:pathLst>
            </a:custGeom>
            <a:solidFill>
              <a:srgbClr val="FFE5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941">
              <a:extLst>
                <a:ext uri="{FF2B5EF4-FFF2-40B4-BE49-F238E27FC236}">
                  <a16:creationId xmlns:a16="http://schemas.microsoft.com/office/drawing/2014/main" id="{1820CAB8-4BD3-9B41-B462-90779A79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179" y="5416483"/>
              <a:ext cx="169901" cy="169901"/>
            </a:xfrm>
            <a:custGeom>
              <a:avLst/>
              <a:gdLst>
                <a:gd name="T0" fmla="*/ 17 w 35"/>
                <a:gd name="T1" fmla="*/ 10 h 34"/>
                <a:gd name="T2" fmla="*/ 17 w 35"/>
                <a:gd name="T3" fmla="*/ 10 h 34"/>
                <a:gd name="T4" fmla="*/ 24 w 35"/>
                <a:gd name="T5" fmla="*/ 17 h 34"/>
                <a:gd name="T6" fmla="*/ 17 w 35"/>
                <a:gd name="T7" fmla="*/ 27 h 34"/>
                <a:gd name="T8" fmla="*/ 7 w 35"/>
                <a:gd name="T9" fmla="*/ 17 h 34"/>
                <a:gd name="T10" fmla="*/ 17 w 35"/>
                <a:gd name="T11" fmla="*/ 10 h 34"/>
                <a:gd name="T12" fmla="*/ 17 w 35"/>
                <a:gd name="T13" fmla="*/ 0 h 34"/>
                <a:gd name="T14" fmla="*/ 17 w 35"/>
                <a:gd name="T15" fmla="*/ 0 h 34"/>
                <a:gd name="T16" fmla="*/ 0 w 35"/>
                <a:gd name="T17" fmla="*/ 17 h 34"/>
                <a:gd name="T18" fmla="*/ 17 w 35"/>
                <a:gd name="T19" fmla="*/ 33 h 34"/>
                <a:gd name="T20" fmla="*/ 34 w 35"/>
                <a:gd name="T21" fmla="*/ 17 h 34"/>
                <a:gd name="T22" fmla="*/ 17 w 35"/>
                <a:gd name="T23" fmla="*/ 0 h 34"/>
                <a:gd name="T24" fmla="*/ 17 w 35"/>
                <a:gd name="T25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4">
                  <a:moveTo>
                    <a:pt x="17" y="10"/>
                  </a:moveTo>
                  <a:lnTo>
                    <a:pt x="17" y="10"/>
                  </a:lnTo>
                  <a:cubicBezTo>
                    <a:pt x="20" y="10"/>
                    <a:pt x="24" y="13"/>
                    <a:pt x="24" y="17"/>
                  </a:cubicBezTo>
                  <a:cubicBezTo>
                    <a:pt x="24" y="23"/>
                    <a:pt x="20" y="27"/>
                    <a:pt x="17" y="27"/>
                  </a:cubicBezTo>
                  <a:cubicBezTo>
                    <a:pt x="10" y="27"/>
                    <a:pt x="7" y="23"/>
                    <a:pt x="7" y="17"/>
                  </a:cubicBezTo>
                  <a:cubicBezTo>
                    <a:pt x="7" y="13"/>
                    <a:pt x="10" y="10"/>
                    <a:pt x="17" y="10"/>
                  </a:cubicBezTo>
                  <a:lnTo>
                    <a:pt x="17" y="0"/>
                  </a:lnTo>
                  <a:lnTo>
                    <a:pt x="17" y="0"/>
                  </a:lnTo>
                  <a:cubicBezTo>
                    <a:pt x="7" y="0"/>
                    <a:pt x="0" y="10"/>
                    <a:pt x="0" y="17"/>
                  </a:cubicBezTo>
                  <a:cubicBezTo>
                    <a:pt x="0" y="27"/>
                    <a:pt x="7" y="33"/>
                    <a:pt x="17" y="33"/>
                  </a:cubicBezTo>
                  <a:cubicBezTo>
                    <a:pt x="24" y="33"/>
                    <a:pt x="34" y="27"/>
                    <a:pt x="34" y="17"/>
                  </a:cubicBezTo>
                  <a:cubicBezTo>
                    <a:pt x="34" y="10"/>
                    <a:pt x="27" y="0"/>
                    <a:pt x="17" y="0"/>
                  </a:cubicBezTo>
                  <a:lnTo>
                    <a:pt x="17" y="10"/>
                  </a:lnTo>
                </a:path>
              </a:pathLst>
            </a:custGeom>
            <a:solidFill>
              <a:srgbClr val="FFE5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5F6BC5-4239-824A-9F2F-B9F9F02D9438}"/>
              </a:ext>
            </a:extLst>
          </p:cNvPr>
          <p:cNvGrpSpPr/>
          <p:nvPr/>
        </p:nvGrpSpPr>
        <p:grpSpPr>
          <a:xfrm>
            <a:off x="18853106" y="4777515"/>
            <a:ext cx="3865225" cy="3886455"/>
            <a:chOff x="18853106" y="4333378"/>
            <a:chExt cx="3865225" cy="3886455"/>
          </a:xfrm>
        </p:grpSpPr>
        <p:sp>
          <p:nvSpPr>
            <p:cNvPr id="64" name="Freeform 897">
              <a:extLst>
                <a:ext uri="{FF2B5EF4-FFF2-40B4-BE49-F238E27FC236}">
                  <a16:creationId xmlns:a16="http://schemas.microsoft.com/office/drawing/2014/main" id="{E86EDD32-D6EB-1A46-B1D7-5F260E44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3106" y="4333378"/>
              <a:ext cx="3865225" cy="3886455"/>
            </a:xfrm>
            <a:custGeom>
              <a:avLst/>
              <a:gdLst>
                <a:gd name="T0" fmla="*/ 801 w 802"/>
                <a:gd name="T1" fmla="*/ 403 h 805"/>
                <a:gd name="T2" fmla="*/ 801 w 802"/>
                <a:gd name="T3" fmla="*/ 403 h 805"/>
                <a:gd name="T4" fmla="*/ 401 w 802"/>
                <a:gd name="T5" fmla="*/ 804 h 805"/>
                <a:gd name="T6" fmla="*/ 0 w 802"/>
                <a:gd name="T7" fmla="*/ 403 h 805"/>
                <a:gd name="T8" fmla="*/ 401 w 802"/>
                <a:gd name="T9" fmla="*/ 0 h 805"/>
                <a:gd name="T10" fmla="*/ 801 w 802"/>
                <a:gd name="T11" fmla="*/ 403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805">
                  <a:moveTo>
                    <a:pt x="801" y="403"/>
                  </a:moveTo>
                  <a:lnTo>
                    <a:pt x="801" y="403"/>
                  </a:lnTo>
                  <a:cubicBezTo>
                    <a:pt x="801" y="624"/>
                    <a:pt x="621" y="804"/>
                    <a:pt x="401" y="804"/>
                  </a:cubicBezTo>
                  <a:cubicBezTo>
                    <a:pt x="177" y="804"/>
                    <a:pt x="0" y="624"/>
                    <a:pt x="0" y="403"/>
                  </a:cubicBezTo>
                  <a:cubicBezTo>
                    <a:pt x="0" y="180"/>
                    <a:pt x="177" y="0"/>
                    <a:pt x="401" y="0"/>
                  </a:cubicBezTo>
                  <a:cubicBezTo>
                    <a:pt x="621" y="0"/>
                    <a:pt x="801" y="180"/>
                    <a:pt x="801" y="40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942">
              <a:extLst>
                <a:ext uri="{FF2B5EF4-FFF2-40B4-BE49-F238E27FC236}">
                  <a16:creationId xmlns:a16="http://schemas.microsoft.com/office/drawing/2014/main" id="{36A0B9A2-BE75-664D-AEB5-91C154483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1406" y="6414652"/>
              <a:ext cx="318569" cy="361030"/>
            </a:xfrm>
            <a:custGeom>
              <a:avLst/>
              <a:gdLst>
                <a:gd name="T0" fmla="*/ 40 w 67"/>
                <a:gd name="T1" fmla="*/ 30 h 75"/>
                <a:gd name="T2" fmla="*/ 40 w 67"/>
                <a:gd name="T3" fmla="*/ 30 h 75"/>
                <a:gd name="T4" fmla="*/ 20 w 67"/>
                <a:gd name="T5" fmla="*/ 14 h 75"/>
                <a:gd name="T6" fmla="*/ 0 w 67"/>
                <a:gd name="T7" fmla="*/ 0 h 75"/>
                <a:gd name="T8" fmla="*/ 0 w 67"/>
                <a:gd name="T9" fmla="*/ 0 h 75"/>
                <a:gd name="T10" fmla="*/ 13 w 67"/>
                <a:gd name="T11" fmla="*/ 20 h 75"/>
                <a:gd name="T12" fmla="*/ 30 w 67"/>
                <a:gd name="T13" fmla="*/ 40 h 75"/>
                <a:gd name="T14" fmla="*/ 43 w 67"/>
                <a:gd name="T15" fmla="*/ 60 h 75"/>
                <a:gd name="T16" fmla="*/ 66 w 67"/>
                <a:gd name="T17" fmla="*/ 74 h 75"/>
                <a:gd name="T18" fmla="*/ 66 w 67"/>
                <a:gd name="T19" fmla="*/ 74 h 75"/>
                <a:gd name="T20" fmla="*/ 56 w 67"/>
                <a:gd name="T21" fmla="*/ 47 h 75"/>
                <a:gd name="T22" fmla="*/ 40 w 67"/>
                <a:gd name="T23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75">
                  <a:moveTo>
                    <a:pt x="40" y="30"/>
                  </a:moveTo>
                  <a:lnTo>
                    <a:pt x="40" y="30"/>
                  </a:lnTo>
                  <a:cubicBezTo>
                    <a:pt x="33" y="27"/>
                    <a:pt x="26" y="20"/>
                    <a:pt x="20" y="14"/>
                  </a:cubicBezTo>
                  <a:cubicBezTo>
                    <a:pt x="13" y="10"/>
                    <a:pt x="6" y="4"/>
                    <a:pt x="0" y="0"/>
                  </a:cubicBezTo>
                  <a:lnTo>
                    <a:pt x="0" y="0"/>
                  </a:lnTo>
                  <a:cubicBezTo>
                    <a:pt x="3" y="7"/>
                    <a:pt x="10" y="14"/>
                    <a:pt x="13" y="20"/>
                  </a:cubicBezTo>
                  <a:cubicBezTo>
                    <a:pt x="20" y="27"/>
                    <a:pt x="23" y="34"/>
                    <a:pt x="30" y="40"/>
                  </a:cubicBezTo>
                  <a:cubicBezTo>
                    <a:pt x="33" y="47"/>
                    <a:pt x="36" y="54"/>
                    <a:pt x="43" y="60"/>
                  </a:cubicBezTo>
                  <a:cubicBezTo>
                    <a:pt x="50" y="67"/>
                    <a:pt x="56" y="70"/>
                    <a:pt x="66" y="74"/>
                  </a:cubicBezTo>
                  <a:lnTo>
                    <a:pt x="66" y="74"/>
                  </a:lnTo>
                  <a:cubicBezTo>
                    <a:pt x="66" y="64"/>
                    <a:pt x="63" y="57"/>
                    <a:pt x="56" y="47"/>
                  </a:cubicBezTo>
                  <a:cubicBezTo>
                    <a:pt x="53" y="40"/>
                    <a:pt x="46" y="37"/>
                    <a:pt x="40" y="30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943">
              <a:extLst>
                <a:ext uri="{FF2B5EF4-FFF2-40B4-BE49-F238E27FC236}">
                  <a16:creationId xmlns:a16="http://schemas.microsoft.com/office/drawing/2014/main" id="{D147F914-193D-D949-8260-2E16ADDA4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6457" y="6265983"/>
              <a:ext cx="382275" cy="169901"/>
            </a:xfrm>
            <a:custGeom>
              <a:avLst/>
              <a:gdLst>
                <a:gd name="T0" fmla="*/ 77 w 78"/>
                <a:gd name="T1" fmla="*/ 30 h 35"/>
                <a:gd name="T2" fmla="*/ 77 w 78"/>
                <a:gd name="T3" fmla="*/ 30 h 35"/>
                <a:gd name="T4" fmla="*/ 60 w 78"/>
                <a:gd name="T5" fmla="*/ 17 h 35"/>
                <a:gd name="T6" fmla="*/ 40 w 78"/>
                <a:gd name="T7" fmla="*/ 10 h 35"/>
                <a:gd name="T8" fmla="*/ 20 w 78"/>
                <a:gd name="T9" fmla="*/ 4 h 35"/>
                <a:gd name="T10" fmla="*/ 0 w 78"/>
                <a:gd name="T11" fmla="*/ 0 h 35"/>
                <a:gd name="T12" fmla="*/ 0 w 78"/>
                <a:gd name="T13" fmla="*/ 0 h 35"/>
                <a:gd name="T14" fmla="*/ 17 w 78"/>
                <a:gd name="T15" fmla="*/ 14 h 35"/>
                <a:gd name="T16" fmla="*/ 37 w 78"/>
                <a:gd name="T17" fmla="*/ 24 h 35"/>
                <a:gd name="T18" fmla="*/ 53 w 78"/>
                <a:gd name="T19" fmla="*/ 34 h 35"/>
                <a:gd name="T20" fmla="*/ 77 w 78"/>
                <a:gd name="T21" fmla="*/ 34 h 35"/>
                <a:gd name="T22" fmla="*/ 77 w 78"/>
                <a:gd name="T2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5">
                  <a:moveTo>
                    <a:pt x="77" y="30"/>
                  </a:moveTo>
                  <a:lnTo>
                    <a:pt x="77" y="30"/>
                  </a:lnTo>
                  <a:cubicBezTo>
                    <a:pt x="73" y="24"/>
                    <a:pt x="67" y="20"/>
                    <a:pt x="60" y="17"/>
                  </a:cubicBezTo>
                  <a:cubicBezTo>
                    <a:pt x="57" y="14"/>
                    <a:pt x="47" y="14"/>
                    <a:pt x="40" y="10"/>
                  </a:cubicBezTo>
                  <a:cubicBezTo>
                    <a:pt x="33" y="7"/>
                    <a:pt x="27" y="7"/>
                    <a:pt x="20" y="4"/>
                  </a:cubicBezTo>
                  <a:cubicBezTo>
                    <a:pt x="13" y="4"/>
                    <a:pt x="7" y="0"/>
                    <a:pt x="0" y="0"/>
                  </a:cubicBezTo>
                  <a:lnTo>
                    <a:pt x="0" y="0"/>
                  </a:lnTo>
                  <a:cubicBezTo>
                    <a:pt x="7" y="7"/>
                    <a:pt x="13" y="10"/>
                    <a:pt x="17" y="14"/>
                  </a:cubicBezTo>
                  <a:cubicBezTo>
                    <a:pt x="23" y="17"/>
                    <a:pt x="30" y="20"/>
                    <a:pt x="37" y="24"/>
                  </a:cubicBezTo>
                  <a:cubicBezTo>
                    <a:pt x="43" y="27"/>
                    <a:pt x="47" y="30"/>
                    <a:pt x="53" y="34"/>
                  </a:cubicBezTo>
                  <a:cubicBezTo>
                    <a:pt x="60" y="34"/>
                    <a:pt x="70" y="34"/>
                    <a:pt x="77" y="34"/>
                  </a:cubicBezTo>
                  <a:lnTo>
                    <a:pt x="77" y="30"/>
                  </a:ln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944">
              <a:extLst>
                <a:ext uri="{FF2B5EF4-FFF2-40B4-BE49-F238E27FC236}">
                  <a16:creationId xmlns:a16="http://schemas.microsoft.com/office/drawing/2014/main" id="{34301A03-FBDA-FC40-ABDC-1103BB65C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2750" y="6350933"/>
              <a:ext cx="169901" cy="382275"/>
            </a:xfrm>
            <a:custGeom>
              <a:avLst/>
              <a:gdLst>
                <a:gd name="T0" fmla="*/ 13 w 34"/>
                <a:gd name="T1" fmla="*/ 20 h 81"/>
                <a:gd name="T2" fmla="*/ 13 w 34"/>
                <a:gd name="T3" fmla="*/ 20 h 81"/>
                <a:gd name="T4" fmla="*/ 3 w 34"/>
                <a:gd name="T5" fmla="*/ 0 h 81"/>
                <a:gd name="T6" fmla="*/ 0 w 34"/>
                <a:gd name="T7" fmla="*/ 0 h 81"/>
                <a:gd name="T8" fmla="*/ 3 w 34"/>
                <a:gd name="T9" fmla="*/ 23 h 81"/>
                <a:gd name="T10" fmla="*/ 10 w 34"/>
                <a:gd name="T11" fmla="*/ 43 h 81"/>
                <a:gd name="T12" fmla="*/ 13 w 34"/>
                <a:gd name="T13" fmla="*/ 63 h 81"/>
                <a:gd name="T14" fmla="*/ 30 w 34"/>
                <a:gd name="T15" fmla="*/ 80 h 81"/>
                <a:gd name="T16" fmla="*/ 30 w 34"/>
                <a:gd name="T17" fmla="*/ 77 h 81"/>
                <a:gd name="T18" fmla="*/ 30 w 34"/>
                <a:gd name="T19" fmla="*/ 57 h 81"/>
                <a:gd name="T20" fmla="*/ 23 w 34"/>
                <a:gd name="T21" fmla="*/ 37 h 81"/>
                <a:gd name="T22" fmla="*/ 13 w 34"/>
                <a:gd name="T23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81">
                  <a:moveTo>
                    <a:pt x="13" y="20"/>
                  </a:moveTo>
                  <a:lnTo>
                    <a:pt x="13" y="20"/>
                  </a:lnTo>
                  <a:cubicBezTo>
                    <a:pt x="10" y="13"/>
                    <a:pt x="6" y="7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3" y="17"/>
                    <a:pt x="3" y="23"/>
                  </a:cubicBezTo>
                  <a:cubicBezTo>
                    <a:pt x="6" y="30"/>
                    <a:pt x="6" y="37"/>
                    <a:pt x="10" y="43"/>
                  </a:cubicBezTo>
                  <a:cubicBezTo>
                    <a:pt x="10" y="50"/>
                    <a:pt x="10" y="57"/>
                    <a:pt x="13" y="63"/>
                  </a:cubicBezTo>
                  <a:cubicBezTo>
                    <a:pt x="16" y="70"/>
                    <a:pt x="23" y="73"/>
                    <a:pt x="30" y="80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33" y="70"/>
                    <a:pt x="33" y="63"/>
                    <a:pt x="30" y="57"/>
                  </a:cubicBezTo>
                  <a:cubicBezTo>
                    <a:pt x="30" y="50"/>
                    <a:pt x="26" y="43"/>
                    <a:pt x="23" y="37"/>
                  </a:cubicBezTo>
                  <a:cubicBezTo>
                    <a:pt x="20" y="30"/>
                    <a:pt x="16" y="23"/>
                    <a:pt x="13" y="20"/>
                  </a:cubicBezTo>
                </a:path>
              </a:pathLst>
            </a:custGeom>
            <a:solidFill>
              <a:srgbClr val="F9A3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945">
              <a:extLst>
                <a:ext uri="{FF2B5EF4-FFF2-40B4-BE49-F238E27FC236}">
                  <a16:creationId xmlns:a16="http://schemas.microsoft.com/office/drawing/2014/main" id="{240E83B4-7E67-8843-82B2-251F2511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9932" y="6733208"/>
              <a:ext cx="1210545" cy="1040644"/>
            </a:xfrm>
            <a:custGeom>
              <a:avLst/>
              <a:gdLst>
                <a:gd name="T0" fmla="*/ 251 w 252"/>
                <a:gd name="T1" fmla="*/ 180 h 218"/>
                <a:gd name="T2" fmla="*/ 251 w 252"/>
                <a:gd name="T3" fmla="*/ 180 h 218"/>
                <a:gd name="T4" fmla="*/ 237 w 252"/>
                <a:gd name="T5" fmla="*/ 0 h 218"/>
                <a:gd name="T6" fmla="*/ 50 w 252"/>
                <a:gd name="T7" fmla="*/ 13 h 218"/>
                <a:gd name="T8" fmla="*/ 0 w 252"/>
                <a:gd name="T9" fmla="*/ 167 h 218"/>
                <a:gd name="T10" fmla="*/ 127 w 252"/>
                <a:gd name="T11" fmla="*/ 217 h 218"/>
                <a:gd name="T12" fmla="*/ 251 w 252"/>
                <a:gd name="T13" fmla="*/ 18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218">
                  <a:moveTo>
                    <a:pt x="251" y="180"/>
                  </a:moveTo>
                  <a:lnTo>
                    <a:pt x="251" y="180"/>
                  </a:lnTo>
                  <a:cubicBezTo>
                    <a:pt x="197" y="93"/>
                    <a:pt x="237" y="0"/>
                    <a:pt x="237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44" y="113"/>
                    <a:pt x="0" y="167"/>
                  </a:cubicBezTo>
                  <a:cubicBezTo>
                    <a:pt x="17" y="194"/>
                    <a:pt x="67" y="217"/>
                    <a:pt x="127" y="217"/>
                  </a:cubicBezTo>
                  <a:cubicBezTo>
                    <a:pt x="187" y="217"/>
                    <a:pt x="234" y="204"/>
                    <a:pt x="251" y="180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946">
              <a:extLst>
                <a:ext uri="{FF2B5EF4-FFF2-40B4-BE49-F238E27FC236}">
                  <a16:creationId xmlns:a16="http://schemas.microsoft.com/office/drawing/2014/main" id="{437906BC-154E-E04E-BB0A-67C95ECBF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3750" y="5012978"/>
              <a:ext cx="1762705" cy="1975080"/>
            </a:xfrm>
            <a:custGeom>
              <a:avLst/>
              <a:gdLst>
                <a:gd name="T0" fmla="*/ 364 w 365"/>
                <a:gd name="T1" fmla="*/ 237 h 408"/>
                <a:gd name="T2" fmla="*/ 364 w 365"/>
                <a:gd name="T3" fmla="*/ 237 h 408"/>
                <a:gd name="T4" fmla="*/ 334 w 365"/>
                <a:gd name="T5" fmla="*/ 190 h 408"/>
                <a:gd name="T6" fmla="*/ 280 w 365"/>
                <a:gd name="T7" fmla="*/ 50 h 408"/>
                <a:gd name="T8" fmla="*/ 37 w 365"/>
                <a:gd name="T9" fmla="*/ 230 h 408"/>
                <a:gd name="T10" fmla="*/ 60 w 365"/>
                <a:gd name="T11" fmla="*/ 384 h 408"/>
                <a:gd name="T12" fmla="*/ 193 w 365"/>
                <a:gd name="T13" fmla="*/ 400 h 408"/>
                <a:gd name="T14" fmla="*/ 323 w 365"/>
                <a:gd name="T15" fmla="*/ 384 h 408"/>
                <a:gd name="T16" fmla="*/ 334 w 365"/>
                <a:gd name="T17" fmla="*/ 337 h 408"/>
                <a:gd name="T18" fmla="*/ 340 w 365"/>
                <a:gd name="T19" fmla="*/ 327 h 408"/>
                <a:gd name="T20" fmla="*/ 327 w 365"/>
                <a:gd name="T21" fmla="*/ 324 h 408"/>
                <a:gd name="T22" fmla="*/ 310 w 365"/>
                <a:gd name="T23" fmla="*/ 320 h 408"/>
                <a:gd name="T24" fmla="*/ 300 w 365"/>
                <a:gd name="T25" fmla="*/ 314 h 408"/>
                <a:gd name="T26" fmla="*/ 310 w 365"/>
                <a:gd name="T27" fmla="*/ 307 h 408"/>
                <a:gd name="T28" fmla="*/ 330 w 365"/>
                <a:gd name="T29" fmla="*/ 300 h 408"/>
                <a:gd name="T30" fmla="*/ 344 w 365"/>
                <a:gd name="T31" fmla="*/ 294 h 408"/>
                <a:gd name="T32" fmla="*/ 340 w 365"/>
                <a:gd name="T33" fmla="*/ 284 h 408"/>
                <a:gd name="T34" fmla="*/ 340 w 365"/>
                <a:gd name="T35" fmla="*/ 254 h 408"/>
                <a:gd name="T36" fmla="*/ 364 w 365"/>
                <a:gd name="T37" fmla="*/ 23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5" h="408">
                  <a:moveTo>
                    <a:pt x="364" y="237"/>
                  </a:moveTo>
                  <a:lnTo>
                    <a:pt x="364" y="237"/>
                  </a:lnTo>
                  <a:cubicBezTo>
                    <a:pt x="364" y="227"/>
                    <a:pt x="340" y="200"/>
                    <a:pt x="334" y="190"/>
                  </a:cubicBezTo>
                  <a:cubicBezTo>
                    <a:pt x="327" y="127"/>
                    <a:pt x="320" y="77"/>
                    <a:pt x="280" y="50"/>
                  </a:cubicBezTo>
                  <a:cubicBezTo>
                    <a:pt x="207" y="0"/>
                    <a:pt x="70" y="134"/>
                    <a:pt x="37" y="230"/>
                  </a:cubicBezTo>
                  <a:cubicBezTo>
                    <a:pt x="0" y="324"/>
                    <a:pt x="60" y="384"/>
                    <a:pt x="60" y="384"/>
                  </a:cubicBezTo>
                  <a:cubicBezTo>
                    <a:pt x="60" y="384"/>
                    <a:pt x="110" y="397"/>
                    <a:pt x="193" y="400"/>
                  </a:cubicBezTo>
                  <a:cubicBezTo>
                    <a:pt x="250" y="400"/>
                    <a:pt x="307" y="407"/>
                    <a:pt x="323" y="384"/>
                  </a:cubicBezTo>
                  <a:cubicBezTo>
                    <a:pt x="334" y="374"/>
                    <a:pt x="320" y="354"/>
                    <a:pt x="334" y="337"/>
                  </a:cubicBezTo>
                  <a:cubicBezTo>
                    <a:pt x="337" y="334"/>
                    <a:pt x="344" y="327"/>
                    <a:pt x="340" y="327"/>
                  </a:cubicBezTo>
                  <a:cubicBezTo>
                    <a:pt x="337" y="324"/>
                    <a:pt x="334" y="324"/>
                    <a:pt x="327" y="324"/>
                  </a:cubicBezTo>
                  <a:cubicBezTo>
                    <a:pt x="323" y="324"/>
                    <a:pt x="317" y="324"/>
                    <a:pt x="310" y="320"/>
                  </a:cubicBezTo>
                  <a:cubicBezTo>
                    <a:pt x="304" y="320"/>
                    <a:pt x="300" y="317"/>
                    <a:pt x="300" y="314"/>
                  </a:cubicBezTo>
                  <a:cubicBezTo>
                    <a:pt x="300" y="310"/>
                    <a:pt x="307" y="307"/>
                    <a:pt x="310" y="307"/>
                  </a:cubicBezTo>
                  <a:cubicBezTo>
                    <a:pt x="317" y="304"/>
                    <a:pt x="327" y="300"/>
                    <a:pt x="330" y="300"/>
                  </a:cubicBezTo>
                  <a:cubicBezTo>
                    <a:pt x="340" y="300"/>
                    <a:pt x="344" y="300"/>
                    <a:pt x="344" y="294"/>
                  </a:cubicBezTo>
                  <a:cubicBezTo>
                    <a:pt x="344" y="290"/>
                    <a:pt x="344" y="290"/>
                    <a:pt x="340" y="284"/>
                  </a:cubicBezTo>
                  <a:cubicBezTo>
                    <a:pt x="340" y="274"/>
                    <a:pt x="340" y="264"/>
                    <a:pt x="340" y="254"/>
                  </a:cubicBezTo>
                  <a:cubicBezTo>
                    <a:pt x="350" y="250"/>
                    <a:pt x="364" y="244"/>
                    <a:pt x="364" y="237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947">
              <a:extLst>
                <a:ext uri="{FF2B5EF4-FFF2-40B4-BE49-F238E27FC236}">
                  <a16:creationId xmlns:a16="http://schemas.microsoft.com/office/drawing/2014/main" id="{1321E5FF-B26D-8C4B-A4EF-50211EB2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0576" y="5798758"/>
              <a:ext cx="318556" cy="191145"/>
            </a:xfrm>
            <a:custGeom>
              <a:avLst/>
              <a:gdLst>
                <a:gd name="T0" fmla="*/ 6 w 68"/>
                <a:gd name="T1" fmla="*/ 37 h 38"/>
                <a:gd name="T2" fmla="*/ 6 w 68"/>
                <a:gd name="T3" fmla="*/ 37 h 38"/>
                <a:gd name="T4" fmla="*/ 3 w 68"/>
                <a:gd name="T5" fmla="*/ 37 h 38"/>
                <a:gd name="T6" fmla="*/ 3 w 68"/>
                <a:gd name="T7" fmla="*/ 30 h 38"/>
                <a:gd name="T8" fmla="*/ 67 w 68"/>
                <a:gd name="T9" fmla="*/ 27 h 38"/>
                <a:gd name="T10" fmla="*/ 67 w 68"/>
                <a:gd name="T11" fmla="*/ 34 h 38"/>
                <a:gd name="T12" fmla="*/ 60 w 68"/>
                <a:gd name="T13" fmla="*/ 34 h 38"/>
                <a:gd name="T14" fmla="*/ 60 w 68"/>
                <a:gd name="T15" fmla="*/ 34 h 38"/>
                <a:gd name="T16" fmla="*/ 10 w 68"/>
                <a:gd name="T17" fmla="*/ 37 h 38"/>
                <a:gd name="T18" fmla="*/ 6 w 68"/>
                <a:gd name="T1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8">
                  <a:moveTo>
                    <a:pt x="6" y="37"/>
                  </a:moveTo>
                  <a:lnTo>
                    <a:pt x="6" y="37"/>
                  </a:lnTo>
                  <a:lnTo>
                    <a:pt x="3" y="37"/>
                  </a:lnTo>
                  <a:cubicBezTo>
                    <a:pt x="0" y="34"/>
                    <a:pt x="0" y="30"/>
                    <a:pt x="3" y="30"/>
                  </a:cubicBezTo>
                  <a:cubicBezTo>
                    <a:pt x="37" y="0"/>
                    <a:pt x="67" y="27"/>
                    <a:pt x="67" y="27"/>
                  </a:cubicBezTo>
                  <a:cubicBezTo>
                    <a:pt x="67" y="30"/>
                    <a:pt x="67" y="34"/>
                    <a:pt x="67" y="34"/>
                  </a:cubicBezTo>
                  <a:cubicBezTo>
                    <a:pt x="63" y="37"/>
                    <a:pt x="60" y="37"/>
                    <a:pt x="60" y="34"/>
                  </a:cubicBezTo>
                  <a:lnTo>
                    <a:pt x="60" y="34"/>
                  </a:lnTo>
                  <a:cubicBezTo>
                    <a:pt x="60" y="34"/>
                    <a:pt x="37" y="14"/>
                    <a:pt x="10" y="37"/>
                  </a:cubicBezTo>
                  <a:lnTo>
                    <a:pt x="6" y="37"/>
                  </a:ln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948">
              <a:extLst>
                <a:ext uri="{FF2B5EF4-FFF2-40B4-BE49-F238E27FC236}">
                  <a16:creationId xmlns:a16="http://schemas.microsoft.com/office/drawing/2014/main" id="{758F24A4-2519-824E-8270-62A0A8CFB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6756" y="5904953"/>
              <a:ext cx="127424" cy="127424"/>
            </a:xfrm>
            <a:custGeom>
              <a:avLst/>
              <a:gdLst>
                <a:gd name="T0" fmla="*/ 24 w 25"/>
                <a:gd name="T1" fmla="*/ 14 h 25"/>
                <a:gd name="T2" fmla="*/ 24 w 25"/>
                <a:gd name="T3" fmla="*/ 14 h 25"/>
                <a:gd name="T4" fmla="*/ 11 w 25"/>
                <a:gd name="T5" fmla="*/ 24 h 25"/>
                <a:gd name="T6" fmla="*/ 0 w 25"/>
                <a:gd name="T7" fmla="*/ 14 h 25"/>
                <a:gd name="T8" fmla="*/ 11 w 25"/>
                <a:gd name="T9" fmla="*/ 0 h 25"/>
                <a:gd name="T10" fmla="*/ 24 w 25"/>
                <a:gd name="T1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24" y="14"/>
                  </a:moveTo>
                  <a:lnTo>
                    <a:pt x="24" y="14"/>
                  </a:lnTo>
                  <a:cubicBezTo>
                    <a:pt x="24" y="21"/>
                    <a:pt x="17" y="24"/>
                    <a:pt x="11" y="24"/>
                  </a:cubicBezTo>
                  <a:cubicBezTo>
                    <a:pt x="7" y="24"/>
                    <a:pt x="0" y="21"/>
                    <a:pt x="0" y="14"/>
                  </a:cubicBezTo>
                  <a:cubicBezTo>
                    <a:pt x="0" y="7"/>
                    <a:pt x="7" y="0"/>
                    <a:pt x="11" y="0"/>
                  </a:cubicBezTo>
                  <a:cubicBezTo>
                    <a:pt x="17" y="0"/>
                    <a:pt x="24" y="7"/>
                    <a:pt x="24" y="14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949">
              <a:extLst>
                <a:ext uri="{FF2B5EF4-FFF2-40B4-BE49-F238E27FC236}">
                  <a16:creationId xmlns:a16="http://schemas.microsoft.com/office/drawing/2014/main" id="{F3D697E1-2CEA-2D42-883D-AFF9372F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0231" y="4970503"/>
              <a:ext cx="1932619" cy="1975080"/>
            </a:xfrm>
            <a:custGeom>
              <a:avLst/>
              <a:gdLst>
                <a:gd name="T0" fmla="*/ 397 w 401"/>
                <a:gd name="T1" fmla="*/ 100 h 408"/>
                <a:gd name="T2" fmla="*/ 397 w 401"/>
                <a:gd name="T3" fmla="*/ 100 h 408"/>
                <a:gd name="T4" fmla="*/ 310 w 401"/>
                <a:gd name="T5" fmla="*/ 3 h 408"/>
                <a:gd name="T6" fmla="*/ 0 w 401"/>
                <a:gd name="T7" fmla="*/ 200 h 408"/>
                <a:gd name="T8" fmla="*/ 166 w 401"/>
                <a:gd name="T9" fmla="*/ 407 h 408"/>
                <a:gd name="T10" fmla="*/ 163 w 401"/>
                <a:gd name="T11" fmla="*/ 347 h 408"/>
                <a:gd name="T12" fmla="*/ 183 w 401"/>
                <a:gd name="T13" fmla="*/ 250 h 408"/>
                <a:gd name="T14" fmla="*/ 250 w 401"/>
                <a:gd name="T15" fmla="*/ 277 h 408"/>
                <a:gd name="T16" fmla="*/ 397 w 401"/>
                <a:gd name="T17" fmla="*/ 10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408">
                  <a:moveTo>
                    <a:pt x="397" y="100"/>
                  </a:moveTo>
                  <a:lnTo>
                    <a:pt x="397" y="100"/>
                  </a:lnTo>
                  <a:cubicBezTo>
                    <a:pt x="397" y="100"/>
                    <a:pt x="400" y="7"/>
                    <a:pt x="310" y="3"/>
                  </a:cubicBezTo>
                  <a:cubicBezTo>
                    <a:pt x="200" y="0"/>
                    <a:pt x="3" y="10"/>
                    <a:pt x="0" y="200"/>
                  </a:cubicBezTo>
                  <a:cubicBezTo>
                    <a:pt x="0" y="374"/>
                    <a:pt x="166" y="407"/>
                    <a:pt x="166" y="407"/>
                  </a:cubicBezTo>
                  <a:cubicBezTo>
                    <a:pt x="166" y="407"/>
                    <a:pt x="190" y="390"/>
                    <a:pt x="163" y="347"/>
                  </a:cubicBezTo>
                  <a:cubicBezTo>
                    <a:pt x="140" y="304"/>
                    <a:pt x="146" y="257"/>
                    <a:pt x="183" y="250"/>
                  </a:cubicBezTo>
                  <a:cubicBezTo>
                    <a:pt x="220" y="244"/>
                    <a:pt x="226" y="294"/>
                    <a:pt x="250" y="277"/>
                  </a:cubicBezTo>
                  <a:cubicBezTo>
                    <a:pt x="273" y="260"/>
                    <a:pt x="143" y="53"/>
                    <a:pt x="397" y="100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1" name="Rectángulo 8">
            <a:extLst>
              <a:ext uri="{FF2B5EF4-FFF2-40B4-BE49-F238E27FC236}">
                <a16:creationId xmlns:a16="http://schemas.microsoft.com/office/drawing/2014/main" id="{FAECDA60-06A4-B04D-9035-6898A3B6DC0B}"/>
              </a:ext>
            </a:extLst>
          </p:cNvPr>
          <p:cNvSpPr/>
          <p:nvPr/>
        </p:nvSpPr>
        <p:spPr>
          <a:xfrm>
            <a:off x="11826740" y="7259004"/>
            <a:ext cx="20355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44" name="Rectángulo 1251">
            <a:extLst>
              <a:ext uri="{FF2B5EF4-FFF2-40B4-BE49-F238E27FC236}">
                <a16:creationId xmlns:a16="http://schemas.microsoft.com/office/drawing/2014/main" id="{98A1092F-251D-D946-A7C1-EF446944E994}"/>
              </a:ext>
            </a:extLst>
          </p:cNvPr>
          <p:cNvSpPr/>
          <p:nvPr/>
        </p:nvSpPr>
        <p:spPr>
          <a:xfrm>
            <a:off x="9741457" y="9593156"/>
            <a:ext cx="2362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47" name="Triángulo 9">
            <a:extLst>
              <a:ext uri="{FF2B5EF4-FFF2-40B4-BE49-F238E27FC236}">
                <a16:creationId xmlns:a16="http://schemas.microsoft.com/office/drawing/2014/main" id="{2254737B-FE7D-0F4C-9B91-CA347A61BDF8}"/>
              </a:ext>
            </a:extLst>
          </p:cNvPr>
          <p:cNvSpPr/>
          <p:nvPr/>
        </p:nvSpPr>
        <p:spPr>
          <a:xfrm rot="5400000">
            <a:off x="15633262" y="6845881"/>
            <a:ext cx="3004932" cy="195955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Triángulo 1254">
            <a:extLst>
              <a:ext uri="{FF2B5EF4-FFF2-40B4-BE49-F238E27FC236}">
                <a16:creationId xmlns:a16="http://schemas.microsoft.com/office/drawing/2014/main" id="{22C110B5-2D83-9B40-8D19-573A091A74E9}"/>
              </a:ext>
            </a:extLst>
          </p:cNvPr>
          <p:cNvSpPr/>
          <p:nvPr/>
        </p:nvSpPr>
        <p:spPr>
          <a:xfrm rot="16200000">
            <a:off x="5605199" y="9280546"/>
            <a:ext cx="3004932" cy="195955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CC17D0-9A24-CB4E-803F-32411936D95E}"/>
              </a:ext>
            </a:extLst>
          </p:cNvPr>
          <p:cNvGrpSpPr/>
          <p:nvPr/>
        </p:nvGrpSpPr>
        <p:grpSpPr>
          <a:xfrm>
            <a:off x="2047863" y="9246197"/>
            <a:ext cx="3962944" cy="2050181"/>
            <a:chOff x="1585127" y="8460986"/>
            <a:chExt cx="3962944" cy="2050181"/>
          </a:xfrm>
        </p:grpSpPr>
        <p:sp>
          <p:nvSpPr>
            <p:cNvPr id="151" name="Rectángulo 10">
              <a:extLst>
                <a:ext uri="{FF2B5EF4-FFF2-40B4-BE49-F238E27FC236}">
                  <a16:creationId xmlns:a16="http://schemas.microsoft.com/office/drawing/2014/main" id="{4784649F-B3F0-6B4C-84CC-2911C896DB4E}"/>
                </a:ext>
              </a:extLst>
            </p:cNvPr>
            <p:cNvSpPr/>
            <p:nvPr/>
          </p:nvSpPr>
          <p:spPr>
            <a:xfrm>
              <a:off x="2660742" y="8460986"/>
              <a:ext cx="181171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400" dirty="0">
                  <a:solidFill>
                    <a:schemeClr val="tx2">
                      <a:lumMod val="50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FEVER</a:t>
              </a:r>
            </a:p>
          </p:txBody>
        </p:sp>
        <p:sp>
          <p:nvSpPr>
            <p:cNvPr id="152" name="Rectángulo 11">
              <a:extLst>
                <a:ext uri="{FF2B5EF4-FFF2-40B4-BE49-F238E27FC236}">
                  <a16:creationId xmlns:a16="http://schemas.microsoft.com/office/drawing/2014/main" id="{E7C93B0C-C3DF-E646-813A-4B9EE17AA6D3}"/>
                </a:ext>
              </a:extLst>
            </p:cNvPr>
            <p:cNvSpPr/>
            <p:nvPr/>
          </p:nvSpPr>
          <p:spPr>
            <a:xfrm>
              <a:off x="1585127" y="9187728"/>
              <a:ext cx="396294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Marketing is a</a:t>
              </a:r>
            </a:p>
            <a:p>
              <a:pPr algn="ctr"/>
              <a:r>
                <a:rPr lang="es-MX" sz="40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process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F70DDA-A35F-7E40-AC0D-45B4FFA827D2}"/>
              </a:ext>
            </a:extLst>
          </p:cNvPr>
          <p:cNvGrpSpPr/>
          <p:nvPr/>
        </p:nvGrpSpPr>
        <p:grpSpPr>
          <a:xfrm>
            <a:off x="18793630" y="9229053"/>
            <a:ext cx="3962944" cy="2050180"/>
            <a:chOff x="19468413" y="8443842"/>
            <a:chExt cx="3962944" cy="2050180"/>
          </a:xfrm>
        </p:grpSpPr>
        <p:sp>
          <p:nvSpPr>
            <p:cNvPr id="155" name="Rectángulo 1260">
              <a:extLst>
                <a:ext uri="{FF2B5EF4-FFF2-40B4-BE49-F238E27FC236}">
                  <a16:creationId xmlns:a16="http://schemas.microsoft.com/office/drawing/2014/main" id="{5D829765-3D95-D74D-81F9-71215E5B730A}"/>
                </a:ext>
              </a:extLst>
            </p:cNvPr>
            <p:cNvSpPr/>
            <p:nvPr/>
          </p:nvSpPr>
          <p:spPr>
            <a:xfrm>
              <a:off x="20311850" y="8443842"/>
              <a:ext cx="228620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400" dirty="0">
                  <a:solidFill>
                    <a:schemeClr val="tx2">
                      <a:lumMod val="50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COUGH</a:t>
              </a:r>
            </a:p>
          </p:txBody>
        </p:sp>
        <p:sp>
          <p:nvSpPr>
            <p:cNvPr id="156" name="Rectángulo 1261">
              <a:extLst>
                <a:ext uri="{FF2B5EF4-FFF2-40B4-BE49-F238E27FC236}">
                  <a16:creationId xmlns:a16="http://schemas.microsoft.com/office/drawing/2014/main" id="{159DB6AC-DA5B-134D-9ABF-13B83B95E278}"/>
                </a:ext>
              </a:extLst>
            </p:cNvPr>
            <p:cNvSpPr/>
            <p:nvPr/>
          </p:nvSpPr>
          <p:spPr>
            <a:xfrm>
              <a:off x="19468413" y="9170583"/>
              <a:ext cx="396294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Marketing is a</a:t>
              </a:r>
            </a:p>
            <a:p>
              <a:pPr algn="ctr"/>
              <a:r>
                <a:rPr lang="es-MX" sz="40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813">
            <a:extLst>
              <a:ext uri="{FF2B5EF4-FFF2-40B4-BE49-F238E27FC236}">
                <a16:creationId xmlns:a16="http://schemas.microsoft.com/office/drawing/2014/main" id="{B11500E0-7AB4-0A45-8A07-097C20FF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409181" cy="13716000"/>
          </a:xfrm>
          <a:custGeom>
            <a:avLst/>
            <a:gdLst>
              <a:gd name="T0" fmla="*/ 1008 w 1009"/>
              <a:gd name="T1" fmla="*/ 1972 h 1973"/>
              <a:gd name="T2" fmla="*/ 0 w 1009"/>
              <a:gd name="T3" fmla="*/ 1972 h 1973"/>
              <a:gd name="T4" fmla="*/ 0 w 1009"/>
              <a:gd name="T5" fmla="*/ 0 h 1973"/>
              <a:gd name="T6" fmla="*/ 1008 w 1009"/>
              <a:gd name="T7" fmla="*/ 0 h 1973"/>
              <a:gd name="T8" fmla="*/ 1008 w 1009"/>
              <a:gd name="T9" fmla="*/ 1972 h 1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973">
                <a:moveTo>
                  <a:pt x="1008" y="1972"/>
                </a:moveTo>
                <a:lnTo>
                  <a:pt x="0" y="1972"/>
                </a:lnTo>
                <a:lnTo>
                  <a:pt x="0" y="0"/>
                </a:lnTo>
                <a:lnTo>
                  <a:pt x="1008" y="0"/>
                </a:lnTo>
                <a:lnTo>
                  <a:pt x="1008" y="19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48A838-618C-334B-AF96-5B8B4176A70D}"/>
              </a:ext>
            </a:extLst>
          </p:cNvPr>
          <p:cNvGrpSpPr/>
          <p:nvPr/>
        </p:nvGrpSpPr>
        <p:grpSpPr>
          <a:xfrm>
            <a:off x="3321484" y="4485768"/>
            <a:ext cx="17734682" cy="4744464"/>
            <a:chOff x="3321484" y="4104017"/>
            <a:chExt cx="17734682" cy="4744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38A5A3-79B0-0349-88E5-61B003AEEC05}"/>
                </a:ext>
              </a:extLst>
            </p:cNvPr>
            <p:cNvGrpSpPr/>
            <p:nvPr/>
          </p:nvGrpSpPr>
          <p:grpSpPr>
            <a:xfrm>
              <a:off x="3321484" y="4867518"/>
              <a:ext cx="17734682" cy="3980963"/>
              <a:chOff x="3321484" y="5426839"/>
              <a:chExt cx="17734682" cy="39809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7D31F1-778F-FA4B-A213-E942C45B894D}"/>
                  </a:ext>
                </a:extLst>
              </p:cNvPr>
              <p:cNvSpPr txBox="1"/>
              <p:nvPr/>
            </p:nvSpPr>
            <p:spPr>
              <a:xfrm>
                <a:off x="3321484" y="5426839"/>
                <a:ext cx="1773468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6000" dirty="0">
                    <a:solidFill>
                      <a:schemeClr val="bg1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“THE DISEASE CAUSES RESPIRATORY ILLNESS WITH SYMOTOMS SUCH AS A COUGH, FEVER, AND IN MORE SEVERE CASES.”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8C445C-AFAA-0446-98AC-DF3439FADB60}"/>
                  </a:ext>
                </a:extLst>
              </p:cNvPr>
              <p:cNvSpPr txBox="1"/>
              <p:nvPr/>
            </p:nvSpPr>
            <p:spPr>
              <a:xfrm flipH="1">
                <a:off x="8902560" y="8884582"/>
                <a:ext cx="65725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600" dirty="0">
                    <a:solidFill>
                      <a:schemeClr val="accent4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TYLER LITTELFIELD</a:t>
                </a:r>
              </a:p>
            </p:txBody>
          </p:sp>
        </p:grpSp>
        <p:sp>
          <p:nvSpPr>
            <p:cNvPr id="22" name="Freeform 1280">
              <a:extLst>
                <a:ext uri="{FF2B5EF4-FFF2-40B4-BE49-F238E27FC236}">
                  <a16:creationId xmlns:a16="http://schemas.microsoft.com/office/drawing/2014/main" id="{33751423-143A-7946-A760-338CDE848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6737" y="4104017"/>
              <a:ext cx="1664173" cy="168080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24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4136069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BULLETS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2DBB88-0903-9140-AF0E-F5031E4DB4ED}"/>
              </a:ext>
            </a:extLst>
          </p:cNvPr>
          <p:cNvSpPr/>
          <p:nvPr/>
        </p:nvSpPr>
        <p:spPr>
          <a:xfrm>
            <a:off x="2382888" y="4487359"/>
            <a:ext cx="5980333" cy="1035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040FDB-F406-164E-B557-D83DB559D8CB}"/>
              </a:ext>
            </a:extLst>
          </p:cNvPr>
          <p:cNvSpPr/>
          <p:nvPr/>
        </p:nvSpPr>
        <p:spPr>
          <a:xfrm>
            <a:off x="9138913" y="4487359"/>
            <a:ext cx="5980333" cy="10350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B78D9-5ABA-EA48-A9DA-03C70F853CE7}"/>
              </a:ext>
            </a:extLst>
          </p:cNvPr>
          <p:cNvSpPr/>
          <p:nvPr/>
        </p:nvSpPr>
        <p:spPr>
          <a:xfrm>
            <a:off x="15894941" y="4487359"/>
            <a:ext cx="5980333" cy="1035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0B8A0E75-C659-DF46-955A-E46747B29DC1}"/>
              </a:ext>
            </a:extLst>
          </p:cNvPr>
          <p:cNvSpPr txBox="1"/>
          <p:nvPr/>
        </p:nvSpPr>
        <p:spPr>
          <a:xfrm>
            <a:off x="3575828" y="4669400"/>
            <a:ext cx="360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D69FE6AB-76A4-E347-AE0C-3A5EC7396579}"/>
              </a:ext>
            </a:extLst>
          </p:cNvPr>
          <p:cNvSpPr txBox="1"/>
          <p:nvPr/>
        </p:nvSpPr>
        <p:spPr>
          <a:xfrm>
            <a:off x="10328370" y="4669400"/>
            <a:ext cx="360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3F607CB3-1D1F-3C49-9372-16A980094803}"/>
              </a:ext>
            </a:extLst>
          </p:cNvPr>
          <p:cNvSpPr txBox="1"/>
          <p:nvPr/>
        </p:nvSpPr>
        <p:spPr>
          <a:xfrm>
            <a:off x="17084398" y="4669400"/>
            <a:ext cx="360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89D36A69-C22B-A04C-9730-0C6A54284B65}"/>
              </a:ext>
            </a:extLst>
          </p:cNvPr>
          <p:cNvSpPr txBox="1"/>
          <p:nvPr/>
        </p:nvSpPr>
        <p:spPr>
          <a:xfrm>
            <a:off x="3182734" y="6618040"/>
            <a:ext cx="50862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Marketing is the study and management of exchange relationships. 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Poppins Light" pitchFamily="2" charset="77"/>
              <a:ea typeface="Lato" panose="020F0502020204030203" pitchFamily="34" charset="0"/>
              <a:cs typeface="Poppins Light" pitchFamily="2" charset="77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Business process of creating relationships with and satisfying.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Poppins Light" pitchFamily="2" charset="77"/>
              <a:ea typeface="Lato" panose="020F0502020204030203" pitchFamily="34" charset="0"/>
              <a:cs typeface="Poppins Light" pitchFamily="2" charset="77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Marketing is the study and management of exchange relationships.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CD3484-95A4-9F42-B609-4DB607781CFD}"/>
              </a:ext>
            </a:extLst>
          </p:cNvPr>
          <p:cNvSpPr/>
          <p:nvPr/>
        </p:nvSpPr>
        <p:spPr>
          <a:xfrm>
            <a:off x="2349123" y="6775307"/>
            <a:ext cx="355166" cy="3482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3C46AA-C169-9348-8B5E-FBF72A585074}"/>
              </a:ext>
            </a:extLst>
          </p:cNvPr>
          <p:cNvSpPr/>
          <p:nvPr/>
        </p:nvSpPr>
        <p:spPr>
          <a:xfrm>
            <a:off x="2337291" y="8737339"/>
            <a:ext cx="355166" cy="3482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82553143-88D4-3245-850E-39F661DC71BA}"/>
              </a:ext>
            </a:extLst>
          </p:cNvPr>
          <p:cNvSpPr txBox="1"/>
          <p:nvPr/>
        </p:nvSpPr>
        <p:spPr>
          <a:xfrm>
            <a:off x="9938760" y="6618040"/>
            <a:ext cx="50862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Marketing is the study and management of exchange relationships. 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Poppins Light" pitchFamily="2" charset="77"/>
              <a:ea typeface="Lato" panose="020F0502020204030203" pitchFamily="34" charset="0"/>
              <a:cs typeface="Poppins Light" pitchFamily="2" charset="77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Business process of creating relationships with and satisfying.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Poppins Light" pitchFamily="2" charset="77"/>
              <a:ea typeface="Lato" panose="020F0502020204030203" pitchFamily="34" charset="0"/>
              <a:cs typeface="Poppins Light" pitchFamily="2" charset="77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Marketing is the study and management of exchange relationships. 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D6C50B45-13EF-D545-856A-F991C81705A8}"/>
              </a:ext>
            </a:extLst>
          </p:cNvPr>
          <p:cNvSpPr txBox="1"/>
          <p:nvPr/>
        </p:nvSpPr>
        <p:spPr>
          <a:xfrm>
            <a:off x="16789047" y="6618040"/>
            <a:ext cx="50862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Marketing is the study and management of exchange relationships. 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Poppins Light" pitchFamily="2" charset="77"/>
              <a:ea typeface="Lato" panose="020F0502020204030203" pitchFamily="34" charset="0"/>
              <a:cs typeface="Poppins Light" pitchFamily="2" charset="77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Business process of creating relationships with and satisfying.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Poppins Light" pitchFamily="2" charset="77"/>
              <a:ea typeface="Lato" panose="020F0502020204030203" pitchFamily="34" charset="0"/>
              <a:cs typeface="Poppins Light" pitchFamily="2" charset="77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Marketing is the study and management of exchange relationships.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755C4C-7AA5-ED49-B860-232A5569313F}"/>
              </a:ext>
            </a:extLst>
          </p:cNvPr>
          <p:cNvSpPr/>
          <p:nvPr/>
        </p:nvSpPr>
        <p:spPr>
          <a:xfrm>
            <a:off x="2337291" y="10699371"/>
            <a:ext cx="355166" cy="3482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9D082A-F5C9-9E47-B6B3-2307A841817E}"/>
              </a:ext>
            </a:extLst>
          </p:cNvPr>
          <p:cNvSpPr/>
          <p:nvPr/>
        </p:nvSpPr>
        <p:spPr>
          <a:xfrm>
            <a:off x="9132611" y="6775307"/>
            <a:ext cx="355166" cy="3482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F11131-5781-5B4C-8627-7CC2AC93C751}"/>
              </a:ext>
            </a:extLst>
          </p:cNvPr>
          <p:cNvSpPr/>
          <p:nvPr/>
        </p:nvSpPr>
        <p:spPr>
          <a:xfrm>
            <a:off x="9120779" y="8737339"/>
            <a:ext cx="355166" cy="3482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B20E6A-D3D4-0347-9D72-0D163ABCC8FF}"/>
              </a:ext>
            </a:extLst>
          </p:cNvPr>
          <p:cNvSpPr/>
          <p:nvPr/>
        </p:nvSpPr>
        <p:spPr>
          <a:xfrm>
            <a:off x="9120779" y="10699371"/>
            <a:ext cx="355166" cy="3482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94C883-CF5E-924A-BB46-BA2C83D0A428}"/>
              </a:ext>
            </a:extLst>
          </p:cNvPr>
          <p:cNvSpPr/>
          <p:nvPr/>
        </p:nvSpPr>
        <p:spPr>
          <a:xfrm>
            <a:off x="15906773" y="6775307"/>
            <a:ext cx="355166" cy="3482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4211561-8E47-4346-AB60-D49EEB5EE659}"/>
              </a:ext>
            </a:extLst>
          </p:cNvPr>
          <p:cNvSpPr/>
          <p:nvPr/>
        </p:nvSpPr>
        <p:spPr>
          <a:xfrm>
            <a:off x="15894941" y="8737339"/>
            <a:ext cx="355166" cy="3482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4E0C68-C748-CA42-B9DA-EFFC9DC438FE}"/>
              </a:ext>
            </a:extLst>
          </p:cNvPr>
          <p:cNvSpPr/>
          <p:nvPr/>
        </p:nvSpPr>
        <p:spPr>
          <a:xfrm>
            <a:off x="15894941" y="10699371"/>
            <a:ext cx="355166" cy="3482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4426212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TIMELINE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2CE5926-F171-FB4F-A44C-D627396CE3E1}"/>
              </a:ext>
            </a:extLst>
          </p:cNvPr>
          <p:cNvGrpSpPr/>
          <p:nvPr/>
        </p:nvGrpSpPr>
        <p:grpSpPr>
          <a:xfrm>
            <a:off x="1045675" y="5377186"/>
            <a:ext cx="22257193" cy="5555291"/>
            <a:chOff x="1045675" y="4127506"/>
            <a:chExt cx="22257193" cy="55552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29C292-CEA7-9E4B-8373-4BB9FBDD66AB}"/>
                </a:ext>
              </a:extLst>
            </p:cNvPr>
            <p:cNvGrpSpPr/>
            <p:nvPr/>
          </p:nvGrpSpPr>
          <p:grpSpPr>
            <a:xfrm>
              <a:off x="1749598" y="4127506"/>
              <a:ext cx="20849348" cy="2844332"/>
              <a:chOff x="2513335" y="4231696"/>
              <a:chExt cx="19321873" cy="263595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EBB74D-A1CE-F348-9891-3568F469EF3D}"/>
                  </a:ext>
                </a:extLst>
              </p:cNvPr>
              <p:cNvSpPr/>
              <p:nvPr/>
            </p:nvSpPr>
            <p:spPr>
              <a:xfrm>
                <a:off x="6559730" y="4231696"/>
                <a:ext cx="2635951" cy="2635951"/>
              </a:xfrm>
              <a:prstGeom prst="ellipse">
                <a:avLst/>
              </a:prstGeom>
              <a:solidFill>
                <a:schemeClr val="accent2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FEB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3300D91-B052-2548-987A-4BD88365BED7}"/>
                  </a:ext>
                </a:extLst>
              </p:cNvPr>
              <p:cNvSpPr/>
              <p:nvPr/>
            </p:nvSpPr>
            <p:spPr>
              <a:xfrm>
                <a:off x="10772904" y="4231696"/>
                <a:ext cx="2635951" cy="2635951"/>
              </a:xfrm>
              <a:prstGeom prst="ellipse">
                <a:avLst/>
              </a:prstGeom>
              <a:solidFill>
                <a:schemeClr val="accent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MAR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6405D49-921B-1B4C-9EA4-F3415D79E3BF}"/>
                  </a:ext>
                </a:extLst>
              </p:cNvPr>
              <p:cNvSpPr/>
              <p:nvPr/>
            </p:nvSpPr>
            <p:spPr>
              <a:xfrm>
                <a:off x="14986078" y="4231696"/>
                <a:ext cx="2635951" cy="2635951"/>
              </a:xfrm>
              <a:prstGeom prst="ellipse">
                <a:avLst/>
              </a:prstGeom>
              <a:solidFill>
                <a:schemeClr val="accent2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APR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C179FC7-839A-7745-B1C6-DE085432614A}"/>
                  </a:ext>
                </a:extLst>
              </p:cNvPr>
              <p:cNvSpPr/>
              <p:nvPr/>
            </p:nvSpPr>
            <p:spPr>
              <a:xfrm>
                <a:off x="19199257" y="4231696"/>
                <a:ext cx="2635951" cy="2635951"/>
              </a:xfrm>
              <a:prstGeom prst="ellipse">
                <a:avLst/>
              </a:prstGeom>
              <a:solidFill>
                <a:schemeClr val="accent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MAY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5" name="Oval 2">
                <a:extLst>
                  <a:ext uri="{FF2B5EF4-FFF2-40B4-BE49-F238E27FC236}">
                    <a16:creationId xmlns:a16="http://schemas.microsoft.com/office/drawing/2014/main" id="{902C8CA9-32FB-4D42-A2E6-D93921AA4373}"/>
                  </a:ext>
                </a:extLst>
              </p:cNvPr>
              <p:cNvSpPr/>
              <p:nvPr/>
            </p:nvSpPr>
            <p:spPr>
              <a:xfrm>
                <a:off x="2513335" y="4231696"/>
                <a:ext cx="2635951" cy="2635951"/>
              </a:xfrm>
              <a:prstGeom prst="ellipse">
                <a:avLst/>
              </a:prstGeom>
              <a:solidFill>
                <a:schemeClr val="accent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bg1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JAN</a:t>
                </a:r>
                <a:endParaRPr lang="ko-KR" alt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endParaRPr>
              </a:p>
            </p:txBody>
          </p:sp>
          <p:sp>
            <p:nvSpPr>
              <p:cNvPr id="36" name="Chevron 92">
                <a:extLst>
                  <a:ext uri="{FF2B5EF4-FFF2-40B4-BE49-F238E27FC236}">
                    <a16:creationId xmlns:a16="http://schemas.microsoft.com/office/drawing/2014/main" id="{E589B32C-CEB1-5F45-86E7-E33922FD1C4F}"/>
                  </a:ext>
                </a:extLst>
              </p:cNvPr>
              <p:cNvSpPr/>
              <p:nvPr/>
            </p:nvSpPr>
            <p:spPr>
              <a:xfrm>
                <a:off x="9808641" y="5137313"/>
                <a:ext cx="351303" cy="824712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hevron 93">
                <a:extLst>
                  <a:ext uri="{FF2B5EF4-FFF2-40B4-BE49-F238E27FC236}">
                    <a16:creationId xmlns:a16="http://schemas.microsoft.com/office/drawing/2014/main" id="{F7C218B1-739D-074F-B739-A3B99628C777}"/>
                  </a:ext>
                </a:extLst>
              </p:cNvPr>
              <p:cNvSpPr/>
              <p:nvPr/>
            </p:nvSpPr>
            <p:spPr>
              <a:xfrm>
                <a:off x="14021815" y="5137311"/>
                <a:ext cx="351303" cy="824712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hevron 94">
                <a:extLst>
                  <a:ext uri="{FF2B5EF4-FFF2-40B4-BE49-F238E27FC236}">
                    <a16:creationId xmlns:a16="http://schemas.microsoft.com/office/drawing/2014/main" id="{70846552-D9C2-6A42-A1B1-070A3E2765D0}"/>
                  </a:ext>
                </a:extLst>
              </p:cNvPr>
              <p:cNvSpPr/>
              <p:nvPr/>
            </p:nvSpPr>
            <p:spPr>
              <a:xfrm>
                <a:off x="18234990" y="5137309"/>
                <a:ext cx="351303" cy="824712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hevron 92">
                <a:extLst>
                  <a:ext uri="{FF2B5EF4-FFF2-40B4-BE49-F238E27FC236}">
                    <a16:creationId xmlns:a16="http://schemas.microsoft.com/office/drawing/2014/main" id="{20EF2924-A0CF-4544-A08A-EE34C971D14F}"/>
                  </a:ext>
                </a:extLst>
              </p:cNvPr>
              <p:cNvSpPr/>
              <p:nvPr/>
            </p:nvSpPr>
            <p:spPr>
              <a:xfrm>
                <a:off x="5762246" y="5137313"/>
                <a:ext cx="351303" cy="824712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97F394-5B11-844F-A9E7-44073CB09511}"/>
                </a:ext>
              </a:extLst>
            </p:cNvPr>
            <p:cNvGrpSpPr/>
            <p:nvPr/>
          </p:nvGrpSpPr>
          <p:grpSpPr>
            <a:xfrm>
              <a:off x="1045675" y="7753976"/>
              <a:ext cx="4252179" cy="1928821"/>
              <a:chOff x="17996651" y="10642039"/>
              <a:chExt cx="4252179" cy="1928821"/>
            </a:xfrm>
          </p:grpSpPr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763A3AD9-E1B8-664B-BFB1-D7B14E52AC3F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47" name="Rectangle 56">
                <a:extLst>
                  <a:ext uri="{FF2B5EF4-FFF2-40B4-BE49-F238E27FC236}">
                    <a16:creationId xmlns:a16="http://schemas.microsoft.com/office/drawing/2014/main" id="{B4682ECA-6BCC-4F4B-8A8B-11FC02CAD293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041D05-482C-B343-B7E6-5252ED676017}"/>
                </a:ext>
              </a:extLst>
            </p:cNvPr>
            <p:cNvGrpSpPr/>
            <p:nvPr/>
          </p:nvGrpSpPr>
          <p:grpSpPr>
            <a:xfrm>
              <a:off x="5411954" y="7753976"/>
              <a:ext cx="4252179" cy="1928821"/>
              <a:chOff x="17996651" y="10642039"/>
              <a:chExt cx="4252179" cy="1928821"/>
            </a:xfrm>
          </p:grpSpPr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8F121DEB-5B56-8F44-8B6D-E804543F2ABC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358DB11-7DFB-524F-8642-A106E49D0887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34A8AF-B0B1-3D40-AD3E-8DFCB946662D}"/>
                </a:ext>
              </a:extLst>
            </p:cNvPr>
            <p:cNvGrpSpPr/>
            <p:nvPr/>
          </p:nvGrpSpPr>
          <p:grpSpPr>
            <a:xfrm>
              <a:off x="10001775" y="7753976"/>
              <a:ext cx="4252179" cy="1928821"/>
              <a:chOff x="17996651" y="10642039"/>
              <a:chExt cx="4252179" cy="1928821"/>
            </a:xfrm>
          </p:grpSpPr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2E1E6D49-E78A-EF46-983B-2978C8209395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4D6D99D2-35B4-5545-8BEC-84D938473A4D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4E1A8A4-0427-EF43-B9A3-8DFBA906D462}"/>
                </a:ext>
              </a:extLst>
            </p:cNvPr>
            <p:cNvGrpSpPr/>
            <p:nvPr/>
          </p:nvGrpSpPr>
          <p:grpSpPr>
            <a:xfrm>
              <a:off x="14504441" y="7753976"/>
              <a:ext cx="4252179" cy="1928821"/>
              <a:chOff x="17996651" y="10642039"/>
              <a:chExt cx="4252179" cy="1928821"/>
            </a:xfrm>
          </p:grpSpPr>
          <p:sp>
            <p:nvSpPr>
              <p:cNvPr id="55" name="CuadroTexto 395">
                <a:extLst>
                  <a:ext uri="{FF2B5EF4-FFF2-40B4-BE49-F238E27FC236}">
                    <a16:creationId xmlns:a16="http://schemas.microsoft.com/office/drawing/2014/main" id="{B118F06F-7949-A240-8A6C-12CC91A22982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56" name="Rectangle 56">
                <a:extLst>
                  <a:ext uri="{FF2B5EF4-FFF2-40B4-BE49-F238E27FC236}">
                    <a16:creationId xmlns:a16="http://schemas.microsoft.com/office/drawing/2014/main" id="{080AE4A1-D859-8943-A6B5-39C6084D5A2B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C27C2CD-3269-A14C-A319-399CEE8C26E1}"/>
                </a:ext>
              </a:extLst>
            </p:cNvPr>
            <p:cNvGrpSpPr/>
            <p:nvPr/>
          </p:nvGrpSpPr>
          <p:grpSpPr>
            <a:xfrm>
              <a:off x="19050689" y="7753976"/>
              <a:ext cx="4252179" cy="1928821"/>
              <a:chOff x="17996651" y="10642039"/>
              <a:chExt cx="4252179" cy="1928821"/>
            </a:xfrm>
          </p:grpSpPr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85A752FB-CFC7-924E-B9DF-3EC7A25E9193}"/>
                  </a:ext>
                </a:extLst>
              </p:cNvPr>
              <p:cNvSpPr txBox="1"/>
              <p:nvPr/>
            </p:nvSpPr>
            <p:spPr>
              <a:xfrm>
                <a:off x="18025219" y="10642039"/>
                <a:ext cx="42236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3200" dirty="0">
                    <a:solidFill>
                      <a:schemeClr val="tx2"/>
                    </a:solidFill>
                    <a:latin typeface="Poppins Medium" pitchFamily="2" charset="77"/>
                    <a:ea typeface="Lato Heavy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id="{F9EE15CA-862A-2945-8E6C-AFF916F8542F}"/>
                  </a:ext>
                </a:extLst>
              </p:cNvPr>
              <p:cNvSpPr/>
              <p:nvPr/>
            </p:nvSpPr>
            <p:spPr>
              <a:xfrm>
                <a:off x="17996651" y="11185865"/>
                <a:ext cx="425217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Poppins Light" pitchFamily="2" charset="77"/>
                    <a:ea typeface="Lato" panose="020F0502020204030203" pitchFamily="34" charset="0"/>
                    <a:cs typeface="Poppins Light" pitchFamily="2" charset="77"/>
                  </a:rPr>
                  <a:t>The disease causes respiratory illness with symptoms such.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3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796">
            <a:extLst>
              <a:ext uri="{FF2B5EF4-FFF2-40B4-BE49-F238E27FC236}">
                <a16:creationId xmlns:a16="http://schemas.microsoft.com/office/drawing/2014/main" id="{9CE55DF8-20EF-AE45-820B-0A4C283C8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7570"/>
            <a:ext cx="24377650" cy="8760860"/>
          </a:xfrm>
          <a:custGeom>
            <a:avLst/>
            <a:gdLst>
              <a:gd name="T0" fmla="*/ 5514 w 5515"/>
              <a:gd name="T1" fmla="*/ 597 h 598"/>
              <a:gd name="T2" fmla="*/ 0 w 5515"/>
              <a:gd name="T3" fmla="*/ 597 h 598"/>
              <a:gd name="T4" fmla="*/ 0 w 5515"/>
              <a:gd name="T5" fmla="*/ 0 h 598"/>
              <a:gd name="T6" fmla="*/ 5514 w 5515"/>
              <a:gd name="T7" fmla="*/ 0 h 598"/>
              <a:gd name="T8" fmla="*/ 5514 w 5515"/>
              <a:gd name="T9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15" h="598">
                <a:moveTo>
                  <a:pt x="5514" y="597"/>
                </a:moveTo>
                <a:lnTo>
                  <a:pt x="0" y="597"/>
                </a:lnTo>
                <a:lnTo>
                  <a:pt x="0" y="0"/>
                </a:lnTo>
                <a:lnTo>
                  <a:pt x="5514" y="0"/>
                </a:lnTo>
                <a:lnTo>
                  <a:pt x="5514" y="5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280">
            <a:extLst>
              <a:ext uri="{FF2B5EF4-FFF2-40B4-BE49-F238E27FC236}">
                <a16:creationId xmlns:a16="http://schemas.microsoft.com/office/drawing/2014/main" id="{E7218EE2-0F94-104B-9048-F234911A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794" y="11055919"/>
            <a:ext cx="3236059" cy="365021"/>
          </a:xfrm>
          <a:custGeom>
            <a:avLst/>
            <a:gdLst>
              <a:gd name="T0" fmla="*/ 2118 w 2119"/>
              <a:gd name="T1" fmla="*/ 127 h 128"/>
              <a:gd name="T2" fmla="*/ 0 w 2119"/>
              <a:gd name="T3" fmla="*/ 127 h 128"/>
              <a:gd name="T4" fmla="*/ 0 w 2119"/>
              <a:gd name="T5" fmla="*/ 0 h 128"/>
              <a:gd name="T6" fmla="*/ 2118 w 2119"/>
              <a:gd name="T7" fmla="*/ 0 h 128"/>
              <a:gd name="T8" fmla="*/ 2118 w 2119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9" h="128">
                <a:moveTo>
                  <a:pt x="2118" y="127"/>
                </a:moveTo>
                <a:lnTo>
                  <a:pt x="0" y="127"/>
                </a:lnTo>
                <a:lnTo>
                  <a:pt x="0" y="0"/>
                </a:lnTo>
                <a:lnTo>
                  <a:pt x="2118" y="0"/>
                </a:lnTo>
                <a:lnTo>
                  <a:pt x="2118" y="1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" name="Rectángulo 4">
            <a:extLst>
              <a:ext uri="{FF2B5EF4-FFF2-40B4-BE49-F238E27FC236}">
                <a16:creationId xmlns:a16="http://schemas.microsoft.com/office/drawing/2014/main" id="{149F5BBC-C5BF-3843-A4B1-306F8F97CC9E}"/>
              </a:ext>
            </a:extLst>
          </p:cNvPr>
          <p:cNvSpPr/>
          <p:nvPr/>
        </p:nvSpPr>
        <p:spPr>
          <a:xfrm>
            <a:off x="4718048" y="4888230"/>
            <a:ext cx="1494155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5000" dirty="0">
                <a:solidFill>
                  <a:schemeClr val="bg1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1,230,570</a:t>
            </a:r>
          </a:p>
        </p:txBody>
      </p:sp>
    </p:spTree>
    <p:extLst>
      <p:ext uri="{BB962C8B-B14F-4D97-AF65-F5344CB8AC3E}">
        <p14:creationId xmlns:p14="http://schemas.microsoft.com/office/powerpoint/2010/main" val="25672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7C5D0D-9CF6-574B-9DD0-C339627FB013}"/>
              </a:ext>
            </a:extLst>
          </p:cNvPr>
          <p:cNvGrpSpPr/>
          <p:nvPr/>
        </p:nvGrpSpPr>
        <p:grpSpPr>
          <a:xfrm>
            <a:off x="8361494" y="4853794"/>
            <a:ext cx="7654660" cy="4008412"/>
            <a:chOff x="8361494" y="5055078"/>
            <a:chExt cx="7654660" cy="4008412"/>
          </a:xfrm>
        </p:grpSpPr>
        <p:sp>
          <p:nvSpPr>
            <p:cNvPr id="24" name="Rectángulo 5">
              <a:extLst>
                <a:ext uri="{FF2B5EF4-FFF2-40B4-BE49-F238E27FC236}">
                  <a16:creationId xmlns:a16="http://schemas.microsoft.com/office/drawing/2014/main" id="{F48962A7-303D-924B-86AB-46506A96730F}"/>
                </a:ext>
              </a:extLst>
            </p:cNvPr>
            <p:cNvSpPr/>
            <p:nvPr/>
          </p:nvSpPr>
          <p:spPr>
            <a:xfrm>
              <a:off x="10679436" y="7124498"/>
              <a:ext cx="3018775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2000" dirty="0">
                  <a:solidFill>
                    <a:schemeClr val="tx1">
                      <a:lumMod val="50000"/>
                    </a:schemeClr>
                  </a:solidFill>
                  <a:latin typeface="Poppins" pitchFamily="2" charset="77"/>
                  <a:cs typeface="Poppins" pitchFamily="2" charset="77"/>
                </a:rPr>
                <a:t>you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15800C-E458-A541-BE97-4E9B36DB6784}"/>
                </a:ext>
              </a:extLst>
            </p:cNvPr>
            <p:cNvSpPr/>
            <p:nvPr/>
          </p:nvSpPr>
          <p:spPr>
            <a:xfrm>
              <a:off x="8361494" y="5055078"/>
              <a:ext cx="7654660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6600" b="1" dirty="0">
                  <a:solidFill>
                    <a:schemeClr val="accent2"/>
                  </a:solidFill>
                  <a:latin typeface="Poppins" pitchFamily="2" charset="77"/>
                  <a:cs typeface="Poppins" pitchFamily="2" charset="77"/>
                </a:rPr>
                <a:t>THANK</a:t>
              </a:r>
              <a:endParaRPr lang="en-US" sz="166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3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6458819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SYMPTOMPS</a:t>
              </a:r>
            </a:p>
          </p:txBody>
        </p:sp>
      </p:grpSp>
      <p:sp>
        <p:nvSpPr>
          <p:cNvPr id="51" name="Freeform 899">
            <a:extLst>
              <a:ext uri="{FF2B5EF4-FFF2-40B4-BE49-F238E27FC236}">
                <a16:creationId xmlns:a16="http://schemas.microsoft.com/office/drawing/2014/main" id="{8608996B-7D6A-5240-A12C-F791E6AAF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277" y="8328646"/>
            <a:ext cx="8155199" cy="1953850"/>
          </a:xfrm>
          <a:custGeom>
            <a:avLst/>
            <a:gdLst>
              <a:gd name="T0" fmla="*/ 0 w 1692"/>
              <a:gd name="T1" fmla="*/ 404 h 405"/>
              <a:gd name="T2" fmla="*/ 0 w 1692"/>
              <a:gd name="T3" fmla="*/ 404 h 405"/>
              <a:gd name="T4" fmla="*/ 0 w 1692"/>
              <a:gd name="T5" fmla="*/ 0 h 405"/>
              <a:gd name="T6" fmla="*/ 1487 w 1692"/>
              <a:gd name="T7" fmla="*/ 0 h 405"/>
              <a:gd name="T8" fmla="*/ 1691 w 1692"/>
              <a:gd name="T9" fmla="*/ 200 h 405"/>
              <a:gd name="T10" fmla="*/ 1691 w 1692"/>
              <a:gd name="T11" fmla="*/ 200 h 405"/>
              <a:gd name="T12" fmla="*/ 1487 w 1692"/>
              <a:gd name="T13" fmla="*/ 404 h 405"/>
              <a:gd name="T14" fmla="*/ 0 w 1692"/>
              <a:gd name="T15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2" h="405">
                <a:moveTo>
                  <a:pt x="0" y="404"/>
                </a:moveTo>
                <a:lnTo>
                  <a:pt x="0" y="404"/>
                </a:lnTo>
                <a:cubicBezTo>
                  <a:pt x="0" y="0"/>
                  <a:pt x="0" y="0"/>
                  <a:pt x="0" y="0"/>
                </a:cubicBezTo>
                <a:cubicBezTo>
                  <a:pt x="1487" y="0"/>
                  <a:pt x="1487" y="0"/>
                  <a:pt x="1487" y="0"/>
                </a:cubicBezTo>
                <a:cubicBezTo>
                  <a:pt x="1600" y="0"/>
                  <a:pt x="1691" y="90"/>
                  <a:pt x="1691" y="200"/>
                </a:cubicBezTo>
                <a:lnTo>
                  <a:pt x="1691" y="200"/>
                </a:lnTo>
                <a:cubicBezTo>
                  <a:pt x="1691" y="314"/>
                  <a:pt x="1600" y="404"/>
                  <a:pt x="1487" y="404"/>
                </a:cubicBezTo>
                <a:lnTo>
                  <a:pt x="0" y="40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900">
            <a:extLst>
              <a:ext uri="{FF2B5EF4-FFF2-40B4-BE49-F238E27FC236}">
                <a16:creationId xmlns:a16="http://schemas.microsoft.com/office/drawing/2014/main" id="{C1C26723-C1F9-C748-AC8E-CF84ECE4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83" y="7818947"/>
            <a:ext cx="1975094" cy="2973249"/>
          </a:xfrm>
          <a:custGeom>
            <a:avLst/>
            <a:gdLst>
              <a:gd name="T0" fmla="*/ 20 w 411"/>
              <a:gd name="T1" fmla="*/ 281 h 619"/>
              <a:gd name="T2" fmla="*/ 20 w 411"/>
              <a:gd name="T3" fmla="*/ 281 h 619"/>
              <a:gd name="T4" fmla="*/ 350 w 411"/>
              <a:gd name="T5" fmla="*/ 20 h 619"/>
              <a:gd name="T6" fmla="*/ 410 w 411"/>
              <a:gd name="T7" fmla="*/ 47 h 619"/>
              <a:gd name="T8" fmla="*/ 410 w 411"/>
              <a:gd name="T9" fmla="*/ 571 h 619"/>
              <a:gd name="T10" fmla="*/ 350 w 411"/>
              <a:gd name="T11" fmla="*/ 598 h 619"/>
              <a:gd name="T12" fmla="*/ 20 w 411"/>
              <a:gd name="T13" fmla="*/ 337 h 619"/>
              <a:gd name="T14" fmla="*/ 20 w 411"/>
              <a:gd name="T15" fmla="*/ 281 h 619"/>
              <a:gd name="T16" fmla="*/ 350 w 411"/>
              <a:gd name="T17" fmla="*/ 20 h 619"/>
              <a:gd name="T18" fmla="*/ 410 w 411"/>
              <a:gd name="T19" fmla="*/ 47 h 619"/>
              <a:gd name="T20" fmla="*/ 410 w 411"/>
              <a:gd name="T21" fmla="*/ 571 h 619"/>
              <a:gd name="T22" fmla="*/ 350 w 411"/>
              <a:gd name="T23" fmla="*/ 598 h 619"/>
              <a:gd name="T24" fmla="*/ 20 w 411"/>
              <a:gd name="T25" fmla="*/ 337 h 619"/>
              <a:gd name="T26" fmla="*/ 20 w 411"/>
              <a:gd name="T27" fmla="*/ 28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619">
                <a:moveTo>
                  <a:pt x="20" y="281"/>
                </a:moveTo>
                <a:lnTo>
                  <a:pt x="20" y="281"/>
                </a:lnTo>
                <a:cubicBezTo>
                  <a:pt x="350" y="20"/>
                  <a:pt x="350" y="20"/>
                  <a:pt x="350" y="20"/>
                </a:cubicBezTo>
                <a:cubicBezTo>
                  <a:pt x="373" y="0"/>
                  <a:pt x="410" y="17"/>
                  <a:pt x="410" y="47"/>
                </a:cubicBezTo>
                <a:cubicBezTo>
                  <a:pt x="410" y="571"/>
                  <a:pt x="410" y="571"/>
                  <a:pt x="410" y="571"/>
                </a:cubicBezTo>
                <a:cubicBezTo>
                  <a:pt x="410" y="601"/>
                  <a:pt x="373" y="618"/>
                  <a:pt x="350" y="598"/>
                </a:cubicBezTo>
                <a:cubicBezTo>
                  <a:pt x="20" y="337"/>
                  <a:pt x="20" y="337"/>
                  <a:pt x="20" y="337"/>
                </a:cubicBezTo>
                <a:cubicBezTo>
                  <a:pt x="0" y="324"/>
                  <a:pt x="0" y="294"/>
                  <a:pt x="20" y="281"/>
                </a:cubicBezTo>
                <a:cubicBezTo>
                  <a:pt x="350" y="20"/>
                  <a:pt x="350" y="20"/>
                  <a:pt x="350" y="20"/>
                </a:cubicBezTo>
                <a:cubicBezTo>
                  <a:pt x="373" y="0"/>
                  <a:pt x="410" y="17"/>
                  <a:pt x="410" y="47"/>
                </a:cubicBezTo>
                <a:cubicBezTo>
                  <a:pt x="410" y="571"/>
                  <a:pt x="410" y="571"/>
                  <a:pt x="410" y="571"/>
                </a:cubicBezTo>
                <a:cubicBezTo>
                  <a:pt x="410" y="601"/>
                  <a:pt x="373" y="618"/>
                  <a:pt x="350" y="598"/>
                </a:cubicBezTo>
                <a:cubicBezTo>
                  <a:pt x="20" y="337"/>
                  <a:pt x="20" y="337"/>
                  <a:pt x="20" y="337"/>
                </a:cubicBezTo>
                <a:cubicBezTo>
                  <a:pt x="0" y="324"/>
                  <a:pt x="0" y="294"/>
                  <a:pt x="20" y="281"/>
                </a:cubicBezTo>
              </a:path>
            </a:pathLst>
          </a:custGeom>
          <a:solidFill>
            <a:srgbClr val="F457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901">
            <a:extLst>
              <a:ext uri="{FF2B5EF4-FFF2-40B4-BE49-F238E27FC236}">
                <a16:creationId xmlns:a16="http://schemas.microsoft.com/office/drawing/2014/main" id="{A7D440F9-2906-2649-B7FF-61B06D52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077" y="5950047"/>
            <a:ext cx="8155199" cy="1953850"/>
          </a:xfrm>
          <a:custGeom>
            <a:avLst/>
            <a:gdLst>
              <a:gd name="T0" fmla="*/ 1694 w 1695"/>
              <a:gd name="T1" fmla="*/ 404 h 405"/>
              <a:gd name="T2" fmla="*/ 1694 w 1695"/>
              <a:gd name="T3" fmla="*/ 404 h 405"/>
              <a:gd name="T4" fmla="*/ 1694 w 1695"/>
              <a:gd name="T5" fmla="*/ 0 h 405"/>
              <a:gd name="T6" fmla="*/ 204 w 1695"/>
              <a:gd name="T7" fmla="*/ 0 h 405"/>
              <a:gd name="T8" fmla="*/ 0 w 1695"/>
              <a:gd name="T9" fmla="*/ 203 h 405"/>
              <a:gd name="T10" fmla="*/ 0 w 1695"/>
              <a:gd name="T11" fmla="*/ 203 h 405"/>
              <a:gd name="T12" fmla="*/ 204 w 1695"/>
              <a:gd name="T13" fmla="*/ 404 h 405"/>
              <a:gd name="T14" fmla="*/ 1694 w 1695"/>
              <a:gd name="T15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5" h="405">
                <a:moveTo>
                  <a:pt x="1694" y="404"/>
                </a:moveTo>
                <a:lnTo>
                  <a:pt x="1694" y="404"/>
                </a:lnTo>
                <a:cubicBezTo>
                  <a:pt x="1694" y="0"/>
                  <a:pt x="1694" y="0"/>
                  <a:pt x="1694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90" y="0"/>
                  <a:pt x="0" y="90"/>
                  <a:pt x="0" y="203"/>
                </a:cubicBezTo>
                <a:lnTo>
                  <a:pt x="0" y="203"/>
                </a:lnTo>
                <a:cubicBezTo>
                  <a:pt x="0" y="314"/>
                  <a:pt x="90" y="404"/>
                  <a:pt x="204" y="404"/>
                </a:cubicBezTo>
                <a:lnTo>
                  <a:pt x="1694" y="4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902">
            <a:extLst>
              <a:ext uri="{FF2B5EF4-FFF2-40B4-BE49-F238E27FC236}">
                <a16:creationId xmlns:a16="http://schemas.microsoft.com/office/drawing/2014/main" id="{48192E97-BF32-C049-BCC8-0D27123F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3276" y="5419104"/>
            <a:ext cx="1975080" cy="2973249"/>
          </a:xfrm>
          <a:custGeom>
            <a:avLst/>
            <a:gdLst>
              <a:gd name="T0" fmla="*/ 390 w 408"/>
              <a:gd name="T1" fmla="*/ 280 h 618"/>
              <a:gd name="T2" fmla="*/ 390 w 408"/>
              <a:gd name="T3" fmla="*/ 280 h 618"/>
              <a:gd name="T4" fmla="*/ 60 w 408"/>
              <a:gd name="T5" fmla="*/ 20 h 618"/>
              <a:gd name="T6" fmla="*/ 0 w 408"/>
              <a:gd name="T7" fmla="*/ 50 h 618"/>
              <a:gd name="T8" fmla="*/ 0 w 408"/>
              <a:gd name="T9" fmla="*/ 571 h 618"/>
              <a:gd name="T10" fmla="*/ 60 w 408"/>
              <a:gd name="T11" fmla="*/ 601 h 618"/>
              <a:gd name="T12" fmla="*/ 390 w 408"/>
              <a:gd name="T13" fmla="*/ 341 h 618"/>
              <a:gd name="T14" fmla="*/ 390 w 408"/>
              <a:gd name="T15" fmla="*/ 280 h 618"/>
              <a:gd name="T16" fmla="*/ 60 w 408"/>
              <a:gd name="T17" fmla="*/ 20 h 618"/>
              <a:gd name="T18" fmla="*/ 0 w 408"/>
              <a:gd name="T19" fmla="*/ 50 h 618"/>
              <a:gd name="T20" fmla="*/ 0 w 408"/>
              <a:gd name="T21" fmla="*/ 571 h 618"/>
              <a:gd name="T22" fmla="*/ 60 w 408"/>
              <a:gd name="T23" fmla="*/ 601 h 618"/>
              <a:gd name="T24" fmla="*/ 390 w 408"/>
              <a:gd name="T25" fmla="*/ 341 h 618"/>
              <a:gd name="T26" fmla="*/ 390 w 408"/>
              <a:gd name="T27" fmla="*/ 280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8" h="618">
                <a:moveTo>
                  <a:pt x="390" y="280"/>
                </a:moveTo>
                <a:lnTo>
                  <a:pt x="390" y="280"/>
                </a:lnTo>
                <a:cubicBezTo>
                  <a:pt x="60" y="20"/>
                  <a:pt x="60" y="20"/>
                  <a:pt x="60" y="20"/>
                </a:cubicBezTo>
                <a:cubicBezTo>
                  <a:pt x="33" y="0"/>
                  <a:pt x="0" y="17"/>
                  <a:pt x="0" y="50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601"/>
                  <a:pt x="33" y="617"/>
                  <a:pt x="60" y="601"/>
                </a:cubicBezTo>
                <a:cubicBezTo>
                  <a:pt x="390" y="341"/>
                  <a:pt x="390" y="341"/>
                  <a:pt x="390" y="341"/>
                </a:cubicBezTo>
                <a:cubicBezTo>
                  <a:pt x="407" y="324"/>
                  <a:pt x="407" y="297"/>
                  <a:pt x="390" y="280"/>
                </a:cubicBezTo>
                <a:cubicBezTo>
                  <a:pt x="60" y="20"/>
                  <a:pt x="60" y="20"/>
                  <a:pt x="60" y="20"/>
                </a:cubicBezTo>
                <a:cubicBezTo>
                  <a:pt x="33" y="0"/>
                  <a:pt x="0" y="17"/>
                  <a:pt x="0" y="50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601"/>
                  <a:pt x="33" y="617"/>
                  <a:pt x="60" y="601"/>
                </a:cubicBezTo>
                <a:cubicBezTo>
                  <a:pt x="390" y="341"/>
                  <a:pt x="390" y="341"/>
                  <a:pt x="390" y="341"/>
                </a:cubicBezTo>
                <a:cubicBezTo>
                  <a:pt x="407" y="324"/>
                  <a:pt x="407" y="297"/>
                  <a:pt x="390" y="280"/>
                </a:cubicBezTo>
              </a:path>
            </a:pathLst>
          </a:custGeom>
          <a:solidFill>
            <a:srgbClr val="80D9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6A9A60-1554-744B-BB2E-0D0C671966B0}"/>
              </a:ext>
            </a:extLst>
          </p:cNvPr>
          <p:cNvGrpSpPr/>
          <p:nvPr/>
        </p:nvGrpSpPr>
        <p:grpSpPr>
          <a:xfrm>
            <a:off x="18895581" y="4771478"/>
            <a:ext cx="3865225" cy="3865224"/>
            <a:chOff x="18895581" y="5610247"/>
            <a:chExt cx="3865225" cy="3865224"/>
          </a:xfrm>
        </p:grpSpPr>
        <p:sp>
          <p:nvSpPr>
            <p:cNvPr id="50" name="Freeform 898">
              <a:extLst>
                <a:ext uri="{FF2B5EF4-FFF2-40B4-BE49-F238E27FC236}">
                  <a16:creationId xmlns:a16="http://schemas.microsoft.com/office/drawing/2014/main" id="{A5575712-B2BF-CC4B-AE7A-70D032B1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5581" y="5610247"/>
              <a:ext cx="3865225" cy="3865224"/>
            </a:xfrm>
            <a:custGeom>
              <a:avLst/>
              <a:gdLst>
                <a:gd name="T0" fmla="*/ 801 w 802"/>
                <a:gd name="T1" fmla="*/ 401 h 802"/>
                <a:gd name="T2" fmla="*/ 801 w 802"/>
                <a:gd name="T3" fmla="*/ 401 h 802"/>
                <a:gd name="T4" fmla="*/ 400 w 802"/>
                <a:gd name="T5" fmla="*/ 801 h 802"/>
                <a:gd name="T6" fmla="*/ 0 w 802"/>
                <a:gd name="T7" fmla="*/ 401 h 802"/>
                <a:gd name="T8" fmla="*/ 400 w 802"/>
                <a:gd name="T9" fmla="*/ 0 h 802"/>
                <a:gd name="T10" fmla="*/ 801 w 802"/>
                <a:gd name="T11" fmla="*/ 4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802">
                  <a:moveTo>
                    <a:pt x="801" y="401"/>
                  </a:moveTo>
                  <a:lnTo>
                    <a:pt x="801" y="401"/>
                  </a:lnTo>
                  <a:cubicBezTo>
                    <a:pt x="801" y="621"/>
                    <a:pt x="621" y="801"/>
                    <a:pt x="400" y="801"/>
                  </a:cubicBezTo>
                  <a:cubicBezTo>
                    <a:pt x="180" y="801"/>
                    <a:pt x="0" y="621"/>
                    <a:pt x="0" y="401"/>
                  </a:cubicBezTo>
                  <a:cubicBezTo>
                    <a:pt x="0" y="180"/>
                    <a:pt x="180" y="0"/>
                    <a:pt x="400" y="0"/>
                  </a:cubicBezTo>
                  <a:cubicBezTo>
                    <a:pt x="621" y="0"/>
                    <a:pt x="801" y="180"/>
                    <a:pt x="801" y="4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950">
              <a:extLst>
                <a:ext uri="{FF2B5EF4-FFF2-40B4-BE49-F238E27FC236}">
                  <a16:creationId xmlns:a16="http://schemas.microsoft.com/office/drawing/2014/main" id="{B74530F1-47AA-7943-B953-377E53D3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8501" y="6289847"/>
              <a:ext cx="913206" cy="1316725"/>
            </a:xfrm>
            <a:custGeom>
              <a:avLst/>
              <a:gdLst>
                <a:gd name="T0" fmla="*/ 173 w 188"/>
                <a:gd name="T1" fmla="*/ 250 h 275"/>
                <a:gd name="T2" fmla="*/ 173 w 188"/>
                <a:gd name="T3" fmla="*/ 250 h 275"/>
                <a:gd name="T4" fmla="*/ 113 w 188"/>
                <a:gd name="T5" fmla="*/ 234 h 275"/>
                <a:gd name="T6" fmla="*/ 107 w 188"/>
                <a:gd name="T7" fmla="*/ 220 h 275"/>
                <a:gd name="T8" fmla="*/ 107 w 188"/>
                <a:gd name="T9" fmla="*/ 220 h 275"/>
                <a:gd name="T10" fmla="*/ 107 w 188"/>
                <a:gd name="T11" fmla="*/ 220 h 275"/>
                <a:gd name="T12" fmla="*/ 107 w 188"/>
                <a:gd name="T13" fmla="*/ 13 h 275"/>
                <a:gd name="T14" fmla="*/ 93 w 188"/>
                <a:gd name="T15" fmla="*/ 0 h 275"/>
                <a:gd name="T16" fmla="*/ 93 w 188"/>
                <a:gd name="T17" fmla="*/ 0 h 275"/>
                <a:gd name="T18" fmla="*/ 93 w 188"/>
                <a:gd name="T19" fmla="*/ 0 h 275"/>
                <a:gd name="T20" fmla="*/ 80 w 188"/>
                <a:gd name="T21" fmla="*/ 13 h 275"/>
                <a:gd name="T22" fmla="*/ 80 w 188"/>
                <a:gd name="T23" fmla="*/ 220 h 275"/>
                <a:gd name="T24" fmla="*/ 80 w 188"/>
                <a:gd name="T25" fmla="*/ 220 h 275"/>
                <a:gd name="T26" fmla="*/ 80 w 188"/>
                <a:gd name="T27" fmla="*/ 220 h 275"/>
                <a:gd name="T28" fmla="*/ 77 w 188"/>
                <a:gd name="T29" fmla="*/ 234 h 275"/>
                <a:gd name="T30" fmla="*/ 13 w 188"/>
                <a:gd name="T31" fmla="*/ 250 h 275"/>
                <a:gd name="T32" fmla="*/ 0 w 188"/>
                <a:gd name="T33" fmla="*/ 264 h 275"/>
                <a:gd name="T34" fmla="*/ 13 w 188"/>
                <a:gd name="T35" fmla="*/ 274 h 275"/>
                <a:gd name="T36" fmla="*/ 13 w 188"/>
                <a:gd name="T37" fmla="*/ 274 h 275"/>
                <a:gd name="T38" fmla="*/ 93 w 188"/>
                <a:gd name="T39" fmla="*/ 250 h 275"/>
                <a:gd name="T40" fmla="*/ 173 w 188"/>
                <a:gd name="T41" fmla="*/ 274 h 275"/>
                <a:gd name="T42" fmla="*/ 173 w 188"/>
                <a:gd name="T43" fmla="*/ 274 h 275"/>
                <a:gd name="T44" fmla="*/ 187 w 188"/>
                <a:gd name="T45" fmla="*/ 264 h 275"/>
                <a:gd name="T46" fmla="*/ 173 w 188"/>
                <a:gd name="T47" fmla="*/ 25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8" h="275">
                  <a:moveTo>
                    <a:pt x="173" y="250"/>
                  </a:moveTo>
                  <a:lnTo>
                    <a:pt x="173" y="250"/>
                  </a:lnTo>
                  <a:cubicBezTo>
                    <a:pt x="133" y="250"/>
                    <a:pt x="117" y="240"/>
                    <a:pt x="113" y="234"/>
                  </a:cubicBezTo>
                  <a:cubicBezTo>
                    <a:pt x="107" y="227"/>
                    <a:pt x="107" y="224"/>
                    <a:pt x="107" y="220"/>
                  </a:cubicBezTo>
                  <a:lnTo>
                    <a:pt x="107" y="220"/>
                  </a:lnTo>
                  <a:lnTo>
                    <a:pt x="107" y="220"/>
                  </a:lnTo>
                  <a:cubicBezTo>
                    <a:pt x="107" y="13"/>
                    <a:pt x="107" y="13"/>
                    <a:pt x="107" y="13"/>
                  </a:cubicBezTo>
                  <a:cubicBezTo>
                    <a:pt x="107" y="7"/>
                    <a:pt x="100" y="0"/>
                    <a:pt x="93" y="0"/>
                  </a:cubicBezTo>
                  <a:lnTo>
                    <a:pt x="93" y="0"/>
                  </a:lnTo>
                  <a:lnTo>
                    <a:pt x="93" y="0"/>
                  </a:lnTo>
                  <a:cubicBezTo>
                    <a:pt x="87" y="0"/>
                    <a:pt x="80" y="7"/>
                    <a:pt x="80" y="13"/>
                  </a:cubicBezTo>
                  <a:cubicBezTo>
                    <a:pt x="80" y="220"/>
                    <a:pt x="80" y="220"/>
                    <a:pt x="80" y="220"/>
                  </a:cubicBezTo>
                  <a:lnTo>
                    <a:pt x="80" y="220"/>
                  </a:lnTo>
                  <a:lnTo>
                    <a:pt x="80" y="220"/>
                  </a:lnTo>
                  <a:cubicBezTo>
                    <a:pt x="80" y="224"/>
                    <a:pt x="80" y="227"/>
                    <a:pt x="77" y="234"/>
                  </a:cubicBezTo>
                  <a:cubicBezTo>
                    <a:pt x="70" y="240"/>
                    <a:pt x="57" y="250"/>
                    <a:pt x="13" y="250"/>
                  </a:cubicBezTo>
                  <a:cubicBezTo>
                    <a:pt x="7" y="250"/>
                    <a:pt x="0" y="257"/>
                    <a:pt x="0" y="264"/>
                  </a:cubicBezTo>
                  <a:cubicBezTo>
                    <a:pt x="0" y="270"/>
                    <a:pt x="7" y="274"/>
                    <a:pt x="13" y="274"/>
                  </a:cubicBezTo>
                  <a:lnTo>
                    <a:pt x="13" y="274"/>
                  </a:lnTo>
                  <a:cubicBezTo>
                    <a:pt x="53" y="274"/>
                    <a:pt x="80" y="267"/>
                    <a:pt x="93" y="250"/>
                  </a:cubicBezTo>
                  <a:cubicBezTo>
                    <a:pt x="110" y="267"/>
                    <a:pt x="137" y="274"/>
                    <a:pt x="173" y="274"/>
                  </a:cubicBezTo>
                  <a:lnTo>
                    <a:pt x="173" y="274"/>
                  </a:lnTo>
                  <a:cubicBezTo>
                    <a:pt x="180" y="274"/>
                    <a:pt x="187" y="270"/>
                    <a:pt x="187" y="264"/>
                  </a:cubicBezTo>
                  <a:cubicBezTo>
                    <a:pt x="187" y="257"/>
                    <a:pt x="180" y="250"/>
                    <a:pt x="173" y="250"/>
                  </a:cubicBezTo>
                </a:path>
              </a:pathLst>
            </a:custGeom>
            <a:solidFill>
              <a:srgbClr val="A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951">
              <a:extLst>
                <a:ext uri="{FF2B5EF4-FFF2-40B4-BE49-F238E27FC236}">
                  <a16:creationId xmlns:a16="http://schemas.microsoft.com/office/drawing/2014/main" id="{DC42D90F-3815-704C-AE66-4D0826066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5381" y="6226128"/>
              <a:ext cx="1486624" cy="2442318"/>
            </a:xfrm>
            <a:custGeom>
              <a:avLst/>
              <a:gdLst>
                <a:gd name="T0" fmla="*/ 224 w 308"/>
                <a:gd name="T1" fmla="*/ 10 h 508"/>
                <a:gd name="T2" fmla="*/ 224 w 308"/>
                <a:gd name="T3" fmla="*/ 10 h 508"/>
                <a:gd name="T4" fmla="*/ 221 w 308"/>
                <a:gd name="T5" fmla="*/ 10 h 508"/>
                <a:gd name="T6" fmla="*/ 40 w 308"/>
                <a:gd name="T7" fmla="*/ 237 h 508"/>
                <a:gd name="T8" fmla="*/ 24 w 308"/>
                <a:gd name="T9" fmla="*/ 450 h 508"/>
                <a:gd name="T10" fmla="*/ 54 w 308"/>
                <a:gd name="T11" fmla="*/ 481 h 508"/>
                <a:gd name="T12" fmla="*/ 257 w 308"/>
                <a:gd name="T13" fmla="*/ 367 h 508"/>
                <a:gd name="T14" fmla="*/ 224 w 308"/>
                <a:gd name="T15" fmla="*/ 1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508">
                  <a:moveTo>
                    <a:pt x="224" y="10"/>
                  </a:moveTo>
                  <a:lnTo>
                    <a:pt x="224" y="10"/>
                  </a:lnTo>
                  <a:cubicBezTo>
                    <a:pt x="221" y="10"/>
                    <a:pt x="221" y="10"/>
                    <a:pt x="221" y="10"/>
                  </a:cubicBezTo>
                  <a:cubicBezTo>
                    <a:pt x="181" y="10"/>
                    <a:pt x="77" y="124"/>
                    <a:pt x="40" y="237"/>
                  </a:cubicBezTo>
                  <a:cubicBezTo>
                    <a:pt x="21" y="297"/>
                    <a:pt x="0" y="397"/>
                    <a:pt x="24" y="450"/>
                  </a:cubicBezTo>
                  <a:cubicBezTo>
                    <a:pt x="30" y="464"/>
                    <a:pt x="40" y="474"/>
                    <a:pt x="54" y="481"/>
                  </a:cubicBezTo>
                  <a:cubicBezTo>
                    <a:pt x="117" y="507"/>
                    <a:pt x="261" y="444"/>
                    <a:pt x="257" y="367"/>
                  </a:cubicBezTo>
                  <a:cubicBezTo>
                    <a:pt x="251" y="143"/>
                    <a:pt x="307" y="0"/>
                    <a:pt x="224" y="10"/>
                  </a:cubicBezTo>
                </a:path>
              </a:pathLst>
            </a:custGeom>
            <a:solidFill>
              <a:srgbClr val="D2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952">
              <a:extLst>
                <a:ext uri="{FF2B5EF4-FFF2-40B4-BE49-F238E27FC236}">
                  <a16:creationId xmlns:a16="http://schemas.microsoft.com/office/drawing/2014/main" id="{051BEA93-71DF-C146-9BD5-BB317FE0C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0675" y="6226128"/>
              <a:ext cx="1486624" cy="2442318"/>
            </a:xfrm>
            <a:custGeom>
              <a:avLst/>
              <a:gdLst>
                <a:gd name="T0" fmla="*/ 267 w 308"/>
                <a:gd name="T1" fmla="*/ 237 h 508"/>
                <a:gd name="T2" fmla="*/ 267 w 308"/>
                <a:gd name="T3" fmla="*/ 237 h 508"/>
                <a:gd name="T4" fmla="*/ 87 w 308"/>
                <a:gd name="T5" fmla="*/ 10 h 508"/>
                <a:gd name="T6" fmla="*/ 84 w 308"/>
                <a:gd name="T7" fmla="*/ 10 h 508"/>
                <a:gd name="T8" fmla="*/ 50 w 308"/>
                <a:gd name="T9" fmla="*/ 367 h 508"/>
                <a:gd name="T10" fmla="*/ 254 w 308"/>
                <a:gd name="T11" fmla="*/ 481 h 508"/>
                <a:gd name="T12" fmla="*/ 284 w 308"/>
                <a:gd name="T13" fmla="*/ 450 h 508"/>
                <a:gd name="T14" fmla="*/ 267 w 308"/>
                <a:gd name="T15" fmla="*/ 23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508">
                  <a:moveTo>
                    <a:pt x="267" y="237"/>
                  </a:moveTo>
                  <a:lnTo>
                    <a:pt x="267" y="237"/>
                  </a:lnTo>
                  <a:cubicBezTo>
                    <a:pt x="227" y="124"/>
                    <a:pt x="127" y="10"/>
                    <a:pt x="87" y="10"/>
                  </a:cubicBezTo>
                  <a:lnTo>
                    <a:pt x="84" y="10"/>
                  </a:lnTo>
                  <a:cubicBezTo>
                    <a:pt x="0" y="0"/>
                    <a:pt x="54" y="143"/>
                    <a:pt x="50" y="367"/>
                  </a:cubicBezTo>
                  <a:cubicBezTo>
                    <a:pt x="47" y="444"/>
                    <a:pt x="191" y="507"/>
                    <a:pt x="254" y="481"/>
                  </a:cubicBezTo>
                  <a:cubicBezTo>
                    <a:pt x="267" y="474"/>
                    <a:pt x="277" y="464"/>
                    <a:pt x="284" y="450"/>
                  </a:cubicBezTo>
                  <a:cubicBezTo>
                    <a:pt x="307" y="397"/>
                    <a:pt x="287" y="297"/>
                    <a:pt x="267" y="237"/>
                  </a:cubicBezTo>
                </a:path>
              </a:pathLst>
            </a:custGeom>
            <a:solidFill>
              <a:srgbClr val="D291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953">
              <a:extLst>
                <a:ext uri="{FF2B5EF4-FFF2-40B4-BE49-F238E27FC236}">
                  <a16:creationId xmlns:a16="http://schemas.microsoft.com/office/drawing/2014/main" id="{41B64E0E-DF3E-6746-A980-B3B169797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3980" y="7691521"/>
              <a:ext cx="403519" cy="445980"/>
            </a:xfrm>
            <a:custGeom>
              <a:avLst/>
              <a:gdLst>
                <a:gd name="T0" fmla="*/ 77 w 84"/>
                <a:gd name="T1" fmla="*/ 43 h 94"/>
                <a:gd name="T2" fmla="*/ 77 w 84"/>
                <a:gd name="T3" fmla="*/ 43 h 94"/>
                <a:gd name="T4" fmla="*/ 63 w 84"/>
                <a:gd name="T5" fmla="*/ 26 h 94"/>
                <a:gd name="T6" fmla="*/ 47 w 84"/>
                <a:gd name="T7" fmla="*/ 13 h 94"/>
                <a:gd name="T8" fmla="*/ 40 w 84"/>
                <a:gd name="T9" fmla="*/ 6 h 94"/>
                <a:gd name="T10" fmla="*/ 17 w 84"/>
                <a:gd name="T11" fmla="*/ 3 h 94"/>
                <a:gd name="T12" fmla="*/ 7 w 84"/>
                <a:gd name="T13" fmla="*/ 40 h 94"/>
                <a:gd name="T14" fmla="*/ 10 w 84"/>
                <a:gd name="T15" fmla="*/ 43 h 94"/>
                <a:gd name="T16" fmla="*/ 13 w 84"/>
                <a:gd name="T17" fmla="*/ 56 h 94"/>
                <a:gd name="T18" fmla="*/ 20 w 84"/>
                <a:gd name="T19" fmla="*/ 76 h 94"/>
                <a:gd name="T20" fmla="*/ 70 w 84"/>
                <a:gd name="T21" fmla="*/ 80 h 94"/>
                <a:gd name="T22" fmla="*/ 77 w 84"/>
                <a:gd name="T23" fmla="*/ 4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94">
                  <a:moveTo>
                    <a:pt x="77" y="43"/>
                  </a:moveTo>
                  <a:lnTo>
                    <a:pt x="77" y="43"/>
                  </a:lnTo>
                  <a:cubicBezTo>
                    <a:pt x="73" y="36"/>
                    <a:pt x="70" y="30"/>
                    <a:pt x="63" y="26"/>
                  </a:cubicBezTo>
                  <a:cubicBezTo>
                    <a:pt x="57" y="23"/>
                    <a:pt x="50" y="20"/>
                    <a:pt x="47" y="13"/>
                  </a:cubicBezTo>
                  <a:cubicBezTo>
                    <a:pt x="47" y="10"/>
                    <a:pt x="43" y="10"/>
                    <a:pt x="40" y="6"/>
                  </a:cubicBezTo>
                  <a:cubicBezTo>
                    <a:pt x="33" y="3"/>
                    <a:pt x="23" y="0"/>
                    <a:pt x="17" y="3"/>
                  </a:cubicBezTo>
                  <a:cubicBezTo>
                    <a:pt x="3" y="10"/>
                    <a:pt x="0" y="26"/>
                    <a:pt x="7" y="40"/>
                  </a:cubicBezTo>
                  <a:cubicBezTo>
                    <a:pt x="7" y="40"/>
                    <a:pt x="10" y="40"/>
                    <a:pt x="10" y="43"/>
                  </a:cubicBezTo>
                  <a:cubicBezTo>
                    <a:pt x="13" y="46"/>
                    <a:pt x="13" y="50"/>
                    <a:pt x="13" y="56"/>
                  </a:cubicBezTo>
                  <a:cubicBezTo>
                    <a:pt x="13" y="63"/>
                    <a:pt x="17" y="70"/>
                    <a:pt x="20" y="76"/>
                  </a:cubicBezTo>
                  <a:cubicBezTo>
                    <a:pt x="30" y="93"/>
                    <a:pt x="53" y="93"/>
                    <a:pt x="70" y="80"/>
                  </a:cubicBezTo>
                  <a:cubicBezTo>
                    <a:pt x="80" y="70"/>
                    <a:pt x="83" y="56"/>
                    <a:pt x="77" y="43"/>
                  </a:cubicBezTo>
                </a:path>
              </a:pathLst>
            </a:custGeom>
            <a:solidFill>
              <a:srgbClr val="BA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954">
              <a:extLst>
                <a:ext uri="{FF2B5EF4-FFF2-40B4-BE49-F238E27FC236}">
                  <a16:creationId xmlns:a16="http://schemas.microsoft.com/office/drawing/2014/main" id="{7845507D-4BAF-3241-A661-8E1EC93DD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1475" y="7457903"/>
              <a:ext cx="637125" cy="785793"/>
            </a:xfrm>
            <a:custGeom>
              <a:avLst/>
              <a:gdLst>
                <a:gd name="T0" fmla="*/ 103 w 131"/>
                <a:gd name="T1" fmla="*/ 113 h 164"/>
                <a:gd name="T2" fmla="*/ 103 w 131"/>
                <a:gd name="T3" fmla="*/ 113 h 164"/>
                <a:gd name="T4" fmla="*/ 87 w 131"/>
                <a:gd name="T5" fmla="*/ 96 h 164"/>
                <a:gd name="T6" fmla="*/ 83 w 131"/>
                <a:gd name="T7" fmla="*/ 93 h 164"/>
                <a:gd name="T8" fmla="*/ 80 w 131"/>
                <a:gd name="T9" fmla="*/ 70 h 164"/>
                <a:gd name="T10" fmla="*/ 80 w 131"/>
                <a:gd name="T11" fmla="*/ 66 h 164"/>
                <a:gd name="T12" fmla="*/ 77 w 131"/>
                <a:gd name="T13" fmla="*/ 56 h 164"/>
                <a:gd name="T14" fmla="*/ 77 w 131"/>
                <a:gd name="T15" fmla="*/ 30 h 164"/>
                <a:gd name="T16" fmla="*/ 77 w 131"/>
                <a:gd name="T17" fmla="*/ 30 h 164"/>
                <a:gd name="T18" fmla="*/ 70 w 131"/>
                <a:gd name="T19" fmla="*/ 6 h 164"/>
                <a:gd name="T20" fmla="*/ 37 w 131"/>
                <a:gd name="T21" fmla="*/ 13 h 164"/>
                <a:gd name="T22" fmla="*/ 37 w 131"/>
                <a:gd name="T23" fmla="*/ 23 h 164"/>
                <a:gd name="T24" fmla="*/ 27 w 131"/>
                <a:gd name="T25" fmla="*/ 46 h 164"/>
                <a:gd name="T26" fmla="*/ 16 w 131"/>
                <a:gd name="T27" fmla="*/ 66 h 164"/>
                <a:gd name="T28" fmla="*/ 16 w 131"/>
                <a:gd name="T29" fmla="*/ 70 h 164"/>
                <a:gd name="T30" fmla="*/ 13 w 131"/>
                <a:gd name="T31" fmla="*/ 86 h 164"/>
                <a:gd name="T32" fmla="*/ 3 w 131"/>
                <a:gd name="T33" fmla="*/ 123 h 164"/>
                <a:gd name="T34" fmla="*/ 40 w 131"/>
                <a:gd name="T35" fmla="*/ 160 h 164"/>
                <a:gd name="T36" fmla="*/ 53 w 131"/>
                <a:gd name="T37" fmla="*/ 160 h 164"/>
                <a:gd name="T38" fmla="*/ 80 w 131"/>
                <a:gd name="T39" fmla="*/ 163 h 164"/>
                <a:gd name="T40" fmla="*/ 90 w 131"/>
                <a:gd name="T41" fmla="*/ 163 h 164"/>
                <a:gd name="T42" fmla="*/ 120 w 131"/>
                <a:gd name="T43" fmla="*/ 130 h 164"/>
                <a:gd name="T44" fmla="*/ 103 w 131"/>
                <a:gd name="T45" fmla="*/ 11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" h="164">
                  <a:moveTo>
                    <a:pt x="103" y="113"/>
                  </a:moveTo>
                  <a:lnTo>
                    <a:pt x="103" y="113"/>
                  </a:lnTo>
                  <a:cubicBezTo>
                    <a:pt x="93" y="110"/>
                    <a:pt x="90" y="103"/>
                    <a:pt x="87" y="96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0" y="86"/>
                    <a:pt x="80" y="76"/>
                    <a:pt x="80" y="70"/>
                  </a:cubicBezTo>
                  <a:cubicBezTo>
                    <a:pt x="80" y="70"/>
                    <a:pt x="80" y="70"/>
                    <a:pt x="80" y="66"/>
                  </a:cubicBezTo>
                  <a:cubicBezTo>
                    <a:pt x="80" y="63"/>
                    <a:pt x="80" y="60"/>
                    <a:pt x="77" y="56"/>
                  </a:cubicBezTo>
                  <a:cubicBezTo>
                    <a:pt x="73" y="46"/>
                    <a:pt x="73" y="40"/>
                    <a:pt x="77" y="30"/>
                  </a:cubicBezTo>
                  <a:lnTo>
                    <a:pt x="77" y="30"/>
                  </a:lnTo>
                  <a:cubicBezTo>
                    <a:pt x="80" y="23"/>
                    <a:pt x="77" y="13"/>
                    <a:pt x="70" y="6"/>
                  </a:cubicBezTo>
                  <a:cubicBezTo>
                    <a:pt x="60" y="0"/>
                    <a:pt x="43" y="0"/>
                    <a:pt x="37" y="13"/>
                  </a:cubicBezTo>
                  <a:cubicBezTo>
                    <a:pt x="37" y="16"/>
                    <a:pt x="37" y="20"/>
                    <a:pt x="37" y="23"/>
                  </a:cubicBezTo>
                  <a:cubicBezTo>
                    <a:pt x="37" y="33"/>
                    <a:pt x="30" y="40"/>
                    <a:pt x="27" y="46"/>
                  </a:cubicBezTo>
                  <a:cubicBezTo>
                    <a:pt x="20" y="50"/>
                    <a:pt x="16" y="60"/>
                    <a:pt x="16" y="66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6"/>
                    <a:pt x="16" y="83"/>
                    <a:pt x="13" y="86"/>
                  </a:cubicBezTo>
                  <a:cubicBezTo>
                    <a:pt x="3" y="96"/>
                    <a:pt x="0" y="110"/>
                    <a:pt x="3" y="123"/>
                  </a:cubicBezTo>
                  <a:cubicBezTo>
                    <a:pt x="7" y="140"/>
                    <a:pt x="20" y="156"/>
                    <a:pt x="40" y="160"/>
                  </a:cubicBezTo>
                  <a:cubicBezTo>
                    <a:pt x="43" y="160"/>
                    <a:pt x="47" y="160"/>
                    <a:pt x="53" y="160"/>
                  </a:cubicBezTo>
                  <a:cubicBezTo>
                    <a:pt x="63" y="156"/>
                    <a:pt x="73" y="160"/>
                    <a:pt x="80" y="163"/>
                  </a:cubicBezTo>
                  <a:cubicBezTo>
                    <a:pt x="83" y="163"/>
                    <a:pt x="87" y="163"/>
                    <a:pt x="90" y="163"/>
                  </a:cubicBezTo>
                  <a:cubicBezTo>
                    <a:pt x="110" y="163"/>
                    <a:pt x="130" y="150"/>
                    <a:pt x="120" y="130"/>
                  </a:cubicBezTo>
                  <a:cubicBezTo>
                    <a:pt x="117" y="120"/>
                    <a:pt x="107" y="113"/>
                    <a:pt x="103" y="113"/>
                  </a:cubicBezTo>
                </a:path>
              </a:pathLst>
            </a:custGeom>
            <a:solidFill>
              <a:srgbClr val="BA70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603A05-79C5-5648-BB49-FB22DB88C64A}"/>
              </a:ext>
            </a:extLst>
          </p:cNvPr>
          <p:cNvGrpSpPr/>
          <p:nvPr/>
        </p:nvGrpSpPr>
        <p:grpSpPr>
          <a:xfrm>
            <a:off x="2128587" y="4771478"/>
            <a:ext cx="3865225" cy="3865224"/>
            <a:chOff x="2287859" y="5610247"/>
            <a:chExt cx="3865225" cy="3865224"/>
          </a:xfrm>
        </p:grpSpPr>
        <p:sp>
          <p:nvSpPr>
            <p:cNvPr id="49" name="Freeform 896">
              <a:extLst>
                <a:ext uri="{FF2B5EF4-FFF2-40B4-BE49-F238E27FC236}">
                  <a16:creationId xmlns:a16="http://schemas.microsoft.com/office/drawing/2014/main" id="{F0F8534B-82D2-ED48-A560-38446086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859" y="5610247"/>
              <a:ext cx="3865225" cy="3865224"/>
            </a:xfrm>
            <a:custGeom>
              <a:avLst/>
              <a:gdLst>
                <a:gd name="T0" fmla="*/ 801 w 802"/>
                <a:gd name="T1" fmla="*/ 401 h 802"/>
                <a:gd name="T2" fmla="*/ 801 w 802"/>
                <a:gd name="T3" fmla="*/ 401 h 802"/>
                <a:gd name="T4" fmla="*/ 401 w 802"/>
                <a:gd name="T5" fmla="*/ 801 h 802"/>
                <a:gd name="T6" fmla="*/ 0 w 802"/>
                <a:gd name="T7" fmla="*/ 401 h 802"/>
                <a:gd name="T8" fmla="*/ 401 w 802"/>
                <a:gd name="T9" fmla="*/ 0 h 802"/>
                <a:gd name="T10" fmla="*/ 801 w 802"/>
                <a:gd name="T11" fmla="*/ 401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802">
                  <a:moveTo>
                    <a:pt x="801" y="401"/>
                  </a:moveTo>
                  <a:lnTo>
                    <a:pt x="801" y="401"/>
                  </a:lnTo>
                  <a:cubicBezTo>
                    <a:pt x="801" y="621"/>
                    <a:pt x="621" y="801"/>
                    <a:pt x="401" y="801"/>
                  </a:cubicBezTo>
                  <a:cubicBezTo>
                    <a:pt x="181" y="801"/>
                    <a:pt x="0" y="621"/>
                    <a:pt x="0" y="401"/>
                  </a:cubicBezTo>
                  <a:cubicBezTo>
                    <a:pt x="0" y="180"/>
                    <a:pt x="181" y="0"/>
                    <a:pt x="401" y="0"/>
                  </a:cubicBezTo>
                  <a:cubicBezTo>
                    <a:pt x="621" y="0"/>
                    <a:pt x="801" y="180"/>
                    <a:pt x="801" y="40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955">
              <a:extLst>
                <a:ext uri="{FF2B5EF4-FFF2-40B4-BE49-F238E27FC236}">
                  <a16:creationId xmlns:a16="http://schemas.microsoft.com/office/drawing/2014/main" id="{D842BD9B-C465-EE41-9721-A1C3E6AFA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678" y="7967602"/>
              <a:ext cx="1274250" cy="1104349"/>
            </a:xfrm>
            <a:custGeom>
              <a:avLst/>
              <a:gdLst>
                <a:gd name="T0" fmla="*/ 0 w 265"/>
                <a:gd name="T1" fmla="*/ 191 h 228"/>
                <a:gd name="T2" fmla="*/ 0 w 265"/>
                <a:gd name="T3" fmla="*/ 191 h 228"/>
                <a:gd name="T4" fmla="*/ 17 w 265"/>
                <a:gd name="T5" fmla="*/ 0 h 228"/>
                <a:gd name="T6" fmla="*/ 210 w 265"/>
                <a:gd name="T7" fmla="*/ 17 h 228"/>
                <a:gd name="T8" fmla="*/ 264 w 265"/>
                <a:gd name="T9" fmla="*/ 177 h 228"/>
                <a:gd name="T10" fmla="*/ 130 w 265"/>
                <a:gd name="T11" fmla="*/ 227 h 228"/>
                <a:gd name="T12" fmla="*/ 0 w 265"/>
                <a:gd name="T13" fmla="*/ 19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228">
                  <a:moveTo>
                    <a:pt x="0" y="191"/>
                  </a:moveTo>
                  <a:lnTo>
                    <a:pt x="0" y="191"/>
                  </a:lnTo>
                  <a:cubicBezTo>
                    <a:pt x="53" y="100"/>
                    <a:pt x="17" y="0"/>
                    <a:pt x="17" y="0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10" y="17"/>
                    <a:pt x="217" y="121"/>
                    <a:pt x="264" y="177"/>
                  </a:cubicBezTo>
                  <a:cubicBezTo>
                    <a:pt x="247" y="204"/>
                    <a:pt x="193" y="227"/>
                    <a:pt x="130" y="227"/>
                  </a:cubicBezTo>
                  <a:cubicBezTo>
                    <a:pt x="67" y="227"/>
                    <a:pt x="17" y="217"/>
                    <a:pt x="0" y="191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956">
              <a:extLst>
                <a:ext uri="{FF2B5EF4-FFF2-40B4-BE49-F238E27FC236}">
                  <a16:creationId xmlns:a16="http://schemas.microsoft.com/office/drawing/2014/main" id="{A493B157-4B0B-2F4F-82D7-CA7B3E0B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685" y="6162423"/>
              <a:ext cx="1826424" cy="2060030"/>
            </a:xfrm>
            <a:custGeom>
              <a:avLst/>
              <a:gdLst>
                <a:gd name="T0" fmla="*/ 0 w 381"/>
                <a:gd name="T1" fmla="*/ 250 h 428"/>
                <a:gd name="T2" fmla="*/ 0 w 381"/>
                <a:gd name="T3" fmla="*/ 250 h 428"/>
                <a:gd name="T4" fmla="*/ 30 w 381"/>
                <a:gd name="T5" fmla="*/ 200 h 428"/>
                <a:gd name="T6" fmla="*/ 86 w 381"/>
                <a:gd name="T7" fmla="*/ 50 h 428"/>
                <a:gd name="T8" fmla="*/ 343 w 381"/>
                <a:gd name="T9" fmla="*/ 240 h 428"/>
                <a:gd name="T10" fmla="*/ 316 w 381"/>
                <a:gd name="T11" fmla="*/ 403 h 428"/>
                <a:gd name="T12" fmla="*/ 176 w 381"/>
                <a:gd name="T13" fmla="*/ 420 h 428"/>
                <a:gd name="T14" fmla="*/ 40 w 381"/>
                <a:gd name="T15" fmla="*/ 403 h 428"/>
                <a:gd name="T16" fmla="*/ 30 w 381"/>
                <a:gd name="T17" fmla="*/ 357 h 428"/>
                <a:gd name="T18" fmla="*/ 23 w 381"/>
                <a:gd name="T19" fmla="*/ 343 h 428"/>
                <a:gd name="T20" fmla="*/ 36 w 381"/>
                <a:gd name="T21" fmla="*/ 340 h 428"/>
                <a:gd name="T22" fmla="*/ 53 w 381"/>
                <a:gd name="T23" fmla="*/ 337 h 428"/>
                <a:gd name="T24" fmla="*/ 63 w 381"/>
                <a:gd name="T25" fmla="*/ 330 h 428"/>
                <a:gd name="T26" fmla="*/ 53 w 381"/>
                <a:gd name="T27" fmla="*/ 320 h 428"/>
                <a:gd name="T28" fmla="*/ 33 w 381"/>
                <a:gd name="T29" fmla="*/ 317 h 428"/>
                <a:gd name="T30" fmla="*/ 20 w 381"/>
                <a:gd name="T31" fmla="*/ 310 h 428"/>
                <a:gd name="T32" fmla="*/ 23 w 381"/>
                <a:gd name="T33" fmla="*/ 297 h 428"/>
                <a:gd name="T34" fmla="*/ 20 w 381"/>
                <a:gd name="T35" fmla="*/ 267 h 428"/>
                <a:gd name="T36" fmla="*/ 0 w 381"/>
                <a:gd name="T37" fmla="*/ 25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1" h="428">
                  <a:moveTo>
                    <a:pt x="0" y="250"/>
                  </a:moveTo>
                  <a:lnTo>
                    <a:pt x="0" y="250"/>
                  </a:lnTo>
                  <a:cubicBezTo>
                    <a:pt x="0" y="240"/>
                    <a:pt x="23" y="210"/>
                    <a:pt x="30" y="200"/>
                  </a:cubicBezTo>
                  <a:cubicBezTo>
                    <a:pt x="36" y="137"/>
                    <a:pt x="43" y="80"/>
                    <a:pt x="86" y="50"/>
                  </a:cubicBezTo>
                  <a:cubicBezTo>
                    <a:pt x="163" y="0"/>
                    <a:pt x="306" y="140"/>
                    <a:pt x="343" y="240"/>
                  </a:cubicBezTo>
                  <a:cubicBezTo>
                    <a:pt x="380" y="340"/>
                    <a:pt x="316" y="403"/>
                    <a:pt x="316" y="403"/>
                  </a:cubicBezTo>
                  <a:cubicBezTo>
                    <a:pt x="316" y="403"/>
                    <a:pt x="266" y="417"/>
                    <a:pt x="176" y="420"/>
                  </a:cubicBezTo>
                  <a:cubicBezTo>
                    <a:pt x="120" y="420"/>
                    <a:pt x="60" y="427"/>
                    <a:pt x="40" y="403"/>
                  </a:cubicBezTo>
                  <a:cubicBezTo>
                    <a:pt x="30" y="390"/>
                    <a:pt x="43" y="370"/>
                    <a:pt x="30" y="357"/>
                  </a:cubicBezTo>
                  <a:cubicBezTo>
                    <a:pt x="26" y="350"/>
                    <a:pt x="20" y="347"/>
                    <a:pt x="23" y="343"/>
                  </a:cubicBezTo>
                  <a:cubicBezTo>
                    <a:pt x="26" y="340"/>
                    <a:pt x="30" y="340"/>
                    <a:pt x="36" y="340"/>
                  </a:cubicBezTo>
                  <a:cubicBezTo>
                    <a:pt x="43" y="340"/>
                    <a:pt x="50" y="340"/>
                    <a:pt x="53" y="337"/>
                  </a:cubicBezTo>
                  <a:cubicBezTo>
                    <a:pt x="60" y="337"/>
                    <a:pt x="63" y="333"/>
                    <a:pt x="63" y="330"/>
                  </a:cubicBezTo>
                  <a:cubicBezTo>
                    <a:pt x="63" y="327"/>
                    <a:pt x="60" y="323"/>
                    <a:pt x="53" y="320"/>
                  </a:cubicBezTo>
                  <a:cubicBezTo>
                    <a:pt x="46" y="320"/>
                    <a:pt x="40" y="317"/>
                    <a:pt x="33" y="317"/>
                  </a:cubicBezTo>
                  <a:cubicBezTo>
                    <a:pt x="23" y="317"/>
                    <a:pt x="20" y="317"/>
                    <a:pt x="20" y="310"/>
                  </a:cubicBezTo>
                  <a:cubicBezTo>
                    <a:pt x="20" y="303"/>
                    <a:pt x="20" y="303"/>
                    <a:pt x="23" y="297"/>
                  </a:cubicBezTo>
                  <a:cubicBezTo>
                    <a:pt x="23" y="287"/>
                    <a:pt x="23" y="277"/>
                    <a:pt x="20" y="267"/>
                  </a:cubicBezTo>
                  <a:cubicBezTo>
                    <a:pt x="13" y="263"/>
                    <a:pt x="0" y="257"/>
                    <a:pt x="0" y="250"/>
                  </a:cubicBezTo>
                </a:path>
              </a:pathLst>
            </a:custGeom>
            <a:solidFill>
              <a:srgbClr val="EDC4A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957">
              <a:extLst>
                <a:ext uri="{FF2B5EF4-FFF2-40B4-BE49-F238E27FC236}">
                  <a16:creationId xmlns:a16="http://schemas.microsoft.com/office/drawing/2014/main" id="{83ACE5C7-81C6-2A40-B45B-E6FD7AAE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010" y="6990677"/>
              <a:ext cx="339800" cy="191145"/>
            </a:xfrm>
            <a:custGeom>
              <a:avLst/>
              <a:gdLst>
                <a:gd name="T0" fmla="*/ 63 w 71"/>
                <a:gd name="T1" fmla="*/ 37 h 38"/>
                <a:gd name="T2" fmla="*/ 63 w 71"/>
                <a:gd name="T3" fmla="*/ 37 h 38"/>
                <a:gd name="T4" fmla="*/ 70 w 71"/>
                <a:gd name="T5" fmla="*/ 37 h 38"/>
                <a:gd name="T6" fmla="*/ 66 w 71"/>
                <a:gd name="T7" fmla="*/ 30 h 38"/>
                <a:gd name="T8" fmla="*/ 3 w 71"/>
                <a:gd name="T9" fmla="*/ 27 h 38"/>
                <a:gd name="T10" fmla="*/ 3 w 71"/>
                <a:gd name="T11" fmla="*/ 33 h 38"/>
                <a:gd name="T12" fmla="*/ 10 w 71"/>
                <a:gd name="T13" fmla="*/ 33 h 38"/>
                <a:gd name="T14" fmla="*/ 10 w 71"/>
                <a:gd name="T15" fmla="*/ 33 h 38"/>
                <a:gd name="T16" fmla="*/ 60 w 71"/>
                <a:gd name="T17" fmla="*/ 37 h 38"/>
                <a:gd name="T18" fmla="*/ 63 w 71"/>
                <a:gd name="T1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38">
                  <a:moveTo>
                    <a:pt x="63" y="37"/>
                  </a:moveTo>
                  <a:lnTo>
                    <a:pt x="63" y="37"/>
                  </a:lnTo>
                  <a:cubicBezTo>
                    <a:pt x="66" y="37"/>
                    <a:pt x="66" y="37"/>
                    <a:pt x="70" y="37"/>
                  </a:cubicBezTo>
                  <a:cubicBezTo>
                    <a:pt x="70" y="33"/>
                    <a:pt x="70" y="30"/>
                    <a:pt x="66" y="30"/>
                  </a:cubicBezTo>
                  <a:cubicBezTo>
                    <a:pt x="33" y="0"/>
                    <a:pt x="3" y="27"/>
                    <a:pt x="3" y="27"/>
                  </a:cubicBezTo>
                  <a:cubicBezTo>
                    <a:pt x="0" y="30"/>
                    <a:pt x="0" y="33"/>
                    <a:pt x="3" y="33"/>
                  </a:cubicBezTo>
                  <a:cubicBezTo>
                    <a:pt x="3" y="37"/>
                    <a:pt x="6" y="37"/>
                    <a:pt x="10" y="33"/>
                  </a:cubicBezTo>
                  <a:lnTo>
                    <a:pt x="10" y="33"/>
                  </a:lnTo>
                  <a:cubicBezTo>
                    <a:pt x="10" y="33"/>
                    <a:pt x="33" y="13"/>
                    <a:pt x="60" y="37"/>
                  </a:cubicBezTo>
                  <a:cubicBezTo>
                    <a:pt x="63" y="37"/>
                    <a:pt x="63" y="37"/>
                    <a:pt x="63" y="37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958">
              <a:extLst>
                <a:ext uri="{FF2B5EF4-FFF2-40B4-BE49-F238E27FC236}">
                  <a16:creationId xmlns:a16="http://schemas.microsoft.com/office/drawing/2014/main" id="{058BCA19-FF84-B04A-ADB4-2A13DA4A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204" y="7096873"/>
              <a:ext cx="106180" cy="127424"/>
            </a:xfrm>
            <a:custGeom>
              <a:avLst/>
              <a:gdLst>
                <a:gd name="T0" fmla="*/ 0 w 24"/>
                <a:gd name="T1" fmla="*/ 14 h 25"/>
                <a:gd name="T2" fmla="*/ 0 w 24"/>
                <a:gd name="T3" fmla="*/ 14 h 25"/>
                <a:gd name="T4" fmla="*/ 10 w 24"/>
                <a:gd name="T5" fmla="*/ 24 h 25"/>
                <a:gd name="T6" fmla="*/ 23 w 24"/>
                <a:gd name="T7" fmla="*/ 14 h 25"/>
                <a:gd name="T8" fmla="*/ 10 w 24"/>
                <a:gd name="T9" fmla="*/ 0 h 25"/>
                <a:gd name="T10" fmla="*/ 0 w 24"/>
                <a:gd name="T1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0" y="14"/>
                  </a:moveTo>
                  <a:lnTo>
                    <a:pt x="0" y="14"/>
                  </a:lnTo>
                  <a:cubicBezTo>
                    <a:pt x="0" y="20"/>
                    <a:pt x="6" y="24"/>
                    <a:pt x="10" y="24"/>
                  </a:cubicBezTo>
                  <a:cubicBezTo>
                    <a:pt x="16" y="24"/>
                    <a:pt x="23" y="20"/>
                    <a:pt x="23" y="14"/>
                  </a:cubicBezTo>
                  <a:cubicBezTo>
                    <a:pt x="23" y="7"/>
                    <a:pt x="16" y="0"/>
                    <a:pt x="10" y="0"/>
                  </a:cubicBezTo>
                  <a:cubicBezTo>
                    <a:pt x="6" y="0"/>
                    <a:pt x="0" y="7"/>
                    <a:pt x="0" y="14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959">
              <a:extLst>
                <a:ext uri="{FF2B5EF4-FFF2-40B4-BE49-F238E27FC236}">
                  <a16:creationId xmlns:a16="http://schemas.microsoft.com/office/drawing/2014/main" id="{E535FE2E-45BB-BF43-BB0F-FE33BAE89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303" y="6119948"/>
              <a:ext cx="2038799" cy="2060030"/>
            </a:xfrm>
            <a:custGeom>
              <a:avLst/>
              <a:gdLst>
                <a:gd name="T0" fmla="*/ 4 w 425"/>
                <a:gd name="T1" fmla="*/ 103 h 428"/>
                <a:gd name="T2" fmla="*/ 4 w 425"/>
                <a:gd name="T3" fmla="*/ 103 h 428"/>
                <a:gd name="T4" fmla="*/ 97 w 425"/>
                <a:gd name="T5" fmla="*/ 6 h 428"/>
                <a:gd name="T6" fmla="*/ 421 w 425"/>
                <a:gd name="T7" fmla="*/ 210 h 428"/>
                <a:gd name="T8" fmla="*/ 247 w 425"/>
                <a:gd name="T9" fmla="*/ 427 h 428"/>
                <a:gd name="T10" fmla="*/ 247 w 425"/>
                <a:gd name="T11" fmla="*/ 363 h 428"/>
                <a:gd name="T12" fmla="*/ 227 w 425"/>
                <a:gd name="T13" fmla="*/ 260 h 428"/>
                <a:gd name="T14" fmla="*/ 157 w 425"/>
                <a:gd name="T15" fmla="*/ 290 h 428"/>
                <a:gd name="T16" fmla="*/ 4 w 425"/>
                <a:gd name="T17" fmla="*/ 10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428">
                  <a:moveTo>
                    <a:pt x="4" y="103"/>
                  </a:moveTo>
                  <a:lnTo>
                    <a:pt x="4" y="103"/>
                  </a:lnTo>
                  <a:cubicBezTo>
                    <a:pt x="4" y="103"/>
                    <a:pt x="0" y="6"/>
                    <a:pt x="97" y="6"/>
                  </a:cubicBezTo>
                  <a:cubicBezTo>
                    <a:pt x="210" y="0"/>
                    <a:pt x="417" y="10"/>
                    <a:pt x="421" y="210"/>
                  </a:cubicBezTo>
                  <a:cubicBezTo>
                    <a:pt x="424" y="393"/>
                    <a:pt x="247" y="427"/>
                    <a:pt x="247" y="427"/>
                  </a:cubicBezTo>
                  <a:cubicBezTo>
                    <a:pt x="247" y="427"/>
                    <a:pt x="220" y="410"/>
                    <a:pt x="247" y="363"/>
                  </a:cubicBezTo>
                  <a:cubicBezTo>
                    <a:pt x="274" y="317"/>
                    <a:pt x="267" y="267"/>
                    <a:pt x="227" y="260"/>
                  </a:cubicBezTo>
                  <a:cubicBezTo>
                    <a:pt x="190" y="253"/>
                    <a:pt x="184" y="307"/>
                    <a:pt x="157" y="290"/>
                  </a:cubicBezTo>
                  <a:cubicBezTo>
                    <a:pt x="134" y="273"/>
                    <a:pt x="270" y="56"/>
                    <a:pt x="4" y="103"/>
                  </a:cubicBezTo>
                </a:path>
              </a:pathLst>
            </a:custGeom>
            <a:solidFill>
              <a:srgbClr val="7F66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960">
              <a:extLst>
                <a:ext uri="{FF2B5EF4-FFF2-40B4-BE49-F238E27FC236}">
                  <a16:creationId xmlns:a16="http://schemas.microsoft.com/office/drawing/2014/main" id="{44D62487-820C-444A-886D-D267D110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179" y="6565928"/>
              <a:ext cx="403505" cy="530945"/>
            </a:xfrm>
            <a:custGeom>
              <a:avLst/>
              <a:gdLst>
                <a:gd name="T0" fmla="*/ 30 w 84"/>
                <a:gd name="T1" fmla="*/ 0 h 111"/>
                <a:gd name="T2" fmla="*/ 46 w 84"/>
                <a:gd name="T3" fmla="*/ 60 h 111"/>
                <a:gd name="T4" fmla="*/ 27 w 84"/>
                <a:gd name="T5" fmla="*/ 60 h 111"/>
                <a:gd name="T6" fmla="*/ 53 w 84"/>
                <a:gd name="T7" fmla="*/ 24 h 111"/>
                <a:gd name="T8" fmla="*/ 63 w 84"/>
                <a:gd name="T9" fmla="*/ 13 h 111"/>
                <a:gd name="T10" fmla="*/ 67 w 84"/>
                <a:gd name="T11" fmla="*/ 27 h 111"/>
                <a:gd name="T12" fmla="*/ 83 w 84"/>
                <a:gd name="T13" fmla="*/ 110 h 111"/>
                <a:gd name="T14" fmla="*/ 53 w 84"/>
                <a:gd name="T15" fmla="*/ 30 h 111"/>
                <a:gd name="T16" fmla="*/ 67 w 84"/>
                <a:gd name="T17" fmla="*/ 33 h 111"/>
                <a:gd name="T18" fmla="*/ 43 w 84"/>
                <a:gd name="T19" fmla="*/ 70 h 111"/>
                <a:gd name="T20" fmla="*/ 33 w 84"/>
                <a:gd name="T21" fmla="*/ 90 h 111"/>
                <a:gd name="T22" fmla="*/ 23 w 84"/>
                <a:gd name="T23" fmla="*/ 70 h 111"/>
                <a:gd name="T24" fmla="*/ 0 w 84"/>
                <a:gd name="T25" fmla="*/ 10 h 111"/>
                <a:gd name="T26" fmla="*/ 30 w 84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111">
                  <a:moveTo>
                    <a:pt x="30" y="0"/>
                  </a:moveTo>
                  <a:lnTo>
                    <a:pt x="46" y="60"/>
                  </a:lnTo>
                  <a:lnTo>
                    <a:pt x="27" y="60"/>
                  </a:lnTo>
                  <a:lnTo>
                    <a:pt x="53" y="24"/>
                  </a:lnTo>
                  <a:lnTo>
                    <a:pt x="63" y="13"/>
                  </a:lnTo>
                  <a:lnTo>
                    <a:pt x="67" y="27"/>
                  </a:lnTo>
                  <a:lnTo>
                    <a:pt x="83" y="110"/>
                  </a:lnTo>
                  <a:lnTo>
                    <a:pt x="53" y="30"/>
                  </a:lnTo>
                  <a:lnTo>
                    <a:pt x="67" y="33"/>
                  </a:lnTo>
                  <a:lnTo>
                    <a:pt x="43" y="70"/>
                  </a:lnTo>
                  <a:lnTo>
                    <a:pt x="33" y="90"/>
                  </a:lnTo>
                  <a:lnTo>
                    <a:pt x="23" y="70"/>
                  </a:lnTo>
                  <a:lnTo>
                    <a:pt x="0" y="10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961">
              <a:extLst>
                <a:ext uri="{FF2B5EF4-FFF2-40B4-BE49-F238E27FC236}">
                  <a16:creationId xmlns:a16="http://schemas.microsoft.com/office/drawing/2014/main" id="{8205E4D7-2FB9-4F4E-8F21-E73F8834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134" y="7075628"/>
              <a:ext cx="658369" cy="339800"/>
            </a:xfrm>
            <a:custGeom>
              <a:avLst/>
              <a:gdLst>
                <a:gd name="T0" fmla="*/ 10 w 135"/>
                <a:gd name="T1" fmla="*/ 23 h 71"/>
                <a:gd name="T2" fmla="*/ 70 w 135"/>
                <a:gd name="T3" fmla="*/ 46 h 71"/>
                <a:gd name="T4" fmla="*/ 57 w 135"/>
                <a:gd name="T5" fmla="*/ 60 h 71"/>
                <a:gd name="T6" fmla="*/ 44 w 135"/>
                <a:gd name="T7" fmla="*/ 16 h 71"/>
                <a:gd name="T8" fmla="*/ 40 w 135"/>
                <a:gd name="T9" fmla="*/ 0 h 71"/>
                <a:gd name="T10" fmla="*/ 54 w 135"/>
                <a:gd name="T11" fmla="*/ 6 h 71"/>
                <a:gd name="T12" fmla="*/ 134 w 135"/>
                <a:gd name="T13" fmla="*/ 40 h 71"/>
                <a:gd name="T14" fmla="*/ 50 w 135"/>
                <a:gd name="T15" fmla="*/ 20 h 71"/>
                <a:gd name="T16" fmla="*/ 57 w 135"/>
                <a:gd name="T17" fmla="*/ 10 h 71"/>
                <a:gd name="T18" fmla="*/ 77 w 135"/>
                <a:gd name="T19" fmla="*/ 53 h 71"/>
                <a:gd name="T20" fmla="*/ 87 w 135"/>
                <a:gd name="T21" fmla="*/ 70 h 71"/>
                <a:gd name="T22" fmla="*/ 64 w 135"/>
                <a:gd name="T23" fmla="*/ 66 h 71"/>
                <a:gd name="T24" fmla="*/ 0 w 135"/>
                <a:gd name="T25" fmla="*/ 53 h 71"/>
                <a:gd name="T26" fmla="*/ 10 w 135"/>
                <a:gd name="T27" fmla="*/ 2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71">
                  <a:moveTo>
                    <a:pt x="10" y="23"/>
                  </a:moveTo>
                  <a:lnTo>
                    <a:pt x="70" y="46"/>
                  </a:lnTo>
                  <a:lnTo>
                    <a:pt x="57" y="60"/>
                  </a:lnTo>
                  <a:lnTo>
                    <a:pt x="44" y="16"/>
                  </a:lnTo>
                  <a:lnTo>
                    <a:pt x="40" y="0"/>
                  </a:lnTo>
                  <a:lnTo>
                    <a:pt x="54" y="6"/>
                  </a:lnTo>
                  <a:lnTo>
                    <a:pt x="134" y="40"/>
                  </a:lnTo>
                  <a:lnTo>
                    <a:pt x="50" y="20"/>
                  </a:lnTo>
                  <a:lnTo>
                    <a:pt x="57" y="10"/>
                  </a:lnTo>
                  <a:lnTo>
                    <a:pt x="77" y="53"/>
                  </a:lnTo>
                  <a:lnTo>
                    <a:pt x="87" y="70"/>
                  </a:lnTo>
                  <a:lnTo>
                    <a:pt x="64" y="66"/>
                  </a:lnTo>
                  <a:lnTo>
                    <a:pt x="0" y="53"/>
                  </a:lnTo>
                  <a:lnTo>
                    <a:pt x="10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3" name="Rectángulo 1252">
            <a:extLst>
              <a:ext uri="{FF2B5EF4-FFF2-40B4-BE49-F238E27FC236}">
                <a16:creationId xmlns:a16="http://schemas.microsoft.com/office/drawing/2014/main" id="{0E49FEDA-C157-8445-AB48-3874D842FFDD}"/>
              </a:ext>
            </a:extLst>
          </p:cNvPr>
          <p:cNvSpPr/>
          <p:nvPr/>
        </p:nvSpPr>
        <p:spPr>
          <a:xfrm>
            <a:off x="12321790" y="6278547"/>
            <a:ext cx="147348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74" name="Rectángulo 1253">
            <a:extLst>
              <a:ext uri="{FF2B5EF4-FFF2-40B4-BE49-F238E27FC236}">
                <a16:creationId xmlns:a16="http://schemas.microsoft.com/office/drawing/2014/main" id="{F635A882-8A33-7942-881D-895FB2E694D2}"/>
              </a:ext>
            </a:extLst>
          </p:cNvPr>
          <p:cNvSpPr/>
          <p:nvPr/>
        </p:nvSpPr>
        <p:spPr>
          <a:xfrm>
            <a:off x="10238254" y="8694033"/>
            <a:ext cx="154721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8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75" name="Triángulo 1255">
            <a:extLst>
              <a:ext uri="{FF2B5EF4-FFF2-40B4-BE49-F238E27FC236}">
                <a16:creationId xmlns:a16="http://schemas.microsoft.com/office/drawing/2014/main" id="{B50ECA17-3FAD-CE48-87B6-43DDDF121304}"/>
              </a:ext>
            </a:extLst>
          </p:cNvPr>
          <p:cNvSpPr/>
          <p:nvPr/>
        </p:nvSpPr>
        <p:spPr>
          <a:xfrm rot="5400000">
            <a:off x="15730730" y="5947195"/>
            <a:ext cx="3004932" cy="195955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Triángulo 1257">
            <a:extLst>
              <a:ext uri="{FF2B5EF4-FFF2-40B4-BE49-F238E27FC236}">
                <a16:creationId xmlns:a16="http://schemas.microsoft.com/office/drawing/2014/main" id="{A4E1A9A4-4A8B-AE4D-A0BF-18232B9AE620}"/>
              </a:ext>
            </a:extLst>
          </p:cNvPr>
          <p:cNvSpPr/>
          <p:nvPr/>
        </p:nvSpPr>
        <p:spPr>
          <a:xfrm rot="16200000">
            <a:off x="5460494" y="8317027"/>
            <a:ext cx="3004932" cy="195955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EDCB694-D228-B442-B7F8-0ECA6BC05AAD}"/>
              </a:ext>
            </a:extLst>
          </p:cNvPr>
          <p:cNvGrpSpPr/>
          <p:nvPr/>
        </p:nvGrpSpPr>
        <p:grpSpPr>
          <a:xfrm>
            <a:off x="2047863" y="9246197"/>
            <a:ext cx="3962944" cy="2050181"/>
            <a:chOff x="1585127" y="8460986"/>
            <a:chExt cx="3962944" cy="2050181"/>
          </a:xfrm>
        </p:grpSpPr>
        <p:sp>
          <p:nvSpPr>
            <p:cNvPr id="242" name="Rectángulo 10">
              <a:extLst>
                <a:ext uri="{FF2B5EF4-FFF2-40B4-BE49-F238E27FC236}">
                  <a16:creationId xmlns:a16="http://schemas.microsoft.com/office/drawing/2014/main" id="{D43A49E2-FB92-054B-A87A-D53D605DB7CC}"/>
                </a:ext>
              </a:extLst>
            </p:cNvPr>
            <p:cNvSpPr/>
            <p:nvPr/>
          </p:nvSpPr>
          <p:spPr>
            <a:xfrm>
              <a:off x="2021948" y="8460986"/>
              <a:ext cx="308930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400" dirty="0">
                  <a:solidFill>
                    <a:schemeClr val="tx2">
                      <a:lumMod val="50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TIREDNESS</a:t>
              </a:r>
            </a:p>
          </p:txBody>
        </p:sp>
        <p:sp>
          <p:nvSpPr>
            <p:cNvPr id="243" name="Rectángulo 11">
              <a:extLst>
                <a:ext uri="{FF2B5EF4-FFF2-40B4-BE49-F238E27FC236}">
                  <a16:creationId xmlns:a16="http://schemas.microsoft.com/office/drawing/2014/main" id="{46BC8C0B-2355-ED4D-8934-ABE4E6293404}"/>
                </a:ext>
              </a:extLst>
            </p:cNvPr>
            <p:cNvSpPr/>
            <p:nvPr/>
          </p:nvSpPr>
          <p:spPr>
            <a:xfrm>
              <a:off x="1585127" y="9187728"/>
              <a:ext cx="396294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Marketing is a</a:t>
              </a:r>
            </a:p>
            <a:p>
              <a:pPr algn="ctr"/>
              <a:r>
                <a:rPr lang="es-MX" sz="40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process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59B07E9-EA39-A142-82A2-448DF8FCC0DA}"/>
              </a:ext>
            </a:extLst>
          </p:cNvPr>
          <p:cNvGrpSpPr/>
          <p:nvPr/>
        </p:nvGrpSpPr>
        <p:grpSpPr>
          <a:xfrm>
            <a:off x="18793630" y="9446825"/>
            <a:ext cx="3962944" cy="2710145"/>
            <a:chOff x="19468413" y="7783877"/>
            <a:chExt cx="3962944" cy="2710145"/>
          </a:xfrm>
        </p:grpSpPr>
        <p:sp>
          <p:nvSpPr>
            <p:cNvPr id="245" name="Rectángulo 1260">
              <a:extLst>
                <a:ext uri="{FF2B5EF4-FFF2-40B4-BE49-F238E27FC236}">
                  <a16:creationId xmlns:a16="http://schemas.microsoft.com/office/drawing/2014/main" id="{7749770A-19D8-1D43-9168-39C30FE8F2EC}"/>
                </a:ext>
              </a:extLst>
            </p:cNvPr>
            <p:cNvSpPr/>
            <p:nvPr/>
          </p:nvSpPr>
          <p:spPr>
            <a:xfrm>
              <a:off x="19616761" y="7783877"/>
              <a:ext cx="367639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4400" dirty="0">
                  <a:solidFill>
                    <a:schemeClr val="tx2">
                      <a:lumMod val="50000"/>
                    </a:schemeClr>
                  </a:solidFill>
                  <a:latin typeface="Poppins Medium" pitchFamily="2" charset="77"/>
                  <a:cs typeface="Poppins Medium" pitchFamily="2" charset="77"/>
                </a:rPr>
                <a:t>DIFFICULTY BREATHING</a:t>
              </a:r>
            </a:p>
          </p:txBody>
        </p:sp>
        <p:sp>
          <p:nvSpPr>
            <p:cNvPr id="246" name="Rectángulo 1261">
              <a:extLst>
                <a:ext uri="{FF2B5EF4-FFF2-40B4-BE49-F238E27FC236}">
                  <a16:creationId xmlns:a16="http://schemas.microsoft.com/office/drawing/2014/main" id="{46B27787-6340-CC48-938F-2EBBBC8B1DBC}"/>
                </a:ext>
              </a:extLst>
            </p:cNvPr>
            <p:cNvSpPr/>
            <p:nvPr/>
          </p:nvSpPr>
          <p:spPr>
            <a:xfrm>
              <a:off x="19468413" y="9170583"/>
              <a:ext cx="3962944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40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Marketing is a</a:t>
              </a:r>
            </a:p>
            <a:p>
              <a:pPr algn="ctr"/>
              <a:r>
                <a:rPr lang="es-MX" sz="40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business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6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5759910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STATISTICS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6FD6F9-5928-A442-9ADD-08F8316C4FD4}"/>
              </a:ext>
            </a:extLst>
          </p:cNvPr>
          <p:cNvGrpSpPr/>
          <p:nvPr/>
        </p:nvGrpSpPr>
        <p:grpSpPr>
          <a:xfrm>
            <a:off x="13467553" y="4077812"/>
            <a:ext cx="9258364" cy="8403745"/>
            <a:chOff x="1749598" y="4077812"/>
            <a:chExt cx="9258364" cy="8403745"/>
          </a:xfrm>
        </p:grpSpPr>
        <p:sp>
          <p:nvSpPr>
            <p:cNvPr id="6" name="Freeform 962">
              <a:extLst>
                <a:ext uri="{FF2B5EF4-FFF2-40B4-BE49-F238E27FC236}">
                  <a16:creationId xmlns:a16="http://schemas.microsoft.com/office/drawing/2014/main" id="{8315CC71-EC3E-D54D-9DAB-D698B446C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4077812"/>
              <a:ext cx="9258364" cy="8403745"/>
            </a:xfrm>
            <a:custGeom>
              <a:avLst/>
              <a:gdLst>
                <a:gd name="T0" fmla="*/ 1718 w 2006"/>
                <a:gd name="T1" fmla="*/ 1819 h 1820"/>
                <a:gd name="T2" fmla="*/ 1718 w 2006"/>
                <a:gd name="T3" fmla="*/ 1819 h 1820"/>
                <a:gd name="T4" fmla="*/ 257 w 2006"/>
                <a:gd name="T5" fmla="*/ 1819 h 1820"/>
                <a:gd name="T6" fmla="*/ 0 w 2006"/>
                <a:gd name="T7" fmla="*/ 1558 h 1820"/>
                <a:gd name="T8" fmla="*/ 0 w 2006"/>
                <a:gd name="T9" fmla="*/ 257 h 1820"/>
                <a:gd name="T10" fmla="*/ 257 w 2006"/>
                <a:gd name="T11" fmla="*/ 0 h 1820"/>
                <a:gd name="T12" fmla="*/ 1321 w 2006"/>
                <a:gd name="T13" fmla="*/ 0 h 1820"/>
                <a:gd name="T14" fmla="*/ 1571 w 2006"/>
                <a:gd name="T15" fmla="*/ 197 h 1820"/>
                <a:gd name="T16" fmla="*/ 1968 w 2006"/>
                <a:gd name="T17" fmla="*/ 1502 h 1820"/>
                <a:gd name="T18" fmla="*/ 1718 w 2006"/>
                <a:gd name="T19" fmla="*/ 1819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6" h="1820">
                  <a:moveTo>
                    <a:pt x="1718" y="1819"/>
                  </a:moveTo>
                  <a:lnTo>
                    <a:pt x="1718" y="1819"/>
                  </a:lnTo>
                  <a:cubicBezTo>
                    <a:pt x="257" y="1819"/>
                    <a:pt x="257" y="1819"/>
                    <a:pt x="257" y="1819"/>
                  </a:cubicBezTo>
                  <a:cubicBezTo>
                    <a:pt x="113" y="1819"/>
                    <a:pt x="0" y="1702"/>
                    <a:pt x="0" y="155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4"/>
                    <a:pt x="113" y="0"/>
                    <a:pt x="257" y="0"/>
                  </a:cubicBezTo>
                  <a:cubicBezTo>
                    <a:pt x="1321" y="0"/>
                    <a:pt x="1321" y="0"/>
                    <a:pt x="1321" y="0"/>
                  </a:cubicBezTo>
                  <a:cubicBezTo>
                    <a:pt x="1441" y="0"/>
                    <a:pt x="1545" y="80"/>
                    <a:pt x="1571" y="197"/>
                  </a:cubicBezTo>
                  <a:cubicBezTo>
                    <a:pt x="1968" y="1502"/>
                    <a:pt x="1968" y="1502"/>
                    <a:pt x="1968" y="1502"/>
                  </a:cubicBezTo>
                  <a:cubicBezTo>
                    <a:pt x="2005" y="1662"/>
                    <a:pt x="1882" y="1819"/>
                    <a:pt x="1718" y="18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BE9A63-71B4-854C-94E8-A2DDD16395B9}"/>
                </a:ext>
              </a:extLst>
            </p:cNvPr>
            <p:cNvGrpSpPr/>
            <p:nvPr/>
          </p:nvGrpSpPr>
          <p:grpSpPr>
            <a:xfrm>
              <a:off x="3906493" y="4891735"/>
              <a:ext cx="2848730" cy="2828375"/>
              <a:chOff x="3906493" y="4891735"/>
              <a:chExt cx="2848730" cy="2828375"/>
            </a:xfrm>
          </p:grpSpPr>
          <p:sp>
            <p:nvSpPr>
              <p:cNvPr id="8" name="Freeform 1100">
                <a:extLst>
                  <a:ext uri="{FF2B5EF4-FFF2-40B4-BE49-F238E27FC236}">
                    <a16:creationId xmlns:a16="http://schemas.microsoft.com/office/drawing/2014/main" id="{62A688C5-4978-C648-A48E-2DB60D3BD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4173" y="5868443"/>
                <a:ext cx="20354" cy="40696"/>
              </a:xfrm>
              <a:custGeom>
                <a:avLst/>
                <a:gdLst>
                  <a:gd name="T0" fmla="*/ 0 w 4"/>
                  <a:gd name="T1" fmla="*/ 0 h 11"/>
                  <a:gd name="T2" fmla="*/ 0 w 4"/>
                  <a:gd name="T3" fmla="*/ 0 h 11"/>
                  <a:gd name="T4" fmla="*/ 3 w 4"/>
                  <a:gd name="T5" fmla="*/ 10 h 11"/>
                  <a:gd name="T6" fmla="*/ 0 w 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1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"/>
                      <a:pt x="0" y="7"/>
                      <a:pt x="3" y="10"/>
                    </a:cubicBezTo>
                    <a:cubicBezTo>
                      <a:pt x="0" y="7"/>
                      <a:pt x="0" y="4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" name="Freeform 1101">
                <a:extLst>
                  <a:ext uri="{FF2B5EF4-FFF2-40B4-BE49-F238E27FC236}">
                    <a16:creationId xmlns:a16="http://schemas.microsoft.com/office/drawing/2014/main" id="{2393AFFB-3F5E-8C47-BCBD-6002143DC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134" y="5726000"/>
                <a:ext cx="20341" cy="40696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3 w 4"/>
                  <a:gd name="T5" fmla="*/ 7 h 8"/>
                  <a:gd name="T6" fmla="*/ 0 w 4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4"/>
                      <a:pt x="3" y="4"/>
                      <a:pt x="3" y="7"/>
                    </a:cubicBezTo>
                    <a:cubicBezTo>
                      <a:pt x="3" y="4"/>
                      <a:pt x="3" y="4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" name="Freeform 1102">
                <a:extLst>
                  <a:ext uri="{FF2B5EF4-FFF2-40B4-BE49-F238E27FC236}">
                    <a16:creationId xmlns:a16="http://schemas.microsoft.com/office/drawing/2014/main" id="{406D9C4C-9DDD-C74E-90FC-123E0762D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477" y="5787051"/>
                <a:ext cx="20354" cy="40696"/>
              </a:xfrm>
              <a:custGeom>
                <a:avLst/>
                <a:gdLst>
                  <a:gd name="T0" fmla="*/ 0 w 1"/>
                  <a:gd name="T1" fmla="*/ 0 h 8"/>
                  <a:gd name="T2" fmla="*/ 0 w 1"/>
                  <a:gd name="T3" fmla="*/ 0 h 8"/>
                  <a:gd name="T4" fmla="*/ 0 w 1"/>
                  <a:gd name="T5" fmla="*/ 7 h 8"/>
                  <a:gd name="T6" fmla="*/ 0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"/>
                      <a:pt x="0" y="4"/>
                      <a:pt x="0" y="7"/>
                    </a:cubicBezTo>
                    <a:cubicBezTo>
                      <a:pt x="0" y="4"/>
                      <a:pt x="0" y="4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" name="Freeform 1103">
                <a:extLst>
                  <a:ext uri="{FF2B5EF4-FFF2-40B4-BE49-F238E27FC236}">
                    <a16:creationId xmlns:a16="http://schemas.microsoft.com/office/drawing/2014/main" id="{A854AF3F-D8A6-9A40-9267-48548F4A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3831" y="5827747"/>
                <a:ext cx="20341" cy="40696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3 w 4"/>
                  <a:gd name="T5" fmla="*/ 7 h 8"/>
                  <a:gd name="T6" fmla="*/ 0 w 4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4"/>
                      <a:pt x="0" y="4"/>
                      <a:pt x="3" y="7"/>
                    </a:cubicBezTo>
                    <a:cubicBezTo>
                      <a:pt x="0" y="4"/>
                      <a:pt x="0" y="4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2" name="Freeform 1104">
                <a:extLst>
                  <a:ext uri="{FF2B5EF4-FFF2-40B4-BE49-F238E27FC236}">
                    <a16:creationId xmlns:a16="http://schemas.microsoft.com/office/drawing/2014/main" id="{1B7E9AC8-E0EC-824D-9E6A-4AC8CC454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4085" y="5115558"/>
                <a:ext cx="101733" cy="61050"/>
              </a:xfrm>
              <a:custGeom>
                <a:avLst/>
                <a:gdLst>
                  <a:gd name="T0" fmla="*/ 0 w 21"/>
                  <a:gd name="T1" fmla="*/ 0 h 14"/>
                  <a:gd name="T2" fmla="*/ 0 w 21"/>
                  <a:gd name="T3" fmla="*/ 0 h 14"/>
                  <a:gd name="T4" fmla="*/ 20 w 21"/>
                  <a:gd name="T5" fmla="*/ 13 h 14"/>
                  <a:gd name="T6" fmla="*/ 0 w 2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4">
                    <a:moveTo>
                      <a:pt x="0" y="0"/>
                    </a:moveTo>
                    <a:lnTo>
                      <a:pt x="0" y="0"/>
                    </a:lnTo>
                    <a:cubicBezTo>
                      <a:pt x="7" y="3"/>
                      <a:pt x="13" y="10"/>
                      <a:pt x="20" y="13"/>
                    </a:cubicBezTo>
                    <a:cubicBezTo>
                      <a:pt x="13" y="10"/>
                      <a:pt x="7" y="3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3" name="Freeform 1105">
                <a:extLst>
                  <a:ext uri="{FF2B5EF4-FFF2-40B4-BE49-F238E27FC236}">
                    <a16:creationId xmlns:a16="http://schemas.microsoft.com/office/drawing/2014/main" id="{EE3BDF65-BBAF-2545-8626-E5E5AEC7C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2337" y="5054519"/>
                <a:ext cx="40696" cy="20341"/>
              </a:xfrm>
              <a:custGeom>
                <a:avLst/>
                <a:gdLst>
                  <a:gd name="T0" fmla="*/ 0 w 7"/>
                  <a:gd name="T1" fmla="*/ 0 h 5"/>
                  <a:gd name="T2" fmla="*/ 0 w 7"/>
                  <a:gd name="T3" fmla="*/ 0 h 5"/>
                  <a:gd name="T4" fmla="*/ 6 w 7"/>
                  <a:gd name="T5" fmla="*/ 4 h 5"/>
                  <a:gd name="T6" fmla="*/ 0 w 7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0"/>
                      <a:pt x="3" y="4"/>
                      <a:pt x="6" y="4"/>
                    </a:cubicBezTo>
                    <a:cubicBezTo>
                      <a:pt x="3" y="4"/>
                      <a:pt x="3" y="0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4" name="Freeform 1106">
                <a:extLst>
                  <a:ext uri="{FF2B5EF4-FFF2-40B4-BE49-F238E27FC236}">
                    <a16:creationId xmlns:a16="http://schemas.microsoft.com/office/drawing/2014/main" id="{3C258177-9558-AC44-A16E-C8556DA72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3035" y="5095217"/>
                <a:ext cx="40696" cy="20341"/>
              </a:xfrm>
              <a:custGeom>
                <a:avLst/>
                <a:gdLst>
                  <a:gd name="T0" fmla="*/ 0 w 11"/>
                  <a:gd name="T1" fmla="*/ 0 h 4"/>
                  <a:gd name="T2" fmla="*/ 0 w 11"/>
                  <a:gd name="T3" fmla="*/ 0 h 4"/>
                  <a:gd name="T4" fmla="*/ 10 w 11"/>
                  <a:gd name="T5" fmla="*/ 3 h 4"/>
                  <a:gd name="T6" fmla="*/ 0 w 1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0"/>
                      <a:pt x="6" y="3"/>
                      <a:pt x="10" y="3"/>
                    </a:cubicBezTo>
                    <a:cubicBezTo>
                      <a:pt x="6" y="3"/>
                      <a:pt x="3" y="0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5" name="Freeform 1107">
                <a:extLst>
                  <a:ext uri="{FF2B5EF4-FFF2-40B4-BE49-F238E27FC236}">
                    <a16:creationId xmlns:a16="http://schemas.microsoft.com/office/drawing/2014/main" id="{0B1D9AA9-D02C-FB46-9668-4416E41C5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9654" y="5400431"/>
                <a:ext cx="20341" cy="20354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4 w 5"/>
                  <a:gd name="T5" fmla="*/ 4 h 5"/>
                  <a:gd name="T6" fmla="*/ 0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4" y="0"/>
                      <a:pt x="4" y="4"/>
                    </a:cubicBezTo>
                    <a:cubicBezTo>
                      <a:pt x="4" y="0"/>
                      <a:pt x="0" y="0"/>
                      <a:pt x="0" y="0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6" name="Freeform 1108">
                <a:extLst>
                  <a:ext uri="{FF2B5EF4-FFF2-40B4-BE49-F238E27FC236}">
                    <a16:creationId xmlns:a16="http://schemas.microsoft.com/office/drawing/2014/main" id="{1E4E4D11-EE38-1E44-A7DC-ABABD2062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730" y="5176609"/>
                <a:ext cx="325569" cy="284873"/>
              </a:xfrm>
              <a:custGeom>
                <a:avLst/>
                <a:gdLst>
                  <a:gd name="T0" fmla="*/ 13 w 71"/>
                  <a:gd name="T1" fmla="*/ 27 h 61"/>
                  <a:gd name="T2" fmla="*/ 13 w 71"/>
                  <a:gd name="T3" fmla="*/ 27 h 61"/>
                  <a:gd name="T4" fmla="*/ 0 w 71"/>
                  <a:gd name="T5" fmla="*/ 30 h 61"/>
                  <a:gd name="T6" fmla="*/ 10 w 71"/>
                  <a:gd name="T7" fmla="*/ 60 h 61"/>
                  <a:gd name="T8" fmla="*/ 57 w 71"/>
                  <a:gd name="T9" fmla="*/ 47 h 61"/>
                  <a:gd name="T10" fmla="*/ 70 w 71"/>
                  <a:gd name="T11" fmla="*/ 47 h 61"/>
                  <a:gd name="T12" fmla="*/ 23 w 71"/>
                  <a:gd name="T13" fmla="*/ 0 h 61"/>
                  <a:gd name="T14" fmla="*/ 47 w 71"/>
                  <a:gd name="T15" fmla="*/ 20 h 61"/>
                  <a:gd name="T16" fmla="*/ 13 w 71"/>
                  <a:gd name="T17" fmla="*/ 2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1">
                    <a:moveTo>
                      <a:pt x="13" y="27"/>
                    </a:moveTo>
                    <a:lnTo>
                      <a:pt x="13" y="27"/>
                    </a:lnTo>
                    <a:cubicBezTo>
                      <a:pt x="10" y="27"/>
                      <a:pt x="3" y="30"/>
                      <a:pt x="0" y="30"/>
                    </a:cubicBezTo>
                    <a:cubicBezTo>
                      <a:pt x="3" y="40"/>
                      <a:pt x="6" y="50"/>
                      <a:pt x="10" y="60"/>
                    </a:cubicBezTo>
                    <a:cubicBezTo>
                      <a:pt x="23" y="50"/>
                      <a:pt x="40" y="47"/>
                      <a:pt x="57" y="47"/>
                    </a:cubicBezTo>
                    <a:cubicBezTo>
                      <a:pt x="60" y="47"/>
                      <a:pt x="67" y="47"/>
                      <a:pt x="70" y="47"/>
                    </a:cubicBezTo>
                    <a:cubicBezTo>
                      <a:pt x="57" y="30"/>
                      <a:pt x="43" y="13"/>
                      <a:pt x="23" y="0"/>
                    </a:cubicBezTo>
                    <a:cubicBezTo>
                      <a:pt x="33" y="7"/>
                      <a:pt x="40" y="13"/>
                      <a:pt x="47" y="20"/>
                    </a:cubicBezTo>
                    <a:cubicBezTo>
                      <a:pt x="36" y="24"/>
                      <a:pt x="27" y="24"/>
                      <a:pt x="13" y="27"/>
                    </a:cubicBez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7" name="Freeform 1109">
                <a:extLst>
                  <a:ext uri="{FF2B5EF4-FFF2-40B4-BE49-F238E27FC236}">
                    <a16:creationId xmlns:a16="http://schemas.microsoft.com/office/drawing/2014/main" id="{D5001642-29E7-D743-BE7E-7B5B96198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0945" y="5034165"/>
                <a:ext cx="20354" cy="20354"/>
              </a:xfrm>
              <a:custGeom>
                <a:avLst/>
                <a:gdLst>
                  <a:gd name="T0" fmla="*/ 4 w 5"/>
                  <a:gd name="T1" fmla="*/ 0 h 1"/>
                  <a:gd name="T2" fmla="*/ 4 w 5"/>
                  <a:gd name="T3" fmla="*/ 0 h 1"/>
                  <a:gd name="T4" fmla="*/ 0 w 5"/>
                  <a:gd name="T5" fmla="*/ 0 h 1"/>
                  <a:gd name="T6" fmla="*/ 0 w 5"/>
                  <a:gd name="T7" fmla="*/ 0 h 1"/>
                  <a:gd name="T8" fmla="*/ 4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13A6E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" name="Freeform 1110">
                <a:extLst>
                  <a:ext uri="{FF2B5EF4-FFF2-40B4-BE49-F238E27FC236}">
                    <a16:creationId xmlns:a16="http://schemas.microsoft.com/office/drawing/2014/main" id="{C8470AC8-60F9-DC4B-A892-190EAED25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493" y="4891735"/>
                <a:ext cx="2828375" cy="2828375"/>
              </a:xfrm>
              <a:custGeom>
                <a:avLst/>
                <a:gdLst>
                  <a:gd name="T0" fmla="*/ 604 w 615"/>
                  <a:gd name="T1" fmla="*/ 223 h 615"/>
                  <a:gd name="T2" fmla="*/ 604 w 615"/>
                  <a:gd name="T3" fmla="*/ 223 h 615"/>
                  <a:gd name="T4" fmla="*/ 614 w 615"/>
                  <a:gd name="T5" fmla="*/ 307 h 615"/>
                  <a:gd name="T6" fmla="*/ 561 w 615"/>
                  <a:gd name="T7" fmla="*/ 484 h 615"/>
                  <a:gd name="T8" fmla="*/ 528 w 615"/>
                  <a:gd name="T9" fmla="*/ 453 h 615"/>
                  <a:gd name="T10" fmla="*/ 541 w 615"/>
                  <a:gd name="T11" fmla="*/ 270 h 615"/>
                  <a:gd name="T12" fmla="*/ 487 w 615"/>
                  <a:gd name="T13" fmla="*/ 257 h 615"/>
                  <a:gd name="T14" fmla="*/ 441 w 615"/>
                  <a:gd name="T15" fmla="*/ 237 h 615"/>
                  <a:gd name="T16" fmla="*/ 477 w 615"/>
                  <a:gd name="T17" fmla="*/ 127 h 615"/>
                  <a:gd name="T18" fmla="*/ 481 w 615"/>
                  <a:gd name="T19" fmla="*/ 123 h 615"/>
                  <a:gd name="T20" fmla="*/ 471 w 615"/>
                  <a:gd name="T21" fmla="*/ 93 h 615"/>
                  <a:gd name="T22" fmla="*/ 397 w 615"/>
                  <a:gd name="T23" fmla="*/ 76 h 615"/>
                  <a:gd name="T24" fmla="*/ 394 w 615"/>
                  <a:gd name="T25" fmla="*/ 70 h 615"/>
                  <a:gd name="T26" fmla="*/ 421 w 615"/>
                  <a:gd name="T27" fmla="*/ 23 h 615"/>
                  <a:gd name="T28" fmla="*/ 307 w 615"/>
                  <a:gd name="T29" fmla="*/ 0 h 615"/>
                  <a:gd name="T30" fmla="*/ 164 w 615"/>
                  <a:gd name="T31" fmla="*/ 36 h 615"/>
                  <a:gd name="T32" fmla="*/ 137 w 615"/>
                  <a:gd name="T33" fmla="*/ 170 h 615"/>
                  <a:gd name="T34" fmla="*/ 44 w 615"/>
                  <a:gd name="T35" fmla="*/ 153 h 615"/>
                  <a:gd name="T36" fmla="*/ 60 w 615"/>
                  <a:gd name="T37" fmla="*/ 127 h 615"/>
                  <a:gd name="T38" fmla="*/ 0 w 615"/>
                  <a:gd name="T39" fmla="*/ 307 h 615"/>
                  <a:gd name="T40" fmla="*/ 54 w 615"/>
                  <a:gd name="T41" fmla="*/ 484 h 615"/>
                  <a:gd name="T42" fmla="*/ 307 w 615"/>
                  <a:gd name="T43" fmla="*/ 614 h 615"/>
                  <a:gd name="T44" fmla="*/ 614 w 615"/>
                  <a:gd name="T45" fmla="*/ 307 h 615"/>
                  <a:gd name="T46" fmla="*/ 604 w 615"/>
                  <a:gd name="T47" fmla="*/ 223 h 615"/>
                  <a:gd name="T48" fmla="*/ 237 w 615"/>
                  <a:gd name="T49" fmla="*/ 557 h 615"/>
                  <a:gd name="T50" fmla="*/ 237 w 615"/>
                  <a:gd name="T51" fmla="*/ 557 h 615"/>
                  <a:gd name="T52" fmla="*/ 197 w 615"/>
                  <a:gd name="T53" fmla="*/ 510 h 615"/>
                  <a:gd name="T54" fmla="*/ 184 w 615"/>
                  <a:gd name="T55" fmla="*/ 220 h 615"/>
                  <a:gd name="T56" fmla="*/ 407 w 615"/>
                  <a:gd name="T57" fmla="*/ 353 h 615"/>
                  <a:gd name="T58" fmla="*/ 371 w 615"/>
                  <a:gd name="T59" fmla="*/ 447 h 615"/>
                  <a:gd name="T60" fmla="*/ 237 w 615"/>
                  <a:gd name="T61" fmla="*/ 557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15" h="615">
                    <a:moveTo>
                      <a:pt x="604" y="223"/>
                    </a:moveTo>
                    <a:lnTo>
                      <a:pt x="604" y="223"/>
                    </a:lnTo>
                    <a:cubicBezTo>
                      <a:pt x="611" y="250"/>
                      <a:pt x="614" y="277"/>
                      <a:pt x="614" y="307"/>
                    </a:cubicBezTo>
                    <a:cubicBezTo>
                      <a:pt x="614" y="373"/>
                      <a:pt x="594" y="434"/>
                      <a:pt x="561" y="484"/>
                    </a:cubicBezTo>
                    <a:cubicBezTo>
                      <a:pt x="544" y="477"/>
                      <a:pt x="534" y="467"/>
                      <a:pt x="528" y="453"/>
                    </a:cubicBezTo>
                    <a:cubicBezTo>
                      <a:pt x="507" y="417"/>
                      <a:pt x="554" y="297"/>
                      <a:pt x="541" y="270"/>
                    </a:cubicBezTo>
                    <a:cubicBezTo>
                      <a:pt x="534" y="253"/>
                      <a:pt x="511" y="257"/>
                      <a:pt x="487" y="257"/>
                    </a:cubicBezTo>
                    <a:cubicBezTo>
                      <a:pt x="467" y="257"/>
                      <a:pt x="447" y="253"/>
                      <a:pt x="441" y="237"/>
                    </a:cubicBezTo>
                    <a:cubicBezTo>
                      <a:pt x="421" y="200"/>
                      <a:pt x="431" y="153"/>
                      <a:pt x="477" y="127"/>
                    </a:cubicBezTo>
                    <a:cubicBezTo>
                      <a:pt x="477" y="123"/>
                      <a:pt x="477" y="123"/>
                      <a:pt x="481" y="123"/>
                    </a:cubicBezTo>
                    <a:cubicBezTo>
                      <a:pt x="477" y="113"/>
                      <a:pt x="474" y="103"/>
                      <a:pt x="471" y="93"/>
                    </a:cubicBezTo>
                    <a:cubicBezTo>
                      <a:pt x="437" y="97"/>
                      <a:pt x="407" y="97"/>
                      <a:pt x="397" y="76"/>
                    </a:cubicBezTo>
                    <a:cubicBezTo>
                      <a:pt x="397" y="76"/>
                      <a:pt x="394" y="73"/>
                      <a:pt x="394" y="70"/>
                    </a:cubicBezTo>
                    <a:cubicBezTo>
                      <a:pt x="391" y="53"/>
                      <a:pt x="404" y="36"/>
                      <a:pt x="421" y="23"/>
                    </a:cubicBezTo>
                    <a:cubicBezTo>
                      <a:pt x="387" y="6"/>
                      <a:pt x="347" y="0"/>
                      <a:pt x="307" y="0"/>
                    </a:cubicBezTo>
                    <a:cubicBezTo>
                      <a:pt x="257" y="0"/>
                      <a:pt x="207" y="13"/>
                      <a:pt x="164" y="36"/>
                    </a:cubicBezTo>
                    <a:cubicBezTo>
                      <a:pt x="167" y="83"/>
                      <a:pt x="157" y="143"/>
                      <a:pt x="137" y="170"/>
                    </a:cubicBezTo>
                    <a:cubicBezTo>
                      <a:pt x="114" y="197"/>
                      <a:pt x="74" y="173"/>
                      <a:pt x="44" y="153"/>
                    </a:cubicBezTo>
                    <a:cubicBezTo>
                      <a:pt x="47" y="143"/>
                      <a:pt x="54" y="137"/>
                      <a:pt x="60" y="127"/>
                    </a:cubicBezTo>
                    <a:cubicBezTo>
                      <a:pt x="24" y="177"/>
                      <a:pt x="0" y="240"/>
                      <a:pt x="0" y="307"/>
                    </a:cubicBezTo>
                    <a:cubicBezTo>
                      <a:pt x="0" y="373"/>
                      <a:pt x="20" y="434"/>
                      <a:pt x="54" y="484"/>
                    </a:cubicBezTo>
                    <a:cubicBezTo>
                      <a:pt x="111" y="564"/>
                      <a:pt x="204" y="614"/>
                      <a:pt x="307" y="614"/>
                    </a:cubicBezTo>
                    <a:cubicBezTo>
                      <a:pt x="477" y="614"/>
                      <a:pt x="614" y="477"/>
                      <a:pt x="614" y="307"/>
                    </a:cubicBezTo>
                    <a:cubicBezTo>
                      <a:pt x="614" y="280"/>
                      <a:pt x="611" y="250"/>
                      <a:pt x="604" y="223"/>
                    </a:cubicBezTo>
                    <a:close/>
                    <a:moveTo>
                      <a:pt x="237" y="557"/>
                    </a:moveTo>
                    <a:lnTo>
                      <a:pt x="237" y="557"/>
                    </a:lnTo>
                    <a:cubicBezTo>
                      <a:pt x="224" y="550"/>
                      <a:pt x="211" y="534"/>
                      <a:pt x="197" y="510"/>
                    </a:cubicBezTo>
                    <a:cubicBezTo>
                      <a:pt x="151" y="423"/>
                      <a:pt x="120" y="253"/>
                      <a:pt x="184" y="220"/>
                    </a:cubicBezTo>
                    <a:cubicBezTo>
                      <a:pt x="231" y="197"/>
                      <a:pt x="404" y="307"/>
                      <a:pt x="407" y="353"/>
                    </a:cubicBezTo>
                    <a:cubicBezTo>
                      <a:pt x="407" y="370"/>
                      <a:pt x="394" y="407"/>
                      <a:pt x="371" y="447"/>
                    </a:cubicBezTo>
                    <a:cubicBezTo>
                      <a:pt x="334" y="510"/>
                      <a:pt x="277" y="577"/>
                      <a:pt x="237" y="557"/>
                    </a:cubicBezTo>
                    <a:close/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9" name="Freeform 1111">
                <a:extLst>
                  <a:ext uri="{FF2B5EF4-FFF2-40B4-BE49-F238E27FC236}">
                    <a16:creationId xmlns:a16="http://schemas.microsoft.com/office/drawing/2014/main" id="{EF3890B6-985E-1547-8CFA-74A864982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758" y="5359734"/>
                <a:ext cx="40696" cy="20354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3 h 4"/>
                  <a:gd name="T4" fmla="*/ 7 w 8"/>
                  <a:gd name="T5" fmla="*/ 0 h 4"/>
                  <a:gd name="T6" fmla="*/ 0 w 8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lnTo>
                      <a:pt x="0" y="3"/>
                    </a:lnTo>
                    <a:cubicBezTo>
                      <a:pt x="3" y="0"/>
                      <a:pt x="3" y="0"/>
                      <a:pt x="7" y="0"/>
                    </a:cubicBezTo>
                    <a:cubicBezTo>
                      <a:pt x="3" y="0"/>
                      <a:pt x="3" y="0"/>
                      <a:pt x="0" y="3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0" name="Freeform 1112">
                <a:extLst>
                  <a:ext uri="{FF2B5EF4-FFF2-40B4-BE49-F238E27FC236}">
                    <a16:creationId xmlns:a16="http://schemas.microsoft.com/office/drawing/2014/main" id="{E4A88B0D-B847-1243-84F4-98F7CADB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063" y="5400431"/>
                <a:ext cx="20341" cy="20354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3 w 4"/>
                  <a:gd name="T5" fmla="*/ 0 h 5"/>
                  <a:gd name="T6" fmla="*/ 0 w 4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lnTo>
                      <a:pt x="0" y="4"/>
                    </a:ln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0" y="4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1" name="Freeform 1113">
                <a:extLst>
                  <a:ext uri="{FF2B5EF4-FFF2-40B4-BE49-F238E27FC236}">
                    <a16:creationId xmlns:a16="http://schemas.microsoft.com/office/drawing/2014/main" id="{74E0AD78-FE07-F34F-B2D7-EC5B7827C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100" y="5298696"/>
                <a:ext cx="40696" cy="40696"/>
              </a:xfrm>
              <a:custGeom>
                <a:avLst/>
                <a:gdLst>
                  <a:gd name="T0" fmla="*/ 0 w 7"/>
                  <a:gd name="T1" fmla="*/ 10 h 11"/>
                  <a:gd name="T2" fmla="*/ 0 w 7"/>
                  <a:gd name="T3" fmla="*/ 10 h 11"/>
                  <a:gd name="T4" fmla="*/ 6 w 7"/>
                  <a:gd name="T5" fmla="*/ 0 h 11"/>
                  <a:gd name="T6" fmla="*/ 0 w 7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0" y="7"/>
                      <a:pt x="3" y="3"/>
                      <a:pt x="6" y="0"/>
                    </a:cubicBezTo>
                    <a:cubicBezTo>
                      <a:pt x="3" y="3"/>
                      <a:pt x="0" y="7"/>
                      <a:pt x="0" y="10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2" name="Freeform 1114">
                <a:extLst>
                  <a:ext uri="{FF2B5EF4-FFF2-40B4-BE49-F238E27FC236}">
                    <a16:creationId xmlns:a16="http://schemas.microsoft.com/office/drawing/2014/main" id="{75DD7C9C-4DE1-A748-9918-94CB1F72B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67" y="5481823"/>
                <a:ext cx="20341" cy="2035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3" name="Freeform 1115">
                <a:extLst>
                  <a:ext uri="{FF2B5EF4-FFF2-40B4-BE49-F238E27FC236}">
                    <a16:creationId xmlns:a16="http://schemas.microsoft.com/office/drawing/2014/main" id="{CCAF11E3-78A9-1B40-ADF6-4F87FFF41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67" y="5420786"/>
                <a:ext cx="40696" cy="40696"/>
              </a:xfrm>
              <a:custGeom>
                <a:avLst/>
                <a:gdLst>
                  <a:gd name="T0" fmla="*/ 0 w 8"/>
                  <a:gd name="T1" fmla="*/ 10 h 11"/>
                  <a:gd name="T2" fmla="*/ 0 w 8"/>
                  <a:gd name="T3" fmla="*/ 10 h 11"/>
                  <a:gd name="T4" fmla="*/ 7 w 8"/>
                  <a:gd name="T5" fmla="*/ 0 h 11"/>
                  <a:gd name="T6" fmla="*/ 0 w 8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4" y="6"/>
                      <a:pt x="7" y="3"/>
                      <a:pt x="7" y="0"/>
                    </a:cubicBezTo>
                    <a:cubicBezTo>
                      <a:pt x="7" y="3"/>
                      <a:pt x="4" y="6"/>
                      <a:pt x="0" y="10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4" name="Freeform 1116">
                <a:extLst>
                  <a:ext uri="{FF2B5EF4-FFF2-40B4-BE49-F238E27FC236}">
                    <a16:creationId xmlns:a16="http://schemas.microsoft.com/office/drawing/2014/main" id="{1034BD78-6B27-AC40-A822-74C0D493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063" y="5359734"/>
                <a:ext cx="40696" cy="40696"/>
              </a:xfrm>
              <a:custGeom>
                <a:avLst/>
                <a:gdLst>
                  <a:gd name="T0" fmla="*/ 0 w 8"/>
                  <a:gd name="T1" fmla="*/ 10 h 11"/>
                  <a:gd name="T2" fmla="*/ 0 w 8"/>
                  <a:gd name="T3" fmla="*/ 10 h 11"/>
                  <a:gd name="T4" fmla="*/ 7 w 8"/>
                  <a:gd name="T5" fmla="*/ 0 h 11"/>
                  <a:gd name="T6" fmla="*/ 0 w 8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4" y="7"/>
                      <a:pt x="7" y="3"/>
                      <a:pt x="7" y="0"/>
                    </a:cubicBezTo>
                    <a:cubicBezTo>
                      <a:pt x="7" y="3"/>
                      <a:pt x="4" y="7"/>
                      <a:pt x="0" y="10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5" name="Freeform 1117">
                <a:extLst>
                  <a:ext uri="{FF2B5EF4-FFF2-40B4-BE49-F238E27FC236}">
                    <a16:creationId xmlns:a16="http://schemas.microsoft.com/office/drawing/2014/main" id="{2B89AA77-5FD4-1348-BD16-EB70D5297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544" y="5156254"/>
                <a:ext cx="61037" cy="40696"/>
              </a:xfrm>
              <a:custGeom>
                <a:avLst/>
                <a:gdLst>
                  <a:gd name="T0" fmla="*/ 0 w 14"/>
                  <a:gd name="T1" fmla="*/ 10 h 11"/>
                  <a:gd name="T2" fmla="*/ 0 w 14"/>
                  <a:gd name="T3" fmla="*/ 10 h 11"/>
                  <a:gd name="T4" fmla="*/ 13 w 14"/>
                  <a:gd name="T5" fmla="*/ 0 h 11"/>
                  <a:gd name="T6" fmla="*/ 0 w 14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3" y="6"/>
                      <a:pt x="10" y="3"/>
                      <a:pt x="13" y="0"/>
                    </a:cubicBezTo>
                    <a:cubicBezTo>
                      <a:pt x="10" y="3"/>
                      <a:pt x="3" y="6"/>
                      <a:pt x="0" y="10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6" name="Freeform 1118">
                <a:extLst>
                  <a:ext uri="{FF2B5EF4-FFF2-40B4-BE49-F238E27FC236}">
                    <a16:creationId xmlns:a16="http://schemas.microsoft.com/office/drawing/2014/main" id="{4930F6E8-C522-C244-9FA9-19496772B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189" y="5217304"/>
                <a:ext cx="40696" cy="20341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3 h 4"/>
                  <a:gd name="T4" fmla="*/ 7 w 8"/>
                  <a:gd name="T5" fmla="*/ 0 h 4"/>
                  <a:gd name="T6" fmla="*/ 0 w 8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lnTo>
                      <a:pt x="0" y="3"/>
                    </a:lnTo>
                    <a:cubicBezTo>
                      <a:pt x="4" y="3"/>
                      <a:pt x="7" y="0"/>
                      <a:pt x="7" y="0"/>
                    </a:cubicBezTo>
                    <a:cubicBezTo>
                      <a:pt x="7" y="0"/>
                      <a:pt x="4" y="3"/>
                      <a:pt x="0" y="3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7" name="Freeform 1119">
                <a:extLst>
                  <a:ext uri="{FF2B5EF4-FFF2-40B4-BE49-F238E27FC236}">
                    <a16:creationId xmlns:a16="http://schemas.microsoft.com/office/drawing/2014/main" id="{B07ADA61-4069-8745-A2CD-5A06985BB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796" y="5298696"/>
                <a:ext cx="20354" cy="20341"/>
              </a:xfrm>
              <a:custGeom>
                <a:avLst/>
                <a:gdLst>
                  <a:gd name="T0" fmla="*/ 0 w 5"/>
                  <a:gd name="T1" fmla="*/ 3 h 4"/>
                  <a:gd name="T2" fmla="*/ 0 w 5"/>
                  <a:gd name="T3" fmla="*/ 3 h 4"/>
                  <a:gd name="T4" fmla="*/ 4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8" name="Freeform 1120">
                <a:extLst>
                  <a:ext uri="{FF2B5EF4-FFF2-40B4-BE49-F238E27FC236}">
                    <a16:creationId xmlns:a16="http://schemas.microsoft.com/office/drawing/2014/main" id="{E7AB805C-178A-AE4A-A015-18938980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150" y="5258000"/>
                <a:ext cx="40696" cy="40696"/>
              </a:xfrm>
              <a:custGeom>
                <a:avLst/>
                <a:gdLst>
                  <a:gd name="T0" fmla="*/ 0 w 7"/>
                  <a:gd name="T1" fmla="*/ 7 h 8"/>
                  <a:gd name="T2" fmla="*/ 0 w 7"/>
                  <a:gd name="T3" fmla="*/ 7 h 8"/>
                  <a:gd name="T4" fmla="*/ 6 w 7"/>
                  <a:gd name="T5" fmla="*/ 0 h 8"/>
                  <a:gd name="T6" fmla="*/ 0 w 7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8">
                    <a:moveTo>
                      <a:pt x="0" y="7"/>
                    </a:moveTo>
                    <a:lnTo>
                      <a:pt x="0" y="7"/>
                    </a:lnTo>
                    <a:cubicBezTo>
                      <a:pt x="3" y="3"/>
                      <a:pt x="6" y="3"/>
                      <a:pt x="6" y="0"/>
                    </a:cubicBezTo>
                    <a:cubicBezTo>
                      <a:pt x="6" y="3"/>
                      <a:pt x="3" y="3"/>
                      <a:pt x="0" y="7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29" name="Freeform 1121">
                <a:extLst>
                  <a:ext uri="{FF2B5EF4-FFF2-40B4-BE49-F238E27FC236}">
                    <a16:creationId xmlns:a16="http://schemas.microsoft.com/office/drawing/2014/main" id="{97AE033E-1757-6345-B543-322B4D1CF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492" y="5217304"/>
                <a:ext cx="40696" cy="40696"/>
              </a:xfrm>
              <a:custGeom>
                <a:avLst/>
                <a:gdLst>
                  <a:gd name="T0" fmla="*/ 0 w 8"/>
                  <a:gd name="T1" fmla="*/ 7 h 8"/>
                  <a:gd name="T2" fmla="*/ 0 w 8"/>
                  <a:gd name="T3" fmla="*/ 7 h 8"/>
                  <a:gd name="T4" fmla="*/ 7 w 8"/>
                  <a:gd name="T5" fmla="*/ 0 h 8"/>
                  <a:gd name="T6" fmla="*/ 0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0" y="7"/>
                    </a:moveTo>
                    <a:lnTo>
                      <a:pt x="0" y="7"/>
                    </a:lnTo>
                    <a:cubicBezTo>
                      <a:pt x="4" y="3"/>
                      <a:pt x="7" y="3"/>
                      <a:pt x="7" y="0"/>
                    </a:cubicBezTo>
                    <a:cubicBezTo>
                      <a:pt x="7" y="3"/>
                      <a:pt x="4" y="3"/>
                      <a:pt x="0" y="7"/>
                    </a:cubicBezTo>
                  </a:path>
                </a:pathLst>
              </a:custGeom>
              <a:solidFill>
                <a:srgbClr val="26A4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" name="Freeform 1122">
                <a:extLst>
                  <a:ext uri="{FF2B5EF4-FFF2-40B4-BE49-F238E27FC236}">
                    <a16:creationId xmlns:a16="http://schemas.microsoft.com/office/drawing/2014/main" id="{3C060A87-1409-6047-8FD9-71E66789C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0945" y="5034165"/>
                <a:ext cx="20354" cy="20354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38C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1" name="Freeform 1123">
                <a:extLst>
                  <a:ext uri="{FF2B5EF4-FFF2-40B4-BE49-F238E27FC236}">
                    <a16:creationId xmlns:a16="http://schemas.microsoft.com/office/drawing/2014/main" id="{1CE077C4-3CAF-CC46-8378-1AEA3D321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581" y="5095217"/>
                <a:ext cx="81392" cy="61037"/>
              </a:xfrm>
              <a:custGeom>
                <a:avLst/>
                <a:gdLst>
                  <a:gd name="T0" fmla="*/ 0 w 18"/>
                  <a:gd name="T1" fmla="*/ 11 h 12"/>
                  <a:gd name="T2" fmla="*/ 0 w 18"/>
                  <a:gd name="T3" fmla="*/ 11 h 12"/>
                  <a:gd name="T4" fmla="*/ 17 w 18"/>
                  <a:gd name="T5" fmla="*/ 0 h 12"/>
                  <a:gd name="T6" fmla="*/ 0 w 18"/>
                  <a:gd name="T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2">
                    <a:moveTo>
                      <a:pt x="0" y="11"/>
                    </a:moveTo>
                    <a:lnTo>
                      <a:pt x="0" y="11"/>
                    </a:lnTo>
                    <a:cubicBezTo>
                      <a:pt x="7" y="7"/>
                      <a:pt x="14" y="4"/>
                      <a:pt x="17" y="0"/>
                    </a:cubicBezTo>
                    <a:cubicBezTo>
                      <a:pt x="14" y="4"/>
                      <a:pt x="7" y="7"/>
                      <a:pt x="0" y="11"/>
                    </a:cubicBezTo>
                  </a:path>
                </a:pathLst>
              </a:custGeom>
              <a:solidFill>
                <a:srgbClr val="38C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" name="Freeform 1124">
                <a:extLst>
                  <a:ext uri="{FF2B5EF4-FFF2-40B4-BE49-F238E27FC236}">
                    <a16:creationId xmlns:a16="http://schemas.microsoft.com/office/drawing/2014/main" id="{5A9527FC-19D6-AE4C-966D-49BD6A2C5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327" y="5054519"/>
                <a:ext cx="81392" cy="40696"/>
              </a:xfrm>
              <a:custGeom>
                <a:avLst/>
                <a:gdLst>
                  <a:gd name="T0" fmla="*/ 0 w 18"/>
                  <a:gd name="T1" fmla="*/ 10 h 11"/>
                  <a:gd name="T2" fmla="*/ 0 w 18"/>
                  <a:gd name="T3" fmla="*/ 10 h 11"/>
                  <a:gd name="T4" fmla="*/ 17 w 18"/>
                  <a:gd name="T5" fmla="*/ 0 h 11"/>
                  <a:gd name="T6" fmla="*/ 0 w 18"/>
                  <a:gd name="T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1">
                    <a:moveTo>
                      <a:pt x="0" y="10"/>
                    </a:moveTo>
                    <a:lnTo>
                      <a:pt x="0" y="10"/>
                    </a:lnTo>
                    <a:cubicBezTo>
                      <a:pt x="4" y="7"/>
                      <a:pt x="10" y="4"/>
                      <a:pt x="17" y="0"/>
                    </a:cubicBezTo>
                    <a:cubicBezTo>
                      <a:pt x="10" y="4"/>
                      <a:pt x="4" y="7"/>
                      <a:pt x="0" y="10"/>
                    </a:cubicBezTo>
                  </a:path>
                </a:pathLst>
              </a:custGeom>
              <a:solidFill>
                <a:srgbClr val="38CAF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1125">
                <a:extLst>
                  <a:ext uri="{FF2B5EF4-FFF2-40B4-BE49-F238E27FC236}">
                    <a16:creationId xmlns:a16="http://schemas.microsoft.com/office/drawing/2014/main" id="{E5224DBA-8222-DB40-B64F-41E4F8E74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477" y="5807392"/>
                <a:ext cx="20354" cy="20354"/>
              </a:xfrm>
              <a:custGeom>
                <a:avLst/>
                <a:gdLst>
                  <a:gd name="T0" fmla="*/ 0 w 5"/>
                  <a:gd name="T1" fmla="*/ 0 h 4"/>
                  <a:gd name="T2" fmla="*/ 0 w 5"/>
                  <a:gd name="T3" fmla="*/ 0 h 4"/>
                  <a:gd name="T4" fmla="*/ 4 w 5"/>
                  <a:gd name="T5" fmla="*/ 3 h 4"/>
                  <a:gd name="T6" fmla="*/ 0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4" y="0"/>
                      <a:pt x="4" y="0"/>
                      <a:pt x="4" y="3"/>
                    </a:cubicBezTo>
                    <a:cubicBezTo>
                      <a:pt x="4" y="0"/>
                      <a:pt x="4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1126">
                <a:extLst>
                  <a:ext uri="{FF2B5EF4-FFF2-40B4-BE49-F238E27FC236}">
                    <a16:creationId xmlns:a16="http://schemas.microsoft.com/office/drawing/2014/main" id="{276E6798-F526-0D41-8C50-FD0992351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4173" y="5848088"/>
                <a:ext cx="20354" cy="20354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0 h 4"/>
                  <a:gd name="T4" fmla="*/ 0 w 1"/>
                  <a:gd name="T5" fmla="*/ 3 h 4"/>
                  <a:gd name="T6" fmla="*/ 0 w 1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1127">
                <a:extLst>
                  <a:ext uri="{FF2B5EF4-FFF2-40B4-BE49-F238E27FC236}">
                    <a16:creationId xmlns:a16="http://schemas.microsoft.com/office/drawing/2014/main" id="{B30A1602-5F65-EF44-BFF3-0C55572AA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4173" y="5909139"/>
                <a:ext cx="20354" cy="2034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1128">
                <a:extLst>
                  <a:ext uri="{FF2B5EF4-FFF2-40B4-BE49-F238E27FC236}">
                    <a16:creationId xmlns:a16="http://schemas.microsoft.com/office/drawing/2014/main" id="{996E0280-7788-2F4B-BBB3-57152693E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9300" y="5400431"/>
                <a:ext cx="20354" cy="2035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0 w 4"/>
                  <a:gd name="T5" fmla="*/ 0 h 4"/>
                  <a:gd name="T6" fmla="*/ 3 w 4"/>
                  <a:gd name="T7" fmla="*/ 3 h 4"/>
                  <a:gd name="T8" fmla="*/ 0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3" y="0"/>
                      <a:pt x="3" y="0"/>
                      <a:pt x="3" y="3"/>
                    </a:cubicBezTo>
                    <a:cubicBezTo>
                      <a:pt x="3" y="0"/>
                      <a:pt x="3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1129">
                <a:extLst>
                  <a:ext uri="{FF2B5EF4-FFF2-40B4-BE49-F238E27FC236}">
                    <a16:creationId xmlns:a16="http://schemas.microsoft.com/office/drawing/2014/main" id="{7554BD9B-B56C-B542-A017-8C1D8215E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134" y="5766696"/>
                <a:ext cx="20341" cy="2035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3 w 4"/>
                  <a:gd name="T5" fmla="*/ 3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3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8" name="Freeform 1130">
                <a:extLst>
                  <a:ext uri="{FF2B5EF4-FFF2-40B4-BE49-F238E27FC236}">
                    <a16:creationId xmlns:a16="http://schemas.microsoft.com/office/drawing/2014/main" id="{94D11AA1-CA80-3D4A-9B2E-F170928FF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9995" y="5420786"/>
                <a:ext cx="183140" cy="305215"/>
              </a:xfrm>
              <a:custGeom>
                <a:avLst/>
                <a:gdLst>
                  <a:gd name="T0" fmla="*/ 10 w 41"/>
                  <a:gd name="T1" fmla="*/ 10 h 67"/>
                  <a:gd name="T2" fmla="*/ 10 w 41"/>
                  <a:gd name="T3" fmla="*/ 10 h 67"/>
                  <a:gd name="T4" fmla="*/ 0 w 41"/>
                  <a:gd name="T5" fmla="*/ 0 h 67"/>
                  <a:gd name="T6" fmla="*/ 40 w 41"/>
                  <a:gd name="T7" fmla="*/ 66 h 67"/>
                  <a:gd name="T8" fmla="*/ 10 w 41"/>
                  <a:gd name="T9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7">
                    <a:moveTo>
                      <a:pt x="10" y="10"/>
                    </a:moveTo>
                    <a:lnTo>
                      <a:pt x="10" y="10"/>
                    </a:lnTo>
                    <a:cubicBezTo>
                      <a:pt x="6" y="6"/>
                      <a:pt x="3" y="3"/>
                      <a:pt x="0" y="0"/>
                    </a:cubicBezTo>
                    <a:cubicBezTo>
                      <a:pt x="16" y="20"/>
                      <a:pt x="30" y="43"/>
                      <a:pt x="40" y="66"/>
                    </a:cubicBezTo>
                    <a:cubicBezTo>
                      <a:pt x="33" y="46"/>
                      <a:pt x="23" y="30"/>
                      <a:pt x="10" y="1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1131">
                <a:extLst>
                  <a:ext uri="{FF2B5EF4-FFF2-40B4-BE49-F238E27FC236}">
                    <a16:creationId xmlns:a16="http://schemas.microsoft.com/office/drawing/2014/main" id="{E91CDB1E-1C40-F545-8992-6BB58F893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973" y="5095217"/>
                <a:ext cx="20354" cy="20341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0 h 1"/>
                  <a:gd name="T4" fmla="*/ 3 w 4"/>
                  <a:gd name="T5" fmla="*/ 0 h 1"/>
                  <a:gd name="T6" fmla="*/ 0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1132">
                <a:extLst>
                  <a:ext uri="{FF2B5EF4-FFF2-40B4-BE49-F238E27FC236}">
                    <a16:creationId xmlns:a16="http://schemas.microsoft.com/office/drawing/2014/main" id="{7E6C94AC-0E1C-5045-B8E9-E5A07902A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581" y="5156254"/>
                <a:ext cx="20354" cy="20354"/>
              </a:xfrm>
              <a:custGeom>
                <a:avLst/>
                <a:gdLst>
                  <a:gd name="T0" fmla="*/ 0 w 1"/>
                  <a:gd name="T1" fmla="*/ 3 h 4"/>
                  <a:gd name="T2" fmla="*/ 0 w 1"/>
                  <a:gd name="T3" fmla="*/ 3 h 4"/>
                  <a:gd name="T4" fmla="*/ 0 w 1"/>
                  <a:gd name="T5" fmla="*/ 0 h 4"/>
                  <a:gd name="T6" fmla="*/ 0 w 1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3"/>
                    </a:moveTo>
                    <a:lnTo>
                      <a:pt x="0" y="3"/>
                    </a:lnTo>
                    <a:cubicBezTo>
                      <a:pt x="0" y="3"/>
                      <a:pt x="0" y="3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1133">
                <a:extLst>
                  <a:ext uri="{FF2B5EF4-FFF2-40B4-BE49-F238E27FC236}">
                    <a16:creationId xmlns:a16="http://schemas.microsoft.com/office/drawing/2014/main" id="{AFC9AEA4-7EF1-D84A-ABA6-3DF9D5456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719" y="5054519"/>
                <a:ext cx="20341" cy="2034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1134">
                <a:extLst>
                  <a:ext uri="{FF2B5EF4-FFF2-40B4-BE49-F238E27FC236}">
                    <a16:creationId xmlns:a16="http://schemas.microsoft.com/office/drawing/2014/main" id="{C13AB6D7-3865-6445-ABFE-2C30AA3B3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9908" y="4993469"/>
                <a:ext cx="81392" cy="40696"/>
              </a:xfrm>
              <a:custGeom>
                <a:avLst/>
                <a:gdLst>
                  <a:gd name="T0" fmla="*/ 0 w 17"/>
                  <a:gd name="T1" fmla="*/ 0 h 8"/>
                  <a:gd name="T2" fmla="*/ 0 w 17"/>
                  <a:gd name="T3" fmla="*/ 0 h 8"/>
                  <a:gd name="T4" fmla="*/ 0 w 17"/>
                  <a:gd name="T5" fmla="*/ 0 h 8"/>
                  <a:gd name="T6" fmla="*/ 16 w 17"/>
                  <a:gd name="T7" fmla="*/ 7 h 8"/>
                  <a:gd name="T8" fmla="*/ 0 w 1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ubicBezTo>
                      <a:pt x="6" y="0"/>
                      <a:pt x="10" y="3"/>
                      <a:pt x="16" y="7"/>
                    </a:cubicBezTo>
                    <a:cubicBezTo>
                      <a:pt x="10" y="3"/>
                      <a:pt x="6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1135">
                <a:extLst>
                  <a:ext uri="{FF2B5EF4-FFF2-40B4-BE49-F238E27FC236}">
                    <a16:creationId xmlns:a16="http://schemas.microsoft.com/office/drawing/2014/main" id="{EF404E6C-2F1F-DC46-AD5D-19A00F074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3730" y="5095217"/>
                <a:ext cx="20354" cy="20341"/>
              </a:xfrm>
              <a:custGeom>
                <a:avLst/>
                <a:gdLst>
                  <a:gd name="T0" fmla="*/ 0 w 4"/>
                  <a:gd name="T1" fmla="*/ 0 h 5"/>
                  <a:gd name="T2" fmla="*/ 0 w 4"/>
                  <a:gd name="T3" fmla="*/ 0 h 5"/>
                  <a:gd name="T4" fmla="*/ 3 w 4"/>
                  <a:gd name="T5" fmla="*/ 4 h 5"/>
                  <a:gd name="T6" fmla="*/ 0 w 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3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" name="Freeform 1136">
                <a:extLst>
                  <a:ext uri="{FF2B5EF4-FFF2-40B4-BE49-F238E27FC236}">
                    <a16:creationId xmlns:a16="http://schemas.microsoft.com/office/drawing/2014/main" id="{CC2ECBFC-ACA1-DE41-AA2B-C1DA3F55A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477" y="5176609"/>
                <a:ext cx="20341" cy="2034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1137">
                <a:extLst>
                  <a:ext uri="{FF2B5EF4-FFF2-40B4-BE49-F238E27FC236}">
                    <a16:creationId xmlns:a16="http://schemas.microsoft.com/office/drawing/2014/main" id="{5B34C160-299D-E442-B48B-9FCF8A1BA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1300" y="5034165"/>
                <a:ext cx="40696" cy="40696"/>
              </a:xfrm>
              <a:custGeom>
                <a:avLst/>
                <a:gdLst>
                  <a:gd name="T0" fmla="*/ 0 w 11"/>
                  <a:gd name="T1" fmla="*/ 0 h 7"/>
                  <a:gd name="T2" fmla="*/ 0 w 11"/>
                  <a:gd name="T3" fmla="*/ 0 h 7"/>
                  <a:gd name="T4" fmla="*/ 10 w 11"/>
                  <a:gd name="T5" fmla="*/ 6 h 7"/>
                  <a:gd name="T6" fmla="*/ 0 w 1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">
                    <a:moveTo>
                      <a:pt x="0" y="0"/>
                    </a:moveTo>
                    <a:lnTo>
                      <a:pt x="0" y="0"/>
                    </a:lnTo>
                    <a:cubicBezTo>
                      <a:pt x="3" y="3"/>
                      <a:pt x="6" y="3"/>
                      <a:pt x="10" y="6"/>
                    </a:cubicBezTo>
                    <a:cubicBezTo>
                      <a:pt x="6" y="3"/>
                      <a:pt x="3" y="3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1138">
                <a:extLst>
                  <a:ext uri="{FF2B5EF4-FFF2-40B4-BE49-F238E27FC236}">
                    <a16:creationId xmlns:a16="http://schemas.microsoft.com/office/drawing/2014/main" id="{4844B150-EF60-5D46-A0A2-9038B22FF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693" y="5074861"/>
                <a:ext cx="20341" cy="20354"/>
              </a:xfrm>
              <a:custGeom>
                <a:avLst/>
                <a:gdLst>
                  <a:gd name="T0" fmla="*/ 0 w 5"/>
                  <a:gd name="T1" fmla="*/ 0 h 4"/>
                  <a:gd name="T2" fmla="*/ 0 w 5"/>
                  <a:gd name="T3" fmla="*/ 0 h 4"/>
                  <a:gd name="T4" fmla="*/ 4 w 5"/>
                  <a:gd name="T5" fmla="*/ 3 h 4"/>
                  <a:gd name="T6" fmla="*/ 0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0" y="0"/>
                    </a:lnTo>
                    <a:cubicBezTo>
                      <a:pt x="4" y="0"/>
                      <a:pt x="4" y="0"/>
                      <a:pt x="4" y="3"/>
                    </a:cubicBezTo>
                    <a:cubicBezTo>
                      <a:pt x="4" y="0"/>
                      <a:pt x="4" y="0"/>
                      <a:pt x="0" y="0"/>
                    </a:cubicBezTo>
                  </a:path>
                </a:pathLst>
              </a:custGeom>
              <a:solidFill>
                <a:srgbClr val="46E84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1139">
                <a:extLst>
                  <a:ext uri="{FF2B5EF4-FFF2-40B4-BE49-F238E27FC236}">
                    <a16:creationId xmlns:a16="http://schemas.microsoft.com/office/drawing/2014/main" id="{FF2ED5D2-38C6-AC4A-B6B1-A0A21E042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240" y="5807392"/>
                <a:ext cx="1322618" cy="1749933"/>
              </a:xfrm>
              <a:custGeom>
                <a:avLst/>
                <a:gdLst>
                  <a:gd name="T0" fmla="*/ 64 w 288"/>
                  <a:gd name="T1" fmla="*/ 23 h 381"/>
                  <a:gd name="T2" fmla="*/ 64 w 288"/>
                  <a:gd name="T3" fmla="*/ 23 h 381"/>
                  <a:gd name="T4" fmla="*/ 77 w 288"/>
                  <a:gd name="T5" fmla="*/ 313 h 381"/>
                  <a:gd name="T6" fmla="*/ 117 w 288"/>
                  <a:gd name="T7" fmla="*/ 360 h 381"/>
                  <a:gd name="T8" fmla="*/ 251 w 288"/>
                  <a:gd name="T9" fmla="*/ 250 h 381"/>
                  <a:gd name="T10" fmla="*/ 287 w 288"/>
                  <a:gd name="T11" fmla="*/ 156 h 381"/>
                  <a:gd name="T12" fmla="*/ 64 w 288"/>
                  <a:gd name="T13" fmla="*/ 23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381">
                    <a:moveTo>
                      <a:pt x="64" y="23"/>
                    </a:moveTo>
                    <a:lnTo>
                      <a:pt x="64" y="23"/>
                    </a:lnTo>
                    <a:cubicBezTo>
                      <a:pt x="0" y="56"/>
                      <a:pt x="31" y="226"/>
                      <a:pt x="77" y="313"/>
                    </a:cubicBezTo>
                    <a:cubicBezTo>
                      <a:pt x="91" y="337"/>
                      <a:pt x="104" y="353"/>
                      <a:pt x="117" y="360"/>
                    </a:cubicBezTo>
                    <a:cubicBezTo>
                      <a:pt x="157" y="380"/>
                      <a:pt x="214" y="313"/>
                      <a:pt x="251" y="250"/>
                    </a:cubicBezTo>
                    <a:cubicBezTo>
                      <a:pt x="274" y="210"/>
                      <a:pt x="287" y="173"/>
                      <a:pt x="287" y="156"/>
                    </a:cubicBezTo>
                    <a:cubicBezTo>
                      <a:pt x="284" y="110"/>
                      <a:pt x="111" y="0"/>
                      <a:pt x="64" y="23"/>
                    </a:cubicBezTo>
                  </a:path>
                </a:pathLst>
              </a:custGeom>
              <a:solidFill>
                <a:srgbClr val="EDE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1140">
                <a:extLst>
                  <a:ext uri="{FF2B5EF4-FFF2-40B4-BE49-F238E27FC236}">
                    <a16:creationId xmlns:a16="http://schemas.microsoft.com/office/drawing/2014/main" id="{FB5CE7B7-B806-5C49-A84F-2FE5EDB46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9908" y="5400431"/>
                <a:ext cx="895315" cy="1729592"/>
              </a:xfrm>
              <a:custGeom>
                <a:avLst/>
                <a:gdLst>
                  <a:gd name="T0" fmla="*/ 183 w 194"/>
                  <a:gd name="T1" fmla="*/ 113 h 375"/>
                  <a:gd name="T2" fmla="*/ 183 w 194"/>
                  <a:gd name="T3" fmla="*/ 113 h 375"/>
                  <a:gd name="T4" fmla="*/ 183 w 194"/>
                  <a:gd name="T5" fmla="*/ 113 h 375"/>
                  <a:gd name="T6" fmla="*/ 180 w 194"/>
                  <a:gd name="T7" fmla="*/ 103 h 375"/>
                  <a:gd name="T8" fmla="*/ 180 w 194"/>
                  <a:gd name="T9" fmla="*/ 100 h 375"/>
                  <a:gd name="T10" fmla="*/ 177 w 194"/>
                  <a:gd name="T11" fmla="*/ 93 h 375"/>
                  <a:gd name="T12" fmla="*/ 173 w 194"/>
                  <a:gd name="T13" fmla="*/ 90 h 375"/>
                  <a:gd name="T14" fmla="*/ 173 w 194"/>
                  <a:gd name="T15" fmla="*/ 83 h 375"/>
                  <a:gd name="T16" fmla="*/ 170 w 194"/>
                  <a:gd name="T17" fmla="*/ 80 h 375"/>
                  <a:gd name="T18" fmla="*/ 167 w 194"/>
                  <a:gd name="T19" fmla="*/ 73 h 375"/>
                  <a:gd name="T20" fmla="*/ 127 w 194"/>
                  <a:gd name="T21" fmla="*/ 7 h 375"/>
                  <a:gd name="T22" fmla="*/ 123 w 194"/>
                  <a:gd name="T23" fmla="*/ 3 h 375"/>
                  <a:gd name="T24" fmla="*/ 120 w 194"/>
                  <a:gd name="T25" fmla="*/ 0 h 375"/>
                  <a:gd name="T26" fmla="*/ 107 w 194"/>
                  <a:gd name="T27" fmla="*/ 0 h 375"/>
                  <a:gd name="T28" fmla="*/ 60 w 194"/>
                  <a:gd name="T29" fmla="*/ 13 h 375"/>
                  <a:gd name="T30" fmla="*/ 56 w 194"/>
                  <a:gd name="T31" fmla="*/ 17 h 375"/>
                  <a:gd name="T32" fmla="*/ 20 w 194"/>
                  <a:gd name="T33" fmla="*/ 127 h 375"/>
                  <a:gd name="T34" fmla="*/ 66 w 194"/>
                  <a:gd name="T35" fmla="*/ 147 h 375"/>
                  <a:gd name="T36" fmla="*/ 120 w 194"/>
                  <a:gd name="T37" fmla="*/ 160 h 375"/>
                  <a:gd name="T38" fmla="*/ 107 w 194"/>
                  <a:gd name="T39" fmla="*/ 343 h 375"/>
                  <a:gd name="T40" fmla="*/ 140 w 194"/>
                  <a:gd name="T41" fmla="*/ 374 h 375"/>
                  <a:gd name="T42" fmla="*/ 193 w 194"/>
                  <a:gd name="T43" fmla="*/ 197 h 375"/>
                  <a:gd name="T44" fmla="*/ 183 w 194"/>
                  <a:gd name="T45" fmla="*/ 113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4" h="375">
                    <a:moveTo>
                      <a:pt x="183" y="113"/>
                    </a:moveTo>
                    <a:lnTo>
                      <a:pt x="183" y="113"/>
                    </a:lnTo>
                    <a:lnTo>
                      <a:pt x="183" y="113"/>
                    </a:lnTo>
                    <a:cubicBezTo>
                      <a:pt x="180" y="110"/>
                      <a:pt x="180" y="107"/>
                      <a:pt x="180" y="103"/>
                    </a:cubicBezTo>
                    <a:lnTo>
                      <a:pt x="180" y="100"/>
                    </a:lnTo>
                    <a:cubicBezTo>
                      <a:pt x="177" y="97"/>
                      <a:pt x="177" y="97"/>
                      <a:pt x="177" y="93"/>
                    </a:cubicBezTo>
                    <a:cubicBezTo>
                      <a:pt x="177" y="90"/>
                      <a:pt x="177" y="90"/>
                      <a:pt x="173" y="90"/>
                    </a:cubicBezTo>
                    <a:cubicBezTo>
                      <a:pt x="173" y="87"/>
                      <a:pt x="173" y="87"/>
                      <a:pt x="173" y="83"/>
                    </a:cubicBezTo>
                    <a:cubicBezTo>
                      <a:pt x="170" y="80"/>
                      <a:pt x="170" y="80"/>
                      <a:pt x="170" y="80"/>
                    </a:cubicBezTo>
                    <a:cubicBezTo>
                      <a:pt x="170" y="77"/>
                      <a:pt x="170" y="77"/>
                      <a:pt x="167" y="73"/>
                    </a:cubicBezTo>
                    <a:cubicBezTo>
                      <a:pt x="157" y="50"/>
                      <a:pt x="143" y="27"/>
                      <a:pt x="127" y="7"/>
                    </a:cubicBezTo>
                    <a:cubicBezTo>
                      <a:pt x="127" y="3"/>
                      <a:pt x="123" y="3"/>
                      <a:pt x="123" y="3"/>
                    </a:cubicBezTo>
                    <a:cubicBezTo>
                      <a:pt x="123" y="0"/>
                      <a:pt x="123" y="0"/>
                      <a:pt x="120" y="0"/>
                    </a:cubicBezTo>
                    <a:cubicBezTo>
                      <a:pt x="117" y="0"/>
                      <a:pt x="110" y="0"/>
                      <a:pt x="107" y="0"/>
                    </a:cubicBezTo>
                    <a:cubicBezTo>
                      <a:pt x="90" y="0"/>
                      <a:pt x="73" y="3"/>
                      <a:pt x="60" y="13"/>
                    </a:cubicBezTo>
                    <a:cubicBezTo>
                      <a:pt x="56" y="13"/>
                      <a:pt x="56" y="13"/>
                      <a:pt x="56" y="17"/>
                    </a:cubicBezTo>
                    <a:cubicBezTo>
                      <a:pt x="10" y="43"/>
                      <a:pt x="0" y="90"/>
                      <a:pt x="20" y="127"/>
                    </a:cubicBezTo>
                    <a:cubicBezTo>
                      <a:pt x="26" y="143"/>
                      <a:pt x="46" y="147"/>
                      <a:pt x="66" y="147"/>
                    </a:cubicBezTo>
                    <a:cubicBezTo>
                      <a:pt x="90" y="147"/>
                      <a:pt x="113" y="143"/>
                      <a:pt x="120" y="160"/>
                    </a:cubicBezTo>
                    <a:cubicBezTo>
                      <a:pt x="133" y="187"/>
                      <a:pt x="86" y="307"/>
                      <a:pt x="107" y="343"/>
                    </a:cubicBezTo>
                    <a:cubicBezTo>
                      <a:pt x="113" y="357"/>
                      <a:pt x="123" y="367"/>
                      <a:pt x="140" y="374"/>
                    </a:cubicBezTo>
                    <a:cubicBezTo>
                      <a:pt x="173" y="324"/>
                      <a:pt x="193" y="263"/>
                      <a:pt x="193" y="197"/>
                    </a:cubicBezTo>
                    <a:cubicBezTo>
                      <a:pt x="193" y="167"/>
                      <a:pt x="190" y="140"/>
                      <a:pt x="183" y="113"/>
                    </a:cubicBezTo>
                  </a:path>
                </a:pathLst>
              </a:custGeom>
              <a:solidFill>
                <a:srgbClr val="EDE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1141">
                <a:extLst>
                  <a:ext uri="{FF2B5EF4-FFF2-40B4-BE49-F238E27FC236}">
                    <a16:creationId xmlns:a16="http://schemas.microsoft.com/office/drawing/2014/main" id="{5934B4E6-7008-DF42-B5B0-D286BC583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9975" y="5054519"/>
                <a:ext cx="569746" cy="752871"/>
              </a:xfrm>
              <a:custGeom>
                <a:avLst/>
                <a:gdLst>
                  <a:gd name="T0" fmla="*/ 120 w 124"/>
                  <a:gd name="T1" fmla="*/ 0 h 162"/>
                  <a:gd name="T2" fmla="*/ 120 w 124"/>
                  <a:gd name="T3" fmla="*/ 0 h 162"/>
                  <a:gd name="T4" fmla="*/ 120 w 124"/>
                  <a:gd name="T5" fmla="*/ 0 h 162"/>
                  <a:gd name="T6" fmla="*/ 103 w 124"/>
                  <a:gd name="T7" fmla="*/ 10 h 162"/>
                  <a:gd name="T8" fmla="*/ 100 w 124"/>
                  <a:gd name="T9" fmla="*/ 10 h 162"/>
                  <a:gd name="T10" fmla="*/ 83 w 124"/>
                  <a:gd name="T11" fmla="*/ 21 h 162"/>
                  <a:gd name="T12" fmla="*/ 83 w 124"/>
                  <a:gd name="T13" fmla="*/ 24 h 162"/>
                  <a:gd name="T14" fmla="*/ 0 w 124"/>
                  <a:gd name="T15" fmla="*/ 117 h 162"/>
                  <a:gd name="T16" fmla="*/ 93 w 124"/>
                  <a:gd name="T17" fmla="*/ 134 h 162"/>
                  <a:gd name="T18" fmla="*/ 120 w 124"/>
                  <a:gd name="T1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62">
                    <a:moveTo>
                      <a:pt x="120" y="0"/>
                    </a:moveTo>
                    <a:lnTo>
                      <a:pt x="120" y="0"/>
                    </a:lnTo>
                    <a:lnTo>
                      <a:pt x="120" y="0"/>
                    </a:lnTo>
                    <a:cubicBezTo>
                      <a:pt x="113" y="4"/>
                      <a:pt x="107" y="7"/>
                      <a:pt x="103" y="10"/>
                    </a:cubicBezTo>
                    <a:lnTo>
                      <a:pt x="100" y="10"/>
                    </a:lnTo>
                    <a:cubicBezTo>
                      <a:pt x="97" y="14"/>
                      <a:pt x="90" y="17"/>
                      <a:pt x="83" y="21"/>
                    </a:cubicBezTo>
                    <a:cubicBezTo>
                      <a:pt x="83" y="24"/>
                      <a:pt x="83" y="24"/>
                      <a:pt x="83" y="24"/>
                    </a:cubicBezTo>
                    <a:cubicBezTo>
                      <a:pt x="50" y="47"/>
                      <a:pt x="20" y="81"/>
                      <a:pt x="0" y="117"/>
                    </a:cubicBezTo>
                    <a:cubicBezTo>
                      <a:pt x="30" y="137"/>
                      <a:pt x="70" y="161"/>
                      <a:pt x="93" y="134"/>
                    </a:cubicBezTo>
                    <a:cubicBezTo>
                      <a:pt x="113" y="107"/>
                      <a:pt x="123" y="47"/>
                      <a:pt x="120" y="0"/>
                    </a:cubicBezTo>
                  </a:path>
                </a:pathLst>
              </a:custGeom>
              <a:solidFill>
                <a:srgbClr val="EDE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1142">
                <a:extLst>
                  <a:ext uri="{FF2B5EF4-FFF2-40B4-BE49-F238E27FC236}">
                    <a16:creationId xmlns:a16="http://schemas.microsoft.com/office/drawing/2014/main" id="{944D6AC5-AC71-6945-8729-C2BF7B2BD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7466" y="4993469"/>
                <a:ext cx="590101" cy="345923"/>
              </a:xfrm>
              <a:custGeom>
                <a:avLst/>
                <a:gdLst>
                  <a:gd name="T0" fmla="*/ 6 w 128"/>
                  <a:gd name="T1" fmla="*/ 53 h 75"/>
                  <a:gd name="T2" fmla="*/ 6 w 128"/>
                  <a:gd name="T3" fmla="*/ 53 h 75"/>
                  <a:gd name="T4" fmla="*/ 80 w 128"/>
                  <a:gd name="T5" fmla="*/ 70 h 75"/>
                  <a:gd name="T6" fmla="*/ 93 w 128"/>
                  <a:gd name="T7" fmla="*/ 67 h 75"/>
                  <a:gd name="T8" fmla="*/ 127 w 128"/>
                  <a:gd name="T9" fmla="*/ 60 h 75"/>
                  <a:gd name="T10" fmla="*/ 103 w 128"/>
                  <a:gd name="T11" fmla="*/ 40 h 75"/>
                  <a:gd name="T12" fmla="*/ 103 w 128"/>
                  <a:gd name="T13" fmla="*/ 40 h 75"/>
                  <a:gd name="T14" fmla="*/ 83 w 128"/>
                  <a:gd name="T15" fmla="*/ 27 h 75"/>
                  <a:gd name="T16" fmla="*/ 80 w 128"/>
                  <a:gd name="T17" fmla="*/ 23 h 75"/>
                  <a:gd name="T18" fmla="*/ 70 w 128"/>
                  <a:gd name="T19" fmla="*/ 20 h 75"/>
                  <a:gd name="T20" fmla="*/ 66 w 128"/>
                  <a:gd name="T21" fmla="*/ 17 h 75"/>
                  <a:gd name="T22" fmla="*/ 60 w 128"/>
                  <a:gd name="T23" fmla="*/ 13 h 75"/>
                  <a:gd name="T24" fmla="*/ 50 w 128"/>
                  <a:gd name="T25" fmla="*/ 7 h 75"/>
                  <a:gd name="T26" fmla="*/ 46 w 128"/>
                  <a:gd name="T27" fmla="*/ 7 h 75"/>
                  <a:gd name="T28" fmla="*/ 46 w 128"/>
                  <a:gd name="T29" fmla="*/ 7 h 75"/>
                  <a:gd name="T30" fmla="*/ 30 w 128"/>
                  <a:gd name="T31" fmla="*/ 0 h 75"/>
                  <a:gd name="T32" fmla="*/ 3 w 128"/>
                  <a:gd name="T33" fmla="*/ 47 h 75"/>
                  <a:gd name="T34" fmla="*/ 6 w 128"/>
                  <a:gd name="T35" fmla="*/ 5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75">
                    <a:moveTo>
                      <a:pt x="6" y="53"/>
                    </a:moveTo>
                    <a:lnTo>
                      <a:pt x="6" y="53"/>
                    </a:lnTo>
                    <a:cubicBezTo>
                      <a:pt x="16" y="74"/>
                      <a:pt x="46" y="74"/>
                      <a:pt x="80" y="70"/>
                    </a:cubicBezTo>
                    <a:cubicBezTo>
                      <a:pt x="83" y="70"/>
                      <a:pt x="90" y="67"/>
                      <a:pt x="93" y="67"/>
                    </a:cubicBezTo>
                    <a:cubicBezTo>
                      <a:pt x="107" y="64"/>
                      <a:pt x="116" y="64"/>
                      <a:pt x="127" y="60"/>
                    </a:cubicBezTo>
                    <a:cubicBezTo>
                      <a:pt x="120" y="53"/>
                      <a:pt x="113" y="47"/>
                      <a:pt x="103" y="40"/>
                    </a:cubicBezTo>
                    <a:lnTo>
                      <a:pt x="103" y="40"/>
                    </a:lnTo>
                    <a:cubicBezTo>
                      <a:pt x="96" y="37"/>
                      <a:pt x="90" y="30"/>
                      <a:pt x="83" y="27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76" y="23"/>
                      <a:pt x="73" y="20"/>
                      <a:pt x="70" y="20"/>
                    </a:cubicBezTo>
                    <a:cubicBezTo>
                      <a:pt x="70" y="17"/>
                      <a:pt x="70" y="17"/>
                      <a:pt x="66" y="17"/>
                    </a:cubicBezTo>
                    <a:cubicBezTo>
                      <a:pt x="63" y="17"/>
                      <a:pt x="63" y="13"/>
                      <a:pt x="60" y="13"/>
                    </a:cubicBezTo>
                    <a:cubicBezTo>
                      <a:pt x="56" y="10"/>
                      <a:pt x="53" y="10"/>
                      <a:pt x="50" y="7"/>
                    </a:cubicBezTo>
                    <a:lnTo>
                      <a:pt x="46" y="7"/>
                    </a:lnTo>
                    <a:lnTo>
                      <a:pt x="46" y="7"/>
                    </a:lnTo>
                    <a:cubicBezTo>
                      <a:pt x="40" y="3"/>
                      <a:pt x="36" y="0"/>
                      <a:pt x="30" y="0"/>
                    </a:cubicBezTo>
                    <a:cubicBezTo>
                      <a:pt x="13" y="13"/>
                      <a:pt x="0" y="30"/>
                      <a:pt x="3" y="47"/>
                    </a:cubicBezTo>
                    <a:cubicBezTo>
                      <a:pt x="3" y="50"/>
                      <a:pt x="6" y="53"/>
                      <a:pt x="6" y="53"/>
                    </a:cubicBezTo>
                  </a:path>
                </a:pathLst>
              </a:custGeom>
              <a:solidFill>
                <a:srgbClr val="EDEFE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3FCE83-79C1-8546-A0D0-0A99B9093AAE}"/>
                </a:ext>
              </a:extLst>
            </p:cNvPr>
            <p:cNvGrpSpPr/>
            <p:nvPr/>
          </p:nvGrpSpPr>
          <p:grpSpPr>
            <a:xfrm>
              <a:off x="2792954" y="8472982"/>
              <a:ext cx="5849022" cy="3082879"/>
              <a:chOff x="2792954" y="7862554"/>
              <a:chExt cx="5849022" cy="3082879"/>
            </a:xfrm>
          </p:grpSpPr>
          <p:sp>
            <p:nvSpPr>
              <p:cNvPr id="51" name="Rectángulo 12">
                <a:extLst>
                  <a:ext uri="{FF2B5EF4-FFF2-40B4-BE49-F238E27FC236}">
                    <a16:creationId xmlns:a16="http://schemas.microsoft.com/office/drawing/2014/main" id="{D546B3DD-9E01-F44C-AD42-47F555F4E44C}"/>
                  </a:ext>
                </a:extLst>
              </p:cNvPr>
              <p:cNvSpPr/>
              <p:nvPr/>
            </p:nvSpPr>
            <p:spPr>
              <a:xfrm>
                <a:off x="3420005" y="7862554"/>
                <a:ext cx="4533613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1500" b="1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79 331</a:t>
                </a:r>
              </a:p>
            </p:txBody>
          </p:sp>
          <p:sp>
            <p:nvSpPr>
              <p:cNvPr id="52" name="Rectángulo 13">
                <a:extLst>
                  <a:ext uri="{FF2B5EF4-FFF2-40B4-BE49-F238E27FC236}">
                    <a16:creationId xmlns:a16="http://schemas.microsoft.com/office/drawing/2014/main" id="{C934A565-0440-BD45-AEFE-BECCDF3A9626}"/>
                  </a:ext>
                </a:extLst>
              </p:cNvPr>
              <p:cNvSpPr/>
              <p:nvPr/>
            </p:nvSpPr>
            <p:spPr>
              <a:xfrm>
                <a:off x="3920341" y="9470564"/>
                <a:ext cx="3594254" cy="923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5400" b="1" dirty="0">
                    <a:solidFill>
                      <a:schemeClr val="bg1"/>
                    </a:solidFill>
                    <a:latin typeface="Poppins SemiBold" pitchFamily="2" charset="77"/>
                    <a:cs typeface="Poppins SemiBold" pitchFamily="2" charset="77"/>
                  </a:rPr>
                  <a:t>GLOBALLY</a:t>
                </a:r>
              </a:p>
            </p:txBody>
          </p:sp>
          <p:sp>
            <p:nvSpPr>
              <p:cNvPr id="53" name="Rectángulo 14">
                <a:extLst>
                  <a:ext uri="{FF2B5EF4-FFF2-40B4-BE49-F238E27FC236}">
                    <a16:creationId xmlns:a16="http://schemas.microsoft.com/office/drawing/2014/main" id="{9CA7CFCD-A903-304A-B009-02F10F9F0A97}"/>
                  </a:ext>
                </a:extLst>
              </p:cNvPr>
              <p:cNvSpPr/>
              <p:nvPr/>
            </p:nvSpPr>
            <p:spPr>
              <a:xfrm>
                <a:off x="2792954" y="10299103"/>
                <a:ext cx="5849022" cy="646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dirty="0">
                    <a:solidFill>
                      <a:schemeClr val="bg1"/>
                    </a:solidFill>
                    <a:latin typeface="Poppins Light" pitchFamily="2" charset="77"/>
                    <a:cs typeface="Poppins Light" pitchFamily="2" charset="77"/>
                  </a:rPr>
                  <a:t>Total cases confirmed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B0CB88-9BB7-4B4B-B075-B8B3E1C72AF1}"/>
              </a:ext>
            </a:extLst>
          </p:cNvPr>
          <p:cNvGrpSpPr/>
          <p:nvPr/>
        </p:nvGrpSpPr>
        <p:grpSpPr>
          <a:xfrm>
            <a:off x="1749598" y="4466033"/>
            <a:ext cx="9559330" cy="7708100"/>
            <a:chOff x="2015861" y="4466033"/>
            <a:chExt cx="9559330" cy="7708100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41E1C6C7-644C-D145-83B5-E78DD712282A}"/>
                </a:ext>
              </a:extLst>
            </p:cNvPr>
            <p:cNvSpPr txBox="1"/>
            <p:nvPr/>
          </p:nvSpPr>
          <p:spPr>
            <a:xfrm>
              <a:off x="3727971" y="4466033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>
                  <a:solidFill>
                    <a:schemeClr val="tx2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95A374C0-399A-634D-883E-2A91F6156A1B}"/>
                </a:ext>
              </a:extLst>
            </p:cNvPr>
            <p:cNvSpPr/>
            <p:nvPr/>
          </p:nvSpPr>
          <p:spPr>
            <a:xfrm>
              <a:off x="3699402" y="5009859"/>
              <a:ext cx="787578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5CFFD9EC-E9F8-BC46-8E09-A5EB8A7727CF}"/>
                </a:ext>
              </a:extLst>
            </p:cNvPr>
            <p:cNvSpPr txBox="1"/>
            <p:nvPr/>
          </p:nvSpPr>
          <p:spPr>
            <a:xfrm>
              <a:off x="3727971" y="7430524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>
                  <a:solidFill>
                    <a:schemeClr val="tx2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F3929860-0125-8143-A4B0-C7C8E495BCAB}"/>
                </a:ext>
              </a:extLst>
            </p:cNvPr>
            <p:cNvSpPr/>
            <p:nvPr/>
          </p:nvSpPr>
          <p:spPr>
            <a:xfrm>
              <a:off x="3699402" y="7974350"/>
              <a:ext cx="787578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C412A502-C72F-C341-B553-3B21757D384C}"/>
                </a:ext>
              </a:extLst>
            </p:cNvPr>
            <p:cNvSpPr txBox="1"/>
            <p:nvPr/>
          </p:nvSpPr>
          <p:spPr>
            <a:xfrm>
              <a:off x="3727971" y="10245312"/>
              <a:ext cx="48963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200" dirty="0">
                  <a:solidFill>
                    <a:schemeClr val="tx2"/>
                  </a:solidFill>
                  <a:latin typeface="Poppins Medium" pitchFamily="2" charset="77"/>
                  <a:ea typeface="Lato Heavy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BACB8A92-1FCF-E14D-AE4F-635F7765DFD6}"/>
                </a:ext>
              </a:extLst>
            </p:cNvPr>
            <p:cNvSpPr/>
            <p:nvPr/>
          </p:nvSpPr>
          <p:spPr>
            <a:xfrm>
              <a:off x="3699402" y="10789138"/>
              <a:ext cx="787578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Poppins Light" pitchFamily="2" charset="77"/>
                  <a:ea typeface="Lato" panose="020F0502020204030203" pitchFamily="34" charset="0"/>
                  <a:cs typeface="Poppins Light" pitchFamily="2" charset="77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68" name="Freeform 150">
              <a:extLst>
                <a:ext uri="{FF2B5EF4-FFF2-40B4-BE49-F238E27FC236}">
                  <a16:creationId xmlns:a16="http://schemas.microsoft.com/office/drawing/2014/main" id="{2F6E720D-2BFC-7C4F-A353-FC3C0CB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861" y="4582831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1</a:t>
              </a:r>
            </a:p>
          </p:txBody>
        </p:sp>
        <p:sp>
          <p:nvSpPr>
            <p:cNvPr id="69" name="Freeform 150">
              <a:extLst>
                <a:ext uri="{FF2B5EF4-FFF2-40B4-BE49-F238E27FC236}">
                  <a16:creationId xmlns:a16="http://schemas.microsoft.com/office/drawing/2014/main" id="{CB44E3CF-47B3-9449-B59D-E3344F3D7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861" y="7520005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2</a:t>
              </a:r>
            </a:p>
          </p:txBody>
        </p:sp>
        <p:sp>
          <p:nvSpPr>
            <p:cNvPr id="70" name="Freeform 150">
              <a:extLst>
                <a:ext uri="{FF2B5EF4-FFF2-40B4-BE49-F238E27FC236}">
                  <a16:creationId xmlns:a16="http://schemas.microsoft.com/office/drawing/2014/main" id="{5FC527D6-BBFB-E34B-A4B9-FCCEF8E2D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861" y="10335982"/>
              <a:ext cx="1117994" cy="1117994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5759910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STATISTICS</a:t>
              </a:r>
            </a:p>
          </p:txBody>
        </p:sp>
      </p:grp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693AE46A-E2CA-0B40-9539-83958D6E6123}"/>
              </a:ext>
            </a:extLst>
          </p:cNvPr>
          <p:cNvSpPr txBox="1"/>
          <p:nvPr/>
        </p:nvSpPr>
        <p:spPr>
          <a:xfrm>
            <a:off x="14780834" y="4466033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51D22EB7-919F-4E45-A5DD-D360529F1B69}"/>
              </a:ext>
            </a:extLst>
          </p:cNvPr>
          <p:cNvSpPr/>
          <p:nvPr/>
        </p:nvSpPr>
        <p:spPr>
          <a:xfrm>
            <a:off x="14752265" y="5009859"/>
            <a:ext cx="7875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78A79192-C34D-AE40-AEDB-F804F5113038}"/>
              </a:ext>
            </a:extLst>
          </p:cNvPr>
          <p:cNvSpPr txBox="1"/>
          <p:nvPr/>
        </p:nvSpPr>
        <p:spPr>
          <a:xfrm>
            <a:off x="14780834" y="743052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BA4E1988-47B1-914B-A6A0-5D3FE277C57B}"/>
              </a:ext>
            </a:extLst>
          </p:cNvPr>
          <p:cNvSpPr/>
          <p:nvPr/>
        </p:nvSpPr>
        <p:spPr>
          <a:xfrm>
            <a:off x="14752265" y="7974350"/>
            <a:ext cx="7875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DF0195E4-EA2D-9442-9887-D85E9E8F0DB5}"/>
              </a:ext>
            </a:extLst>
          </p:cNvPr>
          <p:cNvSpPr txBox="1"/>
          <p:nvPr/>
        </p:nvSpPr>
        <p:spPr>
          <a:xfrm>
            <a:off x="14780834" y="10245312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A4784C0D-EFDB-4C43-8A6E-E77746A6C4EE}"/>
              </a:ext>
            </a:extLst>
          </p:cNvPr>
          <p:cNvSpPr/>
          <p:nvPr/>
        </p:nvSpPr>
        <p:spPr>
          <a:xfrm>
            <a:off x="14752265" y="10789138"/>
            <a:ext cx="7875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4" name="Freeform 150">
            <a:extLst>
              <a:ext uri="{FF2B5EF4-FFF2-40B4-BE49-F238E27FC236}">
                <a16:creationId xmlns:a16="http://schemas.microsoft.com/office/drawing/2014/main" id="{FE8BD5F1-6F81-A94D-BA5E-8E312EB1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724" y="4582831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25" name="Freeform 150">
            <a:extLst>
              <a:ext uri="{FF2B5EF4-FFF2-40B4-BE49-F238E27FC236}">
                <a16:creationId xmlns:a16="http://schemas.microsoft.com/office/drawing/2014/main" id="{D06E635F-A73E-DE43-8583-1BE547AD0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724" y="7520005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26" name="Freeform 150">
            <a:extLst>
              <a:ext uri="{FF2B5EF4-FFF2-40B4-BE49-F238E27FC236}">
                <a16:creationId xmlns:a16="http://schemas.microsoft.com/office/drawing/2014/main" id="{204B09B1-E4F4-3A4A-9DD8-1909E534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724" y="1033598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sp>
        <p:nvSpPr>
          <p:cNvPr id="27" name="Freeform 964">
            <a:extLst>
              <a:ext uri="{FF2B5EF4-FFF2-40B4-BE49-F238E27FC236}">
                <a16:creationId xmlns:a16="http://schemas.microsoft.com/office/drawing/2014/main" id="{18395E06-5CEF-E846-8BA2-738B3333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269" y="4077812"/>
            <a:ext cx="9278719" cy="8403745"/>
          </a:xfrm>
          <a:custGeom>
            <a:avLst/>
            <a:gdLst>
              <a:gd name="T0" fmla="*/ 290 w 2009"/>
              <a:gd name="T1" fmla="*/ 1819 h 1820"/>
              <a:gd name="T2" fmla="*/ 290 w 2009"/>
              <a:gd name="T3" fmla="*/ 1819 h 1820"/>
              <a:gd name="T4" fmla="*/ 1752 w 2009"/>
              <a:gd name="T5" fmla="*/ 1819 h 1820"/>
              <a:gd name="T6" fmla="*/ 2008 w 2009"/>
              <a:gd name="T7" fmla="*/ 1558 h 1820"/>
              <a:gd name="T8" fmla="*/ 2008 w 2009"/>
              <a:gd name="T9" fmla="*/ 257 h 1820"/>
              <a:gd name="T10" fmla="*/ 1752 w 2009"/>
              <a:gd name="T11" fmla="*/ 0 h 1820"/>
              <a:gd name="T12" fmla="*/ 687 w 2009"/>
              <a:gd name="T13" fmla="*/ 0 h 1820"/>
              <a:gd name="T14" fmla="*/ 434 w 2009"/>
              <a:gd name="T15" fmla="*/ 197 h 1820"/>
              <a:gd name="T16" fmla="*/ 40 w 2009"/>
              <a:gd name="T17" fmla="*/ 1502 h 1820"/>
              <a:gd name="T18" fmla="*/ 290 w 2009"/>
              <a:gd name="T19" fmla="*/ 1819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9" h="1820">
                <a:moveTo>
                  <a:pt x="290" y="1819"/>
                </a:moveTo>
                <a:lnTo>
                  <a:pt x="290" y="1819"/>
                </a:lnTo>
                <a:cubicBezTo>
                  <a:pt x="1752" y="1819"/>
                  <a:pt x="1752" y="1819"/>
                  <a:pt x="1752" y="1819"/>
                </a:cubicBezTo>
                <a:cubicBezTo>
                  <a:pt x="1892" y="1819"/>
                  <a:pt x="2008" y="1702"/>
                  <a:pt x="2008" y="1558"/>
                </a:cubicBezTo>
                <a:cubicBezTo>
                  <a:pt x="2008" y="257"/>
                  <a:pt x="2008" y="257"/>
                  <a:pt x="2008" y="257"/>
                </a:cubicBezTo>
                <a:cubicBezTo>
                  <a:pt x="2008" y="114"/>
                  <a:pt x="1892" y="0"/>
                  <a:pt x="1752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567" y="0"/>
                  <a:pt x="460" y="80"/>
                  <a:pt x="434" y="197"/>
                </a:cubicBezTo>
                <a:cubicBezTo>
                  <a:pt x="40" y="1502"/>
                  <a:pt x="40" y="1502"/>
                  <a:pt x="40" y="1502"/>
                </a:cubicBezTo>
                <a:cubicBezTo>
                  <a:pt x="0" y="1662"/>
                  <a:pt x="123" y="1819"/>
                  <a:pt x="290" y="18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1084">
            <a:extLst>
              <a:ext uri="{FF2B5EF4-FFF2-40B4-BE49-F238E27FC236}">
                <a16:creationId xmlns:a16="http://schemas.microsoft.com/office/drawing/2014/main" id="{F5E1B3DC-C319-C54B-AB6A-5867D815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833" y="5848088"/>
            <a:ext cx="1342972" cy="1342972"/>
          </a:xfrm>
          <a:custGeom>
            <a:avLst/>
            <a:gdLst>
              <a:gd name="T0" fmla="*/ 287 w 292"/>
              <a:gd name="T1" fmla="*/ 90 h 291"/>
              <a:gd name="T2" fmla="*/ 211 w 292"/>
              <a:gd name="T3" fmla="*/ 110 h 291"/>
              <a:gd name="T4" fmla="*/ 197 w 292"/>
              <a:gd name="T5" fmla="*/ 93 h 291"/>
              <a:gd name="T6" fmla="*/ 184 w 292"/>
              <a:gd name="T7" fmla="*/ 83 h 291"/>
              <a:gd name="T8" fmla="*/ 197 w 292"/>
              <a:gd name="T9" fmla="*/ 6 h 291"/>
              <a:gd name="T10" fmla="*/ 194 w 292"/>
              <a:gd name="T11" fmla="*/ 0 h 291"/>
              <a:gd name="T12" fmla="*/ 160 w 292"/>
              <a:gd name="T13" fmla="*/ 76 h 291"/>
              <a:gd name="T14" fmla="*/ 140 w 292"/>
              <a:gd name="T15" fmla="*/ 76 h 291"/>
              <a:gd name="T16" fmla="*/ 137 w 292"/>
              <a:gd name="T17" fmla="*/ 80 h 291"/>
              <a:gd name="T18" fmla="*/ 124 w 292"/>
              <a:gd name="T19" fmla="*/ 83 h 291"/>
              <a:gd name="T20" fmla="*/ 67 w 292"/>
              <a:gd name="T21" fmla="*/ 20 h 291"/>
              <a:gd name="T22" fmla="*/ 104 w 292"/>
              <a:gd name="T23" fmla="*/ 96 h 291"/>
              <a:gd name="T24" fmla="*/ 94 w 292"/>
              <a:gd name="T25" fmla="*/ 110 h 291"/>
              <a:gd name="T26" fmla="*/ 84 w 292"/>
              <a:gd name="T27" fmla="*/ 126 h 291"/>
              <a:gd name="T28" fmla="*/ 7 w 292"/>
              <a:gd name="T29" fmla="*/ 126 h 291"/>
              <a:gd name="T30" fmla="*/ 0 w 292"/>
              <a:gd name="T31" fmla="*/ 130 h 291"/>
              <a:gd name="T32" fmla="*/ 84 w 292"/>
              <a:gd name="T33" fmla="*/ 150 h 291"/>
              <a:gd name="T34" fmla="*/ 84 w 292"/>
              <a:gd name="T35" fmla="*/ 163 h 291"/>
              <a:gd name="T36" fmla="*/ 84 w 292"/>
              <a:gd name="T37" fmla="*/ 166 h 291"/>
              <a:gd name="T38" fmla="*/ 94 w 292"/>
              <a:gd name="T39" fmla="*/ 186 h 291"/>
              <a:gd name="T40" fmla="*/ 47 w 292"/>
              <a:gd name="T41" fmla="*/ 250 h 291"/>
              <a:gd name="T42" fmla="*/ 54 w 292"/>
              <a:gd name="T43" fmla="*/ 250 h 291"/>
              <a:gd name="T44" fmla="*/ 110 w 292"/>
              <a:gd name="T45" fmla="*/ 203 h 291"/>
              <a:gd name="T46" fmla="*/ 150 w 292"/>
              <a:gd name="T47" fmla="*/ 216 h 291"/>
              <a:gd name="T48" fmla="*/ 167 w 292"/>
              <a:gd name="T49" fmla="*/ 287 h 291"/>
              <a:gd name="T50" fmla="*/ 170 w 292"/>
              <a:gd name="T51" fmla="*/ 290 h 291"/>
              <a:gd name="T52" fmla="*/ 170 w 292"/>
              <a:gd name="T53" fmla="*/ 216 h 291"/>
              <a:gd name="T54" fmla="*/ 190 w 292"/>
              <a:gd name="T55" fmla="*/ 206 h 291"/>
              <a:gd name="T56" fmla="*/ 194 w 292"/>
              <a:gd name="T57" fmla="*/ 206 h 291"/>
              <a:gd name="T58" fmla="*/ 207 w 292"/>
              <a:gd name="T59" fmla="*/ 190 h 291"/>
              <a:gd name="T60" fmla="*/ 277 w 292"/>
              <a:gd name="T61" fmla="*/ 216 h 291"/>
              <a:gd name="T62" fmla="*/ 217 w 292"/>
              <a:gd name="T63" fmla="*/ 173 h 291"/>
              <a:gd name="T64" fmla="*/ 224 w 292"/>
              <a:gd name="T65" fmla="*/ 150 h 291"/>
              <a:gd name="T66" fmla="*/ 221 w 292"/>
              <a:gd name="T67" fmla="*/ 130 h 291"/>
              <a:gd name="T68" fmla="*/ 287 w 292"/>
              <a:gd name="T69" fmla="*/ 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2" h="291">
                <a:moveTo>
                  <a:pt x="287" y="90"/>
                </a:moveTo>
                <a:lnTo>
                  <a:pt x="287" y="90"/>
                </a:lnTo>
                <a:cubicBezTo>
                  <a:pt x="287" y="86"/>
                  <a:pt x="284" y="86"/>
                  <a:pt x="284" y="86"/>
                </a:cubicBezTo>
                <a:cubicBezTo>
                  <a:pt x="254" y="100"/>
                  <a:pt x="227" y="106"/>
                  <a:pt x="211" y="110"/>
                </a:cubicBezTo>
                <a:lnTo>
                  <a:pt x="211" y="110"/>
                </a:lnTo>
                <a:cubicBezTo>
                  <a:pt x="207" y="103"/>
                  <a:pt x="204" y="96"/>
                  <a:pt x="197" y="93"/>
                </a:cubicBezTo>
                <a:lnTo>
                  <a:pt x="197" y="93"/>
                </a:lnTo>
                <a:cubicBezTo>
                  <a:pt x="194" y="90"/>
                  <a:pt x="187" y="86"/>
                  <a:pt x="184" y="83"/>
                </a:cubicBezTo>
                <a:lnTo>
                  <a:pt x="184" y="83"/>
                </a:lnTo>
                <a:cubicBezTo>
                  <a:pt x="184" y="66"/>
                  <a:pt x="187" y="40"/>
                  <a:pt x="197" y="6"/>
                </a:cubicBezTo>
                <a:lnTo>
                  <a:pt x="197" y="6"/>
                </a:lnTo>
                <a:cubicBezTo>
                  <a:pt x="197" y="3"/>
                  <a:pt x="197" y="3"/>
                  <a:pt x="194" y="0"/>
                </a:cubicBezTo>
                <a:cubicBezTo>
                  <a:pt x="190" y="0"/>
                  <a:pt x="190" y="3"/>
                  <a:pt x="190" y="3"/>
                </a:cubicBezTo>
                <a:cubicBezTo>
                  <a:pt x="181" y="40"/>
                  <a:pt x="167" y="63"/>
                  <a:pt x="160" y="76"/>
                </a:cubicBezTo>
                <a:lnTo>
                  <a:pt x="160" y="76"/>
                </a:lnTo>
                <a:cubicBezTo>
                  <a:pt x="154" y="76"/>
                  <a:pt x="147" y="76"/>
                  <a:pt x="140" y="76"/>
                </a:cubicBezTo>
                <a:cubicBezTo>
                  <a:pt x="140" y="76"/>
                  <a:pt x="140" y="76"/>
                  <a:pt x="140" y="80"/>
                </a:cubicBezTo>
                <a:cubicBezTo>
                  <a:pt x="137" y="80"/>
                  <a:pt x="137" y="80"/>
                  <a:pt x="137" y="80"/>
                </a:cubicBezTo>
                <a:cubicBezTo>
                  <a:pt x="134" y="80"/>
                  <a:pt x="130" y="80"/>
                  <a:pt x="124" y="83"/>
                </a:cubicBezTo>
                <a:lnTo>
                  <a:pt x="124" y="83"/>
                </a:lnTo>
                <a:cubicBezTo>
                  <a:pt x="110" y="73"/>
                  <a:pt x="94" y="50"/>
                  <a:pt x="74" y="20"/>
                </a:cubicBezTo>
                <a:cubicBezTo>
                  <a:pt x="74" y="20"/>
                  <a:pt x="70" y="20"/>
                  <a:pt x="67" y="20"/>
                </a:cubicBezTo>
                <a:cubicBezTo>
                  <a:pt x="64" y="20"/>
                  <a:pt x="64" y="23"/>
                  <a:pt x="67" y="26"/>
                </a:cubicBezTo>
                <a:cubicBezTo>
                  <a:pt x="87" y="56"/>
                  <a:pt x="100" y="80"/>
                  <a:pt x="104" y="96"/>
                </a:cubicBezTo>
                <a:lnTo>
                  <a:pt x="104" y="96"/>
                </a:lnTo>
                <a:cubicBezTo>
                  <a:pt x="100" y="100"/>
                  <a:pt x="97" y="103"/>
                  <a:pt x="94" y="110"/>
                </a:cubicBezTo>
                <a:lnTo>
                  <a:pt x="94" y="110"/>
                </a:lnTo>
                <a:cubicBezTo>
                  <a:pt x="90" y="116"/>
                  <a:pt x="87" y="120"/>
                  <a:pt x="84" y="126"/>
                </a:cubicBezTo>
                <a:lnTo>
                  <a:pt x="84" y="126"/>
                </a:lnTo>
                <a:cubicBezTo>
                  <a:pt x="70" y="130"/>
                  <a:pt x="40" y="130"/>
                  <a:pt x="7" y="126"/>
                </a:cubicBezTo>
                <a:lnTo>
                  <a:pt x="7" y="126"/>
                </a:lnTo>
                <a:cubicBezTo>
                  <a:pt x="4" y="126"/>
                  <a:pt x="0" y="126"/>
                  <a:pt x="0" y="130"/>
                </a:cubicBezTo>
                <a:cubicBezTo>
                  <a:pt x="0" y="133"/>
                  <a:pt x="4" y="133"/>
                  <a:pt x="7" y="136"/>
                </a:cubicBezTo>
                <a:cubicBezTo>
                  <a:pt x="40" y="140"/>
                  <a:pt x="67" y="143"/>
                  <a:pt x="84" y="150"/>
                </a:cubicBezTo>
                <a:lnTo>
                  <a:pt x="84" y="150"/>
                </a:lnTo>
                <a:cubicBezTo>
                  <a:pt x="84" y="153"/>
                  <a:pt x="84" y="160"/>
                  <a:pt x="84" y="163"/>
                </a:cubicBezTo>
                <a:lnTo>
                  <a:pt x="84" y="166"/>
                </a:lnTo>
                <a:lnTo>
                  <a:pt x="84" y="166"/>
                </a:lnTo>
                <a:cubicBezTo>
                  <a:pt x="87" y="176"/>
                  <a:pt x="90" y="180"/>
                  <a:pt x="94" y="186"/>
                </a:cubicBezTo>
                <a:lnTo>
                  <a:pt x="94" y="186"/>
                </a:lnTo>
                <a:cubicBezTo>
                  <a:pt x="87" y="203"/>
                  <a:pt x="70" y="223"/>
                  <a:pt x="47" y="243"/>
                </a:cubicBezTo>
                <a:cubicBezTo>
                  <a:pt x="47" y="246"/>
                  <a:pt x="47" y="250"/>
                  <a:pt x="47" y="250"/>
                </a:cubicBezTo>
                <a:cubicBezTo>
                  <a:pt x="50" y="253"/>
                  <a:pt x="54" y="253"/>
                  <a:pt x="54" y="250"/>
                </a:cubicBezTo>
                <a:lnTo>
                  <a:pt x="54" y="250"/>
                </a:lnTo>
                <a:cubicBezTo>
                  <a:pt x="77" y="230"/>
                  <a:pt x="97" y="213"/>
                  <a:pt x="110" y="203"/>
                </a:cubicBezTo>
                <a:lnTo>
                  <a:pt x="110" y="203"/>
                </a:lnTo>
                <a:cubicBezTo>
                  <a:pt x="117" y="206"/>
                  <a:pt x="120" y="210"/>
                  <a:pt x="127" y="213"/>
                </a:cubicBezTo>
                <a:cubicBezTo>
                  <a:pt x="134" y="216"/>
                  <a:pt x="144" y="216"/>
                  <a:pt x="150" y="216"/>
                </a:cubicBezTo>
                <a:lnTo>
                  <a:pt x="150" y="216"/>
                </a:lnTo>
                <a:cubicBezTo>
                  <a:pt x="157" y="233"/>
                  <a:pt x="160" y="257"/>
                  <a:pt x="167" y="287"/>
                </a:cubicBezTo>
                <a:cubicBezTo>
                  <a:pt x="167" y="287"/>
                  <a:pt x="167" y="290"/>
                  <a:pt x="170" y="290"/>
                </a:cubicBezTo>
                <a:lnTo>
                  <a:pt x="170" y="290"/>
                </a:lnTo>
                <a:cubicBezTo>
                  <a:pt x="174" y="290"/>
                  <a:pt x="174" y="287"/>
                  <a:pt x="174" y="283"/>
                </a:cubicBezTo>
                <a:cubicBezTo>
                  <a:pt x="170" y="257"/>
                  <a:pt x="170" y="233"/>
                  <a:pt x="170" y="216"/>
                </a:cubicBezTo>
                <a:lnTo>
                  <a:pt x="170" y="216"/>
                </a:lnTo>
                <a:cubicBezTo>
                  <a:pt x="177" y="213"/>
                  <a:pt x="184" y="210"/>
                  <a:pt x="190" y="206"/>
                </a:cubicBezTo>
                <a:lnTo>
                  <a:pt x="190" y="206"/>
                </a:lnTo>
                <a:cubicBezTo>
                  <a:pt x="194" y="206"/>
                  <a:pt x="194" y="206"/>
                  <a:pt x="194" y="206"/>
                </a:cubicBezTo>
                <a:cubicBezTo>
                  <a:pt x="197" y="200"/>
                  <a:pt x="204" y="197"/>
                  <a:pt x="207" y="190"/>
                </a:cubicBezTo>
                <a:lnTo>
                  <a:pt x="207" y="190"/>
                </a:lnTo>
                <a:cubicBezTo>
                  <a:pt x="224" y="197"/>
                  <a:pt x="247" y="206"/>
                  <a:pt x="271" y="220"/>
                </a:cubicBezTo>
                <a:cubicBezTo>
                  <a:pt x="274" y="220"/>
                  <a:pt x="277" y="220"/>
                  <a:pt x="277" y="216"/>
                </a:cubicBezTo>
                <a:lnTo>
                  <a:pt x="277" y="213"/>
                </a:lnTo>
                <a:cubicBezTo>
                  <a:pt x="251" y="197"/>
                  <a:pt x="230" y="183"/>
                  <a:pt x="217" y="173"/>
                </a:cubicBezTo>
                <a:lnTo>
                  <a:pt x="217" y="173"/>
                </a:lnTo>
                <a:cubicBezTo>
                  <a:pt x="221" y="163"/>
                  <a:pt x="224" y="156"/>
                  <a:pt x="224" y="150"/>
                </a:cubicBezTo>
                <a:cubicBezTo>
                  <a:pt x="224" y="143"/>
                  <a:pt x="224" y="140"/>
                  <a:pt x="221" y="133"/>
                </a:cubicBezTo>
                <a:lnTo>
                  <a:pt x="221" y="130"/>
                </a:lnTo>
                <a:cubicBezTo>
                  <a:pt x="234" y="120"/>
                  <a:pt x="257" y="106"/>
                  <a:pt x="287" y="96"/>
                </a:cubicBezTo>
                <a:cubicBezTo>
                  <a:pt x="287" y="93"/>
                  <a:pt x="291" y="93"/>
                  <a:pt x="287" y="90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1085">
            <a:extLst>
              <a:ext uri="{FF2B5EF4-FFF2-40B4-BE49-F238E27FC236}">
                <a16:creationId xmlns:a16="http://schemas.microsoft.com/office/drawing/2014/main" id="{1D9F6564-6D3E-6F4E-8317-2EA6C1950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150" y="6234708"/>
            <a:ext cx="569746" cy="569746"/>
          </a:xfrm>
          <a:custGeom>
            <a:avLst/>
            <a:gdLst>
              <a:gd name="T0" fmla="*/ 117 w 125"/>
              <a:gd name="T1" fmla="*/ 50 h 125"/>
              <a:gd name="T2" fmla="*/ 117 w 125"/>
              <a:gd name="T3" fmla="*/ 50 h 125"/>
              <a:gd name="T4" fmla="*/ 74 w 125"/>
              <a:gd name="T5" fmla="*/ 117 h 125"/>
              <a:gd name="T6" fmla="*/ 7 w 125"/>
              <a:gd name="T7" fmla="*/ 74 h 125"/>
              <a:gd name="T8" fmla="*/ 50 w 125"/>
              <a:gd name="T9" fmla="*/ 7 h 125"/>
              <a:gd name="T10" fmla="*/ 117 w 125"/>
              <a:gd name="T11" fmla="*/ 5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" h="125">
                <a:moveTo>
                  <a:pt x="117" y="50"/>
                </a:moveTo>
                <a:lnTo>
                  <a:pt x="117" y="50"/>
                </a:lnTo>
                <a:cubicBezTo>
                  <a:pt x="124" y="80"/>
                  <a:pt x="104" y="111"/>
                  <a:pt x="74" y="117"/>
                </a:cubicBezTo>
                <a:cubicBezTo>
                  <a:pt x="44" y="124"/>
                  <a:pt x="14" y="104"/>
                  <a:pt x="7" y="74"/>
                </a:cubicBezTo>
                <a:cubicBezTo>
                  <a:pt x="0" y="44"/>
                  <a:pt x="20" y="14"/>
                  <a:pt x="50" y="7"/>
                </a:cubicBezTo>
                <a:cubicBezTo>
                  <a:pt x="80" y="0"/>
                  <a:pt x="110" y="20"/>
                  <a:pt x="117" y="50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1086">
            <a:extLst>
              <a:ext uri="{FF2B5EF4-FFF2-40B4-BE49-F238E27FC236}">
                <a16:creationId xmlns:a16="http://schemas.microsoft.com/office/drawing/2014/main" id="{AB3550E2-95A5-544F-B031-EFFE3B42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237" y="6356795"/>
            <a:ext cx="162785" cy="223823"/>
          </a:xfrm>
          <a:custGeom>
            <a:avLst/>
            <a:gdLst>
              <a:gd name="T0" fmla="*/ 3 w 34"/>
              <a:gd name="T1" fmla="*/ 30 h 48"/>
              <a:gd name="T2" fmla="*/ 3 w 34"/>
              <a:gd name="T3" fmla="*/ 30 h 48"/>
              <a:gd name="T4" fmla="*/ 27 w 34"/>
              <a:gd name="T5" fmla="*/ 0 h 48"/>
              <a:gd name="T6" fmla="*/ 27 w 34"/>
              <a:gd name="T7" fmla="*/ 23 h 48"/>
              <a:gd name="T8" fmla="*/ 20 w 34"/>
              <a:gd name="T9" fmla="*/ 47 h 48"/>
              <a:gd name="T10" fmla="*/ 3 w 34"/>
              <a:gd name="T11" fmla="*/ 3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" h="48">
                <a:moveTo>
                  <a:pt x="3" y="30"/>
                </a:moveTo>
                <a:lnTo>
                  <a:pt x="3" y="30"/>
                </a:lnTo>
                <a:cubicBezTo>
                  <a:pt x="3" y="17"/>
                  <a:pt x="20" y="0"/>
                  <a:pt x="27" y="0"/>
                </a:cubicBezTo>
                <a:cubicBezTo>
                  <a:pt x="33" y="0"/>
                  <a:pt x="27" y="10"/>
                  <a:pt x="27" y="23"/>
                </a:cubicBezTo>
                <a:cubicBezTo>
                  <a:pt x="27" y="37"/>
                  <a:pt x="27" y="47"/>
                  <a:pt x="20" y="47"/>
                </a:cubicBezTo>
                <a:cubicBezTo>
                  <a:pt x="13" y="47"/>
                  <a:pt x="0" y="40"/>
                  <a:pt x="3" y="30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1087">
            <a:extLst>
              <a:ext uri="{FF2B5EF4-FFF2-40B4-BE49-F238E27FC236}">
                <a16:creationId xmlns:a16="http://schemas.microsoft.com/office/drawing/2014/main" id="{4600F0B3-2DFB-4742-80D5-615542581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668" y="6417834"/>
            <a:ext cx="183140" cy="284873"/>
          </a:xfrm>
          <a:custGeom>
            <a:avLst/>
            <a:gdLst>
              <a:gd name="T0" fmla="*/ 27 w 38"/>
              <a:gd name="T1" fmla="*/ 4 h 61"/>
              <a:gd name="T2" fmla="*/ 27 w 38"/>
              <a:gd name="T3" fmla="*/ 4 h 61"/>
              <a:gd name="T4" fmla="*/ 24 w 38"/>
              <a:gd name="T5" fmla="*/ 4 h 61"/>
              <a:gd name="T6" fmla="*/ 20 w 38"/>
              <a:gd name="T7" fmla="*/ 14 h 61"/>
              <a:gd name="T8" fmla="*/ 17 w 38"/>
              <a:gd name="T9" fmla="*/ 30 h 61"/>
              <a:gd name="T10" fmla="*/ 7 w 38"/>
              <a:gd name="T11" fmla="*/ 47 h 61"/>
              <a:gd name="T12" fmla="*/ 0 w 38"/>
              <a:gd name="T13" fmla="*/ 57 h 61"/>
              <a:gd name="T14" fmla="*/ 4 w 38"/>
              <a:gd name="T15" fmla="*/ 57 h 61"/>
              <a:gd name="T16" fmla="*/ 10 w 38"/>
              <a:gd name="T17" fmla="*/ 57 h 61"/>
              <a:gd name="T18" fmla="*/ 17 w 38"/>
              <a:gd name="T19" fmla="*/ 54 h 61"/>
              <a:gd name="T20" fmla="*/ 31 w 38"/>
              <a:gd name="T21" fmla="*/ 37 h 61"/>
              <a:gd name="T22" fmla="*/ 27 w 38"/>
              <a:gd name="T23" fmla="*/ 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61">
                <a:moveTo>
                  <a:pt x="27" y="4"/>
                </a:moveTo>
                <a:lnTo>
                  <a:pt x="27" y="4"/>
                </a:lnTo>
                <a:cubicBezTo>
                  <a:pt x="27" y="0"/>
                  <a:pt x="24" y="4"/>
                  <a:pt x="24" y="4"/>
                </a:cubicBezTo>
                <a:cubicBezTo>
                  <a:pt x="20" y="4"/>
                  <a:pt x="20" y="7"/>
                  <a:pt x="20" y="14"/>
                </a:cubicBezTo>
                <a:cubicBezTo>
                  <a:pt x="20" y="17"/>
                  <a:pt x="20" y="24"/>
                  <a:pt x="17" y="30"/>
                </a:cubicBezTo>
                <a:cubicBezTo>
                  <a:pt x="14" y="37"/>
                  <a:pt x="10" y="44"/>
                  <a:pt x="7" y="47"/>
                </a:cubicBezTo>
                <a:cubicBezTo>
                  <a:pt x="4" y="50"/>
                  <a:pt x="0" y="54"/>
                  <a:pt x="0" y="57"/>
                </a:cubicBezTo>
                <a:cubicBezTo>
                  <a:pt x="0" y="57"/>
                  <a:pt x="0" y="57"/>
                  <a:pt x="4" y="57"/>
                </a:cubicBezTo>
                <a:cubicBezTo>
                  <a:pt x="4" y="60"/>
                  <a:pt x="7" y="60"/>
                  <a:pt x="10" y="57"/>
                </a:cubicBezTo>
                <a:cubicBezTo>
                  <a:pt x="14" y="57"/>
                  <a:pt x="14" y="57"/>
                  <a:pt x="17" y="54"/>
                </a:cubicBezTo>
                <a:cubicBezTo>
                  <a:pt x="24" y="50"/>
                  <a:pt x="27" y="44"/>
                  <a:pt x="31" y="37"/>
                </a:cubicBezTo>
                <a:cubicBezTo>
                  <a:pt x="37" y="24"/>
                  <a:pt x="37" y="7"/>
                  <a:pt x="27" y="4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088">
            <a:extLst>
              <a:ext uri="{FF2B5EF4-FFF2-40B4-BE49-F238E27FC236}">
                <a16:creationId xmlns:a16="http://schemas.microsoft.com/office/drawing/2014/main" id="{E98679C4-C3EB-0E48-B655-C9989F8E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53" y="6600973"/>
            <a:ext cx="1302276" cy="1302276"/>
          </a:xfrm>
          <a:custGeom>
            <a:avLst/>
            <a:gdLst>
              <a:gd name="T0" fmla="*/ 283 w 284"/>
              <a:gd name="T1" fmla="*/ 111 h 282"/>
              <a:gd name="T2" fmla="*/ 206 w 284"/>
              <a:gd name="T3" fmla="*/ 114 h 282"/>
              <a:gd name="T4" fmla="*/ 196 w 284"/>
              <a:gd name="T5" fmla="*/ 97 h 282"/>
              <a:gd name="T6" fmla="*/ 183 w 284"/>
              <a:gd name="T7" fmla="*/ 87 h 282"/>
              <a:gd name="T8" fmla="*/ 213 w 284"/>
              <a:gd name="T9" fmla="*/ 14 h 282"/>
              <a:gd name="T10" fmla="*/ 210 w 284"/>
              <a:gd name="T11" fmla="*/ 7 h 282"/>
              <a:gd name="T12" fmla="*/ 163 w 284"/>
              <a:gd name="T13" fmla="*/ 74 h 282"/>
              <a:gd name="T14" fmla="*/ 146 w 284"/>
              <a:gd name="T15" fmla="*/ 71 h 282"/>
              <a:gd name="T16" fmla="*/ 143 w 284"/>
              <a:gd name="T17" fmla="*/ 71 h 282"/>
              <a:gd name="T18" fmla="*/ 126 w 284"/>
              <a:gd name="T19" fmla="*/ 74 h 282"/>
              <a:gd name="T20" fmla="*/ 86 w 284"/>
              <a:gd name="T21" fmla="*/ 0 h 282"/>
              <a:gd name="T22" fmla="*/ 103 w 284"/>
              <a:gd name="T23" fmla="*/ 84 h 282"/>
              <a:gd name="T24" fmla="*/ 93 w 284"/>
              <a:gd name="T25" fmla="*/ 91 h 282"/>
              <a:gd name="T26" fmla="*/ 80 w 284"/>
              <a:gd name="T27" fmla="*/ 107 h 282"/>
              <a:gd name="T28" fmla="*/ 6 w 284"/>
              <a:gd name="T29" fmla="*/ 91 h 282"/>
              <a:gd name="T30" fmla="*/ 0 w 284"/>
              <a:gd name="T31" fmla="*/ 94 h 282"/>
              <a:gd name="T32" fmla="*/ 73 w 284"/>
              <a:gd name="T33" fmla="*/ 131 h 282"/>
              <a:gd name="T34" fmla="*/ 73 w 284"/>
              <a:gd name="T35" fmla="*/ 141 h 282"/>
              <a:gd name="T36" fmla="*/ 73 w 284"/>
              <a:gd name="T37" fmla="*/ 147 h 282"/>
              <a:gd name="T38" fmla="*/ 76 w 284"/>
              <a:gd name="T39" fmla="*/ 167 h 282"/>
              <a:gd name="T40" fmla="*/ 20 w 284"/>
              <a:gd name="T41" fmla="*/ 221 h 282"/>
              <a:gd name="T42" fmla="*/ 26 w 284"/>
              <a:gd name="T43" fmla="*/ 221 h 282"/>
              <a:gd name="T44" fmla="*/ 90 w 284"/>
              <a:gd name="T45" fmla="*/ 187 h 282"/>
              <a:gd name="T46" fmla="*/ 126 w 284"/>
              <a:gd name="T47" fmla="*/ 207 h 282"/>
              <a:gd name="T48" fmla="*/ 126 w 284"/>
              <a:gd name="T49" fmla="*/ 277 h 282"/>
              <a:gd name="T50" fmla="*/ 130 w 284"/>
              <a:gd name="T51" fmla="*/ 281 h 282"/>
              <a:gd name="T52" fmla="*/ 146 w 284"/>
              <a:gd name="T53" fmla="*/ 211 h 282"/>
              <a:gd name="T54" fmla="*/ 166 w 284"/>
              <a:gd name="T55" fmla="*/ 207 h 282"/>
              <a:gd name="T56" fmla="*/ 170 w 284"/>
              <a:gd name="T57" fmla="*/ 204 h 282"/>
              <a:gd name="T58" fmla="*/ 186 w 284"/>
              <a:gd name="T59" fmla="*/ 194 h 282"/>
              <a:gd name="T60" fmla="*/ 246 w 284"/>
              <a:gd name="T61" fmla="*/ 234 h 282"/>
              <a:gd name="T62" fmla="*/ 200 w 284"/>
              <a:gd name="T63" fmla="*/ 177 h 282"/>
              <a:gd name="T64" fmla="*/ 210 w 284"/>
              <a:gd name="T65" fmla="*/ 157 h 282"/>
              <a:gd name="T66" fmla="*/ 210 w 284"/>
              <a:gd name="T67" fmla="*/ 137 h 282"/>
              <a:gd name="T68" fmla="*/ 283 w 284"/>
              <a:gd name="T69" fmla="*/ 11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4" h="282">
                <a:moveTo>
                  <a:pt x="283" y="111"/>
                </a:moveTo>
                <a:lnTo>
                  <a:pt x="283" y="111"/>
                </a:lnTo>
                <a:lnTo>
                  <a:pt x="280" y="107"/>
                </a:lnTo>
                <a:cubicBezTo>
                  <a:pt x="250" y="114"/>
                  <a:pt x="223" y="117"/>
                  <a:pt x="206" y="114"/>
                </a:cubicBezTo>
                <a:lnTo>
                  <a:pt x="206" y="114"/>
                </a:lnTo>
                <a:cubicBezTo>
                  <a:pt x="203" y="107"/>
                  <a:pt x="200" y="104"/>
                  <a:pt x="196" y="97"/>
                </a:cubicBezTo>
                <a:lnTo>
                  <a:pt x="196" y="97"/>
                </a:lnTo>
                <a:cubicBezTo>
                  <a:pt x="193" y="94"/>
                  <a:pt x="186" y="91"/>
                  <a:pt x="183" y="87"/>
                </a:cubicBezTo>
                <a:lnTo>
                  <a:pt x="183" y="87"/>
                </a:lnTo>
                <a:cubicBezTo>
                  <a:pt x="186" y="71"/>
                  <a:pt x="196" y="44"/>
                  <a:pt x="213" y="14"/>
                </a:cubicBezTo>
                <a:lnTo>
                  <a:pt x="213" y="14"/>
                </a:lnTo>
                <a:cubicBezTo>
                  <a:pt x="213" y="10"/>
                  <a:pt x="213" y="10"/>
                  <a:pt x="210" y="7"/>
                </a:cubicBezTo>
                <a:cubicBezTo>
                  <a:pt x="210" y="7"/>
                  <a:pt x="206" y="7"/>
                  <a:pt x="206" y="10"/>
                </a:cubicBezTo>
                <a:cubicBezTo>
                  <a:pt x="190" y="40"/>
                  <a:pt x="173" y="64"/>
                  <a:pt x="163" y="74"/>
                </a:cubicBezTo>
                <a:lnTo>
                  <a:pt x="163" y="74"/>
                </a:lnTo>
                <a:cubicBezTo>
                  <a:pt x="156" y="74"/>
                  <a:pt x="150" y="71"/>
                  <a:pt x="146" y="71"/>
                </a:cubicBezTo>
                <a:cubicBezTo>
                  <a:pt x="143" y="71"/>
                  <a:pt x="143" y="71"/>
                  <a:pt x="143" y="71"/>
                </a:cubicBezTo>
                <a:lnTo>
                  <a:pt x="143" y="71"/>
                </a:lnTo>
                <a:cubicBezTo>
                  <a:pt x="136" y="71"/>
                  <a:pt x="133" y="71"/>
                  <a:pt x="126" y="74"/>
                </a:cubicBezTo>
                <a:lnTo>
                  <a:pt x="126" y="74"/>
                </a:lnTo>
                <a:cubicBezTo>
                  <a:pt x="116" y="61"/>
                  <a:pt x="103" y="37"/>
                  <a:pt x="90" y="4"/>
                </a:cubicBezTo>
                <a:cubicBezTo>
                  <a:pt x="90" y="0"/>
                  <a:pt x="86" y="0"/>
                  <a:pt x="86" y="0"/>
                </a:cubicBezTo>
                <a:cubicBezTo>
                  <a:pt x="83" y="0"/>
                  <a:pt x="80" y="4"/>
                  <a:pt x="83" y="7"/>
                </a:cubicBezTo>
                <a:cubicBezTo>
                  <a:pt x="96" y="40"/>
                  <a:pt x="103" y="67"/>
                  <a:pt x="103" y="84"/>
                </a:cubicBezTo>
                <a:lnTo>
                  <a:pt x="103" y="84"/>
                </a:lnTo>
                <a:cubicBezTo>
                  <a:pt x="100" y="84"/>
                  <a:pt x="96" y="87"/>
                  <a:pt x="93" y="91"/>
                </a:cubicBezTo>
                <a:cubicBezTo>
                  <a:pt x="93" y="94"/>
                  <a:pt x="93" y="94"/>
                  <a:pt x="90" y="94"/>
                </a:cubicBezTo>
                <a:cubicBezTo>
                  <a:pt x="86" y="97"/>
                  <a:pt x="83" y="104"/>
                  <a:pt x="80" y="107"/>
                </a:cubicBezTo>
                <a:lnTo>
                  <a:pt x="80" y="107"/>
                </a:lnTo>
                <a:cubicBezTo>
                  <a:pt x="66" y="107"/>
                  <a:pt x="36" y="104"/>
                  <a:pt x="6" y="91"/>
                </a:cubicBezTo>
                <a:lnTo>
                  <a:pt x="6" y="91"/>
                </a:lnTo>
                <a:cubicBezTo>
                  <a:pt x="3" y="91"/>
                  <a:pt x="0" y="94"/>
                  <a:pt x="0" y="94"/>
                </a:cubicBezTo>
                <a:cubicBezTo>
                  <a:pt x="0" y="97"/>
                  <a:pt x="0" y="101"/>
                  <a:pt x="3" y="101"/>
                </a:cubicBezTo>
                <a:cubicBezTo>
                  <a:pt x="33" y="111"/>
                  <a:pt x="60" y="121"/>
                  <a:pt x="73" y="131"/>
                </a:cubicBezTo>
                <a:lnTo>
                  <a:pt x="73" y="131"/>
                </a:lnTo>
                <a:cubicBezTo>
                  <a:pt x="73" y="134"/>
                  <a:pt x="73" y="137"/>
                  <a:pt x="73" y="141"/>
                </a:cubicBezTo>
                <a:cubicBezTo>
                  <a:pt x="73" y="144"/>
                  <a:pt x="73" y="144"/>
                  <a:pt x="73" y="147"/>
                </a:cubicBezTo>
                <a:lnTo>
                  <a:pt x="73" y="147"/>
                </a:lnTo>
                <a:cubicBezTo>
                  <a:pt x="73" y="154"/>
                  <a:pt x="76" y="161"/>
                  <a:pt x="76" y="167"/>
                </a:cubicBezTo>
                <a:lnTo>
                  <a:pt x="76" y="167"/>
                </a:lnTo>
                <a:cubicBezTo>
                  <a:pt x="66" y="181"/>
                  <a:pt x="46" y="197"/>
                  <a:pt x="20" y="214"/>
                </a:cubicBezTo>
                <a:cubicBezTo>
                  <a:pt x="20" y="214"/>
                  <a:pt x="20" y="217"/>
                  <a:pt x="20" y="221"/>
                </a:cubicBezTo>
                <a:cubicBezTo>
                  <a:pt x="20" y="221"/>
                  <a:pt x="23" y="221"/>
                  <a:pt x="26" y="221"/>
                </a:cubicBezTo>
                <a:lnTo>
                  <a:pt x="26" y="221"/>
                </a:lnTo>
                <a:cubicBezTo>
                  <a:pt x="53" y="204"/>
                  <a:pt x="73" y="194"/>
                  <a:pt x="90" y="187"/>
                </a:cubicBezTo>
                <a:lnTo>
                  <a:pt x="90" y="187"/>
                </a:lnTo>
                <a:cubicBezTo>
                  <a:pt x="93" y="191"/>
                  <a:pt x="100" y="197"/>
                  <a:pt x="103" y="201"/>
                </a:cubicBezTo>
                <a:cubicBezTo>
                  <a:pt x="110" y="204"/>
                  <a:pt x="116" y="207"/>
                  <a:pt x="126" y="207"/>
                </a:cubicBezTo>
                <a:lnTo>
                  <a:pt x="126" y="207"/>
                </a:lnTo>
                <a:cubicBezTo>
                  <a:pt x="130" y="224"/>
                  <a:pt x="130" y="247"/>
                  <a:pt x="126" y="277"/>
                </a:cubicBezTo>
                <a:cubicBezTo>
                  <a:pt x="126" y="281"/>
                  <a:pt x="130" y="281"/>
                  <a:pt x="130" y="281"/>
                </a:cubicBezTo>
                <a:lnTo>
                  <a:pt x="130" y="281"/>
                </a:lnTo>
                <a:cubicBezTo>
                  <a:pt x="133" y="281"/>
                  <a:pt x="136" y="281"/>
                  <a:pt x="136" y="277"/>
                </a:cubicBezTo>
                <a:cubicBezTo>
                  <a:pt x="136" y="251"/>
                  <a:pt x="140" y="227"/>
                  <a:pt x="146" y="211"/>
                </a:cubicBezTo>
                <a:lnTo>
                  <a:pt x="146" y="211"/>
                </a:lnTo>
                <a:cubicBezTo>
                  <a:pt x="153" y="211"/>
                  <a:pt x="160" y="207"/>
                  <a:pt x="166" y="207"/>
                </a:cubicBezTo>
                <a:cubicBezTo>
                  <a:pt x="166" y="207"/>
                  <a:pt x="166" y="207"/>
                  <a:pt x="166" y="204"/>
                </a:cubicBezTo>
                <a:cubicBezTo>
                  <a:pt x="170" y="204"/>
                  <a:pt x="170" y="204"/>
                  <a:pt x="170" y="204"/>
                </a:cubicBezTo>
                <a:cubicBezTo>
                  <a:pt x="176" y="201"/>
                  <a:pt x="180" y="197"/>
                  <a:pt x="186" y="194"/>
                </a:cubicBezTo>
                <a:lnTo>
                  <a:pt x="186" y="194"/>
                </a:lnTo>
                <a:cubicBezTo>
                  <a:pt x="200" y="201"/>
                  <a:pt x="220" y="214"/>
                  <a:pt x="243" y="234"/>
                </a:cubicBezTo>
                <a:cubicBezTo>
                  <a:pt x="243" y="237"/>
                  <a:pt x="246" y="234"/>
                  <a:pt x="246" y="234"/>
                </a:cubicBezTo>
                <a:cubicBezTo>
                  <a:pt x="250" y="231"/>
                  <a:pt x="250" y="231"/>
                  <a:pt x="246" y="227"/>
                </a:cubicBezTo>
                <a:cubicBezTo>
                  <a:pt x="226" y="207"/>
                  <a:pt x="210" y="191"/>
                  <a:pt x="200" y="177"/>
                </a:cubicBezTo>
                <a:lnTo>
                  <a:pt x="200" y="177"/>
                </a:lnTo>
                <a:cubicBezTo>
                  <a:pt x="203" y="171"/>
                  <a:pt x="206" y="164"/>
                  <a:pt x="210" y="157"/>
                </a:cubicBezTo>
                <a:cubicBezTo>
                  <a:pt x="210" y="151"/>
                  <a:pt x="210" y="147"/>
                  <a:pt x="210" y="141"/>
                </a:cubicBezTo>
                <a:lnTo>
                  <a:pt x="210" y="137"/>
                </a:lnTo>
                <a:cubicBezTo>
                  <a:pt x="226" y="131"/>
                  <a:pt x="250" y="124"/>
                  <a:pt x="280" y="117"/>
                </a:cubicBezTo>
                <a:cubicBezTo>
                  <a:pt x="283" y="117"/>
                  <a:pt x="283" y="114"/>
                  <a:pt x="283" y="111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1089">
            <a:extLst>
              <a:ext uri="{FF2B5EF4-FFF2-40B4-BE49-F238E27FC236}">
                <a16:creationId xmlns:a16="http://schemas.microsoft.com/office/drawing/2014/main" id="{7E367EB5-3FCE-E546-AFC3-DC91C95F4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159" y="6987579"/>
            <a:ext cx="508709" cy="529050"/>
          </a:xfrm>
          <a:custGeom>
            <a:avLst/>
            <a:gdLst>
              <a:gd name="T0" fmla="*/ 110 w 111"/>
              <a:gd name="T1" fmla="*/ 57 h 114"/>
              <a:gd name="T2" fmla="*/ 110 w 111"/>
              <a:gd name="T3" fmla="*/ 57 h 114"/>
              <a:gd name="T4" fmla="*/ 57 w 111"/>
              <a:gd name="T5" fmla="*/ 113 h 114"/>
              <a:gd name="T6" fmla="*/ 0 w 111"/>
              <a:gd name="T7" fmla="*/ 57 h 114"/>
              <a:gd name="T8" fmla="*/ 57 w 111"/>
              <a:gd name="T9" fmla="*/ 0 h 114"/>
              <a:gd name="T10" fmla="*/ 110 w 111"/>
              <a:gd name="T11" fmla="*/ 5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4">
                <a:moveTo>
                  <a:pt x="110" y="57"/>
                </a:moveTo>
                <a:lnTo>
                  <a:pt x="110" y="57"/>
                </a:lnTo>
                <a:cubicBezTo>
                  <a:pt x="110" y="87"/>
                  <a:pt x="87" y="113"/>
                  <a:pt x="57" y="113"/>
                </a:cubicBezTo>
                <a:cubicBezTo>
                  <a:pt x="24" y="113"/>
                  <a:pt x="0" y="87"/>
                  <a:pt x="0" y="57"/>
                </a:cubicBezTo>
                <a:cubicBezTo>
                  <a:pt x="0" y="27"/>
                  <a:pt x="24" y="0"/>
                  <a:pt x="57" y="0"/>
                </a:cubicBezTo>
                <a:cubicBezTo>
                  <a:pt x="87" y="0"/>
                  <a:pt x="110" y="27"/>
                  <a:pt x="110" y="57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090">
            <a:extLst>
              <a:ext uri="{FF2B5EF4-FFF2-40B4-BE49-F238E27FC236}">
                <a16:creationId xmlns:a16="http://schemas.microsoft.com/office/drawing/2014/main" id="{13F5270B-DB7C-5247-B920-BAF8B4D19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906" y="7089327"/>
            <a:ext cx="183127" cy="223823"/>
          </a:xfrm>
          <a:custGeom>
            <a:avLst/>
            <a:gdLst>
              <a:gd name="T0" fmla="*/ 4 w 41"/>
              <a:gd name="T1" fmla="*/ 27 h 48"/>
              <a:gd name="T2" fmla="*/ 4 w 41"/>
              <a:gd name="T3" fmla="*/ 27 h 48"/>
              <a:gd name="T4" fmla="*/ 34 w 41"/>
              <a:gd name="T5" fmla="*/ 3 h 48"/>
              <a:gd name="T6" fmla="*/ 30 w 41"/>
              <a:gd name="T7" fmla="*/ 23 h 48"/>
              <a:gd name="T8" fmla="*/ 17 w 41"/>
              <a:gd name="T9" fmla="*/ 47 h 48"/>
              <a:gd name="T10" fmla="*/ 4 w 41"/>
              <a:gd name="T11" fmla="*/ 2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" h="48">
                <a:moveTo>
                  <a:pt x="4" y="27"/>
                </a:moveTo>
                <a:lnTo>
                  <a:pt x="4" y="27"/>
                </a:lnTo>
                <a:cubicBezTo>
                  <a:pt x="7" y="13"/>
                  <a:pt x="27" y="0"/>
                  <a:pt x="34" y="3"/>
                </a:cubicBezTo>
                <a:cubicBezTo>
                  <a:pt x="40" y="3"/>
                  <a:pt x="34" y="13"/>
                  <a:pt x="30" y="23"/>
                </a:cubicBezTo>
                <a:cubicBezTo>
                  <a:pt x="27" y="37"/>
                  <a:pt x="24" y="47"/>
                  <a:pt x="17" y="47"/>
                </a:cubicBezTo>
                <a:cubicBezTo>
                  <a:pt x="10" y="43"/>
                  <a:pt x="0" y="37"/>
                  <a:pt x="4" y="27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1091">
            <a:extLst>
              <a:ext uri="{FF2B5EF4-FFF2-40B4-BE49-F238E27FC236}">
                <a16:creationId xmlns:a16="http://schemas.microsoft.com/office/drawing/2014/main" id="{02B2E7B6-F757-864A-A003-1B9081AFB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95" y="7191060"/>
            <a:ext cx="203481" cy="244177"/>
          </a:xfrm>
          <a:custGeom>
            <a:avLst/>
            <a:gdLst>
              <a:gd name="T0" fmla="*/ 37 w 44"/>
              <a:gd name="T1" fmla="*/ 0 h 55"/>
              <a:gd name="T2" fmla="*/ 37 w 44"/>
              <a:gd name="T3" fmla="*/ 0 h 55"/>
              <a:gd name="T4" fmla="*/ 33 w 44"/>
              <a:gd name="T5" fmla="*/ 0 h 55"/>
              <a:gd name="T6" fmla="*/ 27 w 44"/>
              <a:gd name="T7" fmla="*/ 10 h 55"/>
              <a:gd name="T8" fmla="*/ 20 w 44"/>
              <a:gd name="T9" fmla="*/ 27 h 55"/>
              <a:gd name="T10" fmla="*/ 7 w 44"/>
              <a:gd name="T11" fmla="*/ 40 h 55"/>
              <a:gd name="T12" fmla="*/ 0 w 44"/>
              <a:gd name="T13" fmla="*/ 47 h 55"/>
              <a:gd name="T14" fmla="*/ 0 w 44"/>
              <a:gd name="T15" fmla="*/ 50 h 55"/>
              <a:gd name="T16" fmla="*/ 10 w 44"/>
              <a:gd name="T17" fmla="*/ 50 h 55"/>
              <a:gd name="T18" fmla="*/ 17 w 44"/>
              <a:gd name="T19" fmla="*/ 50 h 55"/>
              <a:gd name="T20" fmla="*/ 33 w 44"/>
              <a:gd name="T21" fmla="*/ 34 h 55"/>
              <a:gd name="T22" fmla="*/ 37 w 44"/>
              <a:gd name="T2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55">
                <a:moveTo>
                  <a:pt x="37" y="0"/>
                </a:moveTo>
                <a:lnTo>
                  <a:pt x="37" y="0"/>
                </a:lnTo>
                <a:lnTo>
                  <a:pt x="33" y="0"/>
                </a:lnTo>
                <a:cubicBezTo>
                  <a:pt x="30" y="0"/>
                  <a:pt x="30" y="4"/>
                  <a:pt x="27" y="10"/>
                </a:cubicBezTo>
                <a:cubicBezTo>
                  <a:pt x="27" y="14"/>
                  <a:pt x="27" y="20"/>
                  <a:pt x="20" y="27"/>
                </a:cubicBezTo>
                <a:cubicBezTo>
                  <a:pt x="17" y="30"/>
                  <a:pt x="10" y="37"/>
                  <a:pt x="7" y="40"/>
                </a:cubicBezTo>
                <a:cubicBezTo>
                  <a:pt x="3" y="44"/>
                  <a:pt x="0" y="44"/>
                  <a:pt x="0" y="47"/>
                </a:cubicBezTo>
                <a:lnTo>
                  <a:pt x="0" y="50"/>
                </a:lnTo>
                <a:cubicBezTo>
                  <a:pt x="3" y="50"/>
                  <a:pt x="7" y="54"/>
                  <a:pt x="10" y="50"/>
                </a:cubicBezTo>
                <a:cubicBezTo>
                  <a:pt x="10" y="50"/>
                  <a:pt x="13" y="50"/>
                  <a:pt x="17" y="50"/>
                </a:cubicBezTo>
                <a:cubicBezTo>
                  <a:pt x="23" y="47"/>
                  <a:pt x="27" y="40"/>
                  <a:pt x="33" y="34"/>
                </a:cubicBezTo>
                <a:cubicBezTo>
                  <a:pt x="40" y="24"/>
                  <a:pt x="43" y="7"/>
                  <a:pt x="37" y="0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1092">
            <a:extLst>
              <a:ext uri="{FF2B5EF4-FFF2-40B4-BE49-F238E27FC236}">
                <a16:creationId xmlns:a16="http://schemas.microsoft.com/office/drawing/2014/main" id="{B507FF8E-5F28-8049-AA1C-31159F92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337" y="4769646"/>
            <a:ext cx="1709237" cy="1688883"/>
          </a:xfrm>
          <a:custGeom>
            <a:avLst/>
            <a:gdLst>
              <a:gd name="T0" fmla="*/ 367 w 372"/>
              <a:gd name="T1" fmla="*/ 147 h 368"/>
              <a:gd name="T2" fmla="*/ 267 w 372"/>
              <a:gd name="T3" fmla="*/ 150 h 368"/>
              <a:gd name="T4" fmla="*/ 254 w 372"/>
              <a:gd name="T5" fmla="*/ 127 h 368"/>
              <a:gd name="T6" fmla="*/ 237 w 372"/>
              <a:gd name="T7" fmla="*/ 110 h 368"/>
              <a:gd name="T8" fmla="*/ 277 w 372"/>
              <a:gd name="T9" fmla="*/ 20 h 368"/>
              <a:gd name="T10" fmla="*/ 274 w 372"/>
              <a:gd name="T11" fmla="*/ 10 h 368"/>
              <a:gd name="T12" fmla="*/ 210 w 372"/>
              <a:gd name="T13" fmla="*/ 97 h 368"/>
              <a:gd name="T14" fmla="*/ 187 w 372"/>
              <a:gd name="T15" fmla="*/ 93 h 368"/>
              <a:gd name="T16" fmla="*/ 184 w 372"/>
              <a:gd name="T17" fmla="*/ 93 h 368"/>
              <a:gd name="T18" fmla="*/ 167 w 372"/>
              <a:gd name="T19" fmla="*/ 93 h 368"/>
              <a:gd name="T20" fmla="*/ 110 w 372"/>
              <a:gd name="T21" fmla="*/ 0 h 368"/>
              <a:gd name="T22" fmla="*/ 137 w 372"/>
              <a:gd name="T23" fmla="*/ 107 h 368"/>
              <a:gd name="T24" fmla="*/ 120 w 372"/>
              <a:gd name="T25" fmla="*/ 120 h 368"/>
              <a:gd name="T26" fmla="*/ 107 w 372"/>
              <a:gd name="T27" fmla="*/ 140 h 368"/>
              <a:gd name="T28" fmla="*/ 7 w 372"/>
              <a:gd name="T29" fmla="*/ 120 h 368"/>
              <a:gd name="T30" fmla="*/ 0 w 372"/>
              <a:gd name="T31" fmla="*/ 124 h 368"/>
              <a:gd name="T32" fmla="*/ 94 w 372"/>
              <a:gd name="T33" fmla="*/ 170 h 368"/>
              <a:gd name="T34" fmla="*/ 94 w 372"/>
              <a:gd name="T35" fmla="*/ 184 h 368"/>
              <a:gd name="T36" fmla="*/ 94 w 372"/>
              <a:gd name="T37" fmla="*/ 190 h 368"/>
              <a:gd name="T38" fmla="*/ 100 w 372"/>
              <a:gd name="T39" fmla="*/ 217 h 368"/>
              <a:gd name="T40" fmla="*/ 27 w 372"/>
              <a:gd name="T41" fmla="*/ 284 h 368"/>
              <a:gd name="T42" fmla="*/ 34 w 372"/>
              <a:gd name="T43" fmla="*/ 287 h 368"/>
              <a:gd name="T44" fmla="*/ 117 w 372"/>
              <a:gd name="T45" fmla="*/ 244 h 368"/>
              <a:gd name="T46" fmla="*/ 164 w 372"/>
              <a:gd name="T47" fmla="*/ 270 h 368"/>
              <a:gd name="T48" fmla="*/ 164 w 372"/>
              <a:gd name="T49" fmla="*/ 360 h 368"/>
              <a:gd name="T50" fmla="*/ 170 w 372"/>
              <a:gd name="T51" fmla="*/ 367 h 368"/>
              <a:gd name="T52" fmla="*/ 190 w 372"/>
              <a:gd name="T53" fmla="*/ 274 h 368"/>
              <a:gd name="T54" fmla="*/ 217 w 372"/>
              <a:gd name="T55" fmla="*/ 267 h 368"/>
              <a:gd name="T56" fmla="*/ 221 w 372"/>
              <a:gd name="T57" fmla="*/ 267 h 368"/>
              <a:gd name="T58" fmla="*/ 244 w 372"/>
              <a:gd name="T59" fmla="*/ 250 h 368"/>
              <a:gd name="T60" fmla="*/ 324 w 372"/>
              <a:gd name="T61" fmla="*/ 304 h 368"/>
              <a:gd name="T62" fmla="*/ 261 w 372"/>
              <a:gd name="T63" fmla="*/ 230 h 368"/>
              <a:gd name="T64" fmla="*/ 270 w 372"/>
              <a:gd name="T65" fmla="*/ 204 h 368"/>
              <a:gd name="T66" fmla="*/ 274 w 372"/>
              <a:gd name="T67" fmla="*/ 180 h 368"/>
              <a:gd name="T68" fmla="*/ 367 w 372"/>
              <a:gd name="T69" fmla="*/ 14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2" h="368">
                <a:moveTo>
                  <a:pt x="367" y="147"/>
                </a:moveTo>
                <a:lnTo>
                  <a:pt x="367" y="147"/>
                </a:lnTo>
                <a:cubicBezTo>
                  <a:pt x="367" y="144"/>
                  <a:pt x="364" y="140"/>
                  <a:pt x="361" y="140"/>
                </a:cubicBezTo>
                <a:cubicBezTo>
                  <a:pt x="324" y="150"/>
                  <a:pt x="287" y="154"/>
                  <a:pt x="267" y="150"/>
                </a:cubicBezTo>
                <a:lnTo>
                  <a:pt x="267" y="150"/>
                </a:lnTo>
                <a:cubicBezTo>
                  <a:pt x="264" y="140"/>
                  <a:pt x="261" y="133"/>
                  <a:pt x="254" y="127"/>
                </a:cubicBezTo>
                <a:lnTo>
                  <a:pt x="254" y="127"/>
                </a:lnTo>
                <a:cubicBezTo>
                  <a:pt x="251" y="120"/>
                  <a:pt x="244" y="117"/>
                  <a:pt x="237" y="110"/>
                </a:cubicBezTo>
                <a:lnTo>
                  <a:pt x="237" y="110"/>
                </a:lnTo>
                <a:cubicBezTo>
                  <a:pt x="244" y="90"/>
                  <a:pt x="257" y="57"/>
                  <a:pt x="277" y="20"/>
                </a:cubicBezTo>
                <a:lnTo>
                  <a:pt x="277" y="20"/>
                </a:lnTo>
                <a:cubicBezTo>
                  <a:pt x="277" y="17"/>
                  <a:pt x="277" y="13"/>
                  <a:pt x="274" y="10"/>
                </a:cubicBezTo>
                <a:cubicBezTo>
                  <a:pt x="270" y="10"/>
                  <a:pt x="267" y="10"/>
                  <a:pt x="267" y="13"/>
                </a:cubicBezTo>
                <a:cubicBezTo>
                  <a:pt x="247" y="53"/>
                  <a:pt x="227" y="84"/>
                  <a:pt x="210" y="97"/>
                </a:cubicBezTo>
                <a:lnTo>
                  <a:pt x="210" y="97"/>
                </a:lnTo>
                <a:cubicBezTo>
                  <a:pt x="204" y="93"/>
                  <a:pt x="197" y="93"/>
                  <a:pt x="187" y="93"/>
                </a:cubicBezTo>
                <a:lnTo>
                  <a:pt x="187" y="93"/>
                </a:lnTo>
                <a:cubicBezTo>
                  <a:pt x="184" y="93"/>
                  <a:pt x="184" y="93"/>
                  <a:pt x="184" y="93"/>
                </a:cubicBezTo>
                <a:cubicBezTo>
                  <a:pt x="177" y="93"/>
                  <a:pt x="174" y="93"/>
                  <a:pt x="167" y="93"/>
                </a:cubicBezTo>
                <a:lnTo>
                  <a:pt x="167" y="93"/>
                </a:lnTo>
                <a:cubicBezTo>
                  <a:pt x="154" y="80"/>
                  <a:pt x="134" y="47"/>
                  <a:pt x="117" y="3"/>
                </a:cubicBezTo>
                <a:cubicBezTo>
                  <a:pt x="117" y="0"/>
                  <a:pt x="114" y="0"/>
                  <a:pt x="110" y="0"/>
                </a:cubicBezTo>
                <a:cubicBezTo>
                  <a:pt x="107" y="0"/>
                  <a:pt x="107" y="3"/>
                  <a:pt x="107" y="7"/>
                </a:cubicBezTo>
                <a:cubicBezTo>
                  <a:pt x="124" y="50"/>
                  <a:pt x="134" y="87"/>
                  <a:pt x="137" y="107"/>
                </a:cubicBezTo>
                <a:lnTo>
                  <a:pt x="137" y="107"/>
                </a:lnTo>
                <a:cubicBezTo>
                  <a:pt x="130" y="110"/>
                  <a:pt x="124" y="114"/>
                  <a:pt x="120" y="120"/>
                </a:cubicBezTo>
                <a:cubicBezTo>
                  <a:pt x="120" y="120"/>
                  <a:pt x="120" y="120"/>
                  <a:pt x="117" y="120"/>
                </a:cubicBezTo>
                <a:cubicBezTo>
                  <a:pt x="114" y="127"/>
                  <a:pt x="110" y="133"/>
                  <a:pt x="107" y="140"/>
                </a:cubicBezTo>
                <a:cubicBezTo>
                  <a:pt x="107" y="140"/>
                  <a:pt x="107" y="140"/>
                  <a:pt x="104" y="140"/>
                </a:cubicBezTo>
                <a:cubicBezTo>
                  <a:pt x="84" y="140"/>
                  <a:pt x="50" y="133"/>
                  <a:pt x="7" y="120"/>
                </a:cubicBezTo>
                <a:lnTo>
                  <a:pt x="7" y="120"/>
                </a:lnTo>
                <a:cubicBezTo>
                  <a:pt x="4" y="117"/>
                  <a:pt x="0" y="120"/>
                  <a:pt x="0" y="124"/>
                </a:cubicBezTo>
                <a:cubicBezTo>
                  <a:pt x="0" y="127"/>
                  <a:pt x="0" y="130"/>
                  <a:pt x="4" y="130"/>
                </a:cubicBezTo>
                <a:cubicBezTo>
                  <a:pt x="44" y="144"/>
                  <a:pt x="77" y="157"/>
                  <a:pt x="94" y="170"/>
                </a:cubicBezTo>
                <a:lnTo>
                  <a:pt x="94" y="170"/>
                </a:lnTo>
                <a:cubicBezTo>
                  <a:pt x="94" y="174"/>
                  <a:pt x="94" y="180"/>
                  <a:pt x="94" y="184"/>
                </a:cubicBezTo>
                <a:cubicBezTo>
                  <a:pt x="94" y="187"/>
                  <a:pt x="94" y="187"/>
                  <a:pt x="94" y="190"/>
                </a:cubicBezTo>
                <a:lnTo>
                  <a:pt x="94" y="190"/>
                </a:lnTo>
                <a:cubicBezTo>
                  <a:pt x="97" y="200"/>
                  <a:pt x="97" y="210"/>
                  <a:pt x="100" y="217"/>
                </a:cubicBezTo>
                <a:lnTo>
                  <a:pt x="100" y="217"/>
                </a:lnTo>
                <a:cubicBezTo>
                  <a:pt x="87" y="234"/>
                  <a:pt x="64" y="254"/>
                  <a:pt x="27" y="277"/>
                </a:cubicBezTo>
                <a:cubicBezTo>
                  <a:pt x="27" y="280"/>
                  <a:pt x="24" y="284"/>
                  <a:pt x="27" y="284"/>
                </a:cubicBezTo>
                <a:cubicBezTo>
                  <a:pt x="27" y="287"/>
                  <a:pt x="30" y="287"/>
                  <a:pt x="34" y="287"/>
                </a:cubicBezTo>
                <a:lnTo>
                  <a:pt x="34" y="287"/>
                </a:lnTo>
                <a:cubicBezTo>
                  <a:pt x="67" y="264"/>
                  <a:pt x="97" y="250"/>
                  <a:pt x="117" y="244"/>
                </a:cubicBezTo>
                <a:lnTo>
                  <a:pt x="117" y="244"/>
                </a:lnTo>
                <a:cubicBezTo>
                  <a:pt x="124" y="250"/>
                  <a:pt x="127" y="254"/>
                  <a:pt x="137" y="260"/>
                </a:cubicBezTo>
                <a:cubicBezTo>
                  <a:pt x="144" y="264"/>
                  <a:pt x="154" y="267"/>
                  <a:pt x="164" y="270"/>
                </a:cubicBezTo>
                <a:lnTo>
                  <a:pt x="164" y="270"/>
                </a:lnTo>
                <a:cubicBezTo>
                  <a:pt x="167" y="290"/>
                  <a:pt x="167" y="324"/>
                  <a:pt x="164" y="360"/>
                </a:cubicBezTo>
                <a:cubicBezTo>
                  <a:pt x="164" y="364"/>
                  <a:pt x="167" y="367"/>
                  <a:pt x="170" y="367"/>
                </a:cubicBezTo>
                <a:lnTo>
                  <a:pt x="170" y="367"/>
                </a:lnTo>
                <a:cubicBezTo>
                  <a:pt x="174" y="367"/>
                  <a:pt x="177" y="364"/>
                  <a:pt x="177" y="360"/>
                </a:cubicBezTo>
                <a:cubicBezTo>
                  <a:pt x="177" y="324"/>
                  <a:pt x="184" y="294"/>
                  <a:pt x="190" y="274"/>
                </a:cubicBezTo>
                <a:lnTo>
                  <a:pt x="190" y="274"/>
                </a:lnTo>
                <a:cubicBezTo>
                  <a:pt x="200" y="274"/>
                  <a:pt x="207" y="270"/>
                  <a:pt x="217" y="267"/>
                </a:cubicBezTo>
                <a:lnTo>
                  <a:pt x="217" y="267"/>
                </a:lnTo>
                <a:cubicBezTo>
                  <a:pt x="221" y="267"/>
                  <a:pt x="221" y="267"/>
                  <a:pt x="221" y="267"/>
                </a:cubicBezTo>
                <a:cubicBezTo>
                  <a:pt x="227" y="264"/>
                  <a:pt x="237" y="257"/>
                  <a:pt x="244" y="250"/>
                </a:cubicBezTo>
                <a:lnTo>
                  <a:pt x="244" y="250"/>
                </a:lnTo>
                <a:cubicBezTo>
                  <a:pt x="261" y="260"/>
                  <a:pt x="287" y="280"/>
                  <a:pt x="314" y="304"/>
                </a:cubicBezTo>
                <a:cubicBezTo>
                  <a:pt x="317" y="307"/>
                  <a:pt x="321" y="307"/>
                  <a:pt x="324" y="304"/>
                </a:cubicBezTo>
                <a:cubicBezTo>
                  <a:pt x="324" y="300"/>
                  <a:pt x="324" y="297"/>
                  <a:pt x="321" y="297"/>
                </a:cubicBezTo>
                <a:cubicBezTo>
                  <a:pt x="294" y="270"/>
                  <a:pt x="274" y="247"/>
                  <a:pt x="261" y="230"/>
                </a:cubicBezTo>
                <a:lnTo>
                  <a:pt x="261" y="230"/>
                </a:lnTo>
                <a:cubicBezTo>
                  <a:pt x="267" y="224"/>
                  <a:pt x="270" y="214"/>
                  <a:pt x="270" y="204"/>
                </a:cubicBezTo>
                <a:cubicBezTo>
                  <a:pt x="274" y="197"/>
                  <a:pt x="274" y="190"/>
                  <a:pt x="274" y="184"/>
                </a:cubicBezTo>
                <a:cubicBezTo>
                  <a:pt x="274" y="180"/>
                  <a:pt x="274" y="180"/>
                  <a:pt x="274" y="180"/>
                </a:cubicBezTo>
                <a:cubicBezTo>
                  <a:pt x="294" y="170"/>
                  <a:pt x="324" y="160"/>
                  <a:pt x="364" y="154"/>
                </a:cubicBezTo>
                <a:cubicBezTo>
                  <a:pt x="367" y="150"/>
                  <a:pt x="371" y="147"/>
                  <a:pt x="367" y="147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1093">
            <a:extLst>
              <a:ext uri="{FF2B5EF4-FFF2-40B4-BE49-F238E27FC236}">
                <a16:creationId xmlns:a16="http://schemas.microsoft.com/office/drawing/2014/main" id="{961B31F7-1277-8647-A895-A45C95A3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2" y="5278342"/>
            <a:ext cx="691834" cy="691834"/>
          </a:xfrm>
          <a:custGeom>
            <a:avLst/>
            <a:gdLst>
              <a:gd name="T0" fmla="*/ 147 w 148"/>
              <a:gd name="T1" fmla="*/ 74 h 148"/>
              <a:gd name="T2" fmla="*/ 147 w 148"/>
              <a:gd name="T3" fmla="*/ 74 h 148"/>
              <a:gd name="T4" fmla="*/ 74 w 148"/>
              <a:gd name="T5" fmla="*/ 147 h 148"/>
              <a:gd name="T6" fmla="*/ 0 w 148"/>
              <a:gd name="T7" fmla="*/ 74 h 148"/>
              <a:gd name="T8" fmla="*/ 74 w 148"/>
              <a:gd name="T9" fmla="*/ 0 h 148"/>
              <a:gd name="T10" fmla="*/ 147 w 148"/>
              <a:gd name="T11" fmla="*/ 74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" h="148">
                <a:moveTo>
                  <a:pt x="147" y="74"/>
                </a:moveTo>
                <a:lnTo>
                  <a:pt x="147" y="74"/>
                </a:lnTo>
                <a:cubicBezTo>
                  <a:pt x="147" y="114"/>
                  <a:pt x="114" y="147"/>
                  <a:pt x="74" y="147"/>
                </a:cubicBezTo>
                <a:cubicBezTo>
                  <a:pt x="34" y="147"/>
                  <a:pt x="0" y="114"/>
                  <a:pt x="0" y="74"/>
                </a:cubicBezTo>
                <a:cubicBezTo>
                  <a:pt x="0" y="34"/>
                  <a:pt x="34" y="0"/>
                  <a:pt x="74" y="0"/>
                </a:cubicBezTo>
                <a:cubicBezTo>
                  <a:pt x="114" y="0"/>
                  <a:pt x="147" y="34"/>
                  <a:pt x="147" y="74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1094">
            <a:extLst>
              <a:ext uri="{FF2B5EF4-FFF2-40B4-BE49-F238E27FC236}">
                <a16:creationId xmlns:a16="http://schemas.microsoft.com/office/drawing/2014/main" id="{E93C4CC0-C455-B845-A5C0-9F1322753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475" y="5400431"/>
            <a:ext cx="244177" cy="284873"/>
          </a:xfrm>
          <a:custGeom>
            <a:avLst/>
            <a:gdLst>
              <a:gd name="T0" fmla="*/ 4 w 51"/>
              <a:gd name="T1" fmla="*/ 30 h 61"/>
              <a:gd name="T2" fmla="*/ 4 w 51"/>
              <a:gd name="T3" fmla="*/ 30 h 61"/>
              <a:gd name="T4" fmla="*/ 40 w 51"/>
              <a:gd name="T5" fmla="*/ 3 h 61"/>
              <a:gd name="T6" fmla="*/ 37 w 51"/>
              <a:gd name="T7" fmla="*/ 30 h 61"/>
              <a:gd name="T8" fmla="*/ 20 w 51"/>
              <a:gd name="T9" fmla="*/ 57 h 61"/>
              <a:gd name="T10" fmla="*/ 4 w 51"/>
              <a:gd name="T11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61">
                <a:moveTo>
                  <a:pt x="4" y="30"/>
                </a:moveTo>
                <a:lnTo>
                  <a:pt x="4" y="30"/>
                </a:lnTo>
                <a:cubicBezTo>
                  <a:pt x="10" y="17"/>
                  <a:pt x="34" y="0"/>
                  <a:pt x="40" y="3"/>
                </a:cubicBezTo>
                <a:cubicBezTo>
                  <a:pt x="50" y="3"/>
                  <a:pt x="40" y="13"/>
                  <a:pt x="37" y="30"/>
                </a:cubicBezTo>
                <a:cubicBezTo>
                  <a:pt x="30" y="43"/>
                  <a:pt x="27" y="60"/>
                  <a:pt x="20" y="57"/>
                </a:cubicBezTo>
                <a:cubicBezTo>
                  <a:pt x="14" y="57"/>
                  <a:pt x="0" y="47"/>
                  <a:pt x="4" y="30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1095">
            <a:extLst>
              <a:ext uri="{FF2B5EF4-FFF2-40B4-BE49-F238E27FC236}">
                <a16:creationId xmlns:a16="http://schemas.microsoft.com/office/drawing/2014/main" id="{27615E75-6FA3-9D47-8567-E91F714F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260" y="5522519"/>
            <a:ext cx="264519" cy="325569"/>
          </a:xfrm>
          <a:custGeom>
            <a:avLst/>
            <a:gdLst>
              <a:gd name="T0" fmla="*/ 47 w 57"/>
              <a:gd name="T1" fmla="*/ 3 h 71"/>
              <a:gd name="T2" fmla="*/ 47 w 57"/>
              <a:gd name="T3" fmla="*/ 3 h 71"/>
              <a:gd name="T4" fmla="*/ 43 w 57"/>
              <a:gd name="T5" fmla="*/ 3 h 71"/>
              <a:gd name="T6" fmla="*/ 36 w 57"/>
              <a:gd name="T7" fmla="*/ 13 h 71"/>
              <a:gd name="T8" fmla="*/ 26 w 57"/>
              <a:gd name="T9" fmla="*/ 36 h 71"/>
              <a:gd name="T10" fmla="*/ 6 w 57"/>
              <a:gd name="T11" fmla="*/ 53 h 71"/>
              <a:gd name="T12" fmla="*/ 0 w 57"/>
              <a:gd name="T13" fmla="*/ 63 h 71"/>
              <a:gd name="T14" fmla="*/ 0 w 57"/>
              <a:gd name="T15" fmla="*/ 66 h 71"/>
              <a:gd name="T16" fmla="*/ 10 w 57"/>
              <a:gd name="T17" fmla="*/ 66 h 71"/>
              <a:gd name="T18" fmla="*/ 20 w 57"/>
              <a:gd name="T19" fmla="*/ 63 h 71"/>
              <a:gd name="T20" fmla="*/ 40 w 57"/>
              <a:gd name="T21" fmla="*/ 46 h 71"/>
              <a:gd name="T22" fmla="*/ 47 w 57"/>
              <a:gd name="T23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" h="71">
                <a:moveTo>
                  <a:pt x="47" y="3"/>
                </a:moveTo>
                <a:lnTo>
                  <a:pt x="47" y="3"/>
                </a:lnTo>
                <a:cubicBezTo>
                  <a:pt x="47" y="0"/>
                  <a:pt x="43" y="0"/>
                  <a:pt x="43" y="3"/>
                </a:cubicBezTo>
                <a:cubicBezTo>
                  <a:pt x="40" y="3"/>
                  <a:pt x="36" y="6"/>
                  <a:pt x="36" y="13"/>
                </a:cubicBezTo>
                <a:cubicBezTo>
                  <a:pt x="33" y="20"/>
                  <a:pt x="33" y="26"/>
                  <a:pt x="26" y="36"/>
                </a:cubicBezTo>
                <a:cubicBezTo>
                  <a:pt x="20" y="43"/>
                  <a:pt x="13" y="46"/>
                  <a:pt x="6" y="53"/>
                </a:cubicBezTo>
                <a:cubicBezTo>
                  <a:pt x="3" y="56"/>
                  <a:pt x="0" y="60"/>
                  <a:pt x="0" y="63"/>
                </a:cubicBezTo>
                <a:cubicBezTo>
                  <a:pt x="0" y="63"/>
                  <a:pt x="0" y="63"/>
                  <a:pt x="0" y="66"/>
                </a:cubicBezTo>
                <a:cubicBezTo>
                  <a:pt x="3" y="66"/>
                  <a:pt x="6" y="70"/>
                  <a:pt x="10" y="66"/>
                </a:cubicBezTo>
                <a:cubicBezTo>
                  <a:pt x="13" y="66"/>
                  <a:pt x="16" y="66"/>
                  <a:pt x="20" y="63"/>
                </a:cubicBezTo>
                <a:cubicBezTo>
                  <a:pt x="26" y="60"/>
                  <a:pt x="36" y="53"/>
                  <a:pt x="40" y="46"/>
                </a:cubicBezTo>
                <a:cubicBezTo>
                  <a:pt x="53" y="30"/>
                  <a:pt x="56" y="10"/>
                  <a:pt x="47" y="3"/>
                </a:cubicBezTo>
              </a:path>
            </a:pathLst>
          </a:custGeom>
          <a:solidFill>
            <a:srgbClr val="C5E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1096">
            <a:extLst>
              <a:ext uri="{FF2B5EF4-FFF2-40B4-BE49-F238E27FC236}">
                <a16:creationId xmlns:a16="http://schemas.microsoft.com/office/drawing/2014/main" id="{E0C192AE-0B25-8D4E-AC1F-77623249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3846" y="4932431"/>
            <a:ext cx="2645248" cy="2340021"/>
          </a:xfrm>
          <a:custGeom>
            <a:avLst/>
            <a:gdLst>
              <a:gd name="T0" fmla="*/ 564 w 575"/>
              <a:gd name="T1" fmla="*/ 437 h 508"/>
              <a:gd name="T2" fmla="*/ 564 w 575"/>
              <a:gd name="T3" fmla="*/ 437 h 508"/>
              <a:gd name="T4" fmla="*/ 447 w 575"/>
              <a:gd name="T5" fmla="*/ 230 h 508"/>
              <a:gd name="T6" fmla="*/ 327 w 575"/>
              <a:gd name="T7" fmla="*/ 23 h 508"/>
              <a:gd name="T8" fmla="*/ 287 w 575"/>
              <a:gd name="T9" fmla="*/ 0 h 508"/>
              <a:gd name="T10" fmla="*/ 247 w 575"/>
              <a:gd name="T11" fmla="*/ 23 h 508"/>
              <a:gd name="T12" fmla="*/ 127 w 575"/>
              <a:gd name="T13" fmla="*/ 230 h 508"/>
              <a:gd name="T14" fmla="*/ 10 w 575"/>
              <a:gd name="T15" fmla="*/ 437 h 508"/>
              <a:gd name="T16" fmla="*/ 10 w 575"/>
              <a:gd name="T17" fmla="*/ 484 h 508"/>
              <a:gd name="T18" fmla="*/ 50 w 575"/>
              <a:gd name="T19" fmla="*/ 507 h 508"/>
              <a:gd name="T20" fmla="*/ 287 w 575"/>
              <a:gd name="T21" fmla="*/ 507 h 508"/>
              <a:gd name="T22" fmla="*/ 524 w 575"/>
              <a:gd name="T23" fmla="*/ 507 h 508"/>
              <a:gd name="T24" fmla="*/ 564 w 575"/>
              <a:gd name="T25" fmla="*/ 484 h 508"/>
              <a:gd name="T26" fmla="*/ 564 w 575"/>
              <a:gd name="T27" fmla="*/ 437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5" h="508">
                <a:moveTo>
                  <a:pt x="564" y="437"/>
                </a:moveTo>
                <a:lnTo>
                  <a:pt x="564" y="437"/>
                </a:lnTo>
                <a:cubicBezTo>
                  <a:pt x="447" y="230"/>
                  <a:pt x="447" y="230"/>
                  <a:pt x="447" y="230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1" y="10"/>
                  <a:pt x="304" y="0"/>
                  <a:pt x="287" y="0"/>
                </a:cubicBezTo>
                <a:cubicBezTo>
                  <a:pt x="271" y="0"/>
                  <a:pt x="254" y="10"/>
                  <a:pt x="247" y="23"/>
                </a:cubicBezTo>
                <a:cubicBezTo>
                  <a:pt x="127" y="230"/>
                  <a:pt x="127" y="230"/>
                  <a:pt x="127" y="230"/>
                </a:cubicBezTo>
                <a:cubicBezTo>
                  <a:pt x="10" y="437"/>
                  <a:pt x="10" y="437"/>
                  <a:pt x="10" y="437"/>
                </a:cubicBezTo>
                <a:cubicBezTo>
                  <a:pt x="0" y="450"/>
                  <a:pt x="0" y="470"/>
                  <a:pt x="10" y="484"/>
                </a:cubicBezTo>
                <a:cubicBezTo>
                  <a:pt x="17" y="497"/>
                  <a:pt x="34" y="507"/>
                  <a:pt x="50" y="507"/>
                </a:cubicBezTo>
                <a:cubicBezTo>
                  <a:pt x="287" y="507"/>
                  <a:pt x="287" y="507"/>
                  <a:pt x="287" y="507"/>
                </a:cubicBezTo>
                <a:cubicBezTo>
                  <a:pt x="524" y="507"/>
                  <a:pt x="524" y="507"/>
                  <a:pt x="524" y="507"/>
                </a:cubicBezTo>
                <a:cubicBezTo>
                  <a:pt x="541" y="507"/>
                  <a:pt x="558" y="497"/>
                  <a:pt x="564" y="484"/>
                </a:cubicBezTo>
                <a:cubicBezTo>
                  <a:pt x="574" y="470"/>
                  <a:pt x="574" y="450"/>
                  <a:pt x="564" y="437"/>
                </a:cubicBezTo>
              </a:path>
            </a:pathLst>
          </a:custGeom>
          <a:solidFill>
            <a:srgbClr val="FFDB4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1097">
            <a:extLst>
              <a:ext uri="{FF2B5EF4-FFF2-40B4-BE49-F238E27FC236}">
                <a16:creationId xmlns:a16="http://schemas.microsoft.com/office/drawing/2014/main" id="{3AC0AB60-8B2E-4E4F-9DE3-60C3549E0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3846" y="4932431"/>
            <a:ext cx="2645248" cy="2340021"/>
          </a:xfrm>
          <a:custGeom>
            <a:avLst/>
            <a:gdLst>
              <a:gd name="T0" fmla="*/ 287 w 575"/>
              <a:gd name="T1" fmla="*/ 47 h 508"/>
              <a:gd name="T2" fmla="*/ 287 w 575"/>
              <a:gd name="T3" fmla="*/ 47 h 508"/>
              <a:gd name="T4" fmla="*/ 407 w 575"/>
              <a:gd name="T5" fmla="*/ 253 h 508"/>
              <a:gd name="T6" fmla="*/ 524 w 575"/>
              <a:gd name="T7" fmla="*/ 460 h 508"/>
              <a:gd name="T8" fmla="*/ 287 w 575"/>
              <a:gd name="T9" fmla="*/ 460 h 508"/>
              <a:gd name="T10" fmla="*/ 50 w 575"/>
              <a:gd name="T11" fmla="*/ 460 h 508"/>
              <a:gd name="T12" fmla="*/ 167 w 575"/>
              <a:gd name="T13" fmla="*/ 253 h 508"/>
              <a:gd name="T14" fmla="*/ 287 w 575"/>
              <a:gd name="T15" fmla="*/ 47 h 508"/>
              <a:gd name="T16" fmla="*/ 287 w 575"/>
              <a:gd name="T17" fmla="*/ 0 h 508"/>
              <a:gd name="T18" fmla="*/ 287 w 575"/>
              <a:gd name="T19" fmla="*/ 0 h 508"/>
              <a:gd name="T20" fmla="*/ 247 w 575"/>
              <a:gd name="T21" fmla="*/ 23 h 508"/>
              <a:gd name="T22" fmla="*/ 127 w 575"/>
              <a:gd name="T23" fmla="*/ 230 h 508"/>
              <a:gd name="T24" fmla="*/ 10 w 575"/>
              <a:gd name="T25" fmla="*/ 437 h 508"/>
              <a:gd name="T26" fmla="*/ 10 w 575"/>
              <a:gd name="T27" fmla="*/ 484 h 508"/>
              <a:gd name="T28" fmla="*/ 50 w 575"/>
              <a:gd name="T29" fmla="*/ 507 h 508"/>
              <a:gd name="T30" fmla="*/ 287 w 575"/>
              <a:gd name="T31" fmla="*/ 507 h 508"/>
              <a:gd name="T32" fmla="*/ 524 w 575"/>
              <a:gd name="T33" fmla="*/ 507 h 508"/>
              <a:gd name="T34" fmla="*/ 564 w 575"/>
              <a:gd name="T35" fmla="*/ 484 h 508"/>
              <a:gd name="T36" fmla="*/ 564 w 575"/>
              <a:gd name="T37" fmla="*/ 437 h 508"/>
              <a:gd name="T38" fmla="*/ 447 w 575"/>
              <a:gd name="T39" fmla="*/ 230 h 508"/>
              <a:gd name="T40" fmla="*/ 327 w 575"/>
              <a:gd name="T41" fmla="*/ 23 h 508"/>
              <a:gd name="T42" fmla="*/ 287 w 575"/>
              <a:gd name="T43" fmla="*/ 0 h 508"/>
              <a:gd name="T44" fmla="*/ 287 w 575"/>
              <a:gd name="T45" fmla="*/ 47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5" h="508">
                <a:moveTo>
                  <a:pt x="287" y="47"/>
                </a:moveTo>
                <a:lnTo>
                  <a:pt x="287" y="47"/>
                </a:lnTo>
                <a:cubicBezTo>
                  <a:pt x="407" y="253"/>
                  <a:pt x="407" y="253"/>
                  <a:pt x="407" y="253"/>
                </a:cubicBezTo>
                <a:cubicBezTo>
                  <a:pt x="524" y="460"/>
                  <a:pt x="524" y="460"/>
                  <a:pt x="524" y="460"/>
                </a:cubicBezTo>
                <a:cubicBezTo>
                  <a:pt x="287" y="460"/>
                  <a:pt x="287" y="460"/>
                  <a:pt x="287" y="460"/>
                </a:cubicBezTo>
                <a:cubicBezTo>
                  <a:pt x="50" y="460"/>
                  <a:pt x="50" y="460"/>
                  <a:pt x="50" y="460"/>
                </a:cubicBezTo>
                <a:cubicBezTo>
                  <a:pt x="167" y="253"/>
                  <a:pt x="167" y="253"/>
                  <a:pt x="167" y="253"/>
                </a:cubicBezTo>
                <a:cubicBezTo>
                  <a:pt x="287" y="47"/>
                  <a:pt x="287" y="47"/>
                  <a:pt x="287" y="47"/>
                </a:cubicBezTo>
                <a:lnTo>
                  <a:pt x="287" y="0"/>
                </a:lnTo>
                <a:lnTo>
                  <a:pt x="287" y="0"/>
                </a:lnTo>
                <a:cubicBezTo>
                  <a:pt x="271" y="0"/>
                  <a:pt x="254" y="10"/>
                  <a:pt x="247" y="23"/>
                </a:cubicBezTo>
                <a:cubicBezTo>
                  <a:pt x="127" y="230"/>
                  <a:pt x="127" y="230"/>
                  <a:pt x="127" y="230"/>
                </a:cubicBezTo>
                <a:cubicBezTo>
                  <a:pt x="10" y="437"/>
                  <a:pt x="10" y="437"/>
                  <a:pt x="10" y="437"/>
                </a:cubicBezTo>
                <a:cubicBezTo>
                  <a:pt x="0" y="450"/>
                  <a:pt x="0" y="470"/>
                  <a:pt x="10" y="484"/>
                </a:cubicBezTo>
                <a:cubicBezTo>
                  <a:pt x="17" y="497"/>
                  <a:pt x="34" y="507"/>
                  <a:pt x="50" y="507"/>
                </a:cubicBezTo>
                <a:cubicBezTo>
                  <a:pt x="287" y="507"/>
                  <a:pt x="287" y="507"/>
                  <a:pt x="287" y="507"/>
                </a:cubicBezTo>
                <a:cubicBezTo>
                  <a:pt x="524" y="507"/>
                  <a:pt x="524" y="507"/>
                  <a:pt x="524" y="507"/>
                </a:cubicBezTo>
                <a:cubicBezTo>
                  <a:pt x="541" y="507"/>
                  <a:pt x="558" y="497"/>
                  <a:pt x="564" y="484"/>
                </a:cubicBezTo>
                <a:cubicBezTo>
                  <a:pt x="574" y="470"/>
                  <a:pt x="574" y="450"/>
                  <a:pt x="564" y="437"/>
                </a:cubicBezTo>
                <a:cubicBezTo>
                  <a:pt x="447" y="230"/>
                  <a:pt x="447" y="230"/>
                  <a:pt x="447" y="230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1" y="10"/>
                  <a:pt x="304" y="0"/>
                  <a:pt x="287" y="0"/>
                </a:cubicBezTo>
                <a:lnTo>
                  <a:pt x="287" y="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1098">
            <a:extLst>
              <a:ext uri="{FF2B5EF4-FFF2-40B4-BE49-F238E27FC236}">
                <a16:creationId xmlns:a16="http://schemas.microsoft.com/office/drawing/2014/main" id="{9C1DF12B-24DE-854B-B418-05020B7D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76" y="6682364"/>
            <a:ext cx="244177" cy="264519"/>
          </a:xfrm>
          <a:custGeom>
            <a:avLst/>
            <a:gdLst>
              <a:gd name="T0" fmla="*/ 0 w 54"/>
              <a:gd name="T1" fmla="*/ 30 h 58"/>
              <a:gd name="T2" fmla="*/ 0 w 54"/>
              <a:gd name="T3" fmla="*/ 30 h 58"/>
              <a:gd name="T4" fmla="*/ 26 w 54"/>
              <a:gd name="T5" fmla="*/ 0 h 58"/>
              <a:gd name="T6" fmla="*/ 53 w 54"/>
              <a:gd name="T7" fmla="*/ 30 h 58"/>
              <a:gd name="T8" fmla="*/ 26 w 54"/>
              <a:gd name="T9" fmla="*/ 57 h 58"/>
              <a:gd name="T10" fmla="*/ 0 w 54"/>
              <a:gd name="T11" fmla="*/ 3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8">
                <a:moveTo>
                  <a:pt x="0" y="30"/>
                </a:moveTo>
                <a:lnTo>
                  <a:pt x="0" y="30"/>
                </a:lnTo>
                <a:cubicBezTo>
                  <a:pt x="0" y="14"/>
                  <a:pt x="13" y="0"/>
                  <a:pt x="26" y="0"/>
                </a:cubicBezTo>
                <a:cubicBezTo>
                  <a:pt x="43" y="0"/>
                  <a:pt x="53" y="14"/>
                  <a:pt x="53" y="30"/>
                </a:cubicBezTo>
                <a:cubicBezTo>
                  <a:pt x="53" y="44"/>
                  <a:pt x="43" y="57"/>
                  <a:pt x="26" y="57"/>
                </a:cubicBezTo>
                <a:cubicBezTo>
                  <a:pt x="13" y="57"/>
                  <a:pt x="0" y="44"/>
                  <a:pt x="0" y="30"/>
                </a:cubicBez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099">
            <a:extLst>
              <a:ext uri="{FF2B5EF4-FFF2-40B4-BE49-F238E27FC236}">
                <a16:creationId xmlns:a16="http://schemas.microsoft.com/office/drawing/2014/main" id="{88386FFE-6E85-6746-8360-7D82251D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730" y="5542874"/>
            <a:ext cx="244177" cy="1098795"/>
          </a:xfrm>
          <a:custGeom>
            <a:avLst/>
            <a:gdLst>
              <a:gd name="T0" fmla="*/ 7 w 51"/>
              <a:gd name="T1" fmla="*/ 220 h 238"/>
              <a:gd name="T2" fmla="*/ 7 w 51"/>
              <a:gd name="T3" fmla="*/ 220 h 238"/>
              <a:gd name="T4" fmla="*/ 0 w 51"/>
              <a:gd name="T5" fmla="*/ 20 h 238"/>
              <a:gd name="T6" fmla="*/ 17 w 51"/>
              <a:gd name="T7" fmla="*/ 0 h 238"/>
              <a:gd name="T8" fmla="*/ 30 w 51"/>
              <a:gd name="T9" fmla="*/ 0 h 238"/>
              <a:gd name="T10" fmla="*/ 47 w 51"/>
              <a:gd name="T11" fmla="*/ 20 h 238"/>
              <a:gd name="T12" fmla="*/ 43 w 51"/>
              <a:gd name="T13" fmla="*/ 220 h 238"/>
              <a:gd name="T14" fmla="*/ 23 w 51"/>
              <a:gd name="T15" fmla="*/ 237 h 238"/>
              <a:gd name="T16" fmla="*/ 23 w 51"/>
              <a:gd name="T17" fmla="*/ 237 h 238"/>
              <a:gd name="T18" fmla="*/ 7 w 51"/>
              <a:gd name="T19" fmla="*/ 22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238">
                <a:moveTo>
                  <a:pt x="7" y="220"/>
                </a:moveTo>
                <a:lnTo>
                  <a:pt x="7" y="220"/>
                </a:ln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0"/>
                  <a:pt x="1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40" y="0"/>
                  <a:pt x="50" y="10"/>
                  <a:pt x="47" y="20"/>
                </a:cubicBezTo>
                <a:cubicBezTo>
                  <a:pt x="43" y="220"/>
                  <a:pt x="43" y="220"/>
                  <a:pt x="43" y="220"/>
                </a:cubicBezTo>
                <a:cubicBezTo>
                  <a:pt x="43" y="230"/>
                  <a:pt x="33" y="237"/>
                  <a:pt x="23" y="237"/>
                </a:cubicBezTo>
                <a:lnTo>
                  <a:pt x="23" y="237"/>
                </a:lnTo>
                <a:cubicBezTo>
                  <a:pt x="13" y="237"/>
                  <a:pt x="7" y="230"/>
                  <a:pt x="7" y="220"/>
                </a:cubicBez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AAED5FB-27A6-0C49-A73F-C92782C6A0DD}"/>
              </a:ext>
            </a:extLst>
          </p:cNvPr>
          <p:cNvGrpSpPr/>
          <p:nvPr/>
        </p:nvGrpSpPr>
        <p:grpSpPr>
          <a:xfrm>
            <a:off x="4165358" y="8472982"/>
            <a:ext cx="5849022" cy="3082879"/>
            <a:chOff x="2792954" y="7862554"/>
            <a:chExt cx="5849022" cy="3082879"/>
          </a:xfrm>
        </p:grpSpPr>
        <p:sp>
          <p:nvSpPr>
            <p:cNvPr id="101" name="Rectángulo 12">
              <a:extLst>
                <a:ext uri="{FF2B5EF4-FFF2-40B4-BE49-F238E27FC236}">
                  <a16:creationId xmlns:a16="http://schemas.microsoft.com/office/drawing/2014/main" id="{988B3398-260D-5C46-A684-1F5237B6EFDD}"/>
                </a:ext>
              </a:extLst>
            </p:cNvPr>
            <p:cNvSpPr/>
            <p:nvPr/>
          </p:nvSpPr>
          <p:spPr>
            <a:xfrm>
              <a:off x="3311804" y="7862554"/>
              <a:ext cx="4750019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15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72 262</a:t>
              </a:r>
            </a:p>
          </p:txBody>
        </p:sp>
        <p:sp>
          <p:nvSpPr>
            <p:cNvPr id="102" name="Rectángulo 13">
              <a:extLst>
                <a:ext uri="{FF2B5EF4-FFF2-40B4-BE49-F238E27FC236}">
                  <a16:creationId xmlns:a16="http://schemas.microsoft.com/office/drawing/2014/main" id="{EE62612B-A951-1240-BE12-E06F82ECC733}"/>
                </a:ext>
              </a:extLst>
            </p:cNvPr>
            <p:cNvSpPr/>
            <p:nvPr/>
          </p:nvSpPr>
          <p:spPr>
            <a:xfrm>
              <a:off x="4078239" y="9470564"/>
              <a:ext cx="327846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54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IN CHINA</a:t>
              </a:r>
            </a:p>
          </p:txBody>
        </p:sp>
        <p:sp>
          <p:nvSpPr>
            <p:cNvPr id="103" name="Rectángulo 14">
              <a:extLst>
                <a:ext uri="{FF2B5EF4-FFF2-40B4-BE49-F238E27FC236}">
                  <a16:creationId xmlns:a16="http://schemas.microsoft.com/office/drawing/2014/main" id="{18246193-A385-D84D-8D4D-361BC38BE0BC}"/>
                </a:ext>
              </a:extLst>
            </p:cNvPr>
            <p:cNvSpPr/>
            <p:nvPr/>
          </p:nvSpPr>
          <p:spPr>
            <a:xfrm>
              <a:off x="2792954" y="10299103"/>
              <a:ext cx="5849022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oppins Light" pitchFamily="2" charset="77"/>
                  <a:cs typeface="Poppins Light" pitchFamily="2" charset="77"/>
                </a:rPr>
                <a:t>Total cases confirmed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41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5759910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STATISTICS</a:t>
              </a:r>
            </a:p>
          </p:txBody>
        </p:sp>
      </p:grp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41E1C6C7-644C-D145-83B5-E78DD712282A}"/>
              </a:ext>
            </a:extLst>
          </p:cNvPr>
          <p:cNvSpPr txBox="1"/>
          <p:nvPr/>
        </p:nvSpPr>
        <p:spPr>
          <a:xfrm>
            <a:off x="3461708" y="4466033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95A374C0-399A-634D-883E-2A91F6156A1B}"/>
              </a:ext>
            </a:extLst>
          </p:cNvPr>
          <p:cNvSpPr/>
          <p:nvPr/>
        </p:nvSpPr>
        <p:spPr>
          <a:xfrm>
            <a:off x="3433139" y="5009859"/>
            <a:ext cx="7875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5CFFD9EC-E9F8-BC46-8E09-A5EB8A7727CF}"/>
              </a:ext>
            </a:extLst>
          </p:cNvPr>
          <p:cNvSpPr txBox="1"/>
          <p:nvPr/>
        </p:nvSpPr>
        <p:spPr>
          <a:xfrm>
            <a:off x="3461708" y="743052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F3929860-0125-8143-A4B0-C7C8E495BCAB}"/>
              </a:ext>
            </a:extLst>
          </p:cNvPr>
          <p:cNvSpPr/>
          <p:nvPr/>
        </p:nvSpPr>
        <p:spPr>
          <a:xfrm>
            <a:off x="3433139" y="7974350"/>
            <a:ext cx="7875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C412A502-C72F-C341-B553-3B21757D384C}"/>
              </a:ext>
            </a:extLst>
          </p:cNvPr>
          <p:cNvSpPr txBox="1"/>
          <p:nvPr/>
        </p:nvSpPr>
        <p:spPr>
          <a:xfrm>
            <a:off x="3461708" y="10245312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BACB8A92-1FCF-E14D-AE4F-635F7765DFD6}"/>
              </a:ext>
            </a:extLst>
          </p:cNvPr>
          <p:cNvSpPr/>
          <p:nvPr/>
        </p:nvSpPr>
        <p:spPr>
          <a:xfrm>
            <a:off x="3433139" y="10789138"/>
            <a:ext cx="7875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8" name="Freeform 150">
            <a:extLst>
              <a:ext uri="{FF2B5EF4-FFF2-40B4-BE49-F238E27FC236}">
                <a16:creationId xmlns:a16="http://schemas.microsoft.com/office/drawing/2014/main" id="{2F6E720D-2BFC-7C4F-A353-FC3C0CB80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98" y="4582831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69" name="Freeform 150">
            <a:extLst>
              <a:ext uri="{FF2B5EF4-FFF2-40B4-BE49-F238E27FC236}">
                <a16:creationId xmlns:a16="http://schemas.microsoft.com/office/drawing/2014/main" id="{CB44E3CF-47B3-9449-B59D-E3344F3D7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98" y="7520005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70" name="Freeform 150">
            <a:extLst>
              <a:ext uri="{FF2B5EF4-FFF2-40B4-BE49-F238E27FC236}">
                <a16:creationId xmlns:a16="http://schemas.microsoft.com/office/drawing/2014/main" id="{5FC527D6-BBFB-E34B-A4B9-FCCEF8E2D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98" y="1033598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sp>
        <p:nvSpPr>
          <p:cNvPr id="71" name="Freeform 963">
            <a:extLst>
              <a:ext uri="{FF2B5EF4-FFF2-40B4-BE49-F238E27FC236}">
                <a16:creationId xmlns:a16="http://schemas.microsoft.com/office/drawing/2014/main" id="{BED89402-56F9-864C-9591-82AE8DC1A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318" y="4077812"/>
            <a:ext cx="9258350" cy="8403745"/>
          </a:xfrm>
          <a:custGeom>
            <a:avLst/>
            <a:gdLst>
              <a:gd name="T0" fmla="*/ 1718 w 2006"/>
              <a:gd name="T1" fmla="*/ 0 h 1822"/>
              <a:gd name="T2" fmla="*/ 1718 w 2006"/>
              <a:gd name="T3" fmla="*/ 0 h 1822"/>
              <a:gd name="T4" fmla="*/ 257 w 2006"/>
              <a:gd name="T5" fmla="*/ 0 h 1822"/>
              <a:gd name="T6" fmla="*/ 0 w 2006"/>
              <a:gd name="T7" fmla="*/ 260 h 1822"/>
              <a:gd name="T8" fmla="*/ 0 w 2006"/>
              <a:gd name="T9" fmla="*/ 1561 h 1822"/>
              <a:gd name="T10" fmla="*/ 257 w 2006"/>
              <a:gd name="T11" fmla="*/ 1821 h 1822"/>
              <a:gd name="T12" fmla="*/ 1321 w 2006"/>
              <a:gd name="T13" fmla="*/ 1821 h 1822"/>
              <a:gd name="T14" fmla="*/ 1571 w 2006"/>
              <a:gd name="T15" fmla="*/ 1621 h 1822"/>
              <a:gd name="T16" fmla="*/ 1968 w 2006"/>
              <a:gd name="T17" fmla="*/ 317 h 1822"/>
              <a:gd name="T18" fmla="*/ 1718 w 2006"/>
              <a:gd name="T19" fmla="*/ 0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6" h="1822">
                <a:moveTo>
                  <a:pt x="1718" y="0"/>
                </a:moveTo>
                <a:lnTo>
                  <a:pt x="1718" y="0"/>
                </a:lnTo>
                <a:cubicBezTo>
                  <a:pt x="257" y="0"/>
                  <a:pt x="257" y="0"/>
                  <a:pt x="257" y="0"/>
                </a:cubicBezTo>
                <a:cubicBezTo>
                  <a:pt x="113" y="0"/>
                  <a:pt x="0" y="116"/>
                  <a:pt x="0" y="260"/>
                </a:cubicBezTo>
                <a:cubicBezTo>
                  <a:pt x="0" y="1561"/>
                  <a:pt x="0" y="1561"/>
                  <a:pt x="0" y="1561"/>
                </a:cubicBezTo>
                <a:cubicBezTo>
                  <a:pt x="0" y="1705"/>
                  <a:pt x="113" y="1821"/>
                  <a:pt x="257" y="1821"/>
                </a:cubicBezTo>
                <a:cubicBezTo>
                  <a:pt x="1321" y="1821"/>
                  <a:pt x="1321" y="1821"/>
                  <a:pt x="1321" y="1821"/>
                </a:cubicBezTo>
                <a:cubicBezTo>
                  <a:pt x="1441" y="1821"/>
                  <a:pt x="1545" y="1738"/>
                  <a:pt x="1571" y="1621"/>
                </a:cubicBezTo>
                <a:cubicBezTo>
                  <a:pt x="1968" y="317"/>
                  <a:pt x="1968" y="317"/>
                  <a:pt x="1968" y="317"/>
                </a:cubicBezTo>
                <a:cubicBezTo>
                  <a:pt x="2005" y="156"/>
                  <a:pt x="1882" y="0"/>
                  <a:pt x="171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70">
            <a:extLst>
              <a:ext uri="{FF2B5EF4-FFF2-40B4-BE49-F238E27FC236}">
                <a16:creationId xmlns:a16="http://schemas.microsoft.com/office/drawing/2014/main" id="{DE440D23-B273-EE45-9FBF-0798A625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876" y="6194008"/>
            <a:ext cx="244177" cy="122088"/>
          </a:xfrm>
          <a:custGeom>
            <a:avLst/>
            <a:gdLst>
              <a:gd name="T0" fmla="*/ 54 w 55"/>
              <a:gd name="T1" fmla="*/ 10 h 28"/>
              <a:gd name="T2" fmla="*/ 47 w 55"/>
              <a:gd name="T3" fmla="*/ 27 h 28"/>
              <a:gd name="T4" fmla="*/ 0 w 55"/>
              <a:gd name="T5" fmla="*/ 10 h 28"/>
              <a:gd name="T6" fmla="*/ 0 w 55"/>
              <a:gd name="T7" fmla="*/ 0 h 28"/>
              <a:gd name="T8" fmla="*/ 54 w 55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8">
                <a:moveTo>
                  <a:pt x="54" y="10"/>
                </a:moveTo>
                <a:lnTo>
                  <a:pt x="47" y="27"/>
                </a:lnTo>
                <a:lnTo>
                  <a:pt x="0" y="10"/>
                </a:lnTo>
                <a:lnTo>
                  <a:pt x="0" y="0"/>
                </a:lnTo>
                <a:lnTo>
                  <a:pt x="54" y="1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171">
            <a:extLst>
              <a:ext uri="{FF2B5EF4-FFF2-40B4-BE49-F238E27FC236}">
                <a16:creationId xmlns:a16="http://schemas.microsoft.com/office/drawing/2014/main" id="{4D304946-A4D0-CB45-AC4E-0C26B4C9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913" y="6356792"/>
            <a:ext cx="223835" cy="183139"/>
          </a:xfrm>
          <a:custGeom>
            <a:avLst/>
            <a:gdLst>
              <a:gd name="T0" fmla="*/ 40 w 47"/>
              <a:gd name="T1" fmla="*/ 0 h 41"/>
              <a:gd name="T2" fmla="*/ 46 w 47"/>
              <a:gd name="T3" fmla="*/ 13 h 41"/>
              <a:gd name="T4" fmla="*/ 3 w 47"/>
              <a:gd name="T5" fmla="*/ 40 h 41"/>
              <a:gd name="T6" fmla="*/ 0 w 47"/>
              <a:gd name="T7" fmla="*/ 33 h 41"/>
              <a:gd name="T8" fmla="*/ 40 w 47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1">
                <a:moveTo>
                  <a:pt x="40" y="0"/>
                </a:moveTo>
                <a:lnTo>
                  <a:pt x="46" y="13"/>
                </a:lnTo>
                <a:lnTo>
                  <a:pt x="3" y="40"/>
                </a:lnTo>
                <a:lnTo>
                  <a:pt x="0" y="33"/>
                </a:lnTo>
                <a:lnTo>
                  <a:pt x="40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172">
            <a:extLst>
              <a:ext uri="{FF2B5EF4-FFF2-40B4-BE49-F238E27FC236}">
                <a16:creationId xmlns:a16="http://schemas.microsoft.com/office/drawing/2014/main" id="{F4F58689-1EEA-3B4D-802B-9AA7D93C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534" y="6458538"/>
            <a:ext cx="142429" cy="244177"/>
          </a:xfrm>
          <a:custGeom>
            <a:avLst/>
            <a:gdLst>
              <a:gd name="T0" fmla="*/ 0 w 31"/>
              <a:gd name="T1" fmla="*/ 3 h 51"/>
              <a:gd name="T2" fmla="*/ 13 w 31"/>
              <a:gd name="T3" fmla="*/ 0 h 51"/>
              <a:gd name="T4" fmla="*/ 30 w 31"/>
              <a:gd name="T5" fmla="*/ 46 h 51"/>
              <a:gd name="T6" fmla="*/ 20 w 31"/>
              <a:gd name="T7" fmla="*/ 50 h 51"/>
              <a:gd name="T8" fmla="*/ 0 w 31"/>
              <a:gd name="T9" fmla="*/ 3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51">
                <a:moveTo>
                  <a:pt x="0" y="3"/>
                </a:moveTo>
                <a:lnTo>
                  <a:pt x="13" y="0"/>
                </a:lnTo>
                <a:lnTo>
                  <a:pt x="30" y="46"/>
                </a:lnTo>
                <a:lnTo>
                  <a:pt x="20" y="50"/>
                </a:lnTo>
                <a:lnTo>
                  <a:pt x="0" y="3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173">
            <a:extLst>
              <a:ext uri="{FF2B5EF4-FFF2-40B4-BE49-F238E27FC236}">
                <a16:creationId xmlns:a16="http://schemas.microsoft.com/office/drawing/2014/main" id="{6B1801EE-CD47-0A49-A938-2C3A6B571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622" y="6356792"/>
            <a:ext cx="244177" cy="142442"/>
          </a:xfrm>
          <a:custGeom>
            <a:avLst/>
            <a:gdLst>
              <a:gd name="T0" fmla="*/ 0 w 51"/>
              <a:gd name="T1" fmla="*/ 17 h 31"/>
              <a:gd name="T2" fmla="*/ 6 w 51"/>
              <a:gd name="T3" fmla="*/ 0 h 31"/>
              <a:gd name="T4" fmla="*/ 50 w 51"/>
              <a:gd name="T5" fmla="*/ 24 h 31"/>
              <a:gd name="T6" fmla="*/ 46 w 51"/>
              <a:gd name="T7" fmla="*/ 30 h 31"/>
              <a:gd name="T8" fmla="*/ 0 w 51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31">
                <a:moveTo>
                  <a:pt x="0" y="17"/>
                </a:moveTo>
                <a:lnTo>
                  <a:pt x="6" y="0"/>
                </a:lnTo>
                <a:lnTo>
                  <a:pt x="50" y="24"/>
                </a:lnTo>
                <a:lnTo>
                  <a:pt x="46" y="30"/>
                </a:lnTo>
                <a:lnTo>
                  <a:pt x="0" y="17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174">
            <a:extLst>
              <a:ext uri="{FF2B5EF4-FFF2-40B4-BE49-F238E27FC236}">
                <a16:creationId xmlns:a16="http://schemas.microsoft.com/office/drawing/2014/main" id="{46D5A546-AB50-504A-8AC7-249EE441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875" y="5970186"/>
            <a:ext cx="203481" cy="223822"/>
          </a:xfrm>
          <a:custGeom>
            <a:avLst/>
            <a:gdLst>
              <a:gd name="T0" fmla="*/ 10 w 44"/>
              <a:gd name="T1" fmla="*/ 47 h 48"/>
              <a:gd name="T2" fmla="*/ 0 w 44"/>
              <a:gd name="T3" fmla="*/ 34 h 48"/>
              <a:gd name="T4" fmla="*/ 36 w 44"/>
              <a:gd name="T5" fmla="*/ 0 h 48"/>
              <a:gd name="T6" fmla="*/ 43 w 44"/>
              <a:gd name="T7" fmla="*/ 7 h 48"/>
              <a:gd name="T8" fmla="*/ 10 w 44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8">
                <a:moveTo>
                  <a:pt x="10" y="47"/>
                </a:moveTo>
                <a:lnTo>
                  <a:pt x="0" y="34"/>
                </a:lnTo>
                <a:lnTo>
                  <a:pt x="36" y="0"/>
                </a:lnTo>
                <a:lnTo>
                  <a:pt x="43" y="7"/>
                </a:lnTo>
                <a:lnTo>
                  <a:pt x="10" y="47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175">
            <a:extLst>
              <a:ext uri="{FF2B5EF4-FFF2-40B4-BE49-F238E27FC236}">
                <a16:creationId xmlns:a16="http://schemas.microsoft.com/office/drawing/2014/main" id="{720EC554-0BB2-5041-9C9A-C86D327A3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5141" y="5909136"/>
            <a:ext cx="81392" cy="244177"/>
          </a:xfrm>
          <a:custGeom>
            <a:avLst/>
            <a:gdLst>
              <a:gd name="T0" fmla="*/ 17 w 18"/>
              <a:gd name="T1" fmla="*/ 53 h 54"/>
              <a:gd name="T2" fmla="*/ 0 w 18"/>
              <a:gd name="T3" fmla="*/ 53 h 54"/>
              <a:gd name="T4" fmla="*/ 4 w 18"/>
              <a:gd name="T5" fmla="*/ 0 h 54"/>
              <a:gd name="T6" fmla="*/ 14 w 18"/>
              <a:gd name="T7" fmla="*/ 0 h 54"/>
              <a:gd name="T8" fmla="*/ 17 w 1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4">
                <a:moveTo>
                  <a:pt x="17" y="53"/>
                </a:moveTo>
                <a:lnTo>
                  <a:pt x="0" y="53"/>
                </a:lnTo>
                <a:lnTo>
                  <a:pt x="4" y="0"/>
                </a:lnTo>
                <a:lnTo>
                  <a:pt x="14" y="0"/>
                </a:lnTo>
                <a:lnTo>
                  <a:pt x="17" y="53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176">
            <a:extLst>
              <a:ext uri="{FF2B5EF4-FFF2-40B4-BE49-F238E27FC236}">
                <a16:creationId xmlns:a16="http://schemas.microsoft.com/office/drawing/2014/main" id="{E22E28F0-16D8-9D4E-8350-075CA85A2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1307" y="6031223"/>
            <a:ext cx="162785" cy="183139"/>
          </a:xfrm>
          <a:custGeom>
            <a:avLst/>
            <a:gdLst>
              <a:gd name="T0" fmla="*/ 33 w 34"/>
              <a:gd name="T1" fmla="*/ 30 h 38"/>
              <a:gd name="T2" fmla="*/ 23 w 34"/>
              <a:gd name="T3" fmla="*/ 37 h 38"/>
              <a:gd name="T4" fmla="*/ 0 w 34"/>
              <a:gd name="T5" fmla="*/ 4 h 38"/>
              <a:gd name="T6" fmla="*/ 3 w 34"/>
              <a:gd name="T7" fmla="*/ 0 h 38"/>
              <a:gd name="T8" fmla="*/ 33 w 34"/>
              <a:gd name="T9" fmla="*/ 3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8">
                <a:moveTo>
                  <a:pt x="33" y="30"/>
                </a:moveTo>
                <a:lnTo>
                  <a:pt x="23" y="37"/>
                </a:lnTo>
                <a:lnTo>
                  <a:pt x="0" y="4"/>
                </a:lnTo>
                <a:lnTo>
                  <a:pt x="3" y="0"/>
                </a:lnTo>
                <a:lnTo>
                  <a:pt x="33" y="3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77">
            <a:extLst>
              <a:ext uri="{FF2B5EF4-FFF2-40B4-BE49-F238E27FC236}">
                <a16:creationId xmlns:a16="http://schemas.microsoft.com/office/drawing/2014/main" id="{92D7C49E-1313-D44E-AE88-C84A2751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394" y="6478879"/>
            <a:ext cx="101746" cy="183139"/>
          </a:xfrm>
          <a:custGeom>
            <a:avLst/>
            <a:gdLst>
              <a:gd name="T0" fmla="*/ 10 w 21"/>
              <a:gd name="T1" fmla="*/ 0 h 41"/>
              <a:gd name="T2" fmla="*/ 20 w 21"/>
              <a:gd name="T3" fmla="*/ 3 h 41"/>
              <a:gd name="T4" fmla="*/ 7 w 21"/>
              <a:gd name="T5" fmla="*/ 40 h 41"/>
              <a:gd name="T6" fmla="*/ 0 w 21"/>
              <a:gd name="T7" fmla="*/ 40 h 41"/>
              <a:gd name="T8" fmla="*/ 10 w 21"/>
              <a:gd name="T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1">
                <a:moveTo>
                  <a:pt x="10" y="0"/>
                </a:moveTo>
                <a:lnTo>
                  <a:pt x="20" y="3"/>
                </a:lnTo>
                <a:lnTo>
                  <a:pt x="7" y="40"/>
                </a:lnTo>
                <a:lnTo>
                  <a:pt x="0" y="40"/>
                </a:lnTo>
                <a:lnTo>
                  <a:pt x="10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78">
            <a:extLst>
              <a:ext uri="{FF2B5EF4-FFF2-40B4-BE49-F238E27FC236}">
                <a16:creationId xmlns:a16="http://schemas.microsoft.com/office/drawing/2014/main" id="{7FF220EC-876F-CD4E-AD92-BBE9A26F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8963" y="6214363"/>
            <a:ext cx="183139" cy="61037"/>
          </a:xfrm>
          <a:custGeom>
            <a:avLst/>
            <a:gdLst>
              <a:gd name="T0" fmla="*/ 0 w 41"/>
              <a:gd name="T1" fmla="*/ 14 h 15"/>
              <a:gd name="T2" fmla="*/ 0 w 41"/>
              <a:gd name="T3" fmla="*/ 4 h 15"/>
              <a:gd name="T4" fmla="*/ 40 w 41"/>
              <a:gd name="T5" fmla="*/ 0 h 15"/>
              <a:gd name="T6" fmla="*/ 40 w 41"/>
              <a:gd name="T7" fmla="*/ 7 h 15"/>
              <a:gd name="T8" fmla="*/ 0 w 41"/>
              <a:gd name="T9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15">
                <a:moveTo>
                  <a:pt x="0" y="14"/>
                </a:moveTo>
                <a:lnTo>
                  <a:pt x="0" y="4"/>
                </a:lnTo>
                <a:lnTo>
                  <a:pt x="40" y="0"/>
                </a:lnTo>
                <a:lnTo>
                  <a:pt x="40" y="7"/>
                </a:lnTo>
                <a:lnTo>
                  <a:pt x="0" y="14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179">
            <a:extLst>
              <a:ext uri="{FF2B5EF4-FFF2-40B4-BE49-F238E27FC236}">
                <a16:creationId xmlns:a16="http://schemas.microsoft.com/office/drawing/2014/main" id="{2C2DCA40-4463-3449-92C2-E11A5A8F2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7826" y="6153311"/>
            <a:ext cx="101746" cy="122088"/>
          </a:xfrm>
          <a:custGeom>
            <a:avLst/>
            <a:gdLst>
              <a:gd name="T0" fmla="*/ 23 w 24"/>
              <a:gd name="T1" fmla="*/ 10 h 25"/>
              <a:gd name="T2" fmla="*/ 23 w 24"/>
              <a:gd name="T3" fmla="*/ 10 h 25"/>
              <a:gd name="T4" fmla="*/ 13 w 24"/>
              <a:gd name="T5" fmla="*/ 24 h 25"/>
              <a:gd name="T6" fmla="*/ 0 w 24"/>
              <a:gd name="T7" fmla="*/ 14 h 25"/>
              <a:gd name="T8" fmla="*/ 10 w 24"/>
              <a:gd name="T9" fmla="*/ 0 h 25"/>
              <a:gd name="T10" fmla="*/ 23 w 24"/>
              <a:gd name="T11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5">
                <a:moveTo>
                  <a:pt x="23" y="10"/>
                </a:moveTo>
                <a:lnTo>
                  <a:pt x="23" y="10"/>
                </a:lnTo>
                <a:cubicBezTo>
                  <a:pt x="23" y="14"/>
                  <a:pt x="20" y="20"/>
                  <a:pt x="13" y="24"/>
                </a:cubicBezTo>
                <a:cubicBezTo>
                  <a:pt x="7" y="24"/>
                  <a:pt x="3" y="20"/>
                  <a:pt x="0" y="14"/>
                </a:cubicBezTo>
                <a:cubicBezTo>
                  <a:pt x="0" y="7"/>
                  <a:pt x="3" y="0"/>
                  <a:pt x="10" y="0"/>
                </a:cubicBezTo>
                <a:cubicBezTo>
                  <a:pt x="17" y="0"/>
                  <a:pt x="20" y="4"/>
                  <a:pt x="23" y="10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180">
            <a:extLst>
              <a:ext uri="{FF2B5EF4-FFF2-40B4-BE49-F238E27FC236}">
                <a16:creationId xmlns:a16="http://schemas.microsoft.com/office/drawing/2014/main" id="{918AFB0A-9C74-7C49-B5E3-045CEF7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445" y="5848097"/>
            <a:ext cx="101733" cy="122088"/>
          </a:xfrm>
          <a:custGeom>
            <a:avLst/>
            <a:gdLst>
              <a:gd name="T0" fmla="*/ 23 w 24"/>
              <a:gd name="T1" fmla="*/ 10 h 25"/>
              <a:gd name="T2" fmla="*/ 23 w 24"/>
              <a:gd name="T3" fmla="*/ 10 h 25"/>
              <a:gd name="T4" fmla="*/ 13 w 24"/>
              <a:gd name="T5" fmla="*/ 20 h 25"/>
              <a:gd name="T6" fmla="*/ 0 w 24"/>
              <a:gd name="T7" fmla="*/ 10 h 25"/>
              <a:gd name="T8" fmla="*/ 13 w 24"/>
              <a:gd name="T9" fmla="*/ 0 h 25"/>
              <a:gd name="T10" fmla="*/ 23 w 24"/>
              <a:gd name="T11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5">
                <a:moveTo>
                  <a:pt x="23" y="10"/>
                </a:moveTo>
                <a:lnTo>
                  <a:pt x="23" y="10"/>
                </a:lnTo>
                <a:cubicBezTo>
                  <a:pt x="23" y="17"/>
                  <a:pt x="20" y="24"/>
                  <a:pt x="13" y="20"/>
                </a:cubicBezTo>
                <a:cubicBezTo>
                  <a:pt x="6" y="20"/>
                  <a:pt x="0" y="17"/>
                  <a:pt x="0" y="10"/>
                </a:cubicBezTo>
                <a:cubicBezTo>
                  <a:pt x="3" y="4"/>
                  <a:pt x="6" y="0"/>
                  <a:pt x="13" y="0"/>
                </a:cubicBezTo>
                <a:cubicBezTo>
                  <a:pt x="20" y="0"/>
                  <a:pt x="23" y="4"/>
                  <a:pt x="23" y="10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181">
            <a:extLst>
              <a:ext uri="{FF2B5EF4-FFF2-40B4-BE49-F238E27FC236}">
                <a16:creationId xmlns:a16="http://schemas.microsoft.com/office/drawing/2014/main" id="{3663CF0D-6F3A-8143-BA7F-B26BEDEAF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659" y="5929490"/>
            <a:ext cx="101746" cy="122088"/>
          </a:xfrm>
          <a:custGeom>
            <a:avLst/>
            <a:gdLst>
              <a:gd name="T0" fmla="*/ 23 w 24"/>
              <a:gd name="T1" fmla="*/ 10 h 25"/>
              <a:gd name="T2" fmla="*/ 23 w 24"/>
              <a:gd name="T3" fmla="*/ 10 h 25"/>
              <a:gd name="T4" fmla="*/ 13 w 24"/>
              <a:gd name="T5" fmla="*/ 24 h 25"/>
              <a:gd name="T6" fmla="*/ 0 w 24"/>
              <a:gd name="T7" fmla="*/ 14 h 25"/>
              <a:gd name="T8" fmla="*/ 10 w 24"/>
              <a:gd name="T9" fmla="*/ 0 h 25"/>
              <a:gd name="T10" fmla="*/ 23 w 24"/>
              <a:gd name="T11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5">
                <a:moveTo>
                  <a:pt x="23" y="10"/>
                </a:moveTo>
                <a:lnTo>
                  <a:pt x="23" y="10"/>
                </a:lnTo>
                <a:cubicBezTo>
                  <a:pt x="23" y="14"/>
                  <a:pt x="20" y="20"/>
                  <a:pt x="13" y="24"/>
                </a:cubicBezTo>
                <a:cubicBezTo>
                  <a:pt x="7" y="24"/>
                  <a:pt x="3" y="20"/>
                  <a:pt x="0" y="14"/>
                </a:cubicBezTo>
                <a:cubicBezTo>
                  <a:pt x="0" y="7"/>
                  <a:pt x="3" y="0"/>
                  <a:pt x="10" y="0"/>
                </a:cubicBezTo>
                <a:cubicBezTo>
                  <a:pt x="17" y="0"/>
                  <a:pt x="23" y="4"/>
                  <a:pt x="23" y="10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182">
            <a:extLst>
              <a:ext uri="{FF2B5EF4-FFF2-40B4-BE49-F238E27FC236}">
                <a16:creationId xmlns:a16="http://schemas.microsoft.com/office/drawing/2014/main" id="{4ECEE8CF-B29F-6745-838C-97BA00A0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748" y="6417842"/>
            <a:ext cx="122088" cy="122088"/>
          </a:xfrm>
          <a:custGeom>
            <a:avLst/>
            <a:gdLst>
              <a:gd name="T0" fmla="*/ 23 w 27"/>
              <a:gd name="T1" fmla="*/ 10 h 27"/>
              <a:gd name="T2" fmla="*/ 23 w 27"/>
              <a:gd name="T3" fmla="*/ 10 h 27"/>
              <a:gd name="T4" fmla="*/ 16 w 27"/>
              <a:gd name="T5" fmla="*/ 23 h 27"/>
              <a:gd name="T6" fmla="*/ 3 w 27"/>
              <a:gd name="T7" fmla="*/ 16 h 27"/>
              <a:gd name="T8" fmla="*/ 10 w 27"/>
              <a:gd name="T9" fmla="*/ 3 h 27"/>
              <a:gd name="T10" fmla="*/ 23 w 27"/>
              <a:gd name="T11" fmla="*/ 1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27">
                <a:moveTo>
                  <a:pt x="23" y="10"/>
                </a:moveTo>
                <a:lnTo>
                  <a:pt x="23" y="10"/>
                </a:lnTo>
                <a:cubicBezTo>
                  <a:pt x="26" y="16"/>
                  <a:pt x="23" y="23"/>
                  <a:pt x="16" y="23"/>
                </a:cubicBezTo>
                <a:cubicBezTo>
                  <a:pt x="10" y="26"/>
                  <a:pt x="3" y="23"/>
                  <a:pt x="3" y="16"/>
                </a:cubicBezTo>
                <a:cubicBezTo>
                  <a:pt x="0" y="10"/>
                  <a:pt x="6" y="3"/>
                  <a:pt x="10" y="3"/>
                </a:cubicBezTo>
                <a:cubicBezTo>
                  <a:pt x="16" y="0"/>
                  <a:pt x="23" y="6"/>
                  <a:pt x="23" y="10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183">
            <a:extLst>
              <a:ext uri="{FF2B5EF4-FFF2-40B4-BE49-F238E27FC236}">
                <a16:creationId xmlns:a16="http://schemas.microsoft.com/office/drawing/2014/main" id="{B819A6B6-46AC-8D4B-8962-2B2ACE271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611" y="5990527"/>
            <a:ext cx="610441" cy="651137"/>
          </a:xfrm>
          <a:custGeom>
            <a:avLst/>
            <a:gdLst>
              <a:gd name="T0" fmla="*/ 123 w 134"/>
              <a:gd name="T1" fmla="*/ 56 h 141"/>
              <a:gd name="T2" fmla="*/ 123 w 134"/>
              <a:gd name="T3" fmla="*/ 56 h 141"/>
              <a:gd name="T4" fmla="*/ 80 w 134"/>
              <a:gd name="T5" fmla="*/ 133 h 141"/>
              <a:gd name="T6" fmla="*/ 6 w 134"/>
              <a:gd name="T7" fmla="*/ 83 h 141"/>
              <a:gd name="T8" fmla="*/ 53 w 134"/>
              <a:gd name="T9" fmla="*/ 6 h 141"/>
              <a:gd name="T10" fmla="*/ 123 w 134"/>
              <a:gd name="T11" fmla="*/ 5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141">
                <a:moveTo>
                  <a:pt x="123" y="56"/>
                </a:moveTo>
                <a:lnTo>
                  <a:pt x="123" y="56"/>
                </a:lnTo>
                <a:cubicBezTo>
                  <a:pt x="133" y="93"/>
                  <a:pt x="110" y="126"/>
                  <a:pt x="80" y="133"/>
                </a:cubicBezTo>
                <a:cubicBezTo>
                  <a:pt x="46" y="140"/>
                  <a:pt x="16" y="116"/>
                  <a:pt x="6" y="83"/>
                </a:cubicBezTo>
                <a:cubicBezTo>
                  <a:pt x="0" y="46"/>
                  <a:pt x="20" y="13"/>
                  <a:pt x="53" y="6"/>
                </a:cubicBezTo>
                <a:cubicBezTo>
                  <a:pt x="86" y="0"/>
                  <a:pt x="116" y="23"/>
                  <a:pt x="123" y="56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184">
            <a:extLst>
              <a:ext uri="{FF2B5EF4-FFF2-40B4-BE49-F238E27FC236}">
                <a16:creationId xmlns:a16="http://schemas.microsoft.com/office/drawing/2014/main" id="{CC2C3FA3-A13E-494F-B46C-C5961E7C3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571" y="6621323"/>
            <a:ext cx="122088" cy="122088"/>
          </a:xfrm>
          <a:custGeom>
            <a:avLst/>
            <a:gdLst>
              <a:gd name="T0" fmla="*/ 24 w 28"/>
              <a:gd name="T1" fmla="*/ 10 h 25"/>
              <a:gd name="T2" fmla="*/ 24 w 28"/>
              <a:gd name="T3" fmla="*/ 10 h 25"/>
              <a:gd name="T4" fmla="*/ 17 w 28"/>
              <a:gd name="T5" fmla="*/ 24 h 25"/>
              <a:gd name="T6" fmla="*/ 4 w 28"/>
              <a:gd name="T7" fmla="*/ 14 h 25"/>
              <a:gd name="T8" fmla="*/ 10 w 28"/>
              <a:gd name="T9" fmla="*/ 0 h 25"/>
              <a:gd name="T10" fmla="*/ 24 w 28"/>
              <a:gd name="T11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25">
                <a:moveTo>
                  <a:pt x="24" y="10"/>
                </a:moveTo>
                <a:lnTo>
                  <a:pt x="24" y="10"/>
                </a:lnTo>
                <a:cubicBezTo>
                  <a:pt x="27" y="17"/>
                  <a:pt x="24" y="24"/>
                  <a:pt x="17" y="24"/>
                </a:cubicBezTo>
                <a:cubicBezTo>
                  <a:pt x="10" y="24"/>
                  <a:pt x="4" y="20"/>
                  <a:pt x="4" y="14"/>
                </a:cubicBezTo>
                <a:cubicBezTo>
                  <a:pt x="0" y="10"/>
                  <a:pt x="7" y="4"/>
                  <a:pt x="10" y="0"/>
                </a:cubicBezTo>
                <a:cubicBezTo>
                  <a:pt x="17" y="0"/>
                  <a:pt x="24" y="4"/>
                  <a:pt x="24" y="10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185">
            <a:extLst>
              <a:ext uri="{FF2B5EF4-FFF2-40B4-BE49-F238E27FC236}">
                <a16:creationId xmlns:a16="http://schemas.microsoft.com/office/drawing/2014/main" id="{4332B718-D49C-6B4D-A6E3-24D8126B5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876" y="6478879"/>
            <a:ext cx="122088" cy="122088"/>
          </a:xfrm>
          <a:custGeom>
            <a:avLst/>
            <a:gdLst>
              <a:gd name="T0" fmla="*/ 24 w 25"/>
              <a:gd name="T1" fmla="*/ 10 h 25"/>
              <a:gd name="T2" fmla="*/ 24 w 25"/>
              <a:gd name="T3" fmla="*/ 10 h 25"/>
              <a:gd name="T4" fmla="*/ 14 w 25"/>
              <a:gd name="T5" fmla="*/ 24 h 25"/>
              <a:gd name="T6" fmla="*/ 0 w 25"/>
              <a:gd name="T7" fmla="*/ 14 h 25"/>
              <a:gd name="T8" fmla="*/ 10 w 25"/>
              <a:gd name="T9" fmla="*/ 0 h 25"/>
              <a:gd name="T10" fmla="*/ 24 w 25"/>
              <a:gd name="T11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25">
                <a:moveTo>
                  <a:pt x="24" y="10"/>
                </a:moveTo>
                <a:lnTo>
                  <a:pt x="24" y="10"/>
                </a:lnTo>
                <a:cubicBezTo>
                  <a:pt x="24" y="17"/>
                  <a:pt x="20" y="20"/>
                  <a:pt x="14" y="24"/>
                </a:cubicBezTo>
                <a:cubicBezTo>
                  <a:pt x="7" y="24"/>
                  <a:pt x="4" y="20"/>
                  <a:pt x="0" y="14"/>
                </a:cubicBezTo>
                <a:cubicBezTo>
                  <a:pt x="0" y="7"/>
                  <a:pt x="4" y="4"/>
                  <a:pt x="10" y="0"/>
                </a:cubicBezTo>
                <a:cubicBezTo>
                  <a:pt x="17" y="0"/>
                  <a:pt x="20" y="4"/>
                  <a:pt x="24" y="10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186">
            <a:extLst>
              <a:ext uri="{FF2B5EF4-FFF2-40B4-BE49-F238E27FC236}">
                <a16:creationId xmlns:a16="http://schemas.microsoft.com/office/drawing/2014/main" id="{245E506E-39FE-484D-98CD-21080CB8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611" y="5970186"/>
            <a:ext cx="101746" cy="101733"/>
          </a:xfrm>
          <a:custGeom>
            <a:avLst/>
            <a:gdLst>
              <a:gd name="T0" fmla="*/ 16 w 21"/>
              <a:gd name="T1" fmla="*/ 4 h 21"/>
              <a:gd name="T2" fmla="*/ 16 w 21"/>
              <a:gd name="T3" fmla="*/ 4 h 21"/>
              <a:gd name="T4" fmla="*/ 16 w 21"/>
              <a:gd name="T5" fmla="*/ 17 h 21"/>
              <a:gd name="T6" fmla="*/ 3 w 21"/>
              <a:gd name="T7" fmla="*/ 14 h 21"/>
              <a:gd name="T8" fmla="*/ 3 w 21"/>
              <a:gd name="T9" fmla="*/ 4 h 21"/>
              <a:gd name="T10" fmla="*/ 16 w 21"/>
              <a:gd name="T11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1">
                <a:moveTo>
                  <a:pt x="16" y="4"/>
                </a:moveTo>
                <a:lnTo>
                  <a:pt x="16" y="4"/>
                </a:lnTo>
                <a:cubicBezTo>
                  <a:pt x="20" y="7"/>
                  <a:pt x="20" y="14"/>
                  <a:pt x="16" y="17"/>
                </a:cubicBezTo>
                <a:cubicBezTo>
                  <a:pt x="13" y="20"/>
                  <a:pt x="6" y="17"/>
                  <a:pt x="3" y="14"/>
                </a:cubicBezTo>
                <a:cubicBezTo>
                  <a:pt x="0" y="10"/>
                  <a:pt x="0" y="7"/>
                  <a:pt x="3" y="4"/>
                </a:cubicBezTo>
                <a:cubicBezTo>
                  <a:pt x="10" y="0"/>
                  <a:pt x="13" y="0"/>
                  <a:pt x="16" y="4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187">
            <a:extLst>
              <a:ext uri="{FF2B5EF4-FFF2-40B4-BE49-F238E27FC236}">
                <a16:creationId xmlns:a16="http://schemas.microsoft.com/office/drawing/2014/main" id="{1F9C59C9-7B79-3645-B38F-9BA25CAA2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1748" y="6173665"/>
            <a:ext cx="81392" cy="101733"/>
          </a:xfrm>
          <a:custGeom>
            <a:avLst/>
            <a:gdLst>
              <a:gd name="T0" fmla="*/ 13 w 17"/>
              <a:gd name="T1" fmla="*/ 3 h 21"/>
              <a:gd name="T2" fmla="*/ 13 w 17"/>
              <a:gd name="T3" fmla="*/ 3 h 21"/>
              <a:gd name="T4" fmla="*/ 13 w 17"/>
              <a:gd name="T5" fmla="*/ 16 h 21"/>
              <a:gd name="T6" fmla="*/ 0 w 17"/>
              <a:gd name="T7" fmla="*/ 16 h 21"/>
              <a:gd name="T8" fmla="*/ 3 w 17"/>
              <a:gd name="T9" fmla="*/ 3 h 21"/>
              <a:gd name="T10" fmla="*/ 13 w 17"/>
              <a:gd name="T11" fmla="*/ 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21">
                <a:moveTo>
                  <a:pt x="13" y="3"/>
                </a:moveTo>
                <a:lnTo>
                  <a:pt x="13" y="3"/>
                </a:lnTo>
                <a:cubicBezTo>
                  <a:pt x="16" y="6"/>
                  <a:pt x="16" y="13"/>
                  <a:pt x="13" y="16"/>
                </a:cubicBezTo>
                <a:cubicBezTo>
                  <a:pt x="10" y="20"/>
                  <a:pt x="3" y="20"/>
                  <a:pt x="0" y="16"/>
                </a:cubicBezTo>
                <a:cubicBezTo>
                  <a:pt x="0" y="13"/>
                  <a:pt x="0" y="6"/>
                  <a:pt x="3" y="3"/>
                </a:cubicBezTo>
                <a:cubicBezTo>
                  <a:pt x="6" y="0"/>
                  <a:pt x="10" y="0"/>
                  <a:pt x="13" y="3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188">
            <a:extLst>
              <a:ext uri="{FF2B5EF4-FFF2-40B4-BE49-F238E27FC236}">
                <a16:creationId xmlns:a16="http://schemas.microsoft.com/office/drawing/2014/main" id="{801E59B6-CCA2-3140-BCA3-B821EB6A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699" y="6621323"/>
            <a:ext cx="101746" cy="101733"/>
          </a:xfrm>
          <a:custGeom>
            <a:avLst/>
            <a:gdLst>
              <a:gd name="T0" fmla="*/ 17 w 21"/>
              <a:gd name="T1" fmla="*/ 4 h 21"/>
              <a:gd name="T2" fmla="*/ 17 w 21"/>
              <a:gd name="T3" fmla="*/ 4 h 21"/>
              <a:gd name="T4" fmla="*/ 17 w 21"/>
              <a:gd name="T5" fmla="*/ 17 h 21"/>
              <a:gd name="T6" fmla="*/ 4 w 21"/>
              <a:gd name="T7" fmla="*/ 14 h 21"/>
              <a:gd name="T8" fmla="*/ 4 w 21"/>
              <a:gd name="T9" fmla="*/ 4 h 21"/>
              <a:gd name="T10" fmla="*/ 17 w 21"/>
              <a:gd name="T11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1">
                <a:moveTo>
                  <a:pt x="17" y="4"/>
                </a:moveTo>
                <a:lnTo>
                  <a:pt x="17" y="4"/>
                </a:lnTo>
                <a:cubicBezTo>
                  <a:pt x="20" y="7"/>
                  <a:pt x="20" y="14"/>
                  <a:pt x="17" y="17"/>
                </a:cubicBezTo>
                <a:cubicBezTo>
                  <a:pt x="14" y="20"/>
                  <a:pt x="7" y="17"/>
                  <a:pt x="4" y="14"/>
                </a:cubicBezTo>
                <a:cubicBezTo>
                  <a:pt x="0" y="10"/>
                  <a:pt x="0" y="7"/>
                  <a:pt x="4" y="4"/>
                </a:cubicBezTo>
                <a:cubicBezTo>
                  <a:pt x="7" y="0"/>
                  <a:pt x="14" y="0"/>
                  <a:pt x="17" y="4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189">
            <a:extLst>
              <a:ext uri="{FF2B5EF4-FFF2-40B4-BE49-F238E27FC236}">
                <a16:creationId xmlns:a16="http://schemas.microsoft.com/office/drawing/2014/main" id="{ECD054B6-208A-9B41-9D5A-7B947395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394" y="6153311"/>
            <a:ext cx="122088" cy="122088"/>
          </a:xfrm>
          <a:custGeom>
            <a:avLst/>
            <a:gdLst>
              <a:gd name="T0" fmla="*/ 20 w 28"/>
              <a:gd name="T1" fmla="*/ 20 h 28"/>
              <a:gd name="T2" fmla="*/ 20 w 28"/>
              <a:gd name="T3" fmla="*/ 20 h 28"/>
              <a:gd name="T4" fmla="*/ 3 w 28"/>
              <a:gd name="T5" fmla="*/ 23 h 28"/>
              <a:gd name="T6" fmla="*/ 7 w 28"/>
              <a:gd name="T7" fmla="*/ 7 h 28"/>
              <a:gd name="T8" fmla="*/ 23 w 28"/>
              <a:gd name="T9" fmla="*/ 3 h 28"/>
              <a:gd name="T10" fmla="*/ 20 w 28"/>
              <a:gd name="T11" fmla="*/ 2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28">
                <a:moveTo>
                  <a:pt x="20" y="20"/>
                </a:moveTo>
                <a:lnTo>
                  <a:pt x="20" y="20"/>
                </a:lnTo>
                <a:cubicBezTo>
                  <a:pt x="17" y="27"/>
                  <a:pt x="7" y="27"/>
                  <a:pt x="3" y="23"/>
                </a:cubicBezTo>
                <a:cubicBezTo>
                  <a:pt x="0" y="20"/>
                  <a:pt x="3" y="13"/>
                  <a:pt x="7" y="7"/>
                </a:cubicBezTo>
                <a:cubicBezTo>
                  <a:pt x="13" y="3"/>
                  <a:pt x="20" y="0"/>
                  <a:pt x="23" y="3"/>
                </a:cubicBezTo>
                <a:cubicBezTo>
                  <a:pt x="27" y="7"/>
                  <a:pt x="27" y="17"/>
                  <a:pt x="20" y="20"/>
                </a:cubicBezTo>
              </a:path>
            </a:pathLst>
          </a:custGeom>
          <a:solidFill>
            <a:srgbClr val="FFF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190">
            <a:extLst>
              <a:ext uri="{FF2B5EF4-FFF2-40B4-BE49-F238E27FC236}">
                <a16:creationId xmlns:a16="http://schemas.microsoft.com/office/drawing/2014/main" id="{F0C0D748-6CFC-A442-83F6-1AAA1078B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534" y="6234704"/>
            <a:ext cx="142429" cy="101746"/>
          </a:xfrm>
          <a:custGeom>
            <a:avLst/>
            <a:gdLst>
              <a:gd name="T0" fmla="*/ 30 w 31"/>
              <a:gd name="T1" fmla="*/ 13 h 24"/>
              <a:gd name="T2" fmla="*/ 30 w 31"/>
              <a:gd name="T3" fmla="*/ 13 h 24"/>
              <a:gd name="T4" fmla="*/ 13 w 31"/>
              <a:gd name="T5" fmla="*/ 23 h 24"/>
              <a:gd name="T6" fmla="*/ 0 w 31"/>
              <a:gd name="T7" fmla="*/ 10 h 24"/>
              <a:gd name="T8" fmla="*/ 17 w 31"/>
              <a:gd name="T9" fmla="*/ 3 h 24"/>
              <a:gd name="T10" fmla="*/ 30 w 31"/>
              <a:gd name="T11" fmla="*/ 1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24">
                <a:moveTo>
                  <a:pt x="30" y="13"/>
                </a:moveTo>
                <a:lnTo>
                  <a:pt x="30" y="13"/>
                </a:lnTo>
                <a:cubicBezTo>
                  <a:pt x="30" y="20"/>
                  <a:pt x="23" y="23"/>
                  <a:pt x="13" y="23"/>
                </a:cubicBezTo>
                <a:cubicBezTo>
                  <a:pt x="7" y="20"/>
                  <a:pt x="0" y="16"/>
                  <a:pt x="0" y="10"/>
                </a:cubicBezTo>
                <a:cubicBezTo>
                  <a:pt x="3" y="3"/>
                  <a:pt x="10" y="0"/>
                  <a:pt x="17" y="3"/>
                </a:cubicBezTo>
                <a:cubicBezTo>
                  <a:pt x="27" y="3"/>
                  <a:pt x="30" y="10"/>
                  <a:pt x="30" y="13"/>
                </a:cubicBezTo>
              </a:path>
            </a:pathLst>
          </a:custGeom>
          <a:solidFill>
            <a:srgbClr val="FFF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191">
            <a:extLst>
              <a:ext uri="{FF2B5EF4-FFF2-40B4-BE49-F238E27FC236}">
                <a16:creationId xmlns:a16="http://schemas.microsoft.com/office/drawing/2014/main" id="{C27EB48C-9605-0841-B3EA-9552C7765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090" y="6377146"/>
            <a:ext cx="162785" cy="101733"/>
          </a:xfrm>
          <a:custGeom>
            <a:avLst/>
            <a:gdLst>
              <a:gd name="T0" fmla="*/ 3 w 34"/>
              <a:gd name="T1" fmla="*/ 10 h 24"/>
              <a:gd name="T2" fmla="*/ 3 w 34"/>
              <a:gd name="T3" fmla="*/ 10 h 24"/>
              <a:gd name="T4" fmla="*/ 13 w 34"/>
              <a:gd name="T5" fmla="*/ 23 h 24"/>
              <a:gd name="T6" fmla="*/ 30 w 34"/>
              <a:gd name="T7" fmla="*/ 13 h 24"/>
              <a:gd name="T8" fmla="*/ 17 w 34"/>
              <a:gd name="T9" fmla="*/ 0 h 24"/>
              <a:gd name="T10" fmla="*/ 3 w 34"/>
              <a:gd name="T11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" h="24">
                <a:moveTo>
                  <a:pt x="3" y="10"/>
                </a:moveTo>
                <a:lnTo>
                  <a:pt x="3" y="10"/>
                </a:lnTo>
                <a:cubicBezTo>
                  <a:pt x="0" y="17"/>
                  <a:pt x="7" y="23"/>
                  <a:pt x="13" y="23"/>
                </a:cubicBezTo>
                <a:cubicBezTo>
                  <a:pt x="23" y="23"/>
                  <a:pt x="30" y="20"/>
                  <a:pt x="30" y="13"/>
                </a:cubicBezTo>
                <a:cubicBezTo>
                  <a:pt x="33" y="7"/>
                  <a:pt x="27" y="3"/>
                  <a:pt x="17" y="0"/>
                </a:cubicBezTo>
                <a:cubicBezTo>
                  <a:pt x="10" y="0"/>
                  <a:pt x="3" y="3"/>
                  <a:pt x="3" y="10"/>
                </a:cubicBezTo>
              </a:path>
            </a:pathLst>
          </a:custGeom>
          <a:solidFill>
            <a:srgbClr val="FFF1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192">
            <a:extLst>
              <a:ext uri="{FF2B5EF4-FFF2-40B4-BE49-F238E27FC236}">
                <a16:creationId xmlns:a16="http://schemas.microsoft.com/office/drawing/2014/main" id="{1F177E33-7726-7147-99F2-4E8C7F0B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796" y="5746351"/>
            <a:ext cx="20354" cy="183139"/>
          </a:xfrm>
          <a:custGeom>
            <a:avLst/>
            <a:gdLst>
              <a:gd name="T0" fmla="*/ 0 w 5"/>
              <a:gd name="T1" fmla="*/ 0 h 41"/>
              <a:gd name="T2" fmla="*/ 0 w 5"/>
              <a:gd name="T3" fmla="*/ 0 h 41"/>
              <a:gd name="T4" fmla="*/ 0 w 5"/>
              <a:gd name="T5" fmla="*/ 4 h 41"/>
              <a:gd name="T6" fmla="*/ 0 w 5"/>
              <a:gd name="T7" fmla="*/ 40 h 41"/>
              <a:gd name="T8" fmla="*/ 4 w 5"/>
              <a:gd name="T9" fmla="*/ 40 h 41"/>
              <a:gd name="T10" fmla="*/ 4 w 5"/>
              <a:gd name="T11" fmla="*/ 4 h 41"/>
              <a:gd name="T12" fmla="*/ 0 w 5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4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4"/>
                </a:cubicBezTo>
                <a:cubicBezTo>
                  <a:pt x="0" y="40"/>
                  <a:pt x="0" y="40"/>
                  <a:pt x="0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"/>
                  <a:pt x="4" y="4"/>
                  <a:pt x="4" y="4"/>
                </a:cubicBezTo>
                <a:cubicBezTo>
                  <a:pt x="4" y="0"/>
                  <a:pt x="4" y="0"/>
                  <a:pt x="0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193">
            <a:extLst>
              <a:ext uri="{FF2B5EF4-FFF2-40B4-BE49-F238E27FC236}">
                <a16:creationId xmlns:a16="http://schemas.microsoft.com/office/drawing/2014/main" id="{65643803-4490-8E42-A6B4-C54D67D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796" y="5095214"/>
            <a:ext cx="345923" cy="386619"/>
          </a:xfrm>
          <a:custGeom>
            <a:avLst/>
            <a:gdLst>
              <a:gd name="T0" fmla="*/ 43 w 74"/>
              <a:gd name="T1" fmla="*/ 83 h 84"/>
              <a:gd name="T2" fmla="*/ 43 w 74"/>
              <a:gd name="T3" fmla="*/ 83 h 84"/>
              <a:gd name="T4" fmla="*/ 36 w 74"/>
              <a:gd name="T5" fmla="*/ 83 h 84"/>
              <a:gd name="T6" fmla="*/ 6 w 74"/>
              <a:gd name="T7" fmla="*/ 30 h 84"/>
              <a:gd name="T8" fmla="*/ 30 w 74"/>
              <a:gd name="T9" fmla="*/ 10 h 84"/>
              <a:gd name="T10" fmla="*/ 60 w 74"/>
              <a:gd name="T11" fmla="*/ 6 h 84"/>
              <a:gd name="T12" fmla="*/ 70 w 74"/>
              <a:gd name="T13" fmla="*/ 46 h 84"/>
              <a:gd name="T14" fmla="*/ 43 w 74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84">
                <a:moveTo>
                  <a:pt x="43" y="83"/>
                </a:moveTo>
                <a:lnTo>
                  <a:pt x="43" y="83"/>
                </a:lnTo>
                <a:cubicBezTo>
                  <a:pt x="36" y="83"/>
                  <a:pt x="36" y="83"/>
                  <a:pt x="36" y="83"/>
                </a:cubicBezTo>
                <a:cubicBezTo>
                  <a:pt x="16" y="83"/>
                  <a:pt x="0" y="56"/>
                  <a:pt x="6" y="30"/>
                </a:cubicBezTo>
                <a:cubicBezTo>
                  <a:pt x="10" y="10"/>
                  <a:pt x="20" y="6"/>
                  <a:pt x="30" y="10"/>
                </a:cubicBezTo>
                <a:cubicBezTo>
                  <a:pt x="33" y="3"/>
                  <a:pt x="53" y="0"/>
                  <a:pt x="60" y="6"/>
                </a:cubicBezTo>
                <a:cubicBezTo>
                  <a:pt x="73" y="13"/>
                  <a:pt x="73" y="30"/>
                  <a:pt x="70" y="46"/>
                </a:cubicBezTo>
                <a:cubicBezTo>
                  <a:pt x="70" y="60"/>
                  <a:pt x="60" y="83"/>
                  <a:pt x="43" y="83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194">
            <a:extLst>
              <a:ext uri="{FF2B5EF4-FFF2-40B4-BE49-F238E27FC236}">
                <a16:creationId xmlns:a16="http://schemas.microsoft.com/office/drawing/2014/main" id="{EBD3C916-F6E5-F743-94F6-C2F5C1C50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846" y="5196960"/>
            <a:ext cx="264518" cy="305214"/>
          </a:xfrm>
          <a:custGeom>
            <a:avLst/>
            <a:gdLst>
              <a:gd name="T0" fmla="*/ 40 w 57"/>
              <a:gd name="T1" fmla="*/ 0 h 68"/>
              <a:gd name="T2" fmla="*/ 40 w 57"/>
              <a:gd name="T3" fmla="*/ 0 h 68"/>
              <a:gd name="T4" fmla="*/ 20 w 57"/>
              <a:gd name="T5" fmla="*/ 0 h 68"/>
              <a:gd name="T6" fmla="*/ 0 w 57"/>
              <a:gd name="T7" fmla="*/ 17 h 68"/>
              <a:gd name="T8" fmla="*/ 0 w 57"/>
              <a:gd name="T9" fmla="*/ 37 h 68"/>
              <a:gd name="T10" fmla="*/ 30 w 57"/>
              <a:gd name="T11" fmla="*/ 67 h 68"/>
              <a:gd name="T12" fmla="*/ 30 w 57"/>
              <a:gd name="T13" fmla="*/ 67 h 68"/>
              <a:gd name="T14" fmla="*/ 56 w 57"/>
              <a:gd name="T15" fmla="*/ 37 h 68"/>
              <a:gd name="T16" fmla="*/ 56 w 57"/>
              <a:gd name="T17" fmla="*/ 17 h 68"/>
              <a:gd name="T18" fmla="*/ 40 w 57"/>
              <a:gd name="T1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68">
                <a:moveTo>
                  <a:pt x="40" y="0"/>
                </a:moveTo>
                <a:lnTo>
                  <a:pt x="40" y="0"/>
                </a:lnTo>
                <a:cubicBezTo>
                  <a:pt x="20" y="0"/>
                  <a:pt x="20" y="0"/>
                  <a:pt x="20" y="0"/>
                </a:cubicBezTo>
                <a:cubicBezTo>
                  <a:pt x="10" y="0"/>
                  <a:pt x="0" y="7"/>
                  <a:pt x="0" y="1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3"/>
                  <a:pt x="13" y="67"/>
                  <a:pt x="30" y="67"/>
                </a:cubicBezTo>
                <a:lnTo>
                  <a:pt x="30" y="67"/>
                </a:lnTo>
                <a:cubicBezTo>
                  <a:pt x="43" y="67"/>
                  <a:pt x="56" y="53"/>
                  <a:pt x="56" y="3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7"/>
                  <a:pt x="46" y="0"/>
                  <a:pt x="40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195">
            <a:extLst>
              <a:ext uri="{FF2B5EF4-FFF2-40B4-BE49-F238E27FC236}">
                <a16:creationId xmlns:a16="http://schemas.microsoft.com/office/drawing/2014/main" id="{48109E57-20CB-3C46-8439-DA9A0770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846" y="5420782"/>
            <a:ext cx="284873" cy="223835"/>
          </a:xfrm>
          <a:custGeom>
            <a:avLst/>
            <a:gdLst>
              <a:gd name="T0" fmla="*/ 60 w 61"/>
              <a:gd name="T1" fmla="*/ 37 h 48"/>
              <a:gd name="T2" fmla="*/ 60 w 61"/>
              <a:gd name="T3" fmla="*/ 37 h 48"/>
              <a:gd name="T4" fmla="*/ 46 w 61"/>
              <a:gd name="T5" fmla="*/ 0 h 48"/>
              <a:gd name="T6" fmla="*/ 10 w 61"/>
              <a:gd name="T7" fmla="*/ 0 h 48"/>
              <a:gd name="T8" fmla="*/ 0 w 61"/>
              <a:gd name="T9" fmla="*/ 37 h 48"/>
              <a:gd name="T10" fmla="*/ 30 w 61"/>
              <a:gd name="T11" fmla="*/ 47 h 48"/>
              <a:gd name="T12" fmla="*/ 60 w 61"/>
              <a:gd name="T13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48">
                <a:moveTo>
                  <a:pt x="60" y="37"/>
                </a:moveTo>
                <a:lnTo>
                  <a:pt x="60" y="37"/>
                </a:lnTo>
                <a:cubicBezTo>
                  <a:pt x="40" y="37"/>
                  <a:pt x="46" y="0"/>
                  <a:pt x="46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6" y="37"/>
                  <a:pt x="0" y="37"/>
                </a:cubicBezTo>
                <a:cubicBezTo>
                  <a:pt x="3" y="43"/>
                  <a:pt x="13" y="47"/>
                  <a:pt x="30" y="47"/>
                </a:cubicBezTo>
                <a:cubicBezTo>
                  <a:pt x="43" y="47"/>
                  <a:pt x="56" y="43"/>
                  <a:pt x="60" y="37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196">
            <a:extLst>
              <a:ext uri="{FF2B5EF4-FFF2-40B4-BE49-F238E27FC236}">
                <a16:creationId xmlns:a16="http://schemas.microsoft.com/office/drawing/2014/main" id="{1AA2E7C8-9823-C847-AF2C-46FFEBA2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415" y="5746351"/>
            <a:ext cx="20341" cy="183139"/>
          </a:xfrm>
          <a:custGeom>
            <a:avLst/>
            <a:gdLst>
              <a:gd name="T0" fmla="*/ 0 w 4"/>
              <a:gd name="T1" fmla="*/ 0 h 41"/>
              <a:gd name="T2" fmla="*/ 0 w 4"/>
              <a:gd name="T3" fmla="*/ 0 h 41"/>
              <a:gd name="T4" fmla="*/ 0 w 4"/>
              <a:gd name="T5" fmla="*/ 4 h 41"/>
              <a:gd name="T6" fmla="*/ 0 w 4"/>
              <a:gd name="T7" fmla="*/ 40 h 41"/>
              <a:gd name="T8" fmla="*/ 3 w 4"/>
              <a:gd name="T9" fmla="*/ 40 h 41"/>
              <a:gd name="T10" fmla="*/ 3 w 4"/>
              <a:gd name="T11" fmla="*/ 4 h 41"/>
              <a:gd name="T12" fmla="*/ 0 w 4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4"/>
                </a:cubicBezTo>
                <a:cubicBezTo>
                  <a:pt x="0" y="40"/>
                  <a:pt x="0" y="40"/>
                  <a:pt x="0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"/>
                  <a:pt x="3" y="4"/>
                  <a:pt x="3" y="4"/>
                </a:cubicBezTo>
                <a:cubicBezTo>
                  <a:pt x="3" y="0"/>
                  <a:pt x="3" y="0"/>
                  <a:pt x="0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197">
            <a:extLst>
              <a:ext uri="{FF2B5EF4-FFF2-40B4-BE49-F238E27FC236}">
                <a16:creationId xmlns:a16="http://schemas.microsoft.com/office/drawing/2014/main" id="{8BFAC3E2-E805-7A42-90C7-BED27A88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189" y="5522528"/>
            <a:ext cx="203481" cy="81392"/>
          </a:xfrm>
          <a:custGeom>
            <a:avLst/>
            <a:gdLst>
              <a:gd name="T0" fmla="*/ 24 w 45"/>
              <a:gd name="T1" fmla="*/ 17 h 18"/>
              <a:gd name="T2" fmla="*/ 24 w 45"/>
              <a:gd name="T3" fmla="*/ 17 h 18"/>
              <a:gd name="T4" fmla="*/ 44 w 45"/>
              <a:gd name="T5" fmla="*/ 0 h 18"/>
              <a:gd name="T6" fmla="*/ 40 w 45"/>
              <a:gd name="T7" fmla="*/ 0 h 18"/>
              <a:gd name="T8" fmla="*/ 24 w 45"/>
              <a:gd name="T9" fmla="*/ 10 h 18"/>
              <a:gd name="T10" fmla="*/ 7 w 45"/>
              <a:gd name="T11" fmla="*/ 0 h 18"/>
              <a:gd name="T12" fmla="*/ 0 w 45"/>
              <a:gd name="T13" fmla="*/ 0 h 18"/>
              <a:gd name="T14" fmla="*/ 24 w 45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18">
                <a:moveTo>
                  <a:pt x="24" y="17"/>
                </a:moveTo>
                <a:lnTo>
                  <a:pt x="24" y="17"/>
                </a:lnTo>
                <a:cubicBezTo>
                  <a:pt x="37" y="17"/>
                  <a:pt x="44" y="7"/>
                  <a:pt x="44" y="0"/>
                </a:cubicBezTo>
                <a:lnTo>
                  <a:pt x="40" y="0"/>
                </a:lnTo>
                <a:cubicBezTo>
                  <a:pt x="40" y="0"/>
                  <a:pt x="34" y="10"/>
                  <a:pt x="24" y="10"/>
                </a:cubicBezTo>
                <a:cubicBezTo>
                  <a:pt x="7" y="10"/>
                  <a:pt x="7" y="0"/>
                  <a:pt x="7" y="0"/>
                </a:cubicBezTo>
                <a:cubicBezTo>
                  <a:pt x="7" y="0"/>
                  <a:pt x="4" y="0"/>
                  <a:pt x="0" y="0"/>
                </a:cubicBezTo>
                <a:cubicBezTo>
                  <a:pt x="4" y="7"/>
                  <a:pt x="7" y="17"/>
                  <a:pt x="24" y="17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198">
            <a:extLst>
              <a:ext uri="{FF2B5EF4-FFF2-40B4-BE49-F238E27FC236}">
                <a16:creationId xmlns:a16="http://schemas.microsoft.com/office/drawing/2014/main" id="{5CB15D87-E144-AC45-897A-7E49447D2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415" y="5787046"/>
            <a:ext cx="101733" cy="40696"/>
          </a:xfrm>
          <a:custGeom>
            <a:avLst/>
            <a:gdLst>
              <a:gd name="T0" fmla="*/ 0 w 24"/>
              <a:gd name="T1" fmla="*/ 7 h 8"/>
              <a:gd name="T2" fmla="*/ 23 w 24"/>
              <a:gd name="T3" fmla="*/ 7 h 8"/>
              <a:gd name="T4" fmla="*/ 23 w 24"/>
              <a:gd name="T5" fmla="*/ 0 h 8"/>
              <a:gd name="T6" fmla="*/ 0 w 24"/>
              <a:gd name="T7" fmla="*/ 0 h 8"/>
              <a:gd name="T8" fmla="*/ 0 w 24"/>
              <a:gd name="T9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8">
                <a:moveTo>
                  <a:pt x="0" y="7"/>
                </a:moveTo>
                <a:lnTo>
                  <a:pt x="23" y="7"/>
                </a:lnTo>
                <a:lnTo>
                  <a:pt x="23" y="0"/>
                </a:lnTo>
                <a:lnTo>
                  <a:pt x="0" y="0"/>
                </a:lnTo>
                <a:lnTo>
                  <a:pt x="0" y="7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199">
            <a:extLst>
              <a:ext uri="{FF2B5EF4-FFF2-40B4-BE49-F238E27FC236}">
                <a16:creationId xmlns:a16="http://schemas.microsoft.com/office/drawing/2014/main" id="{9B674E0B-6AAB-B542-A707-94A683A3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708" y="5787046"/>
            <a:ext cx="122088" cy="40696"/>
          </a:xfrm>
          <a:custGeom>
            <a:avLst/>
            <a:gdLst>
              <a:gd name="T0" fmla="*/ 26 w 27"/>
              <a:gd name="T1" fmla="*/ 0 h 8"/>
              <a:gd name="T2" fmla="*/ 0 w 27"/>
              <a:gd name="T3" fmla="*/ 0 h 8"/>
              <a:gd name="T4" fmla="*/ 0 w 27"/>
              <a:gd name="T5" fmla="*/ 7 h 8"/>
              <a:gd name="T6" fmla="*/ 26 w 27"/>
              <a:gd name="T7" fmla="*/ 7 h 8"/>
              <a:gd name="T8" fmla="*/ 26 w 27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">
                <a:moveTo>
                  <a:pt x="26" y="0"/>
                </a:moveTo>
                <a:lnTo>
                  <a:pt x="0" y="0"/>
                </a:lnTo>
                <a:lnTo>
                  <a:pt x="0" y="7"/>
                </a:lnTo>
                <a:lnTo>
                  <a:pt x="26" y="7"/>
                </a:lnTo>
                <a:lnTo>
                  <a:pt x="26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200">
            <a:extLst>
              <a:ext uri="{FF2B5EF4-FFF2-40B4-BE49-F238E27FC236}">
                <a16:creationId xmlns:a16="http://schemas.microsoft.com/office/drawing/2014/main" id="{8DB0D1C1-5D9E-3544-9C49-B96D001E5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415" y="5827742"/>
            <a:ext cx="101733" cy="101746"/>
          </a:xfrm>
          <a:custGeom>
            <a:avLst/>
            <a:gdLst>
              <a:gd name="T0" fmla="*/ 0 w 24"/>
              <a:gd name="T1" fmla="*/ 23 h 24"/>
              <a:gd name="T2" fmla="*/ 0 w 24"/>
              <a:gd name="T3" fmla="*/ 23 h 24"/>
              <a:gd name="T4" fmla="*/ 17 w 24"/>
              <a:gd name="T5" fmla="*/ 23 h 24"/>
              <a:gd name="T6" fmla="*/ 23 w 24"/>
              <a:gd name="T7" fmla="*/ 13 h 24"/>
              <a:gd name="T8" fmla="*/ 23 w 24"/>
              <a:gd name="T9" fmla="*/ 0 h 24"/>
              <a:gd name="T10" fmla="*/ 0 w 24"/>
              <a:gd name="T11" fmla="*/ 0 h 24"/>
              <a:gd name="T12" fmla="*/ 0 w 24"/>
              <a:gd name="T1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4">
                <a:moveTo>
                  <a:pt x="0" y="23"/>
                </a:moveTo>
                <a:lnTo>
                  <a:pt x="0" y="23"/>
                </a:lnTo>
                <a:cubicBezTo>
                  <a:pt x="17" y="23"/>
                  <a:pt x="17" y="23"/>
                  <a:pt x="17" y="23"/>
                </a:cubicBezTo>
                <a:cubicBezTo>
                  <a:pt x="20" y="23"/>
                  <a:pt x="23" y="20"/>
                  <a:pt x="23" y="13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lnTo>
                  <a:pt x="0" y="23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201">
            <a:extLst>
              <a:ext uri="{FF2B5EF4-FFF2-40B4-BE49-F238E27FC236}">
                <a16:creationId xmlns:a16="http://schemas.microsoft.com/office/drawing/2014/main" id="{4C147DAD-AB11-1944-924A-E3104EE4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708" y="5522528"/>
            <a:ext cx="630796" cy="427302"/>
          </a:xfrm>
          <a:custGeom>
            <a:avLst/>
            <a:gdLst>
              <a:gd name="T0" fmla="*/ 26 w 137"/>
              <a:gd name="T1" fmla="*/ 54 h 91"/>
              <a:gd name="T2" fmla="*/ 26 w 137"/>
              <a:gd name="T3" fmla="*/ 54 h 91"/>
              <a:gd name="T4" fmla="*/ 26 w 137"/>
              <a:gd name="T5" fmla="*/ 50 h 91"/>
              <a:gd name="T6" fmla="*/ 30 w 137"/>
              <a:gd name="T7" fmla="*/ 54 h 91"/>
              <a:gd name="T8" fmla="*/ 30 w 137"/>
              <a:gd name="T9" fmla="*/ 60 h 91"/>
              <a:gd name="T10" fmla="*/ 30 w 137"/>
              <a:gd name="T11" fmla="*/ 90 h 91"/>
              <a:gd name="T12" fmla="*/ 110 w 137"/>
              <a:gd name="T13" fmla="*/ 90 h 91"/>
              <a:gd name="T14" fmla="*/ 110 w 137"/>
              <a:gd name="T15" fmla="*/ 60 h 91"/>
              <a:gd name="T16" fmla="*/ 110 w 137"/>
              <a:gd name="T17" fmla="*/ 54 h 91"/>
              <a:gd name="T18" fmla="*/ 110 w 137"/>
              <a:gd name="T19" fmla="*/ 50 h 91"/>
              <a:gd name="T20" fmla="*/ 113 w 137"/>
              <a:gd name="T21" fmla="*/ 54 h 91"/>
              <a:gd name="T22" fmla="*/ 113 w 137"/>
              <a:gd name="T23" fmla="*/ 60 h 91"/>
              <a:gd name="T24" fmla="*/ 136 w 137"/>
              <a:gd name="T25" fmla="*/ 60 h 91"/>
              <a:gd name="T26" fmla="*/ 136 w 137"/>
              <a:gd name="T27" fmla="*/ 44 h 91"/>
              <a:gd name="T28" fmla="*/ 136 w 137"/>
              <a:gd name="T29" fmla="*/ 40 h 91"/>
              <a:gd name="T30" fmla="*/ 100 w 137"/>
              <a:gd name="T31" fmla="*/ 4 h 91"/>
              <a:gd name="T32" fmla="*/ 90 w 137"/>
              <a:gd name="T33" fmla="*/ 0 h 91"/>
              <a:gd name="T34" fmla="*/ 70 w 137"/>
              <a:gd name="T35" fmla="*/ 17 h 91"/>
              <a:gd name="T36" fmla="*/ 46 w 137"/>
              <a:gd name="T37" fmla="*/ 0 h 91"/>
              <a:gd name="T38" fmla="*/ 33 w 137"/>
              <a:gd name="T39" fmla="*/ 4 h 91"/>
              <a:gd name="T40" fmla="*/ 0 w 137"/>
              <a:gd name="T41" fmla="*/ 40 h 91"/>
              <a:gd name="T42" fmla="*/ 0 w 137"/>
              <a:gd name="T43" fmla="*/ 44 h 91"/>
              <a:gd name="T44" fmla="*/ 0 w 137"/>
              <a:gd name="T45" fmla="*/ 60 h 91"/>
              <a:gd name="T46" fmla="*/ 26 w 137"/>
              <a:gd name="T47" fmla="*/ 60 h 91"/>
              <a:gd name="T48" fmla="*/ 26 w 137"/>
              <a:gd name="T49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7" h="91">
                <a:moveTo>
                  <a:pt x="26" y="54"/>
                </a:moveTo>
                <a:lnTo>
                  <a:pt x="26" y="54"/>
                </a:lnTo>
                <a:cubicBezTo>
                  <a:pt x="26" y="50"/>
                  <a:pt x="26" y="50"/>
                  <a:pt x="26" y="50"/>
                </a:cubicBezTo>
                <a:cubicBezTo>
                  <a:pt x="30" y="50"/>
                  <a:pt x="30" y="50"/>
                  <a:pt x="30" y="54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90"/>
                  <a:pt x="30" y="90"/>
                  <a:pt x="30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3" y="50"/>
                  <a:pt x="113" y="50"/>
                  <a:pt x="113" y="54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6" y="44"/>
                  <a:pt x="136" y="44"/>
                  <a:pt x="136" y="44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17"/>
                  <a:pt x="130" y="10"/>
                  <a:pt x="100" y="4"/>
                </a:cubicBezTo>
                <a:cubicBezTo>
                  <a:pt x="96" y="4"/>
                  <a:pt x="93" y="0"/>
                  <a:pt x="90" y="0"/>
                </a:cubicBezTo>
                <a:cubicBezTo>
                  <a:pt x="90" y="7"/>
                  <a:pt x="83" y="17"/>
                  <a:pt x="70" y="17"/>
                </a:cubicBezTo>
                <a:cubicBezTo>
                  <a:pt x="53" y="17"/>
                  <a:pt x="50" y="7"/>
                  <a:pt x="46" y="0"/>
                </a:cubicBezTo>
                <a:cubicBezTo>
                  <a:pt x="43" y="0"/>
                  <a:pt x="40" y="4"/>
                  <a:pt x="33" y="4"/>
                </a:cubicBezTo>
                <a:cubicBezTo>
                  <a:pt x="6" y="10"/>
                  <a:pt x="0" y="17"/>
                  <a:pt x="0" y="4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26" y="60"/>
                  <a:pt x="26" y="60"/>
                  <a:pt x="26" y="60"/>
                </a:cubicBezTo>
                <a:lnTo>
                  <a:pt x="26" y="54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202">
            <a:extLst>
              <a:ext uri="{FF2B5EF4-FFF2-40B4-BE49-F238E27FC236}">
                <a16:creationId xmlns:a16="http://schemas.microsoft.com/office/drawing/2014/main" id="{79BC7868-C23C-134D-BE07-4B38408D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708" y="5827742"/>
            <a:ext cx="122088" cy="101746"/>
          </a:xfrm>
          <a:custGeom>
            <a:avLst/>
            <a:gdLst>
              <a:gd name="T0" fmla="*/ 26 w 27"/>
              <a:gd name="T1" fmla="*/ 0 h 24"/>
              <a:gd name="T2" fmla="*/ 26 w 27"/>
              <a:gd name="T3" fmla="*/ 0 h 24"/>
              <a:gd name="T4" fmla="*/ 0 w 27"/>
              <a:gd name="T5" fmla="*/ 0 h 24"/>
              <a:gd name="T6" fmla="*/ 0 w 27"/>
              <a:gd name="T7" fmla="*/ 13 h 24"/>
              <a:gd name="T8" fmla="*/ 10 w 27"/>
              <a:gd name="T9" fmla="*/ 23 h 24"/>
              <a:gd name="T10" fmla="*/ 26 w 27"/>
              <a:gd name="T11" fmla="*/ 23 h 24"/>
              <a:gd name="T12" fmla="*/ 26 w 27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4">
                <a:moveTo>
                  <a:pt x="26" y="0"/>
                </a:moveTo>
                <a:lnTo>
                  <a:pt x="26" y="0"/>
                </a:ln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20"/>
                  <a:pt x="3" y="23"/>
                  <a:pt x="10" y="23"/>
                </a:cubicBezTo>
                <a:cubicBezTo>
                  <a:pt x="26" y="23"/>
                  <a:pt x="26" y="23"/>
                  <a:pt x="26" y="23"/>
                </a:cubicBezTo>
                <a:lnTo>
                  <a:pt x="26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203">
            <a:extLst>
              <a:ext uri="{FF2B5EF4-FFF2-40B4-BE49-F238E27FC236}">
                <a16:creationId xmlns:a16="http://schemas.microsoft.com/office/drawing/2014/main" id="{03B9E76B-42B5-8444-A5BE-DAAB9575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260" y="5746351"/>
            <a:ext cx="20341" cy="183139"/>
          </a:xfrm>
          <a:custGeom>
            <a:avLst/>
            <a:gdLst>
              <a:gd name="T0" fmla="*/ 0 w 4"/>
              <a:gd name="T1" fmla="*/ 0 h 41"/>
              <a:gd name="T2" fmla="*/ 0 w 4"/>
              <a:gd name="T3" fmla="*/ 0 h 41"/>
              <a:gd name="T4" fmla="*/ 0 w 4"/>
              <a:gd name="T5" fmla="*/ 4 h 41"/>
              <a:gd name="T6" fmla="*/ 0 w 4"/>
              <a:gd name="T7" fmla="*/ 40 h 41"/>
              <a:gd name="T8" fmla="*/ 3 w 4"/>
              <a:gd name="T9" fmla="*/ 40 h 41"/>
              <a:gd name="T10" fmla="*/ 3 w 4"/>
              <a:gd name="T11" fmla="*/ 4 h 41"/>
              <a:gd name="T12" fmla="*/ 0 w 4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4"/>
                </a:cubicBezTo>
                <a:cubicBezTo>
                  <a:pt x="0" y="40"/>
                  <a:pt x="0" y="40"/>
                  <a:pt x="0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"/>
                  <a:pt x="3" y="4"/>
                  <a:pt x="3" y="4"/>
                </a:cubicBezTo>
                <a:cubicBezTo>
                  <a:pt x="3" y="0"/>
                  <a:pt x="3" y="0"/>
                  <a:pt x="0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204">
            <a:extLst>
              <a:ext uri="{FF2B5EF4-FFF2-40B4-BE49-F238E27FC236}">
                <a16:creationId xmlns:a16="http://schemas.microsoft.com/office/drawing/2014/main" id="{A895A036-1FC8-CF42-A129-93EC40F02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260" y="5095214"/>
            <a:ext cx="345910" cy="386619"/>
          </a:xfrm>
          <a:custGeom>
            <a:avLst/>
            <a:gdLst>
              <a:gd name="T0" fmla="*/ 43 w 74"/>
              <a:gd name="T1" fmla="*/ 83 h 84"/>
              <a:gd name="T2" fmla="*/ 43 w 74"/>
              <a:gd name="T3" fmla="*/ 83 h 84"/>
              <a:gd name="T4" fmla="*/ 37 w 74"/>
              <a:gd name="T5" fmla="*/ 83 h 84"/>
              <a:gd name="T6" fmla="*/ 6 w 74"/>
              <a:gd name="T7" fmla="*/ 30 h 84"/>
              <a:gd name="T8" fmla="*/ 30 w 74"/>
              <a:gd name="T9" fmla="*/ 10 h 84"/>
              <a:gd name="T10" fmla="*/ 60 w 74"/>
              <a:gd name="T11" fmla="*/ 6 h 84"/>
              <a:gd name="T12" fmla="*/ 73 w 74"/>
              <a:gd name="T13" fmla="*/ 46 h 84"/>
              <a:gd name="T14" fmla="*/ 43 w 74"/>
              <a:gd name="T15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84">
                <a:moveTo>
                  <a:pt x="43" y="83"/>
                </a:moveTo>
                <a:lnTo>
                  <a:pt x="43" y="83"/>
                </a:lnTo>
                <a:cubicBezTo>
                  <a:pt x="37" y="83"/>
                  <a:pt x="37" y="83"/>
                  <a:pt x="37" y="83"/>
                </a:cubicBezTo>
                <a:cubicBezTo>
                  <a:pt x="20" y="83"/>
                  <a:pt x="0" y="56"/>
                  <a:pt x="6" y="30"/>
                </a:cubicBezTo>
                <a:cubicBezTo>
                  <a:pt x="10" y="10"/>
                  <a:pt x="20" y="6"/>
                  <a:pt x="30" y="10"/>
                </a:cubicBezTo>
                <a:cubicBezTo>
                  <a:pt x="33" y="3"/>
                  <a:pt x="53" y="0"/>
                  <a:pt x="60" y="6"/>
                </a:cubicBezTo>
                <a:cubicBezTo>
                  <a:pt x="73" y="13"/>
                  <a:pt x="73" y="30"/>
                  <a:pt x="73" y="46"/>
                </a:cubicBezTo>
                <a:cubicBezTo>
                  <a:pt x="70" y="60"/>
                  <a:pt x="60" y="83"/>
                  <a:pt x="43" y="83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205">
            <a:extLst>
              <a:ext uri="{FF2B5EF4-FFF2-40B4-BE49-F238E27FC236}">
                <a16:creationId xmlns:a16="http://schemas.microsoft.com/office/drawing/2014/main" id="{805BD420-09D1-5E42-B41C-48963AB54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956" y="5196960"/>
            <a:ext cx="264518" cy="305214"/>
          </a:xfrm>
          <a:custGeom>
            <a:avLst/>
            <a:gdLst>
              <a:gd name="T0" fmla="*/ 40 w 58"/>
              <a:gd name="T1" fmla="*/ 0 h 68"/>
              <a:gd name="T2" fmla="*/ 40 w 58"/>
              <a:gd name="T3" fmla="*/ 0 h 68"/>
              <a:gd name="T4" fmla="*/ 20 w 58"/>
              <a:gd name="T5" fmla="*/ 0 h 68"/>
              <a:gd name="T6" fmla="*/ 0 w 58"/>
              <a:gd name="T7" fmla="*/ 17 h 68"/>
              <a:gd name="T8" fmla="*/ 0 w 58"/>
              <a:gd name="T9" fmla="*/ 37 h 68"/>
              <a:gd name="T10" fmla="*/ 30 w 58"/>
              <a:gd name="T11" fmla="*/ 67 h 68"/>
              <a:gd name="T12" fmla="*/ 30 w 58"/>
              <a:gd name="T13" fmla="*/ 67 h 68"/>
              <a:gd name="T14" fmla="*/ 57 w 58"/>
              <a:gd name="T15" fmla="*/ 37 h 68"/>
              <a:gd name="T16" fmla="*/ 57 w 58"/>
              <a:gd name="T17" fmla="*/ 17 h 68"/>
              <a:gd name="T18" fmla="*/ 40 w 58"/>
              <a:gd name="T1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68">
                <a:moveTo>
                  <a:pt x="40" y="0"/>
                </a:moveTo>
                <a:lnTo>
                  <a:pt x="40" y="0"/>
                </a:lnTo>
                <a:cubicBezTo>
                  <a:pt x="20" y="0"/>
                  <a:pt x="20" y="0"/>
                  <a:pt x="20" y="0"/>
                </a:cubicBezTo>
                <a:cubicBezTo>
                  <a:pt x="10" y="0"/>
                  <a:pt x="0" y="7"/>
                  <a:pt x="0" y="1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3"/>
                  <a:pt x="13" y="67"/>
                  <a:pt x="30" y="67"/>
                </a:cubicBezTo>
                <a:lnTo>
                  <a:pt x="30" y="67"/>
                </a:lnTo>
                <a:cubicBezTo>
                  <a:pt x="43" y="67"/>
                  <a:pt x="57" y="53"/>
                  <a:pt x="57" y="37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7"/>
                  <a:pt x="50" y="0"/>
                  <a:pt x="40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206">
            <a:extLst>
              <a:ext uri="{FF2B5EF4-FFF2-40B4-BE49-F238E27FC236}">
                <a16:creationId xmlns:a16="http://schemas.microsoft.com/office/drawing/2014/main" id="{1D0FBC08-2D98-464A-B85E-B6820364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956" y="5420782"/>
            <a:ext cx="284873" cy="223835"/>
          </a:xfrm>
          <a:custGeom>
            <a:avLst/>
            <a:gdLst>
              <a:gd name="T0" fmla="*/ 60 w 61"/>
              <a:gd name="T1" fmla="*/ 37 h 48"/>
              <a:gd name="T2" fmla="*/ 60 w 61"/>
              <a:gd name="T3" fmla="*/ 37 h 48"/>
              <a:gd name="T4" fmla="*/ 47 w 61"/>
              <a:gd name="T5" fmla="*/ 0 h 48"/>
              <a:gd name="T6" fmla="*/ 13 w 61"/>
              <a:gd name="T7" fmla="*/ 0 h 48"/>
              <a:gd name="T8" fmla="*/ 0 w 61"/>
              <a:gd name="T9" fmla="*/ 37 h 48"/>
              <a:gd name="T10" fmla="*/ 30 w 61"/>
              <a:gd name="T11" fmla="*/ 47 h 48"/>
              <a:gd name="T12" fmla="*/ 60 w 61"/>
              <a:gd name="T13" fmla="*/ 3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48">
                <a:moveTo>
                  <a:pt x="60" y="37"/>
                </a:moveTo>
                <a:lnTo>
                  <a:pt x="60" y="37"/>
                </a:lnTo>
                <a:cubicBezTo>
                  <a:pt x="40" y="37"/>
                  <a:pt x="47" y="0"/>
                  <a:pt x="4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7" y="37"/>
                  <a:pt x="0" y="37"/>
                </a:cubicBezTo>
                <a:cubicBezTo>
                  <a:pt x="3" y="43"/>
                  <a:pt x="13" y="47"/>
                  <a:pt x="30" y="47"/>
                </a:cubicBezTo>
                <a:cubicBezTo>
                  <a:pt x="43" y="47"/>
                  <a:pt x="57" y="43"/>
                  <a:pt x="60" y="37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207">
            <a:extLst>
              <a:ext uri="{FF2B5EF4-FFF2-40B4-BE49-F238E27FC236}">
                <a16:creationId xmlns:a16="http://schemas.microsoft.com/office/drawing/2014/main" id="{1D93D3F2-325E-5F41-81D5-C9AE9937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524" y="5746351"/>
            <a:ext cx="20341" cy="183139"/>
          </a:xfrm>
          <a:custGeom>
            <a:avLst/>
            <a:gdLst>
              <a:gd name="T0" fmla="*/ 0 w 4"/>
              <a:gd name="T1" fmla="*/ 0 h 41"/>
              <a:gd name="T2" fmla="*/ 0 w 4"/>
              <a:gd name="T3" fmla="*/ 0 h 41"/>
              <a:gd name="T4" fmla="*/ 0 w 4"/>
              <a:gd name="T5" fmla="*/ 4 h 41"/>
              <a:gd name="T6" fmla="*/ 0 w 4"/>
              <a:gd name="T7" fmla="*/ 40 h 41"/>
              <a:gd name="T8" fmla="*/ 3 w 4"/>
              <a:gd name="T9" fmla="*/ 40 h 41"/>
              <a:gd name="T10" fmla="*/ 3 w 4"/>
              <a:gd name="T11" fmla="*/ 4 h 41"/>
              <a:gd name="T12" fmla="*/ 0 w 4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1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4"/>
                </a:cubicBezTo>
                <a:cubicBezTo>
                  <a:pt x="0" y="40"/>
                  <a:pt x="0" y="40"/>
                  <a:pt x="0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"/>
                  <a:pt x="3" y="4"/>
                  <a:pt x="3" y="4"/>
                </a:cubicBezTo>
                <a:cubicBezTo>
                  <a:pt x="3" y="0"/>
                  <a:pt x="3" y="0"/>
                  <a:pt x="0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208">
            <a:extLst>
              <a:ext uri="{FF2B5EF4-FFF2-40B4-BE49-F238E27FC236}">
                <a16:creationId xmlns:a16="http://schemas.microsoft.com/office/drawing/2014/main" id="{42106B64-A5A0-D64A-AF81-18EFB8AE5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5651" y="5522528"/>
            <a:ext cx="203481" cy="81392"/>
          </a:xfrm>
          <a:custGeom>
            <a:avLst/>
            <a:gdLst>
              <a:gd name="T0" fmla="*/ 24 w 45"/>
              <a:gd name="T1" fmla="*/ 17 h 18"/>
              <a:gd name="T2" fmla="*/ 24 w 45"/>
              <a:gd name="T3" fmla="*/ 17 h 18"/>
              <a:gd name="T4" fmla="*/ 44 w 45"/>
              <a:gd name="T5" fmla="*/ 0 h 18"/>
              <a:gd name="T6" fmla="*/ 41 w 45"/>
              <a:gd name="T7" fmla="*/ 0 h 18"/>
              <a:gd name="T8" fmla="*/ 24 w 45"/>
              <a:gd name="T9" fmla="*/ 10 h 18"/>
              <a:gd name="T10" fmla="*/ 7 w 45"/>
              <a:gd name="T11" fmla="*/ 0 h 18"/>
              <a:gd name="T12" fmla="*/ 0 w 45"/>
              <a:gd name="T13" fmla="*/ 0 h 18"/>
              <a:gd name="T14" fmla="*/ 24 w 45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18">
                <a:moveTo>
                  <a:pt x="24" y="17"/>
                </a:moveTo>
                <a:lnTo>
                  <a:pt x="24" y="17"/>
                </a:lnTo>
                <a:cubicBezTo>
                  <a:pt x="37" y="17"/>
                  <a:pt x="44" y="7"/>
                  <a:pt x="44" y="0"/>
                </a:cubicBezTo>
                <a:lnTo>
                  <a:pt x="41" y="0"/>
                </a:lnTo>
                <a:cubicBezTo>
                  <a:pt x="41" y="0"/>
                  <a:pt x="37" y="10"/>
                  <a:pt x="24" y="10"/>
                </a:cubicBezTo>
                <a:cubicBezTo>
                  <a:pt x="7" y="10"/>
                  <a:pt x="7" y="0"/>
                  <a:pt x="7" y="0"/>
                </a:cubicBezTo>
                <a:cubicBezTo>
                  <a:pt x="7" y="0"/>
                  <a:pt x="4" y="0"/>
                  <a:pt x="0" y="0"/>
                </a:cubicBezTo>
                <a:cubicBezTo>
                  <a:pt x="4" y="7"/>
                  <a:pt x="7" y="17"/>
                  <a:pt x="24" y="17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209">
            <a:extLst>
              <a:ext uri="{FF2B5EF4-FFF2-40B4-BE49-F238E27FC236}">
                <a16:creationId xmlns:a16="http://schemas.microsoft.com/office/drawing/2014/main" id="{CAA6ED88-C991-764B-9D33-B012142B0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866" y="5787046"/>
            <a:ext cx="122088" cy="40696"/>
          </a:xfrm>
          <a:custGeom>
            <a:avLst/>
            <a:gdLst>
              <a:gd name="T0" fmla="*/ 0 w 28"/>
              <a:gd name="T1" fmla="*/ 7 h 8"/>
              <a:gd name="T2" fmla="*/ 27 w 28"/>
              <a:gd name="T3" fmla="*/ 7 h 8"/>
              <a:gd name="T4" fmla="*/ 27 w 28"/>
              <a:gd name="T5" fmla="*/ 0 h 8"/>
              <a:gd name="T6" fmla="*/ 0 w 28"/>
              <a:gd name="T7" fmla="*/ 0 h 8"/>
              <a:gd name="T8" fmla="*/ 0 w 28"/>
              <a:gd name="T9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">
                <a:moveTo>
                  <a:pt x="0" y="7"/>
                </a:moveTo>
                <a:lnTo>
                  <a:pt x="27" y="7"/>
                </a:lnTo>
                <a:lnTo>
                  <a:pt x="27" y="0"/>
                </a:lnTo>
                <a:lnTo>
                  <a:pt x="0" y="0"/>
                </a:lnTo>
                <a:lnTo>
                  <a:pt x="0" y="7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210">
            <a:extLst>
              <a:ext uri="{FF2B5EF4-FFF2-40B4-BE49-F238E27FC236}">
                <a16:creationId xmlns:a16="http://schemas.microsoft.com/office/drawing/2014/main" id="{2753FBB2-506D-1F4E-95EA-712E2C55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816" y="5787046"/>
            <a:ext cx="122088" cy="40696"/>
          </a:xfrm>
          <a:custGeom>
            <a:avLst/>
            <a:gdLst>
              <a:gd name="T0" fmla="*/ 27 w 28"/>
              <a:gd name="T1" fmla="*/ 0 h 8"/>
              <a:gd name="T2" fmla="*/ 0 w 28"/>
              <a:gd name="T3" fmla="*/ 0 h 8"/>
              <a:gd name="T4" fmla="*/ 0 w 28"/>
              <a:gd name="T5" fmla="*/ 7 h 8"/>
              <a:gd name="T6" fmla="*/ 27 w 28"/>
              <a:gd name="T7" fmla="*/ 7 h 8"/>
              <a:gd name="T8" fmla="*/ 27 w 28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">
                <a:moveTo>
                  <a:pt x="27" y="0"/>
                </a:moveTo>
                <a:lnTo>
                  <a:pt x="0" y="0"/>
                </a:lnTo>
                <a:lnTo>
                  <a:pt x="0" y="7"/>
                </a:lnTo>
                <a:lnTo>
                  <a:pt x="27" y="7"/>
                </a:lnTo>
                <a:lnTo>
                  <a:pt x="27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211">
            <a:extLst>
              <a:ext uri="{FF2B5EF4-FFF2-40B4-BE49-F238E27FC236}">
                <a16:creationId xmlns:a16="http://schemas.microsoft.com/office/drawing/2014/main" id="{33628CFD-1A91-3F4B-9257-F7B295CF9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866" y="5827742"/>
            <a:ext cx="122088" cy="101746"/>
          </a:xfrm>
          <a:custGeom>
            <a:avLst/>
            <a:gdLst>
              <a:gd name="T0" fmla="*/ 0 w 28"/>
              <a:gd name="T1" fmla="*/ 23 h 24"/>
              <a:gd name="T2" fmla="*/ 0 w 28"/>
              <a:gd name="T3" fmla="*/ 23 h 24"/>
              <a:gd name="T4" fmla="*/ 17 w 28"/>
              <a:gd name="T5" fmla="*/ 23 h 24"/>
              <a:gd name="T6" fmla="*/ 27 w 28"/>
              <a:gd name="T7" fmla="*/ 13 h 24"/>
              <a:gd name="T8" fmla="*/ 27 w 28"/>
              <a:gd name="T9" fmla="*/ 0 h 24"/>
              <a:gd name="T10" fmla="*/ 0 w 28"/>
              <a:gd name="T11" fmla="*/ 0 h 24"/>
              <a:gd name="T12" fmla="*/ 0 w 28"/>
              <a:gd name="T1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4">
                <a:moveTo>
                  <a:pt x="0" y="23"/>
                </a:moveTo>
                <a:lnTo>
                  <a:pt x="0" y="23"/>
                </a:lnTo>
                <a:cubicBezTo>
                  <a:pt x="17" y="23"/>
                  <a:pt x="17" y="23"/>
                  <a:pt x="17" y="23"/>
                </a:cubicBezTo>
                <a:cubicBezTo>
                  <a:pt x="20" y="23"/>
                  <a:pt x="27" y="20"/>
                  <a:pt x="27" y="13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lnTo>
                  <a:pt x="0" y="23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212">
            <a:extLst>
              <a:ext uri="{FF2B5EF4-FFF2-40B4-BE49-F238E27FC236}">
                <a16:creationId xmlns:a16="http://schemas.microsoft.com/office/drawing/2014/main" id="{E68AEEEE-FD30-B948-88A0-0FABC030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816" y="5522528"/>
            <a:ext cx="651137" cy="427302"/>
          </a:xfrm>
          <a:custGeom>
            <a:avLst/>
            <a:gdLst>
              <a:gd name="T0" fmla="*/ 27 w 141"/>
              <a:gd name="T1" fmla="*/ 54 h 91"/>
              <a:gd name="T2" fmla="*/ 27 w 141"/>
              <a:gd name="T3" fmla="*/ 54 h 91"/>
              <a:gd name="T4" fmla="*/ 27 w 141"/>
              <a:gd name="T5" fmla="*/ 50 h 91"/>
              <a:gd name="T6" fmla="*/ 30 w 141"/>
              <a:gd name="T7" fmla="*/ 54 h 91"/>
              <a:gd name="T8" fmla="*/ 30 w 141"/>
              <a:gd name="T9" fmla="*/ 60 h 91"/>
              <a:gd name="T10" fmla="*/ 30 w 141"/>
              <a:gd name="T11" fmla="*/ 90 h 91"/>
              <a:gd name="T12" fmla="*/ 110 w 141"/>
              <a:gd name="T13" fmla="*/ 90 h 91"/>
              <a:gd name="T14" fmla="*/ 110 w 141"/>
              <a:gd name="T15" fmla="*/ 60 h 91"/>
              <a:gd name="T16" fmla="*/ 110 w 141"/>
              <a:gd name="T17" fmla="*/ 54 h 91"/>
              <a:gd name="T18" fmla="*/ 110 w 141"/>
              <a:gd name="T19" fmla="*/ 50 h 91"/>
              <a:gd name="T20" fmla="*/ 113 w 141"/>
              <a:gd name="T21" fmla="*/ 54 h 91"/>
              <a:gd name="T22" fmla="*/ 113 w 141"/>
              <a:gd name="T23" fmla="*/ 60 h 91"/>
              <a:gd name="T24" fmla="*/ 140 w 141"/>
              <a:gd name="T25" fmla="*/ 60 h 91"/>
              <a:gd name="T26" fmla="*/ 140 w 141"/>
              <a:gd name="T27" fmla="*/ 44 h 91"/>
              <a:gd name="T28" fmla="*/ 140 w 141"/>
              <a:gd name="T29" fmla="*/ 40 h 91"/>
              <a:gd name="T30" fmla="*/ 100 w 141"/>
              <a:gd name="T31" fmla="*/ 4 h 91"/>
              <a:gd name="T32" fmla="*/ 90 w 141"/>
              <a:gd name="T33" fmla="*/ 0 h 91"/>
              <a:gd name="T34" fmla="*/ 70 w 141"/>
              <a:gd name="T35" fmla="*/ 17 h 91"/>
              <a:gd name="T36" fmla="*/ 46 w 141"/>
              <a:gd name="T37" fmla="*/ 0 h 91"/>
              <a:gd name="T38" fmla="*/ 33 w 141"/>
              <a:gd name="T39" fmla="*/ 4 h 91"/>
              <a:gd name="T40" fmla="*/ 0 w 141"/>
              <a:gd name="T41" fmla="*/ 40 h 91"/>
              <a:gd name="T42" fmla="*/ 0 w 141"/>
              <a:gd name="T43" fmla="*/ 44 h 91"/>
              <a:gd name="T44" fmla="*/ 0 w 141"/>
              <a:gd name="T45" fmla="*/ 60 h 91"/>
              <a:gd name="T46" fmla="*/ 27 w 141"/>
              <a:gd name="T47" fmla="*/ 60 h 91"/>
              <a:gd name="T48" fmla="*/ 27 w 141"/>
              <a:gd name="T49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" h="91">
                <a:moveTo>
                  <a:pt x="27" y="54"/>
                </a:moveTo>
                <a:lnTo>
                  <a:pt x="27" y="54"/>
                </a:lnTo>
                <a:cubicBezTo>
                  <a:pt x="27" y="50"/>
                  <a:pt x="27" y="50"/>
                  <a:pt x="27" y="50"/>
                </a:cubicBezTo>
                <a:cubicBezTo>
                  <a:pt x="30" y="50"/>
                  <a:pt x="30" y="50"/>
                  <a:pt x="30" y="54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90"/>
                  <a:pt x="30" y="90"/>
                  <a:pt x="30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3" y="50"/>
                  <a:pt x="113" y="50"/>
                  <a:pt x="113" y="54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40" y="60"/>
                  <a:pt x="140" y="60"/>
                  <a:pt x="140" y="60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40" y="17"/>
                  <a:pt x="133" y="10"/>
                  <a:pt x="100" y="4"/>
                </a:cubicBezTo>
                <a:cubicBezTo>
                  <a:pt x="97" y="4"/>
                  <a:pt x="93" y="0"/>
                  <a:pt x="90" y="0"/>
                </a:cubicBezTo>
                <a:cubicBezTo>
                  <a:pt x="90" y="7"/>
                  <a:pt x="83" y="17"/>
                  <a:pt x="70" y="17"/>
                </a:cubicBezTo>
                <a:cubicBezTo>
                  <a:pt x="53" y="17"/>
                  <a:pt x="50" y="7"/>
                  <a:pt x="46" y="0"/>
                </a:cubicBezTo>
                <a:cubicBezTo>
                  <a:pt x="43" y="0"/>
                  <a:pt x="40" y="4"/>
                  <a:pt x="33" y="4"/>
                </a:cubicBezTo>
                <a:cubicBezTo>
                  <a:pt x="6" y="10"/>
                  <a:pt x="0" y="17"/>
                  <a:pt x="0" y="4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27" y="60"/>
                  <a:pt x="27" y="60"/>
                  <a:pt x="27" y="60"/>
                </a:cubicBezTo>
                <a:lnTo>
                  <a:pt x="27" y="54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213">
            <a:extLst>
              <a:ext uri="{FF2B5EF4-FFF2-40B4-BE49-F238E27FC236}">
                <a16:creationId xmlns:a16="http://schemas.microsoft.com/office/drawing/2014/main" id="{FFD6F058-C967-9A4B-A824-65BEB02C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816" y="5827742"/>
            <a:ext cx="122088" cy="101746"/>
          </a:xfrm>
          <a:custGeom>
            <a:avLst/>
            <a:gdLst>
              <a:gd name="T0" fmla="*/ 27 w 28"/>
              <a:gd name="T1" fmla="*/ 0 h 24"/>
              <a:gd name="T2" fmla="*/ 27 w 28"/>
              <a:gd name="T3" fmla="*/ 0 h 24"/>
              <a:gd name="T4" fmla="*/ 0 w 28"/>
              <a:gd name="T5" fmla="*/ 0 h 24"/>
              <a:gd name="T6" fmla="*/ 0 w 28"/>
              <a:gd name="T7" fmla="*/ 13 h 24"/>
              <a:gd name="T8" fmla="*/ 10 w 28"/>
              <a:gd name="T9" fmla="*/ 23 h 24"/>
              <a:gd name="T10" fmla="*/ 27 w 28"/>
              <a:gd name="T11" fmla="*/ 23 h 24"/>
              <a:gd name="T12" fmla="*/ 27 w 28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4">
                <a:moveTo>
                  <a:pt x="27" y="0"/>
                </a:moveTo>
                <a:lnTo>
                  <a:pt x="27" y="0"/>
                </a:ln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20"/>
                  <a:pt x="3" y="23"/>
                  <a:pt x="10" y="23"/>
                </a:cubicBezTo>
                <a:cubicBezTo>
                  <a:pt x="27" y="23"/>
                  <a:pt x="27" y="23"/>
                  <a:pt x="27" y="23"/>
                </a:cubicBezTo>
                <a:lnTo>
                  <a:pt x="27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214">
            <a:extLst>
              <a:ext uri="{FF2B5EF4-FFF2-40B4-BE49-F238E27FC236}">
                <a16:creationId xmlns:a16="http://schemas.microsoft.com/office/drawing/2014/main" id="{50BFF626-2571-6647-97A7-FAF56E99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796" y="7231764"/>
            <a:ext cx="20354" cy="203481"/>
          </a:xfrm>
          <a:custGeom>
            <a:avLst/>
            <a:gdLst>
              <a:gd name="T0" fmla="*/ 0 w 5"/>
              <a:gd name="T1" fmla="*/ 0 h 42"/>
              <a:gd name="T2" fmla="*/ 0 w 5"/>
              <a:gd name="T3" fmla="*/ 0 h 42"/>
              <a:gd name="T4" fmla="*/ 0 w 5"/>
              <a:gd name="T5" fmla="*/ 0 h 42"/>
              <a:gd name="T6" fmla="*/ 0 w 5"/>
              <a:gd name="T7" fmla="*/ 41 h 42"/>
              <a:gd name="T8" fmla="*/ 4 w 5"/>
              <a:gd name="T9" fmla="*/ 41 h 42"/>
              <a:gd name="T10" fmla="*/ 4 w 5"/>
              <a:gd name="T11" fmla="*/ 0 h 42"/>
              <a:gd name="T12" fmla="*/ 0 w 5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4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41"/>
                  <a:pt x="0" y="41"/>
                  <a:pt x="0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4" y="0"/>
                  <a:pt x="0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215">
            <a:extLst>
              <a:ext uri="{FF2B5EF4-FFF2-40B4-BE49-F238E27FC236}">
                <a16:creationId xmlns:a16="http://schemas.microsoft.com/office/drawing/2014/main" id="{48CC0CC5-6594-BA40-9198-A411F7E90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0796" y="6560273"/>
            <a:ext cx="345923" cy="366264"/>
          </a:xfrm>
          <a:custGeom>
            <a:avLst/>
            <a:gdLst>
              <a:gd name="T0" fmla="*/ 43 w 74"/>
              <a:gd name="T1" fmla="*/ 80 h 81"/>
              <a:gd name="T2" fmla="*/ 43 w 74"/>
              <a:gd name="T3" fmla="*/ 80 h 81"/>
              <a:gd name="T4" fmla="*/ 36 w 74"/>
              <a:gd name="T5" fmla="*/ 80 h 81"/>
              <a:gd name="T6" fmla="*/ 6 w 74"/>
              <a:gd name="T7" fmla="*/ 27 h 81"/>
              <a:gd name="T8" fmla="*/ 30 w 74"/>
              <a:gd name="T9" fmla="*/ 10 h 81"/>
              <a:gd name="T10" fmla="*/ 60 w 74"/>
              <a:gd name="T11" fmla="*/ 7 h 81"/>
              <a:gd name="T12" fmla="*/ 70 w 74"/>
              <a:gd name="T13" fmla="*/ 47 h 81"/>
              <a:gd name="T14" fmla="*/ 43 w 74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81">
                <a:moveTo>
                  <a:pt x="43" y="80"/>
                </a:moveTo>
                <a:lnTo>
                  <a:pt x="43" y="80"/>
                </a:lnTo>
                <a:cubicBezTo>
                  <a:pt x="36" y="80"/>
                  <a:pt x="36" y="80"/>
                  <a:pt x="36" y="80"/>
                </a:cubicBezTo>
                <a:cubicBezTo>
                  <a:pt x="16" y="80"/>
                  <a:pt x="0" y="57"/>
                  <a:pt x="6" y="27"/>
                </a:cubicBezTo>
                <a:cubicBezTo>
                  <a:pt x="10" y="10"/>
                  <a:pt x="20" y="7"/>
                  <a:pt x="30" y="10"/>
                </a:cubicBezTo>
                <a:cubicBezTo>
                  <a:pt x="33" y="3"/>
                  <a:pt x="53" y="0"/>
                  <a:pt x="60" y="7"/>
                </a:cubicBezTo>
                <a:cubicBezTo>
                  <a:pt x="73" y="13"/>
                  <a:pt x="73" y="30"/>
                  <a:pt x="70" y="47"/>
                </a:cubicBezTo>
                <a:cubicBezTo>
                  <a:pt x="70" y="60"/>
                  <a:pt x="60" y="80"/>
                  <a:pt x="43" y="80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216">
            <a:extLst>
              <a:ext uri="{FF2B5EF4-FFF2-40B4-BE49-F238E27FC236}">
                <a16:creationId xmlns:a16="http://schemas.microsoft.com/office/drawing/2014/main" id="{593CFEDF-B429-FD49-AEBC-086690A8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846" y="6662019"/>
            <a:ext cx="264518" cy="305214"/>
          </a:xfrm>
          <a:custGeom>
            <a:avLst/>
            <a:gdLst>
              <a:gd name="T0" fmla="*/ 40 w 57"/>
              <a:gd name="T1" fmla="*/ 0 h 68"/>
              <a:gd name="T2" fmla="*/ 40 w 57"/>
              <a:gd name="T3" fmla="*/ 0 h 68"/>
              <a:gd name="T4" fmla="*/ 20 w 57"/>
              <a:gd name="T5" fmla="*/ 0 h 68"/>
              <a:gd name="T6" fmla="*/ 0 w 57"/>
              <a:gd name="T7" fmla="*/ 20 h 68"/>
              <a:gd name="T8" fmla="*/ 0 w 57"/>
              <a:gd name="T9" fmla="*/ 40 h 68"/>
              <a:gd name="T10" fmla="*/ 30 w 57"/>
              <a:gd name="T11" fmla="*/ 67 h 68"/>
              <a:gd name="T12" fmla="*/ 30 w 57"/>
              <a:gd name="T13" fmla="*/ 67 h 68"/>
              <a:gd name="T14" fmla="*/ 56 w 57"/>
              <a:gd name="T15" fmla="*/ 40 h 68"/>
              <a:gd name="T16" fmla="*/ 56 w 57"/>
              <a:gd name="T17" fmla="*/ 20 h 68"/>
              <a:gd name="T18" fmla="*/ 40 w 57"/>
              <a:gd name="T1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68">
                <a:moveTo>
                  <a:pt x="40" y="0"/>
                </a:moveTo>
                <a:lnTo>
                  <a:pt x="40" y="0"/>
                </a:lnTo>
                <a:cubicBezTo>
                  <a:pt x="20" y="0"/>
                  <a:pt x="20" y="0"/>
                  <a:pt x="20" y="0"/>
                </a:cubicBezTo>
                <a:cubicBezTo>
                  <a:pt x="10" y="0"/>
                  <a:pt x="0" y="10"/>
                  <a:pt x="0" y="2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3"/>
                  <a:pt x="13" y="67"/>
                  <a:pt x="30" y="67"/>
                </a:cubicBezTo>
                <a:lnTo>
                  <a:pt x="30" y="67"/>
                </a:lnTo>
                <a:cubicBezTo>
                  <a:pt x="43" y="67"/>
                  <a:pt x="56" y="53"/>
                  <a:pt x="56" y="40"/>
                </a:cubicBezTo>
                <a:cubicBezTo>
                  <a:pt x="56" y="20"/>
                  <a:pt x="56" y="20"/>
                  <a:pt x="56" y="20"/>
                </a:cubicBezTo>
                <a:cubicBezTo>
                  <a:pt x="56" y="10"/>
                  <a:pt x="46" y="0"/>
                  <a:pt x="40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217">
            <a:extLst>
              <a:ext uri="{FF2B5EF4-FFF2-40B4-BE49-F238E27FC236}">
                <a16:creationId xmlns:a16="http://schemas.microsoft.com/office/drawing/2014/main" id="{D22EC089-F782-2D4E-8807-1AAA1D3D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846" y="6885841"/>
            <a:ext cx="284873" cy="244177"/>
          </a:xfrm>
          <a:custGeom>
            <a:avLst/>
            <a:gdLst>
              <a:gd name="T0" fmla="*/ 60 w 61"/>
              <a:gd name="T1" fmla="*/ 40 h 51"/>
              <a:gd name="T2" fmla="*/ 60 w 61"/>
              <a:gd name="T3" fmla="*/ 40 h 51"/>
              <a:gd name="T4" fmla="*/ 46 w 61"/>
              <a:gd name="T5" fmla="*/ 0 h 51"/>
              <a:gd name="T6" fmla="*/ 10 w 61"/>
              <a:gd name="T7" fmla="*/ 0 h 51"/>
              <a:gd name="T8" fmla="*/ 0 w 61"/>
              <a:gd name="T9" fmla="*/ 40 h 51"/>
              <a:gd name="T10" fmla="*/ 30 w 61"/>
              <a:gd name="T11" fmla="*/ 50 h 51"/>
              <a:gd name="T12" fmla="*/ 60 w 61"/>
              <a:gd name="T1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51">
                <a:moveTo>
                  <a:pt x="60" y="40"/>
                </a:moveTo>
                <a:lnTo>
                  <a:pt x="60" y="40"/>
                </a:lnTo>
                <a:cubicBezTo>
                  <a:pt x="40" y="40"/>
                  <a:pt x="46" y="0"/>
                  <a:pt x="46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6" y="40"/>
                  <a:pt x="0" y="40"/>
                </a:cubicBezTo>
                <a:cubicBezTo>
                  <a:pt x="3" y="43"/>
                  <a:pt x="13" y="50"/>
                  <a:pt x="30" y="50"/>
                </a:cubicBezTo>
                <a:cubicBezTo>
                  <a:pt x="43" y="50"/>
                  <a:pt x="56" y="43"/>
                  <a:pt x="60" y="4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218">
            <a:extLst>
              <a:ext uri="{FF2B5EF4-FFF2-40B4-BE49-F238E27FC236}">
                <a16:creationId xmlns:a16="http://schemas.microsoft.com/office/drawing/2014/main" id="{BB11A76C-9D35-D943-8F25-AD634D00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415" y="7231764"/>
            <a:ext cx="20341" cy="203481"/>
          </a:xfrm>
          <a:custGeom>
            <a:avLst/>
            <a:gdLst>
              <a:gd name="T0" fmla="*/ 0 w 4"/>
              <a:gd name="T1" fmla="*/ 0 h 42"/>
              <a:gd name="T2" fmla="*/ 0 w 4"/>
              <a:gd name="T3" fmla="*/ 0 h 42"/>
              <a:gd name="T4" fmla="*/ 0 w 4"/>
              <a:gd name="T5" fmla="*/ 0 h 42"/>
              <a:gd name="T6" fmla="*/ 0 w 4"/>
              <a:gd name="T7" fmla="*/ 41 h 42"/>
              <a:gd name="T8" fmla="*/ 3 w 4"/>
              <a:gd name="T9" fmla="*/ 41 h 42"/>
              <a:gd name="T10" fmla="*/ 3 w 4"/>
              <a:gd name="T11" fmla="*/ 0 h 42"/>
              <a:gd name="T12" fmla="*/ 0 w 4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41"/>
                  <a:pt x="0" y="41"/>
                  <a:pt x="0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0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219">
            <a:extLst>
              <a:ext uri="{FF2B5EF4-FFF2-40B4-BE49-F238E27FC236}">
                <a16:creationId xmlns:a16="http://schemas.microsoft.com/office/drawing/2014/main" id="{428D7671-3B39-384E-9EFB-9311549F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189" y="7007929"/>
            <a:ext cx="203481" cy="81392"/>
          </a:xfrm>
          <a:custGeom>
            <a:avLst/>
            <a:gdLst>
              <a:gd name="T0" fmla="*/ 24 w 45"/>
              <a:gd name="T1" fmla="*/ 16 h 17"/>
              <a:gd name="T2" fmla="*/ 24 w 45"/>
              <a:gd name="T3" fmla="*/ 16 h 17"/>
              <a:gd name="T4" fmla="*/ 44 w 45"/>
              <a:gd name="T5" fmla="*/ 0 h 17"/>
              <a:gd name="T6" fmla="*/ 40 w 45"/>
              <a:gd name="T7" fmla="*/ 0 h 17"/>
              <a:gd name="T8" fmla="*/ 24 w 45"/>
              <a:gd name="T9" fmla="*/ 9 h 17"/>
              <a:gd name="T10" fmla="*/ 7 w 45"/>
              <a:gd name="T11" fmla="*/ 0 h 17"/>
              <a:gd name="T12" fmla="*/ 0 w 45"/>
              <a:gd name="T13" fmla="*/ 0 h 17"/>
              <a:gd name="T14" fmla="*/ 24 w 45"/>
              <a:gd name="T1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17">
                <a:moveTo>
                  <a:pt x="24" y="16"/>
                </a:moveTo>
                <a:lnTo>
                  <a:pt x="24" y="16"/>
                </a:lnTo>
                <a:cubicBezTo>
                  <a:pt x="37" y="16"/>
                  <a:pt x="44" y="6"/>
                  <a:pt x="44" y="0"/>
                </a:cubicBezTo>
                <a:lnTo>
                  <a:pt x="40" y="0"/>
                </a:lnTo>
                <a:cubicBezTo>
                  <a:pt x="40" y="0"/>
                  <a:pt x="34" y="9"/>
                  <a:pt x="24" y="9"/>
                </a:cubicBezTo>
                <a:cubicBezTo>
                  <a:pt x="7" y="9"/>
                  <a:pt x="7" y="0"/>
                  <a:pt x="7" y="0"/>
                </a:cubicBezTo>
                <a:cubicBezTo>
                  <a:pt x="7" y="0"/>
                  <a:pt x="4" y="0"/>
                  <a:pt x="0" y="0"/>
                </a:cubicBezTo>
                <a:cubicBezTo>
                  <a:pt x="4" y="6"/>
                  <a:pt x="7" y="16"/>
                  <a:pt x="24" y="16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220">
            <a:extLst>
              <a:ext uri="{FF2B5EF4-FFF2-40B4-BE49-F238E27FC236}">
                <a16:creationId xmlns:a16="http://schemas.microsoft.com/office/drawing/2014/main" id="{463923A9-CDFA-7140-B02D-EDC51FF9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415" y="7272460"/>
            <a:ext cx="101733" cy="40696"/>
          </a:xfrm>
          <a:custGeom>
            <a:avLst/>
            <a:gdLst>
              <a:gd name="T0" fmla="*/ 0 w 24"/>
              <a:gd name="T1" fmla="*/ 6 h 7"/>
              <a:gd name="T2" fmla="*/ 23 w 24"/>
              <a:gd name="T3" fmla="*/ 6 h 7"/>
              <a:gd name="T4" fmla="*/ 23 w 24"/>
              <a:gd name="T5" fmla="*/ 0 h 7"/>
              <a:gd name="T6" fmla="*/ 0 w 24"/>
              <a:gd name="T7" fmla="*/ 0 h 7"/>
              <a:gd name="T8" fmla="*/ 0 w 24"/>
              <a:gd name="T9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">
                <a:moveTo>
                  <a:pt x="0" y="6"/>
                </a:moveTo>
                <a:lnTo>
                  <a:pt x="23" y="6"/>
                </a:lnTo>
                <a:lnTo>
                  <a:pt x="23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221">
            <a:extLst>
              <a:ext uri="{FF2B5EF4-FFF2-40B4-BE49-F238E27FC236}">
                <a16:creationId xmlns:a16="http://schemas.microsoft.com/office/drawing/2014/main" id="{8CBDBF82-4F99-A544-B8DB-8DB4471A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708" y="7272460"/>
            <a:ext cx="122088" cy="40696"/>
          </a:xfrm>
          <a:custGeom>
            <a:avLst/>
            <a:gdLst>
              <a:gd name="T0" fmla="*/ 26 w 27"/>
              <a:gd name="T1" fmla="*/ 0 h 7"/>
              <a:gd name="T2" fmla="*/ 0 w 27"/>
              <a:gd name="T3" fmla="*/ 0 h 7"/>
              <a:gd name="T4" fmla="*/ 0 w 27"/>
              <a:gd name="T5" fmla="*/ 6 h 7"/>
              <a:gd name="T6" fmla="*/ 26 w 27"/>
              <a:gd name="T7" fmla="*/ 6 h 7"/>
              <a:gd name="T8" fmla="*/ 26 w 27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">
                <a:moveTo>
                  <a:pt x="26" y="0"/>
                </a:moveTo>
                <a:lnTo>
                  <a:pt x="0" y="0"/>
                </a:lnTo>
                <a:lnTo>
                  <a:pt x="0" y="6"/>
                </a:lnTo>
                <a:lnTo>
                  <a:pt x="26" y="6"/>
                </a:lnTo>
                <a:lnTo>
                  <a:pt x="26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222">
            <a:extLst>
              <a:ext uri="{FF2B5EF4-FFF2-40B4-BE49-F238E27FC236}">
                <a16:creationId xmlns:a16="http://schemas.microsoft.com/office/drawing/2014/main" id="{2FC5620D-A846-7C49-A0DC-A8639849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415" y="7313156"/>
            <a:ext cx="101733" cy="122088"/>
          </a:xfrm>
          <a:custGeom>
            <a:avLst/>
            <a:gdLst>
              <a:gd name="T0" fmla="*/ 0 w 24"/>
              <a:gd name="T1" fmla="*/ 24 h 25"/>
              <a:gd name="T2" fmla="*/ 0 w 24"/>
              <a:gd name="T3" fmla="*/ 24 h 25"/>
              <a:gd name="T4" fmla="*/ 17 w 24"/>
              <a:gd name="T5" fmla="*/ 24 h 25"/>
              <a:gd name="T6" fmla="*/ 23 w 24"/>
              <a:gd name="T7" fmla="*/ 14 h 25"/>
              <a:gd name="T8" fmla="*/ 23 w 24"/>
              <a:gd name="T9" fmla="*/ 0 h 25"/>
              <a:gd name="T10" fmla="*/ 0 w 24"/>
              <a:gd name="T11" fmla="*/ 0 h 25"/>
              <a:gd name="T12" fmla="*/ 0 w 24"/>
              <a:gd name="T13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5">
                <a:moveTo>
                  <a:pt x="0" y="24"/>
                </a:moveTo>
                <a:lnTo>
                  <a:pt x="0" y="24"/>
                </a:lnTo>
                <a:cubicBezTo>
                  <a:pt x="17" y="24"/>
                  <a:pt x="17" y="24"/>
                  <a:pt x="17" y="24"/>
                </a:cubicBezTo>
                <a:cubicBezTo>
                  <a:pt x="20" y="24"/>
                  <a:pt x="23" y="20"/>
                  <a:pt x="23" y="14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lnTo>
                  <a:pt x="0" y="24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223">
            <a:extLst>
              <a:ext uri="{FF2B5EF4-FFF2-40B4-BE49-F238E27FC236}">
                <a16:creationId xmlns:a16="http://schemas.microsoft.com/office/drawing/2014/main" id="{9E5962B0-28E7-4C49-BF88-14816F0FE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708" y="7007929"/>
            <a:ext cx="630796" cy="427315"/>
          </a:xfrm>
          <a:custGeom>
            <a:avLst/>
            <a:gdLst>
              <a:gd name="T0" fmla="*/ 26 w 137"/>
              <a:gd name="T1" fmla="*/ 49 h 91"/>
              <a:gd name="T2" fmla="*/ 26 w 137"/>
              <a:gd name="T3" fmla="*/ 49 h 91"/>
              <a:gd name="T4" fmla="*/ 26 w 137"/>
              <a:gd name="T5" fmla="*/ 49 h 91"/>
              <a:gd name="T6" fmla="*/ 30 w 137"/>
              <a:gd name="T7" fmla="*/ 49 h 91"/>
              <a:gd name="T8" fmla="*/ 30 w 137"/>
              <a:gd name="T9" fmla="*/ 60 h 91"/>
              <a:gd name="T10" fmla="*/ 30 w 137"/>
              <a:gd name="T11" fmla="*/ 90 h 91"/>
              <a:gd name="T12" fmla="*/ 110 w 137"/>
              <a:gd name="T13" fmla="*/ 90 h 91"/>
              <a:gd name="T14" fmla="*/ 110 w 137"/>
              <a:gd name="T15" fmla="*/ 60 h 91"/>
              <a:gd name="T16" fmla="*/ 110 w 137"/>
              <a:gd name="T17" fmla="*/ 49 h 91"/>
              <a:gd name="T18" fmla="*/ 110 w 137"/>
              <a:gd name="T19" fmla="*/ 49 h 91"/>
              <a:gd name="T20" fmla="*/ 113 w 137"/>
              <a:gd name="T21" fmla="*/ 49 h 91"/>
              <a:gd name="T22" fmla="*/ 113 w 137"/>
              <a:gd name="T23" fmla="*/ 60 h 91"/>
              <a:gd name="T24" fmla="*/ 136 w 137"/>
              <a:gd name="T25" fmla="*/ 60 h 91"/>
              <a:gd name="T26" fmla="*/ 136 w 137"/>
              <a:gd name="T27" fmla="*/ 43 h 91"/>
              <a:gd name="T28" fmla="*/ 136 w 137"/>
              <a:gd name="T29" fmla="*/ 40 h 91"/>
              <a:gd name="T30" fmla="*/ 100 w 137"/>
              <a:gd name="T31" fmla="*/ 3 h 91"/>
              <a:gd name="T32" fmla="*/ 90 w 137"/>
              <a:gd name="T33" fmla="*/ 0 h 91"/>
              <a:gd name="T34" fmla="*/ 70 w 137"/>
              <a:gd name="T35" fmla="*/ 16 h 91"/>
              <a:gd name="T36" fmla="*/ 46 w 137"/>
              <a:gd name="T37" fmla="*/ 0 h 91"/>
              <a:gd name="T38" fmla="*/ 33 w 137"/>
              <a:gd name="T39" fmla="*/ 3 h 91"/>
              <a:gd name="T40" fmla="*/ 0 w 137"/>
              <a:gd name="T41" fmla="*/ 40 h 91"/>
              <a:gd name="T42" fmla="*/ 0 w 137"/>
              <a:gd name="T43" fmla="*/ 43 h 91"/>
              <a:gd name="T44" fmla="*/ 0 w 137"/>
              <a:gd name="T45" fmla="*/ 60 h 91"/>
              <a:gd name="T46" fmla="*/ 26 w 137"/>
              <a:gd name="T47" fmla="*/ 60 h 91"/>
              <a:gd name="T48" fmla="*/ 26 w 137"/>
              <a:gd name="T49" fmla="*/ 4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7" h="91">
                <a:moveTo>
                  <a:pt x="26" y="49"/>
                </a:moveTo>
                <a:lnTo>
                  <a:pt x="26" y="49"/>
                </a:lnTo>
                <a:lnTo>
                  <a:pt x="26" y="49"/>
                </a:lnTo>
                <a:cubicBezTo>
                  <a:pt x="30" y="49"/>
                  <a:pt x="30" y="49"/>
                  <a:pt x="30" y="49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90"/>
                  <a:pt x="30" y="90"/>
                  <a:pt x="30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10" y="49"/>
                  <a:pt x="110" y="49"/>
                  <a:pt x="110" y="49"/>
                </a:cubicBezTo>
                <a:lnTo>
                  <a:pt x="110" y="49"/>
                </a:lnTo>
                <a:cubicBezTo>
                  <a:pt x="113" y="49"/>
                  <a:pt x="113" y="49"/>
                  <a:pt x="113" y="49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13"/>
                  <a:pt x="130" y="9"/>
                  <a:pt x="100" y="3"/>
                </a:cubicBezTo>
                <a:cubicBezTo>
                  <a:pt x="96" y="0"/>
                  <a:pt x="93" y="0"/>
                  <a:pt x="90" y="0"/>
                </a:cubicBezTo>
                <a:cubicBezTo>
                  <a:pt x="90" y="6"/>
                  <a:pt x="83" y="16"/>
                  <a:pt x="70" y="16"/>
                </a:cubicBezTo>
                <a:cubicBezTo>
                  <a:pt x="53" y="16"/>
                  <a:pt x="50" y="6"/>
                  <a:pt x="46" y="0"/>
                </a:cubicBezTo>
                <a:cubicBezTo>
                  <a:pt x="43" y="0"/>
                  <a:pt x="40" y="3"/>
                  <a:pt x="33" y="3"/>
                </a:cubicBezTo>
                <a:cubicBezTo>
                  <a:pt x="6" y="9"/>
                  <a:pt x="0" y="13"/>
                  <a:pt x="0" y="4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60"/>
                  <a:pt x="0" y="60"/>
                  <a:pt x="0" y="60"/>
                </a:cubicBezTo>
                <a:cubicBezTo>
                  <a:pt x="26" y="60"/>
                  <a:pt x="26" y="60"/>
                  <a:pt x="26" y="60"/>
                </a:cubicBezTo>
                <a:lnTo>
                  <a:pt x="26" y="49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224">
            <a:extLst>
              <a:ext uri="{FF2B5EF4-FFF2-40B4-BE49-F238E27FC236}">
                <a16:creationId xmlns:a16="http://schemas.microsoft.com/office/drawing/2014/main" id="{E04ABB45-1A4C-FD4E-AA99-4DB49B8E5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708" y="7313156"/>
            <a:ext cx="122088" cy="122088"/>
          </a:xfrm>
          <a:custGeom>
            <a:avLst/>
            <a:gdLst>
              <a:gd name="T0" fmla="*/ 26 w 27"/>
              <a:gd name="T1" fmla="*/ 0 h 25"/>
              <a:gd name="T2" fmla="*/ 26 w 27"/>
              <a:gd name="T3" fmla="*/ 0 h 25"/>
              <a:gd name="T4" fmla="*/ 0 w 27"/>
              <a:gd name="T5" fmla="*/ 0 h 25"/>
              <a:gd name="T6" fmla="*/ 0 w 27"/>
              <a:gd name="T7" fmla="*/ 14 h 25"/>
              <a:gd name="T8" fmla="*/ 10 w 27"/>
              <a:gd name="T9" fmla="*/ 24 h 25"/>
              <a:gd name="T10" fmla="*/ 26 w 27"/>
              <a:gd name="T11" fmla="*/ 24 h 25"/>
              <a:gd name="T12" fmla="*/ 26 w 27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5">
                <a:moveTo>
                  <a:pt x="26" y="0"/>
                </a:moveTo>
                <a:lnTo>
                  <a:pt x="26" y="0"/>
                </a:lnTo>
                <a:cubicBezTo>
                  <a:pt x="0" y="0"/>
                  <a:pt x="0" y="0"/>
                  <a:pt x="0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0"/>
                  <a:pt x="3" y="24"/>
                  <a:pt x="10" y="24"/>
                </a:cubicBezTo>
                <a:cubicBezTo>
                  <a:pt x="26" y="24"/>
                  <a:pt x="26" y="24"/>
                  <a:pt x="26" y="24"/>
                </a:cubicBezTo>
                <a:lnTo>
                  <a:pt x="26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225">
            <a:extLst>
              <a:ext uri="{FF2B5EF4-FFF2-40B4-BE49-F238E27FC236}">
                <a16:creationId xmlns:a16="http://schemas.microsoft.com/office/drawing/2014/main" id="{E631A290-E16F-8B42-817F-A5B6B084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260" y="7231764"/>
            <a:ext cx="20341" cy="203481"/>
          </a:xfrm>
          <a:custGeom>
            <a:avLst/>
            <a:gdLst>
              <a:gd name="T0" fmla="*/ 0 w 4"/>
              <a:gd name="T1" fmla="*/ 0 h 42"/>
              <a:gd name="T2" fmla="*/ 0 w 4"/>
              <a:gd name="T3" fmla="*/ 0 h 42"/>
              <a:gd name="T4" fmla="*/ 0 w 4"/>
              <a:gd name="T5" fmla="*/ 0 h 42"/>
              <a:gd name="T6" fmla="*/ 0 w 4"/>
              <a:gd name="T7" fmla="*/ 41 h 42"/>
              <a:gd name="T8" fmla="*/ 3 w 4"/>
              <a:gd name="T9" fmla="*/ 41 h 42"/>
              <a:gd name="T10" fmla="*/ 3 w 4"/>
              <a:gd name="T11" fmla="*/ 0 h 42"/>
              <a:gd name="T12" fmla="*/ 0 w 4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41"/>
                  <a:pt x="0" y="41"/>
                  <a:pt x="0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0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226">
            <a:extLst>
              <a:ext uri="{FF2B5EF4-FFF2-40B4-BE49-F238E27FC236}">
                <a16:creationId xmlns:a16="http://schemas.microsoft.com/office/drawing/2014/main" id="{93D74C6B-F69A-1C44-9E06-9D1A6F5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260" y="6560273"/>
            <a:ext cx="345910" cy="366264"/>
          </a:xfrm>
          <a:custGeom>
            <a:avLst/>
            <a:gdLst>
              <a:gd name="T0" fmla="*/ 43 w 74"/>
              <a:gd name="T1" fmla="*/ 80 h 81"/>
              <a:gd name="T2" fmla="*/ 43 w 74"/>
              <a:gd name="T3" fmla="*/ 80 h 81"/>
              <a:gd name="T4" fmla="*/ 37 w 74"/>
              <a:gd name="T5" fmla="*/ 80 h 81"/>
              <a:gd name="T6" fmla="*/ 6 w 74"/>
              <a:gd name="T7" fmla="*/ 27 h 81"/>
              <a:gd name="T8" fmla="*/ 30 w 74"/>
              <a:gd name="T9" fmla="*/ 10 h 81"/>
              <a:gd name="T10" fmla="*/ 60 w 74"/>
              <a:gd name="T11" fmla="*/ 7 h 81"/>
              <a:gd name="T12" fmla="*/ 73 w 74"/>
              <a:gd name="T13" fmla="*/ 47 h 81"/>
              <a:gd name="T14" fmla="*/ 43 w 74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81">
                <a:moveTo>
                  <a:pt x="43" y="80"/>
                </a:moveTo>
                <a:lnTo>
                  <a:pt x="43" y="80"/>
                </a:lnTo>
                <a:cubicBezTo>
                  <a:pt x="37" y="80"/>
                  <a:pt x="37" y="80"/>
                  <a:pt x="37" y="80"/>
                </a:cubicBezTo>
                <a:cubicBezTo>
                  <a:pt x="20" y="80"/>
                  <a:pt x="0" y="57"/>
                  <a:pt x="6" y="27"/>
                </a:cubicBezTo>
                <a:cubicBezTo>
                  <a:pt x="10" y="10"/>
                  <a:pt x="20" y="7"/>
                  <a:pt x="30" y="10"/>
                </a:cubicBezTo>
                <a:cubicBezTo>
                  <a:pt x="33" y="3"/>
                  <a:pt x="53" y="0"/>
                  <a:pt x="60" y="7"/>
                </a:cubicBezTo>
                <a:cubicBezTo>
                  <a:pt x="73" y="13"/>
                  <a:pt x="73" y="30"/>
                  <a:pt x="73" y="47"/>
                </a:cubicBezTo>
                <a:cubicBezTo>
                  <a:pt x="70" y="60"/>
                  <a:pt x="60" y="80"/>
                  <a:pt x="43" y="80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227">
            <a:extLst>
              <a:ext uri="{FF2B5EF4-FFF2-40B4-BE49-F238E27FC236}">
                <a16:creationId xmlns:a16="http://schemas.microsoft.com/office/drawing/2014/main" id="{1B74A328-1A88-B344-BD4F-E26EBB63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956" y="6662019"/>
            <a:ext cx="264518" cy="305214"/>
          </a:xfrm>
          <a:custGeom>
            <a:avLst/>
            <a:gdLst>
              <a:gd name="T0" fmla="*/ 40 w 58"/>
              <a:gd name="T1" fmla="*/ 0 h 68"/>
              <a:gd name="T2" fmla="*/ 40 w 58"/>
              <a:gd name="T3" fmla="*/ 0 h 68"/>
              <a:gd name="T4" fmla="*/ 20 w 58"/>
              <a:gd name="T5" fmla="*/ 0 h 68"/>
              <a:gd name="T6" fmla="*/ 0 w 58"/>
              <a:gd name="T7" fmla="*/ 20 h 68"/>
              <a:gd name="T8" fmla="*/ 0 w 58"/>
              <a:gd name="T9" fmla="*/ 40 h 68"/>
              <a:gd name="T10" fmla="*/ 30 w 58"/>
              <a:gd name="T11" fmla="*/ 67 h 68"/>
              <a:gd name="T12" fmla="*/ 30 w 58"/>
              <a:gd name="T13" fmla="*/ 67 h 68"/>
              <a:gd name="T14" fmla="*/ 57 w 58"/>
              <a:gd name="T15" fmla="*/ 40 h 68"/>
              <a:gd name="T16" fmla="*/ 57 w 58"/>
              <a:gd name="T17" fmla="*/ 20 h 68"/>
              <a:gd name="T18" fmla="*/ 40 w 58"/>
              <a:gd name="T1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68">
                <a:moveTo>
                  <a:pt x="40" y="0"/>
                </a:moveTo>
                <a:lnTo>
                  <a:pt x="40" y="0"/>
                </a:lnTo>
                <a:cubicBezTo>
                  <a:pt x="20" y="0"/>
                  <a:pt x="20" y="0"/>
                  <a:pt x="20" y="0"/>
                </a:cubicBezTo>
                <a:cubicBezTo>
                  <a:pt x="10" y="0"/>
                  <a:pt x="0" y="10"/>
                  <a:pt x="0" y="2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3"/>
                  <a:pt x="13" y="67"/>
                  <a:pt x="30" y="67"/>
                </a:cubicBezTo>
                <a:lnTo>
                  <a:pt x="30" y="67"/>
                </a:lnTo>
                <a:cubicBezTo>
                  <a:pt x="43" y="67"/>
                  <a:pt x="57" y="53"/>
                  <a:pt x="57" y="40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10"/>
                  <a:pt x="50" y="0"/>
                  <a:pt x="40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228">
            <a:extLst>
              <a:ext uri="{FF2B5EF4-FFF2-40B4-BE49-F238E27FC236}">
                <a16:creationId xmlns:a16="http://schemas.microsoft.com/office/drawing/2014/main" id="{EC8A44F4-95DA-C64D-AFE5-F2D2D8EC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956" y="6885841"/>
            <a:ext cx="284873" cy="244177"/>
          </a:xfrm>
          <a:custGeom>
            <a:avLst/>
            <a:gdLst>
              <a:gd name="T0" fmla="*/ 60 w 61"/>
              <a:gd name="T1" fmla="*/ 40 h 51"/>
              <a:gd name="T2" fmla="*/ 60 w 61"/>
              <a:gd name="T3" fmla="*/ 40 h 51"/>
              <a:gd name="T4" fmla="*/ 47 w 61"/>
              <a:gd name="T5" fmla="*/ 0 h 51"/>
              <a:gd name="T6" fmla="*/ 13 w 61"/>
              <a:gd name="T7" fmla="*/ 0 h 51"/>
              <a:gd name="T8" fmla="*/ 0 w 61"/>
              <a:gd name="T9" fmla="*/ 40 h 51"/>
              <a:gd name="T10" fmla="*/ 30 w 61"/>
              <a:gd name="T11" fmla="*/ 50 h 51"/>
              <a:gd name="T12" fmla="*/ 60 w 61"/>
              <a:gd name="T1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51">
                <a:moveTo>
                  <a:pt x="60" y="40"/>
                </a:moveTo>
                <a:lnTo>
                  <a:pt x="60" y="40"/>
                </a:lnTo>
                <a:cubicBezTo>
                  <a:pt x="40" y="40"/>
                  <a:pt x="47" y="0"/>
                  <a:pt x="4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7" y="40"/>
                  <a:pt x="0" y="40"/>
                </a:cubicBezTo>
                <a:cubicBezTo>
                  <a:pt x="3" y="43"/>
                  <a:pt x="13" y="50"/>
                  <a:pt x="30" y="50"/>
                </a:cubicBezTo>
                <a:cubicBezTo>
                  <a:pt x="43" y="50"/>
                  <a:pt x="57" y="43"/>
                  <a:pt x="60" y="4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229">
            <a:extLst>
              <a:ext uri="{FF2B5EF4-FFF2-40B4-BE49-F238E27FC236}">
                <a16:creationId xmlns:a16="http://schemas.microsoft.com/office/drawing/2014/main" id="{9CC085E5-A38E-A943-B8FF-5524DA63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524" y="7231764"/>
            <a:ext cx="20341" cy="203481"/>
          </a:xfrm>
          <a:custGeom>
            <a:avLst/>
            <a:gdLst>
              <a:gd name="T0" fmla="*/ 0 w 4"/>
              <a:gd name="T1" fmla="*/ 0 h 42"/>
              <a:gd name="T2" fmla="*/ 0 w 4"/>
              <a:gd name="T3" fmla="*/ 0 h 42"/>
              <a:gd name="T4" fmla="*/ 0 w 4"/>
              <a:gd name="T5" fmla="*/ 0 h 42"/>
              <a:gd name="T6" fmla="*/ 0 w 4"/>
              <a:gd name="T7" fmla="*/ 41 h 42"/>
              <a:gd name="T8" fmla="*/ 3 w 4"/>
              <a:gd name="T9" fmla="*/ 41 h 42"/>
              <a:gd name="T10" fmla="*/ 3 w 4"/>
              <a:gd name="T11" fmla="*/ 0 h 42"/>
              <a:gd name="T12" fmla="*/ 0 w 4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41"/>
                  <a:pt x="0" y="41"/>
                  <a:pt x="0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0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230">
            <a:extLst>
              <a:ext uri="{FF2B5EF4-FFF2-40B4-BE49-F238E27FC236}">
                <a16:creationId xmlns:a16="http://schemas.microsoft.com/office/drawing/2014/main" id="{737806EB-470D-DD44-AD9C-0576BAF89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5651" y="7007929"/>
            <a:ext cx="203481" cy="81392"/>
          </a:xfrm>
          <a:custGeom>
            <a:avLst/>
            <a:gdLst>
              <a:gd name="T0" fmla="*/ 24 w 45"/>
              <a:gd name="T1" fmla="*/ 16 h 17"/>
              <a:gd name="T2" fmla="*/ 24 w 45"/>
              <a:gd name="T3" fmla="*/ 16 h 17"/>
              <a:gd name="T4" fmla="*/ 44 w 45"/>
              <a:gd name="T5" fmla="*/ 0 h 17"/>
              <a:gd name="T6" fmla="*/ 41 w 45"/>
              <a:gd name="T7" fmla="*/ 0 h 17"/>
              <a:gd name="T8" fmla="*/ 24 w 45"/>
              <a:gd name="T9" fmla="*/ 9 h 17"/>
              <a:gd name="T10" fmla="*/ 7 w 45"/>
              <a:gd name="T11" fmla="*/ 0 h 17"/>
              <a:gd name="T12" fmla="*/ 0 w 45"/>
              <a:gd name="T13" fmla="*/ 0 h 17"/>
              <a:gd name="T14" fmla="*/ 24 w 45"/>
              <a:gd name="T1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17">
                <a:moveTo>
                  <a:pt x="24" y="16"/>
                </a:moveTo>
                <a:lnTo>
                  <a:pt x="24" y="16"/>
                </a:lnTo>
                <a:cubicBezTo>
                  <a:pt x="37" y="16"/>
                  <a:pt x="44" y="6"/>
                  <a:pt x="44" y="0"/>
                </a:cubicBezTo>
                <a:lnTo>
                  <a:pt x="41" y="0"/>
                </a:lnTo>
                <a:cubicBezTo>
                  <a:pt x="41" y="0"/>
                  <a:pt x="37" y="9"/>
                  <a:pt x="24" y="9"/>
                </a:cubicBezTo>
                <a:cubicBezTo>
                  <a:pt x="7" y="9"/>
                  <a:pt x="7" y="0"/>
                  <a:pt x="7" y="0"/>
                </a:cubicBezTo>
                <a:cubicBezTo>
                  <a:pt x="7" y="0"/>
                  <a:pt x="4" y="0"/>
                  <a:pt x="0" y="0"/>
                </a:cubicBezTo>
                <a:cubicBezTo>
                  <a:pt x="4" y="6"/>
                  <a:pt x="7" y="16"/>
                  <a:pt x="24" y="16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231">
            <a:extLst>
              <a:ext uri="{FF2B5EF4-FFF2-40B4-BE49-F238E27FC236}">
                <a16:creationId xmlns:a16="http://schemas.microsoft.com/office/drawing/2014/main" id="{87AA5B93-45D0-CD44-9E93-E7769E3A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866" y="7272460"/>
            <a:ext cx="122088" cy="40696"/>
          </a:xfrm>
          <a:custGeom>
            <a:avLst/>
            <a:gdLst>
              <a:gd name="T0" fmla="*/ 0 w 28"/>
              <a:gd name="T1" fmla="*/ 6 h 7"/>
              <a:gd name="T2" fmla="*/ 27 w 28"/>
              <a:gd name="T3" fmla="*/ 6 h 7"/>
              <a:gd name="T4" fmla="*/ 27 w 28"/>
              <a:gd name="T5" fmla="*/ 0 h 7"/>
              <a:gd name="T6" fmla="*/ 0 w 28"/>
              <a:gd name="T7" fmla="*/ 0 h 7"/>
              <a:gd name="T8" fmla="*/ 0 w 28"/>
              <a:gd name="T9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">
                <a:moveTo>
                  <a:pt x="0" y="6"/>
                </a:moveTo>
                <a:lnTo>
                  <a:pt x="27" y="6"/>
                </a:lnTo>
                <a:lnTo>
                  <a:pt x="27" y="0"/>
                </a:lnTo>
                <a:lnTo>
                  <a:pt x="0" y="0"/>
                </a:lnTo>
                <a:lnTo>
                  <a:pt x="0" y="6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232">
            <a:extLst>
              <a:ext uri="{FF2B5EF4-FFF2-40B4-BE49-F238E27FC236}">
                <a16:creationId xmlns:a16="http://schemas.microsoft.com/office/drawing/2014/main" id="{3DA61BD3-071B-C744-A8E4-64784893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816" y="7272460"/>
            <a:ext cx="122088" cy="40696"/>
          </a:xfrm>
          <a:custGeom>
            <a:avLst/>
            <a:gdLst>
              <a:gd name="T0" fmla="*/ 27 w 28"/>
              <a:gd name="T1" fmla="*/ 0 h 7"/>
              <a:gd name="T2" fmla="*/ 0 w 28"/>
              <a:gd name="T3" fmla="*/ 0 h 7"/>
              <a:gd name="T4" fmla="*/ 0 w 28"/>
              <a:gd name="T5" fmla="*/ 6 h 7"/>
              <a:gd name="T6" fmla="*/ 27 w 28"/>
              <a:gd name="T7" fmla="*/ 6 h 7"/>
              <a:gd name="T8" fmla="*/ 27 w 2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">
                <a:moveTo>
                  <a:pt x="27" y="0"/>
                </a:moveTo>
                <a:lnTo>
                  <a:pt x="0" y="0"/>
                </a:lnTo>
                <a:lnTo>
                  <a:pt x="0" y="6"/>
                </a:lnTo>
                <a:lnTo>
                  <a:pt x="27" y="6"/>
                </a:lnTo>
                <a:lnTo>
                  <a:pt x="27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233">
            <a:extLst>
              <a:ext uri="{FF2B5EF4-FFF2-40B4-BE49-F238E27FC236}">
                <a16:creationId xmlns:a16="http://schemas.microsoft.com/office/drawing/2014/main" id="{B95A6553-9955-AE42-AF3E-7103E4A5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866" y="7313156"/>
            <a:ext cx="122088" cy="122088"/>
          </a:xfrm>
          <a:custGeom>
            <a:avLst/>
            <a:gdLst>
              <a:gd name="T0" fmla="*/ 0 w 28"/>
              <a:gd name="T1" fmla="*/ 24 h 25"/>
              <a:gd name="T2" fmla="*/ 0 w 28"/>
              <a:gd name="T3" fmla="*/ 24 h 25"/>
              <a:gd name="T4" fmla="*/ 17 w 28"/>
              <a:gd name="T5" fmla="*/ 24 h 25"/>
              <a:gd name="T6" fmla="*/ 27 w 28"/>
              <a:gd name="T7" fmla="*/ 14 h 25"/>
              <a:gd name="T8" fmla="*/ 27 w 28"/>
              <a:gd name="T9" fmla="*/ 0 h 25"/>
              <a:gd name="T10" fmla="*/ 0 w 28"/>
              <a:gd name="T11" fmla="*/ 0 h 25"/>
              <a:gd name="T12" fmla="*/ 0 w 28"/>
              <a:gd name="T13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5">
                <a:moveTo>
                  <a:pt x="0" y="24"/>
                </a:moveTo>
                <a:lnTo>
                  <a:pt x="0" y="24"/>
                </a:lnTo>
                <a:cubicBezTo>
                  <a:pt x="17" y="24"/>
                  <a:pt x="17" y="24"/>
                  <a:pt x="17" y="24"/>
                </a:cubicBezTo>
                <a:cubicBezTo>
                  <a:pt x="20" y="24"/>
                  <a:pt x="27" y="20"/>
                  <a:pt x="27" y="14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lnTo>
                  <a:pt x="0" y="24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234">
            <a:extLst>
              <a:ext uri="{FF2B5EF4-FFF2-40B4-BE49-F238E27FC236}">
                <a16:creationId xmlns:a16="http://schemas.microsoft.com/office/drawing/2014/main" id="{742BC42F-AECC-6348-BA9D-C2A3DEA7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816" y="7007929"/>
            <a:ext cx="651137" cy="427315"/>
          </a:xfrm>
          <a:custGeom>
            <a:avLst/>
            <a:gdLst>
              <a:gd name="T0" fmla="*/ 27 w 141"/>
              <a:gd name="T1" fmla="*/ 49 h 91"/>
              <a:gd name="T2" fmla="*/ 27 w 141"/>
              <a:gd name="T3" fmla="*/ 49 h 91"/>
              <a:gd name="T4" fmla="*/ 27 w 141"/>
              <a:gd name="T5" fmla="*/ 49 h 91"/>
              <a:gd name="T6" fmla="*/ 30 w 141"/>
              <a:gd name="T7" fmla="*/ 49 h 91"/>
              <a:gd name="T8" fmla="*/ 30 w 141"/>
              <a:gd name="T9" fmla="*/ 60 h 91"/>
              <a:gd name="T10" fmla="*/ 30 w 141"/>
              <a:gd name="T11" fmla="*/ 90 h 91"/>
              <a:gd name="T12" fmla="*/ 110 w 141"/>
              <a:gd name="T13" fmla="*/ 90 h 91"/>
              <a:gd name="T14" fmla="*/ 110 w 141"/>
              <a:gd name="T15" fmla="*/ 60 h 91"/>
              <a:gd name="T16" fmla="*/ 110 w 141"/>
              <a:gd name="T17" fmla="*/ 49 h 91"/>
              <a:gd name="T18" fmla="*/ 110 w 141"/>
              <a:gd name="T19" fmla="*/ 49 h 91"/>
              <a:gd name="T20" fmla="*/ 113 w 141"/>
              <a:gd name="T21" fmla="*/ 49 h 91"/>
              <a:gd name="T22" fmla="*/ 113 w 141"/>
              <a:gd name="T23" fmla="*/ 60 h 91"/>
              <a:gd name="T24" fmla="*/ 140 w 141"/>
              <a:gd name="T25" fmla="*/ 60 h 91"/>
              <a:gd name="T26" fmla="*/ 140 w 141"/>
              <a:gd name="T27" fmla="*/ 43 h 91"/>
              <a:gd name="T28" fmla="*/ 140 w 141"/>
              <a:gd name="T29" fmla="*/ 40 h 91"/>
              <a:gd name="T30" fmla="*/ 100 w 141"/>
              <a:gd name="T31" fmla="*/ 3 h 91"/>
              <a:gd name="T32" fmla="*/ 90 w 141"/>
              <a:gd name="T33" fmla="*/ 0 h 91"/>
              <a:gd name="T34" fmla="*/ 70 w 141"/>
              <a:gd name="T35" fmla="*/ 16 h 91"/>
              <a:gd name="T36" fmla="*/ 46 w 141"/>
              <a:gd name="T37" fmla="*/ 0 h 91"/>
              <a:gd name="T38" fmla="*/ 33 w 141"/>
              <a:gd name="T39" fmla="*/ 3 h 91"/>
              <a:gd name="T40" fmla="*/ 0 w 141"/>
              <a:gd name="T41" fmla="*/ 40 h 91"/>
              <a:gd name="T42" fmla="*/ 0 w 141"/>
              <a:gd name="T43" fmla="*/ 43 h 91"/>
              <a:gd name="T44" fmla="*/ 0 w 141"/>
              <a:gd name="T45" fmla="*/ 60 h 91"/>
              <a:gd name="T46" fmla="*/ 27 w 141"/>
              <a:gd name="T47" fmla="*/ 60 h 91"/>
              <a:gd name="T48" fmla="*/ 27 w 141"/>
              <a:gd name="T49" fmla="*/ 4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" h="91">
                <a:moveTo>
                  <a:pt x="27" y="49"/>
                </a:moveTo>
                <a:lnTo>
                  <a:pt x="27" y="49"/>
                </a:lnTo>
                <a:lnTo>
                  <a:pt x="27" y="49"/>
                </a:lnTo>
                <a:cubicBezTo>
                  <a:pt x="30" y="49"/>
                  <a:pt x="30" y="49"/>
                  <a:pt x="30" y="49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90"/>
                  <a:pt x="30" y="90"/>
                  <a:pt x="30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10" y="49"/>
                  <a:pt x="110" y="49"/>
                  <a:pt x="110" y="49"/>
                </a:cubicBezTo>
                <a:lnTo>
                  <a:pt x="110" y="49"/>
                </a:lnTo>
                <a:cubicBezTo>
                  <a:pt x="113" y="49"/>
                  <a:pt x="113" y="49"/>
                  <a:pt x="113" y="49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40" y="60"/>
                  <a:pt x="140" y="60"/>
                  <a:pt x="140" y="60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40" y="13"/>
                  <a:pt x="133" y="9"/>
                  <a:pt x="100" y="3"/>
                </a:cubicBezTo>
                <a:cubicBezTo>
                  <a:pt x="97" y="0"/>
                  <a:pt x="93" y="0"/>
                  <a:pt x="90" y="0"/>
                </a:cubicBezTo>
                <a:cubicBezTo>
                  <a:pt x="90" y="6"/>
                  <a:pt x="83" y="16"/>
                  <a:pt x="70" y="16"/>
                </a:cubicBezTo>
                <a:cubicBezTo>
                  <a:pt x="53" y="16"/>
                  <a:pt x="50" y="6"/>
                  <a:pt x="46" y="0"/>
                </a:cubicBezTo>
                <a:cubicBezTo>
                  <a:pt x="43" y="0"/>
                  <a:pt x="40" y="3"/>
                  <a:pt x="33" y="3"/>
                </a:cubicBezTo>
                <a:cubicBezTo>
                  <a:pt x="6" y="9"/>
                  <a:pt x="0" y="13"/>
                  <a:pt x="0" y="4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60"/>
                  <a:pt x="0" y="60"/>
                  <a:pt x="0" y="60"/>
                </a:cubicBezTo>
                <a:cubicBezTo>
                  <a:pt x="27" y="60"/>
                  <a:pt x="27" y="60"/>
                  <a:pt x="27" y="60"/>
                </a:cubicBezTo>
                <a:lnTo>
                  <a:pt x="27" y="49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235">
            <a:extLst>
              <a:ext uri="{FF2B5EF4-FFF2-40B4-BE49-F238E27FC236}">
                <a16:creationId xmlns:a16="http://schemas.microsoft.com/office/drawing/2014/main" id="{7BF6E2E3-27A3-D445-9B74-6C558F6E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816" y="7313156"/>
            <a:ext cx="122088" cy="122088"/>
          </a:xfrm>
          <a:custGeom>
            <a:avLst/>
            <a:gdLst>
              <a:gd name="T0" fmla="*/ 27 w 28"/>
              <a:gd name="T1" fmla="*/ 0 h 25"/>
              <a:gd name="T2" fmla="*/ 27 w 28"/>
              <a:gd name="T3" fmla="*/ 0 h 25"/>
              <a:gd name="T4" fmla="*/ 0 w 28"/>
              <a:gd name="T5" fmla="*/ 0 h 25"/>
              <a:gd name="T6" fmla="*/ 0 w 28"/>
              <a:gd name="T7" fmla="*/ 14 h 25"/>
              <a:gd name="T8" fmla="*/ 10 w 28"/>
              <a:gd name="T9" fmla="*/ 24 h 25"/>
              <a:gd name="T10" fmla="*/ 27 w 28"/>
              <a:gd name="T11" fmla="*/ 24 h 25"/>
              <a:gd name="T12" fmla="*/ 27 w 28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5">
                <a:moveTo>
                  <a:pt x="27" y="0"/>
                </a:moveTo>
                <a:lnTo>
                  <a:pt x="27" y="0"/>
                </a:lnTo>
                <a:cubicBezTo>
                  <a:pt x="0" y="0"/>
                  <a:pt x="0" y="0"/>
                  <a:pt x="0" y="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20"/>
                  <a:pt x="3" y="24"/>
                  <a:pt x="10" y="24"/>
                </a:cubicBezTo>
                <a:cubicBezTo>
                  <a:pt x="27" y="24"/>
                  <a:pt x="27" y="24"/>
                  <a:pt x="27" y="24"/>
                </a:cubicBezTo>
                <a:lnTo>
                  <a:pt x="27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236">
            <a:extLst>
              <a:ext uri="{FF2B5EF4-FFF2-40B4-BE49-F238E27FC236}">
                <a16:creationId xmlns:a16="http://schemas.microsoft.com/office/drawing/2014/main" id="{66D11A2A-FCE9-954F-A3A8-25FA9436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1661" y="5156264"/>
            <a:ext cx="40696" cy="183127"/>
          </a:xfrm>
          <a:custGeom>
            <a:avLst/>
            <a:gdLst>
              <a:gd name="T0" fmla="*/ 3 w 8"/>
              <a:gd name="T1" fmla="*/ 0 h 41"/>
              <a:gd name="T2" fmla="*/ 3 w 8"/>
              <a:gd name="T3" fmla="*/ 0 h 41"/>
              <a:gd name="T4" fmla="*/ 0 w 8"/>
              <a:gd name="T5" fmla="*/ 0 h 41"/>
              <a:gd name="T6" fmla="*/ 0 w 8"/>
              <a:gd name="T7" fmla="*/ 40 h 41"/>
              <a:gd name="T8" fmla="*/ 7 w 8"/>
              <a:gd name="T9" fmla="*/ 40 h 41"/>
              <a:gd name="T10" fmla="*/ 7 w 8"/>
              <a:gd name="T11" fmla="*/ 0 h 41"/>
              <a:gd name="T12" fmla="*/ 3 w 8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1">
                <a:moveTo>
                  <a:pt x="3" y="0"/>
                </a:moveTo>
                <a:lnTo>
                  <a:pt x="3" y="0"/>
                </a:lnTo>
                <a:lnTo>
                  <a:pt x="0" y="0"/>
                </a:lnTo>
                <a:cubicBezTo>
                  <a:pt x="0" y="40"/>
                  <a:pt x="0" y="40"/>
                  <a:pt x="0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7" y="0"/>
                  <a:pt x="3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237">
            <a:extLst>
              <a:ext uri="{FF2B5EF4-FFF2-40B4-BE49-F238E27FC236}">
                <a16:creationId xmlns:a16="http://schemas.microsoft.com/office/drawing/2014/main" id="{F666B378-3FF1-5441-AE4B-0B020D3A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357" y="4505127"/>
            <a:ext cx="345910" cy="366264"/>
          </a:xfrm>
          <a:custGeom>
            <a:avLst/>
            <a:gdLst>
              <a:gd name="T0" fmla="*/ 43 w 74"/>
              <a:gd name="T1" fmla="*/ 80 h 81"/>
              <a:gd name="T2" fmla="*/ 43 w 74"/>
              <a:gd name="T3" fmla="*/ 80 h 81"/>
              <a:gd name="T4" fmla="*/ 33 w 74"/>
              <a:gd name="T5" fmla="*/ 80 h 81"/>
              <a:gd name="T6" fmla="*/ 6 w 74"/>
              <a:gd name="T7" fmla="*/ 30 h 81"/>
              <a:gd name="T8" fmla="*/ 30 w 74"/>
              <a:gd name="T9" fmla="*/ 10 h 81"/>
              <a:gd name="T10" fmla="*/ 60 w 74"/>
              <a:gd name="T11" fmla="*/ 7 h 81"/>
              <a:gd name="T12" fmla="*/ 70 w 74"/>
              <a:gd name="T13" fmla="*/ 47 h 81"/>
              <a:gd name="T14" fmla="*/ 43 w 74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81">
                <a:moveTo>
                  <a:pt x="43" y="80"/>
                </a:moveTo>
                <a:lnTo>
                  <a:pt x="43" y="80"/>
                </a:lnTo>
                <a:cubicBezTo>
                  <a:pt x="33" y="80"/>
                  <a:pt x="33" y="80"/>
                  <a:pt x="33" y="80"/>
                </a:cubicBezTo>
                <a:cubicBezTo>
                  <a:pt x="16" y="80"/>
                  <a:pt x="0" y="57"/>
                  <a:pt x="6" y="30"/>
                </a:cubicBezTo>
                <a:cubicBezTo>
                  <a:pt x="10" y="10"/>
                  <a:pt x="20" y="7"/>
                  <a:pt x="30" y="10"/>
                </a:cubicBezTo>
                <a:cubicBezTo>
                  <a:pt x="30" y="3"/>
                  <a:pt x="50" y="0"/>
                  <a:pt x="60" y="7"/>
                </a:cubicBezTo>
                <a:cubicBezTo>
                  <a:pt x="70" y="13"/>
                  <a:pt x="73" y="30"/>
                  <a:pt x="70" y="47"/>
                </a:cubicBezTo>
                <a:cubicBezTo>
                  <a:pt x="70" y="60"/>
                  <a:pt x="60" y="80"/>
                  <a:pt x="43" y="80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238">
            <a:extLst>
              <a:ext uri="{FF2B5EF4-FFF2-40B4-BE49-F238E27FC236}">
                <a16:creationId xmlns:a16="http://schemas.microsoft.com/office/drawing/2014/main" id="{0000B359-F23C-1A4C-85FC-F25A6F6BA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3053" y="4606862"/>
            <a:ext cx="264518" cy="305227"/>
          </a:xfrm>
          <a:custGeom>
            <a:avLst/>
            <a:gdLst>
              <a:gd name="T0" fmla="*/ 36 w 57"/>
              <a:gd name="T1" fmla="*/ 0 h 65"/>
              <a:gd name="T2" fmla="*/ 36 w 57"/>
              <a:gd name="T3" fmla="*/ 0 h 65"/>
              <a:gd name="T4" fmla="*/ 20 w 57"/>
              <a:gd name="T5" fmla="*/ 0 h 65"/>
              <a:gd name="T6" fmla="*/ 0 w 57"/>
              <a:gd name="T7" fmla="*/ 17 h 65"/>
              <a:gd name="T8" fmla="*/ 0 w 57"/>
              <a:gd name="T9" fmla="*/ 37 h 65"/>
              <a:gd name="T10" fmla="*/ 26 w 57"/>
              <a:gd name="T11" fmla="*/ 64 h 65"/>
              <a:gd name="T12" fmla="*/ 26 w 57"/>
              <a:gd name="T13" fmla="*/ 64 h 65"/>
              <a:gd name="T14" fmla="*/ 56 w 57"/>
              <a:gd name="T15" fmla="*/ 37 h 65"/>
              <a:gd name="T16" fmla="*/ 56 w 57"/>
              <a:gd name="T17" fmla="*/ 17 h 65"/>
              <a:gd name="T18" fmla="*/ 36 w 57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65">
                <a:moveTo>
                  <a:pt x="36" y="0"/>
                </a:moveTo>
                <a:lnTo>
                  <a:pt x="36" y="0"/>
                </a:lnTo>
                <a:cubicBezTo>
                  <a:pt x="20" y="0"/>
                  <a:pt x="20" y="0"/>
                  <a:pt x="20" y="0"/>
                </a:cubicBezTo>
                <a:cubicBezTo>
                  <a:pt x="10" y="0"/>
                  <a:pt x="0" y="7"/>
                  <a:pt x="0" y="1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0"/>
                  <a:pt x="13" y="64"/>
                  <a:pt x="26" y="64"/>
                </a:cubicBezTo>
                <a:lnTo>
                  <a:pt x="26" y="64"/>
                </a:lnTo>
                <a:cubicBezTo>
                  <a:pt x="43" y="64"/>
                  <a:pt x="56" y="50"/>
                  <a:pt x="56" y="3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7"/>
                  <a:pt x="46" y="0"/>
                  <a:pt x="36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239">
            <a:extLst>
              <a:ext uri="{FF2B5EF4-FFF2-40B4-BE49-F238E27FC236}">
                <a16:creationId xmlns:a16="http://schemas.microsoft.com/office/drawing/2014/main" id="{FAD508FF-F18E-074F-B32E-17BA870F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699" y="4830695"/>
            <a:ext cx="284873" cy="244177"/>
          </a:xfrm>
          <a:custGeom>
            <a:avLst/>
            <a:gdLst>
              <a:gd name="T0" fmla="*/ 60 w 61"/>
              <a:gd name="T1" fmla="*/ 40 h 51"/>
              <a:gd name="T2" fmla="*/ 60 w 61"/>
              <a:gd name="T3" fmla="*/ 40 h 51"/>
              <a:gd name="T4" fmla="*/ 50 w 61"/>
              <a:gd name="T5" fmla="*/ 0 h 51"/>
              <a:gd name="T6" fmla="*/ 14 w 61"/>
              <a:gd name="T7" fmla="*/ 0 h 51"/>
              <a:gd name="T8" fmla="*/ 0 w 61"/>
              <a:gd name="T9" fmla="*/ 40 h 51"/>
              <a:gd name="T10" fmla="*/ 30 w 61"/>
              <a:gd name="T11" fmla="*/ 50 h 51"/>
              <a:gd name="T12" fmla="*/ 60 w 61"/>
              <a:gd name="T1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51">
                <a:moveTo>
                  <a:pt x="60" y="40"/>
                </a:moveTo>
                <a:lnTo>
                  <a:pt x="60" y="40"/>
                </a:lnTo>
                <a:cubicBezTo>
                  <a:pt x="44" y="40"/>
                  <a:pt x="50" y="0"/>
                  <a:pt x="5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20" y="40"/>
                  <a:pt x="0" y="40"/>
                </a:cubicBezTo>
                <a:cubicBezTo>
                  <a:pt x="4" y="47"/>
                  <a:pt x="17" y="50"/>
                  <a:pt x="30" y="50"/>
                </a:cubicBezTo>
                <a:cubicBezTo>
                  <a:pt x="47" y="50"/>
                  <a:pt x="60" y="47"/>
                  <a:pt x="60" y="4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240">
            <a:extLst>
              <a:ext uri="{FF2B5EF4-FFF2-40B4-BE49-F238E27FC236}">
                <a16:creationId xmlns:a16="http://schemas.microsoft.com/office/drawing/2014/main" id="{F6580CCA-A62A-834B-9ECC-29DB9DD14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8267" y="5156264"/>
            <a:ext cx="40696" cy="183127"/>
          </a:xfrm>
          <a:custGeom>
            <a:avLst/>
            <a:gdLst>
              <a:gd name="T0" fmla="*/ 4 w 8"/>
              <a:gd name="T1" fmla="*/ 0 h 41"/>
              <a:gd name="T2" fmla="*/ 4 w 8"/>
              <a:gd name="T3" fmla="*/ 0 h 41"/>
              <a:gd name="T4" fmla="*/ 0 w 8"/>
              <a:gd name="T5" fmla="*/ 0 h 41"/>
              <a:gd name="T6" fmla="*/ 0 w 8"/>
              <a:gd name="T7" fmla="*/ 40 h 41"/>
              <a:gd name="T8" fmla="*/ 7 w 8"/>
              <a:gd name="T9" fmla="*/ 40 h 41"/>
              <a:gd name="T10" fmla="*/ 7 w 8"/>
              <a:gd name="T11" fmla="*/ 0 h 41"/>
              <a:gd name="T12" fmla="*/ 4 w 8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1">
                <a:moveTo>
                  <a:pt x="4" y="0"/>
                </a:moveTo>
                <a:lnTo>
                  <a:pt x="4" y="0"/>
                </a:ln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0"/>
                  <a:pt x="7" y="0"/>
                  <a:pt x="7" y="0"/>
                </a:cubicBezTo>
                <a:lnTo>
                  <a:pt x="4" y="0"/>
                </a:ln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241">
            <a:extLst>
              <a:ext uri="{FF2B5EF4-FFF2-40B4-BE49-F238E27FC236}">
                <a16:creationId xmlns:a16="http://schemas.microsoft.com/office/drawing/2014/main" id="{577E9497-1D16-AD4D-84B1-D9E4C5B94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394" y="4932430"/>
            <a:ext cx="203481" cy="81392"/>
          </a:xfrm>
          <a:custGeom>
            <a:avLst/>
            <a:gdLst>
              <a:gd name="T0" fmla="*/ 24 w 45"/>
              <a:gd name="T1" fmla="*/ 17 h 18"/>
              <a:gd name="T2" fmla="*/ 24 w 45"/>
              <a:gd name="T3" fmla="*/ 17 h 18"/>
              <a:gd name="T4" fmla="*/ 44 w 45"/>
              <a:gd name="T5" fmla="*/ 0 h 18"/>
              <a:gd name="T6" fmla="*/ 37 w 45"/>
              <a:gd name="T7" fmla="*/ 0 h 18"/>
              <a:gd name="T8" fmla="*/ 24 w 45"/>
              <a:gd name="T9" fmla="*/ 10 h 18"/>
              <a:gd name="T10" fmla="*/ 4 w 45"/>
              <a:gd name="T11" fmla="*/ 0 h 18"/>
              <a:gd name="T12" fmla="*/ 0 w 45"/>
              <a:gd name="T13" fmla="*/ 0 h 18"/>
              <a:gd name="T14" fmla="*/ 24 w 45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18">
                <a:moveTo>
                  <a:pt x="24" y="17"/>
                </a:moveTo>
                <a:lnTo>
                  <a:pt x="24" y="17"/>
                </a:lnTo>
                <a:cubicBezTo>
                  <a:pt x="37" y="17"/>
                  <a:pt x="40" y="7"/>
                  <a:pt x="44" y="0"/>
                </a:cubicBezTo>
                <a:cubicBezTo>
                  <a:pt x="40" y="0"/>
                  <a:pt x="37" y="0"/>
                  <a:pt x="37" y="0"/>
                </a:cubicBezTo>
                <a:cubicBezTo>
                  <a:pt x="37" y="0"/>
                  <a:pt x="34" y="10"/>
                  <a:pt x="24" y="10"/>
                </a:cubicBezTo>
                <a:cubicBezTo>
                  <a:pt x="7" y="10"/>
                  <a:pt x="4" y="0"/>
                  <a:pt x="4" y="0"/>
                </a:cubicBezTo>
                <a:cubicBezTo>
                  <a:pt x="4" y="0"/>
                  <a:pt x="4" y="0"/>
                  <a:pt x="0" y="0"/>
                </a:cubicBezTo>
                <a:cubicBezTo>
                  <a:pt x="0" y="7"/>
                  <a:pt x="7" y="17"/>
                  <a:pt x="24" y="17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242">
            <a:extLst>
              <a:ext uri="{FF2B5EF4-FFF2-40B4-BE49-F238E27FC236}">
                <a16:creationId xmlns:a16="http://schemas.microsoft.com/office/drawing/2014/main" id="{894899E9-549A-B446-9956-93A2B96D6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8963" y="5217303"/>
            <a:ext cx="101746" cy="40696"/>
          </a:xfrm>
          <a:custGeom>
            <a:avLst/>
            <a:gdLst>
              <a:gd name="T0" fmla="*/ 0 w 24"/>
              <a:gd name="T1" fmla="*/ 7 h 8"/>
              <a:gd name="T2" fmla="*/ 23 w 24"/>
              <a:gd name="T3" fmla="*/ 7 h 8"/>
              <a:gd name="T4" fmla="*/ 23 w 24"/>
              <a:gd name="T5" fmla="*/ 0 h 8"/>
              <a:gd name="T6" fmla="*/ 0 w 24"/>
              <a:gd name="T7" fmla="*/ 0 h 8"/>
              <a:gd name="T8" fmla="*/ 0 w 24"/>
              <a:gd name="T9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8">
                <a:moveTo>
                  <a:pt x="0" y="7"/>
                </a:moveTo>
                <a:lnTo>
                  <a:pt x="23" y="7"/>
                </a:lnTo>
                <a:lnTo>
                  <a:pt x="23" y="0"/>
                </a:lnTo>
                <a:lnTo>
                  <a:pt x="0" y="0"/>
                </a:lnTo>
                <a:lnTo>
                  <a:pt x="0" y="7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243">
            <a:extLst>
              <a:ext uri="{FF2B5EF4-FFF2-40B4-BE49-F238E27FC236}">
                <a16:creationId xmlns:a16="http://schemas.microsoft.com/office/drawing/2014/main" id="{85E4E12F-178D-584B-A43B-D1C8FB01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913" y="5217303"/>
            <a:ext cx="101746" cy="40696"/>
          </a:xfrm>
          <a:custGeom>
            <a:avLst/>
            <a:gdLst>
              <a:gd name="T0" fmla="*/ 23 w 24"/>
              <a:gd name="T1" fmla="*/ 0 h 8"/>
              <a:gd name="T2" fmla="*/ 0 w 24"/>
              <a:gd name="T3" fmla="*/ 0 h 8"/>
              <a:gd name="T4" fmla="*/ 0 w 24"/>
              <a:gd name="T5" fmla="*/ 7 h 8"/>
              <a:gd name="T6" fmla="*/ 23 w 24"/>
              <a:gd name="T7" fmla="*/ 7 h 8"/>
              <a:gd name="T8" fmla="*/ 23 w 24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8">
                <a:moveTo>
                  <a:pt x="23" y="0"/>
                </a:moveTo>
                <a:lnTo>
                  <a:pt x="0" y="0"/>
                </a:lnTo>
                <a:lnTo>
                  <a:pt x="0" y="7"/>
                </a:lnTo>
                <a:lnTo>
                  <a:pt x="23" y="7"/>
                </a:lnTo>
                <a:lnTo>
                  <a:pt x="23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244">
            <a:extLst>
              <a:ext uri="{FF2B5EF4-FFF2-40B4-BE49-F238E27FC236}">
                <a16:creationId xmlns:a16="http://schemas.microsoft.com/office/drawing/2014/main" id="{9DF052F8-21CF-C94C-BAE4-1D6C6278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8963" y="5237657"/>
            <a:ext cx="101746" cy="101733"/>
          </a:xfrm>
          <a:custGeom>
            <a:avLst/>
            <a:gdLst>
              <a:gd name="T0" fmla="*/ 0 w 24"/>
              <a:gd name="T1" fmla="*/ 23 h 24"/>
              <a:gd name="T2" fmla="*/ 0 w 24"/>
              <a:gd name="T3" fmla="*/ 23 h 24"/>
              <a:gd name="T4" fmla="*/ 17 w 24"/>
              <a:gd name="T5" fmla="*/ 23 h 24"/>
              <a:gd name="T6" fmla="*/ 23 w 24"/>
              <a:gd name="T7" fmla="*/ 13 h 24"/>
              <a:gd name="T8" fmla="*/ 23 w 24"/>
              <a:gd name="T9" fmla="*/ 0 h 24"/>
              <a:gd name="T10" fmla="*/ 0 w 24"/>
              <a:gd name="T11" fmla="*/ 0 h 24"/>
              <a:gd name="T12" fmla="*/ 0 w 24"/>
              <a:gd name="T1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4">
                <a:moveTo>
                  <a:pt x="0" y="23"/>
                </a:moveTo>
                <a:lnTo>
                  <a:pt x="0" y="23"/>
                </a:lnTo>
                <a:cubicBezTo>
                  <a:pt x="17" y="23"/>
                  <a:pt x="17" y="23"/>
                  <a:pt x="17" y="23"/>
                </a:cubicBezTo>
                <a:cubicBezTo>
                  <a:pt x="20" y="23"/>
                  <a:pt x="23" y="20"/>
                  <a:pt x="23" y="13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lnTo>
                  <a:pt x="0" y="23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245">
            <a:extLst>
              <a:ext uri="{FF2B5EF4-FFF2-40B4-BE49-F238E27FC236}">
                <a16:creationId xmlns:a16="http://schemas.microsoft.com/office/drawing/2014/main" id="{21816423-8431-764A-8A5F-94A02CA0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913" y="4932430"/>
            <a:ext cx="630796" cy="427315"/>
          </a:xfrm>
          <a:custGeom>
            <a:avLst/>
            <a:gdLst>
              <a:gd name="T0" fmla="*/ 23 w 137"/>
              <a:gd name="T1" fmla="*/ 50 h 91"/>
              <a:gd name="T2" fmla="*/ 23 w 137"/>
              <a:gd name="T3" fmla="*/ 50 h 91"/>
              <a:gd name="T4" fmla="*/ 26 w 137"/>
              <a:gd name="T5" fmla="*/ 50 h 91"/>
              <a:gd name="T6" fmla="*/ 30 w 137"/>
              <a:gd name="T7" fmla="*/ 50 h 91"/>
              <a:gd name="T8" fmla="*/ 30 w 137"/>
              <a:gd name="T9" fmla="*/ 60 h 91"/>
              <a:gd name="T10" fmla="*/ 30 w 137"/>
              <a:gd name="T11" fmla="*/ 90 h 91"/>
              <a:gd name="T12" fmla="*/ 106 w 137"/>
              <a:gd name="T13" fmla="*/ 90 h 91"/>
              <a:gd name="T14" fmla="*/ 106 w 137"/>
              <a:gd name="T15" fmla="*/ 60 h 91"/>
              <a:gd name="T16" fmla="*/ 106 w 137"/>
              <a:gd name="T17" fmla="*/ 50 h 91"/>
              <a:gd name="T18" fmla="*/ 110 w 137"/>
              <a:gd name="T19" fmla="*/ 50 h 91"/>
              <a:gd name="T20" fmla="*/ 113 w 137"/>
              <a:gd name="T21" fmla="*/ 50 h 91"/>
              <a:gd name="T22" fmla="*/ 113 w 137"/>
              <a:gd name="T23" fmla="*/ 60 h 91"/>
              <a:gd name="T24" fmla="*/ 136 w 137"/>
              <a:gd name="T25" fmla="*/ 60 h 91"/>
              <a:gd name="T26" fmla="*/ 136 w 137"/>
              <a:gd name="T27" fmla="*/ 44 h 91"/>
              <a:gd name="T28" fmla="*/ 136 w 137"/>
              <a:gd name="T29" fmla="*/ 40 h 91"/>
              <a:gd name="T30" fmla="*/ 96 w 137"/>
              <a:gd name="T31" fmla="*/ 4 h 91"/>
              <a:gd name="T32" fmla="*/ 90 w 137"/>
              <a:gd name="T33" fmla="*/ 0 h 91"/>
              <a:gd name="T34" fmla="*/ 70 w 137"/>
              <a:gd name="T35" fmla="*/ 17 h 91"/>
              <a:gd name="T36" fmla="*/ 46 w 137"/>
              <a:gd name="T37" fmla="*/ 0 h 91"/>
              <a:gd name="T38" fmla="*/ 33 w 137"/>
              <a:gd name="T39" fmla="*/ 4 h 91"/>
              <a:gd name="T40" fmla="*/ 0 w 137"/>
              <a:gd name="T41" fmla="*/ 40 h 91"/>
              <a:gd name="T42" fmla="*/ 0 w 137"/>
              <a:gd name="T43" fmla="*/ 44 h 91"/>
              <a:gd name="T44" fmla="*/ 0 w 137"/>
              <a:gd name="T45" fmla="*/ 60 h 91"/>
              <a:gd name="T46" fmla="*/ 23 w 137"/>
              <a:gd name="T47" fmla="*/ 60 h 91"/>
              <a:gd name="T48" fmla="*/ 23 w 137"/>
              <a:gd name="T49" fmla="*/ 5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7" h="91">
                <a:moveTo>
                  <a:pt x="23" y="50"/>
                </a:moveTo>
                <a:lnTo>
                  <a:pt x="23" y="50"/>
                </a:lnTo>
                <a:lnTo>
                  <a:pt x="26" y="50"/>
                </a:lnTo>
                <a:cubicBezTo>
                  <a:pt x="30" y="50"/>
                  <a:pt x="30" y="50"/>
                  <a:pt x="30" y="5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90"/>
                  <a:pt x="30" y="90"/>
                  <a:pt x="30" y="90"/>
                </a:cubicBezTo>
                <a:cubicBezTo>
                  <a:pt x="106" y="90"/>
                  <a:pt x="106" y="90"/>
                  <a:pt x="106" y="90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6" y="50"/>
                  <a:pt x="106" y="50"/>
                  <a:pt x="110" y="50"/>
                </a:cubicBezTo>
                <a:lnTo>
                  <a:pt x="113" y="50"/>
                </a:lnTo>
                <a:cubicBezTo>
                  <a:pt x="113" y="60"/>
                  <a:pt x="113" y="60"/>
                  <a:pt x="113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6" y="44"/>
                  <a:pt x="136" y="44"/>
                  <a:pt x="136" y="44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17"/>
                  <a:pt x="130" y="10"/>
                  <a:pt x="96" y="4"/>
                </a:cubicBezTo>
                <a:cubicBezTo>
                  <a:pt x="96" y="0"/>
                  <a:pt x="93" y="0"/>
                  <a:pt x="90" y="0"/>
                </a:cubicBezTo>
                <a:cubicBezTo>
                  <a:pt x="86" y="7"/>
                  <a:pt x="83" y="17"/>
                  <a:pt x="70" y="17"/>
                </a:cubicBezTo>
                <a:cubicBezTo>
                  <a:pt x="53" y="17"/>
                  <a:pt x="46" y="7"/>
                  <a:pt x="46" y="0"/>
                </a:cubicBezTo>
                <a:cubicBezTo>
                  <a:pt x="43" y="0"/>
                  <a:pt x="40" y="4"/>
                  <a:pt x="33" y="4"/>
                </a:cubicBezTo>
                <a:cubicBezTo>
                  <a:pt x="6" y="10"/>
                  <a:pt x="0" y="17"/>
                  <a:pt x="0" y="4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23" y="60"/>
                  <a:pt x="23" y="60"/>
                  <a:pt x="23" y="60"/>
                </a:cubicBezTo>
                <a:lnTo>
                  <a:pt x="23" y="5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246">
            <a:extLst>
              <a:ext uri="{FF2B5EF4-FFF2-40B4-BE49-F238E27FC236}">
                <a16:creationId xmlns:a16="http://schemas.microsoft.com/office/drawing/2014/main" id="{FB4A8DA5-DD95-4344-9E7D-02ACB0F1A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913" y="5237657"/>
            <a:ext cx="101746" cy="101733"/>
          </a:xfrm>
          <a:custGeom>
            <a:avLst/>
            <a:gdLst>
              <a:gd name="T0" fmla="*/ 23 w 24"/>
              <a:gd name="T1" fmla="*/ 0 h 24"/>
              <a:gd name="T2" fmla="*/ 23 w 24"/>
              <a:gd name="T3" fmla="*/ 0 h 24"/>
              <a:gd name="T4" fmla="*/ 0 w 24"/>
              <a:gd name="T5" fmla="*/ 0 h 24"/>
              <a:gd name="T6" fmla="*/ 0 w 24"/>
              <a:gd name="T7" fmla="*/ 13 h 24"/>
              <a:gd name="T8" fmla="*/ 6 w 24"/>
              <a:gd name="T9" fmla="*/ 23 h 24"/>
              <a:gd name="T10" fmla="*/ 23 w 24"/>
              <a:gd name="T11" fmla="*/ 23 h 24"/>
              <a:gd name="T12" fmla="*/ 23 w 24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4">
                <a:moveTo>
                  <a:pt x="23" y="0"/>
                </a:moveTo>
                <a:lnTo>
                  <a:pt x="23" y="0"/>
                </a:ln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20"/>
                  <a:pt x="3" y="23"/>
                  <a:pt x="6" y="23"/>
                </a:cubicBezTo>
                <a:cubicBezTo>
                  <a:pt x="23" y="23"/>
                  <a:pt x="23" y="23"/>
                  <a:pt x="23" y="23"/>
                </a:cubicBezTo>
                <a:lnTo>
                  <a:pt x="23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247">
            <a:extLst>
              <a:ext uri="{FF2B5EF4-FFF2-40B4-BE49-F238E27FC236}">
                <a16:creationId xmlns:a16="http://schemas.microsoft.com/office/drawing/2014/main" id="{53F694A1-CA5B-B340-9E4C-B0822ED1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699" y="7801510"/>
            <a:ext cx="20354" cy="183127"/>
          </a:xfrm>
          <a:custGeom>
            <a:avLst/>
            <a:gdLst>
              <a:gd name="T0" fmla="*/ 4 w 5"/>
              <a:gd name="T1" fmla="*/ 0 h 41"/>
              <a:gd name="T2" fmla="*/ 4 w 5"/>
              <a:gd name="T3" fmla="*/ 0 h 41"/>
              <a:gd name="T4" fmla="*/ 0 w 5"/>
              <a:gd name="T5" fmla="*/ 0 h 41"/>
              <a:gd name="T6" fmla="*/ 0 w 5"/>
              <a:gd name="T7" fmla="*/ 40 h 41"/>
              <a:gd name="T8" fmla="*/ 4 w 5"/>
              <a:gd name="T9" fmla="*/ 40 h 41"/>
              <a:gd name="T10" fmla="*/ 4 w 5"/>
              <a:gd name="T1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41">
                <a:moveTo>
                  <a:pt x="4" y="0"/>
                </a:moveTo>
                <a:lnTo>
                  <a:pt x="4" y="0"/>
                </a:lnTo>
                <a:cubicBezTo>
                  <a:pt x="0" y="0"/>
                  <a:pt x="0" y="0"/>
                  <a:pt x="0" y="0"/>
                </a:cubicBezTo>
                <a:cubicBezTo>
                  <a:pt x="0" y="40"/>
                  <a:pt x="0" y="40"/>
                  <a:pt x="0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248">
            <a:extLst>
              <a:ext uri="{FF2B5EF4-FFF2-40B4-BE49-F238E27FC236}">
                <a16:creationId xmlns:a16="http://schemas.microsoft.com/office/drawing/2014/main" id="{1D6F6135-78E3-6D48-85AD-453DA8988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394" y="7150373"/>
            <a:ext cx="345923" cy="366264"/>
          </a:xfrm>
          <a:custGeom>
            <a:avLst/>
            <a:gdLst>
              <a:gd name="T0" fmla="*/ 40 w 74"/>
              <a:gd name="T1" fmla="*/ 80 h 81"/>
              <a:gd name="T2" fmla="*/ 40 w 74"/>
              <a:gd name="T3" fmla="*/ 80 h 81"/>
              <a:gd name="T4" fmla="*/ 33 w 74"/>
              <a:gd name="T5" fmla="*/ 80 h 81"/>
              <a:gd name="T6" fmla="*/ 3 w 74"/>
              <a:gd name="T7" fmla="*/ 30 h 81"/>
              <a:gd name="T8" fmla="*/ 27 w 74"/>
              <a:gd name="T9" fmla="*/ 10 h 81"/>
              <a:gd name="T10" fmla="*/ 60 w 74"/>
              <a:gd name="T11" fmla="*/ 7 h 81"/>
              <a:gd name="T12" fmla="*/ 70 w 74"/>
              <a:gd name="T13" fmla="*/ 47 h 81"/>
              <a:gd name="T14" fmla="*/ 40 w 74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81">
                <a:moveTo>
                  <a:pt x="40" y="80"/>
                </a:moveTo>
                <a:lnTo>
                  <a:pt x="40" y="80"/>
                </a:lnTo>
                <a:cubicBezTo>
                  <a:pt x="33" y="80"/>
                  <a:pt x="33" y="80"/>
                  <a:pt x="33" y="80"/>
                </a:cubicBezTo>
                <a:cubicBezTo>
                  <a:pt x="17" y="80"/>
                  <a:pt x="0" y="57"/>
                  <a:pt x="3" y="30"/>
                </a:cubicBezTo>
                <a:cubicBezTo>
                  <a:pt x="7" y="10"/>
                  <a:pt x="20" y="7"/>
                  <a:pt x="27" y="10"/>
                </a:cubicBezTo>
                <a:cubicBezTo>
                  <a:pt x="30" y="3"/>
                  <a:pt x="50" y="0"/>
                  <a:pt x="60" y="7"/>
                </a:cubicBezTo>
                <a:cubicBezTo>
                  <a:pt x="70" y="13"/>
                  <a:pt x="73" y="30"/>
                  <a:pt x="70" y="47"/>
                </a:cubicBezTo>
                <a:cubicBezTo>
                  <a:pt x="67" y="60"/>
                  <a:pt x="57" y="80"/>
                  <a:pt x="40" y="80"/>
                </a:cubicBezTo>
              </a:path>
            </a:pathLst>
          </a:custGeom>
          <a:solidFill>
            <a:srgbClr val="9370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249">
            <a:extLst>
              <a:ext uri="{FF2B5EF4-FFF2-40B4-BE49-F238E27FC236}">
                <a16:creationId xmlns:a16="http://schemas.microsoft.com/office/drawing/2014/main" id="{04965E2A-9A97-1C47-A8A8-C8069C4C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090" y="7252106"/>
            <a:ext cx="244177" cy="305227"/>
          </a:xfrm>
          <a:custGeom>
            <a:avLst/>
            <a:gdLst>
              <a:gd name="T0" fmla="*/ 37 w 54"/>
              <a:gd name="T1" fmla="*/ 0 h 65"/>
              <a:gd name="T2" fmla="*/ 37 w 54"/>
              <a:gd name="T3" fmla="*/ 0 h 65"/>
              <a:gd name="T4" fmla="*/ 17 w 54"/>
              <a:gd name="T5" fmla="*/ 0 h 65"/>
              <a:gd name="T6" fmla="*/ 0 w 54"/>
              <a:gd name="T7" fmla="*/ 17 h 65"/>
              <a:gd name="T8" fmla="*/ 0 w 54"/>
              <a:gd name="T9" fmla="*/ 37 h 65"/>
              <a:gd name="T10" fmla="*/ 27 w 54"/>
              <a:gd name="T11" fmla="*/ 64 h 65"/>
              <a:gd name="T12" fmla="*/ 27 w 54"/>
              <a:gd name="T13" fmla="*/ 64 h 65"/>
              <a:gd name="T14" fmla="*/ 53 w 54"/>
              <a:gd name="T15" fmla="*/ 37 h 65"/>
              <a:gd name="T16" fmla="*/ 53 w 54"/>
              <a:gd name="T17" fmla="*/ 17 h 65"/>
              <a:gd name="T18" fmla="*/ 37 w 54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65">
                <a:moveTo>
                  <a:pt x="37" y="0"/>
                </a:moveTo>
                <a:lnTo>
                  <a:pt x="37" y="0"/>
                </a:ln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0"/>
                  <a:pt x="10" y="64"/>
                  <a:pt x="27" y="64"/>
                </a:cubicBezTo>
                <a:lnTo>
                  <a:pt x="27" y="64"/>
                </a:lnTo>
                <a:cubicBezTo>
                  <a:pt x="43" y="64"/>
                  <a:pt x="53" y="50"/>
                  <a:pt x="53" y="3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7"/>
                  <a:pt x="47" y="0"/>
                  <a:pt x="37" y="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250">
            <a:extLst>
              <a:ext uri="{FF2B5EF4-FFF2-40B4-BE49-F238E27FC236}">
                <a16:creationId xmlns:a16="http://schemas.microsoft.com/office/drawing/2014/main" id="{5547C86C-3A6D-2847-8402-8FF95952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749" y="7475941"/>
            <a:ext cx="284873" cy="244177"/>
          </a:xfrm>
          <a:custGeom>
            <a:avLst/>
            <a:gdLst>
              <a:gd name="T0" fmla="*/ 60 w 61"/>
              <a:gd name="T1" fmla="*/ 40 h 51"/>
              <a:gd name="T2" fmla="*/ 60 w 61"/>
              <a:gd name="T3" fmla="*/ 40 h 51"/>
              <a:gd name="T4" fmla="*/ 46 w 61"/>
              <a:gd name="T5" fmla="*/ 0 h 51"/>
              <a:gd name="T6" fmla="*/ 13 w 61"/>
              <a:gd name="T7" fmla="*/ 0 h 51"/>
              <a:gd name="T8" fmla="*/ 0 w 61"/>
              <a:gd name="T9" fmla="*/ 40 h 51"/>
              <a:gd name="T10" fmla="*/ 30 w 61"/>
              <a:gd name="T11" fmla="*/ 50 h 51"/>
              <a:gd name="T12" fmla="*/ 60 w 61"/>
              <a:gd name="T1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51">
                <a:moveTo>
                  <a:pt x="60" y="40"/>
                </a:moveTo>
                <a:lnTo>
                  <a:pt x="60" y="40"/>
                </a:lnTo>
                <a:cubicBezTo>
                  <a:pt x="40" y="40"/>
                  <a:pt x="46" y="0"/>
                  <a:pt x="4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20" y="40"/>
                  <a:pt x="0" y="40"/>
                </a:cubicBezTo>
                <a:cubicBezTo>
                  <a:pt x="3" y="47"/>
                  <a:pt x="16" y="50"/>
                  <a:pt x="30" y="50"/>
                </a:cubicBezTo>
                <a:cubicBezTo>
                  <a:pt x="43" y="50"/>
                  <a:pt x="56" y="47"/>
                  <a:pt x="60" y="40"/>
                </a:cubicBez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251">
            <a:extLst>
              <a:ext uri="{FF2B5EF4-FFF2-40B4-BE49-F238E27FC236}">
                <a16:creationId xmlns:a16="http://schemas.microsoft.com/office/drawing/2014/main" id="{8794298D-E2E7-9549-ADB5-93018D83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317" y="7801510"/>
            <a:ext cx="20341" cy="183127"/>
          </a:xfrm>
          <a:custGeom>
            <a:avLst/>
            <a:gdLst>
              <a:gd name="T0" fmla="*/ 0 w 4"/>
              <a:gd name="T1" fmla="*/ 0 h 41"/>
              <a:gd name="T2" fmla="*/ 0 w 4"/>
              <a:gd name="T3" fmla="*/ 0 h 41"/>
              <a:gd name="T4" fmla="*/ 0 w 4"/>
              <a:gd name="T5" fmla="*/ 0 h 41"/>
              <a:gd name="T6" fmla="*/ 0 w 4"/>
              <a:gd name="T7" fmla="*/ 40 h 41"/>
              <a:gd name="T8" fmla="*/ 3 w 4"/>
              <a:gd name="T9" fmla="*/ 40 h 41"/>
              <a:gd name="T10" fmla="*/ 3 w 4"/>
              <a:gd name="T11" fmla="*/ 0 h 41"/>
              <a:gd name="T12" fmla="*/ 0 w 4"/>
              <a:gd name="T1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" h="4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40"/>
                  <a:pt x="0" y="40"/>
                  <a:pt x="0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0" y="0"/>
                </a:cubicBezTo>
              </a:path>
            </a:pathLst>
          </a:custGeom>
          <a:solidFill>
            <a:srgbClr val="D17A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252">
            <a:extLst>
              <a:ext uri="{FF2B5EF4-FFF2-40B4-BE49-F238E27FC236}">
                <a16:creationId xmlns:a16="http://schemas.microsoft.com/office/drawing/2014/main" id="{BC546B52-DC6C-1F42-8399-E1D76C80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445" y="7577674"/>
            <a:ext cx="223822" cy="81392"/>
          </a:xfrm>
          <a:custGeom>
            <a:avLst/>
            <a:gdLst>
              <a:gd name="T0" fmla="*/ 24 w 48"/>
              <a:gd name="T1" fmla="*/ 17 h 18"/>
              <a:gd name="T2" fmla="*/ 24 w 48"/>
              <a:gd name="T3" fmla="*/ 17 h 18"/>
              <a:gd name="T4" fmla="*/ 47 w 48"/>
              <a:gd name="T5" fmla="*/ 0 h 18"/>
              <a:gd name="T6" fmla="*/ 40 w 48"/>
              <a:gd name="T7" fmla="*/ 0 h 18"/>
              <a:gd name="T8" fmla="*/ 24 w 48"/>
              <a:gd name="T9" fmla="*/ 10 h 18"/>
              <a:gd name="T10" fmla="*/ 7 w 48"/>
              <a:gd name="T11" fmla="*/ 0 h 18"/>
              <a:gd name="T12" fmla="*/ 0 w 48"/>
              <a:gd name="T13" fmla="*/ 0 h 18"/>
              <a:gd name="T14" fmla="*/ 24 w 48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18">
                <a:moveTo>
                  <a:pt x="24" y="17"/>
                </a:moveTo>
                <a:lnTo>
                  <a:pt x="24" y="17"/>
                </a:lnTo>
                <a:cubicBezTo>
                  <a:pt x="37" y="17"/>
                  <a:pt x="44" y="7"/>
                  <a:pt x="47" y="0"/>
                </a:cubicBezTo>
                <a:cubicBezTo>
                  <a:pt x="44" y="0"/>
                  <a:pt x="40" y="0"/>
                  <a:pt x="40" y="0"/>
                </a:cubicBezTo>
                <a:cubicBezTo>
                  <a:pt x="40" y="0"/>
                  <a:pt x="37" y="10"/>
                  <a:pt x="24" y="10"/>
                </a:cubicBezTo>
                <a:cubicBezTo>
                  <a:pt x="10" y="10"/>
                  <a:pt x="7" y="0"/>
                  <a:pt x="7" y="0"/>
                </a:cubicBezTo>
                <a:cubicBezTo>
                  <a:pt x="7" y="0"/>
                  <a:pt x="4" y="0"/>
                  <a:pt x="0" y="0"/>
                </a:cubicBezTo>
                <a:cubicBezTo>
                  <a:pt x="4" y="7"/>
                  <a:pt x="10" y="17"/>
                  <a:pt x="24" y="17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253">
            <a:extLst>
              <a:ext uri="{FF2B5EF4-FFF2-40B4-BE49-F238E27FC236}">
                <a16:creationId xmlns:a16="http://schemas.microsoft.com/office/drawing/2014/main" id="{6ED36496-CE2E-7549-B025-A28A8BBB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659" y="7862547"/>
            <a:ext cx="122088" cy="40696"/>
          </a:xfrm>
          <a:custGeom>
            <a:avLst/>
            <a:gdLst>
              <a:gd name="T0" fmla="*/ 0 w 28"/>
              <a:gd name="T1" fmla="*/ 7 h 8"/>
              <a:gd name="T2" fmla="*/ 27 w 28"/>
              <a:gd name="T3" fmla="*/ 7 h 8"/>
              <a:gd name="T4" fmla="*/ 27 w 28"/>
              <a:gd name="T5" fmla="*/ 0 h 8"/>
              <a:gd name="T6" fmla="*/ 0 w 28"/>
              <a:gd name="T7" fmla="*/ 0 h 8"/>
              <a:gd name="T8" fmla="*/ 0 w 28"/>
              <a:gd name="T9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">
                <a:moveTo>
                  <a:pt x="0" y="7"/>
                </a:moveTo>
                <a:lnTo>
                  <a:pt x="27" y="7"/>
                </a:lnTo>
                <a:lnTo>
                  <a:pt x="27" y="0"/>
                </a:lnTo>
                <a:lnTo>
                  <a:pt x="0" y="0"/>
                </a:lnTo>
                <a:lnTo>
                  <a:pt x="0" y="7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254">
            <a:extLst>
              <a:ext uri="{FF2B5EF4-FFF2-40B4-BE49-F238E27FC236}">
                <a16:creationId xmlns:a16="http://schemas.microsoft.com/office/drawing/2014/main" id="{A0EECF38-5BCA-9E4D-B866-7E3BA48F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611" y="7862547"/>
            <a:ext cx="122088" cy="40696"/>
          </a:xfrm>
          <a:custGeom>
            <a:avLst/>
            <a:gdLst>
              <a:gd name="T0" fmla="*/ 26 w 27"/>
              <a:gd name="T1" fmla="*/ 0 h 8"/>
              <a:gd name="T2" fmla="*/ 0 w 27"/>
              <a:gd name="T3" fmla="*/ 0 h 8"/>
              <a:gd name="T4" fmla="*/ 0 w 27"/>
              <a:gd name="T5" fmla="*/ 7 h 8"/>
              <a:gd name="T6" fmla="*/ 26 w 27"/>
              <a:gd name="T7" fmla="*/ 7 h 8"/>
              <a:gd name="T8" fmla="*/ 26 w 27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">
                <a:moveTo>
                  <a:pt x="26" y="0"/>
                </a:moveTo>
                <a:lnTo>
                  <a:pt x="0" y="0"/>
                </a:lnTo>
                <a:lnTo>
                  <a:pt x="0" y="7"/>
                </a:lnTo>
                <a:lnTo>
                  <a:pt x="26" y="7"/>
                </a:lnTo>
                <a:lnTo>
                  <a:pt x="26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255">
            <a:extLst>
              <a:ext uri="{FF2B5EF4-FFF2-40B4-BE49-F238E27FC236}">
                <a16:creationId xmlns:a16="http://schemas.microsoft.com/office/drawing/2014/main" id="{E513289F-0474-B642-8231-61EF0116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659" y="7882901"/>
            <a:ext cx="122088" cy="101733"/>
          </a:xfrm>
          <a:custGeom>
            <a:avLst/>
            <a:gdLst>
              <a:gd name="T0" fmla="*/ 0 w 28"/>
              <a:gd name="T1" fmla="*/ 23 h 24"/>
              <a:gd name="T2" fmla="*/ 0 w 28"/>
              <a:gd name="T3" fmla="*/ 23 h 24"/>
              <a:gd name="T4" fmla="*/ 17 w 28"/>
              <a:gd name="T5" fmla="*/ 23 h 24"/>
              <a:gd name="T6" fmla="*/ 27 w 28"/>
              <a:gd name="T7" fmla="*/ 13 h 24"/>
              <a:gd name="T8" fmla="*/ 27 w 28"/>
              <a:gd name="T9" fmla="*/ 0 h 24"/>
              <a:gd name="T10" fmla="*/ 0 w 28"/>
              <a:gd name="T11" fmla="*/ 0 h 24"/>
              <a:gd name="T12" fmla="*/ 0 w 28"/>
              <a:gd name="T1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4">
                <a:moveTo>
                  <a:pt x="0" y="23"/>
                </a:moveTo>
                <a:lnTo>
                  <a:pt x="0" y="23"/>
                </a:lnTo>
                <a:cubicBezTo>
                  <a:pt x="17" y="23"/>
                  <a:pt x="17" y="23"/>
                  <a:pt x="17" y="23"/>
                </a:cubicBezTo>
                <a:cubicBezTo>
                  <a:pt x="23" y="23"/>
                  <a:pt x="27" y="20"/>
                  <a:pt x="27" y="13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lnTo>
                  <a:pt x="0" y="23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256">
            <a:extLst>
              <a:ext uri="{FF2B5EF4-FFF2-40B4-BE49-F238E27FC236}">
                <a16:creationId xmlns:a16="http://schemas.microsoft.com/office/drawing/2014/main" id="{701BD144-0D6C-8F49-B28C-6BA739DA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611" y="7577674"/>
            <a:ext cx="651137" cy="427315"/>
          </a:xfrm>
          <a:custGeom>
            <a:avLst/>
            <a:gdLst>
              <a:gd name="T0" fmla="*/ 26 w 141"/>
              <a:gd name="T1" fmla="*/ 50 h 91"/>
              <a:gd name="T2" fmla="*/ 26 w 141"/>
              <a:gd name="T3" fmla="*/ 50 h 91"/>
              <a:gd name="T4" fmla="*/ 30 w 141"/>
              <a:gd name="T5" fmla="*/ 50 h 91"/>
              <a:gd name="T6" fmla="*/ 30 w 141"/>
              <a:gd name="T7" fmla="*/ 50 h 91"/>
              <a:gd name="T8" fmla="*/ 30 w 141"/>
              <a:gd name="T9" fmla="*/ 60 h 91"/>
              <a:gd name="T10" fmla="*/ 30 w 141"/>
              <a:gd name="T11" fmla="*/ 90 h 91"/>
              <a:gd name="T12" fmla="*/ 110 w 141"/>
              <a:gd name="T13" fmla="*/ 90 h 91"/>
              <a:gd name="T14" fmla="*/ 110 w 141"/>
              <a:gd name="T15" fmla="*/ 60 h 91"/>
              <a:gd name="T16" fmla="*/ 110 w 141"/>
              <a:gd name="T17" fmla="*/ 50 h 91"/>
              <a:gd name="T18" fmla="*/ 110 w 141"/>
              <a:gd name="T19" fmla="*/ 50 h 91"/>
              <a:gd name="T20" fmla="*/ 113 w 141"/>
              <a:gd name="T21" fmla="*/ 50 h 91"/>
              <a:gd name="T22" fmla="*/ 113 w 141"/>
              <a:gd name="T23" fmla="*/ 60 h 91"/>
              <a:gd name="T24" fmla="*/ 140 w 141"/>
              <a:gd name="T25" fmla="*/ 60 h 91"/>
              <a:gd name="T26" fmla="*/ 140 w 141"/>
              <a:gd name="T27" fmla="*/ 44 h 91"/>
              <a:gd name="T28" fmla="*/ 140 w 141"/>
              <a:gd name="T29" fmla="*/ 40 h 91"/>
              <a:gd name="T30" fmla="*/ 100 w 141"/>
              <a:gd name="T31" fmla="*/ 4 h 91"/>
              <a:gd name="T32" fmla="*/ 93 w 141"/>
              <a:gd name="T33" fmla="*/ 0 h 91"/>
              <a:gd name="T34" fmla="*/ 70 w 141"/>
              <a:gd name="T35" fmla="*/ 17 h 91"/>
              <a:gd name="T36" fmla="*/ 46 w 141"/>
              <a:gd name="T37" fmla="*/ 0 h 91"/>
              <a:gd name="T38" fmla="*/ 36 w 141"/>
              <a:gd name="T39" fmla="*/ 4 h 91"/>
              <a:gd name="T40" fmla="*/ 0 w 141"/>
              <a:gd name="T41" fmla="*/ 40 h 91"/>
              <a:gd name="T42" fmla="*/ 0 w 141"/>
              <a:gd name="T43" fmla="*/ 44 h 91"/>
              <a:gd name="T44" fmla="*/ 0 w 141"/>
              <a:gd name="T45" fmla="*/ 60 h 91"/>
              <a:gd name="T46" fmla="*/ 26 w 141"/>
              <a:gd name="T47" fmla="*/ 60 h 91"/>
              <a:gd name="T48" fmla="*/ 26 w 141"/>
              <a:gd name="T49" fmla="*/ 5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" h="91">
                <a:moveTo>
                  <a:pt x="26" y="50"/>
                </a:moveTo>
                <a:lnTo>
                  <a:pt x="26" y="50"/>
                </a:lnTo>
                <a:cubicBezTo>
                  <a:pt x="26" y="50"/>
                  <a:pt x="26" y="50"/>
                  <a:pt x="30" y="50"/>
                </a:cubicBezTo>
                <a:lnTo>
                  <a:pt x="30" y="50"/>
                </a:lnTo>
                <a:cubicBezTo>
                  <a:pt x="30" y="60"/>
                  <a:pt x="30" y="60"/>
                  <a:pt x="30" y="60"/>
                </a:cubicBezTo>
                <a:cubicBezTo>
                  <a:pt x="30" y="90"/>
                  <a:pt x="30" y="90"/>
                  <a:pt x="30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10" y="50"/>
                  <a:pt x="110" y="50"/>
                  <a:pt x="110" y="50"/>
                </a:cubicBezTo>
                <a:lnTo>
                  <a:pt x="110" y="50"/>
                </a:lnTo>
                <a:cubicBezTo>
                  <a:pt x="113" y="50"/>
                  <a:pt x="113" y="50"/>
                  <a:pt x="113" y="5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40" y="60"/>
                  <a:pt x="140" y="60"/>
                  <a:pt x="140" y="60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40" y="17"/>
                  <a:pt x="133" y="10"/>
                  <a:pt x="100" y="4"/>
                </a:cubicBezTo>
                <a:cubicBezTo>
                  <a:pt x="96" y="4"/>
                  <a:pt x="93" y="0"/>
                  <a:pt x="93" y="0"/>
                </a:cubicBezTo>
                <a:cubicBezTo>
                  <a:pt x="90" y="7"/>
                  <a:pt x="83" y="17"/>
                  <a:pt x="70" y="17"/>
                </a:cubicBezTo>
                <a:cubicBezTo>
                  <a:pt x="56" y="17"/>
                  <a:pt x="50" y="7"/>
                  <a:pt x="46" y="0"/>
                </a:cubicBezTo>
                <a:cubicBezTo>
                  <a:pt x="43" y="0"/>
                  <a:pt x="40" y="4"/>
                  <a:pt x="36" y="4"/>
                </a:cubicBezTo>
                <a:cubicBezTo>
                  <a:pt x="6" y="10"/>
                  <a:pt x="0" y="17"/>
                  <a:pt x="0" y="4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26" y="60"/>
                  <a:pt x="26" y="60"/>
                  <a:pt x="26" y="60"/>
                </a:cubicBezTo>
                <a:lnTo>
                  <a:pt x="26" y="5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257">
            <a:extLst>
              <a:ext uri="{FF2B5EF4-FFF2-40B4-BE49-F238E27FC236}">
                <a16:creationId xmlns:a16="http://schemas.microsoft.com/office/drawing/2014/main" id="{28E57BA8-28CE-6147-9A0E-35D29495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611" y="7882901"/>
            <a:ext cx="122088" cy="101733"/>
          </a:xfrm>
          <a:custGeom>
            <a:avLst/>
            <a:gdLst>
              <a:gd name="T0" fmla="*/ 26 w 27"/>
              <a:gd name="T1" fmla="*/ 0 h 24"/>
              <a:gd name="T2" fmla="*/ 26 w 27"/>
              <a:gd name="T3" fmla="*/ 0 h 24"/>
              <a:gd name="T4" fmla="*/ 0 w 27"/>
              <a:gd name="T5" fmla="*/ 0 h 24"/>
              <a:gd name="T6" fmla="*/ 0 w 27"/>
              <a:gd name="T7" fmla="*/ 13 h 24"/>
              <a:gd name="T8" fmla="*/ 10 w 27"/>
              <a:gd name="T9" fmla="*/ 23 h 24"/>
              <a:gd name="T10" fmla="*/ 26 w 27"/>
              <a:gd name="T11" fmla="*/ 23 h 24"/>
              <a:gd name="T12" fmla="*/ 26 w 27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24">
                <a:moveTo>
                  <a:pt x="26" y="0"/>
                </a:moveTo>
                <a:lnTo>
                  <a:pt x="26" y="0"/>
                </a:ln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20"/>
                  <a:pt x="6" y="23"/>
                  <a:pt x="10" y="23"/>
                </a:cubicBezTo>
                <a:cubicBezTo>
                  <a:pt x="26" y="23"/>
                  <a:pt x="26" y="23"/>
                  <a:pt x="26" y="23"/>
                </a:cubicBezTo>
                <a:lnTo>
                  <a:pt x="26" y="0"/>
                </a:lnTo>
              </a:path>
            </a:pathLst>
          </a:custGeom>
          <a:solidFill>
            <a:srgbClr val="EDBF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258">
            <a:extLst>
              <a:ext uri="{FF2B5EF4-FFF2-40B4-BE49-F238E27FC236}">
                <a16:creationId xmlns:a16="http://schemas.microsoft.com/office/drawing/2014/main" id="{58B66B0C-E5F7-1A4F-9799-EB31F1DF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8776" y="6071919"/>
            <a:ext cx="406960" cy="183139"/>
          </a:xfrm>
          <a:custGeom>
            <a:avLst/>
            <a:gdLst>
              <a:gd name="T0" fmla="*/ 80 w 87"/>
              <a:gd name="T1" fmla="*/ 40 h 41"/>
              <a:gd name="T2" fmla="*/ 80 w 87"/>
              <a:gd name="T3" fmla="*/ 40 h 41"/>
              <a:gd name="T4" fmla="*/ 76 w 87"/>
              <a:gd name="T5" fmla="*/ 40 h 41"/>
              <a:gd name="T6" fmla="*/ 3 w 87"/>
              <a:gd name="T7" fmla="*/ 17 h 41"/>
              <a:gd name="T8" fmla="*/ 0 w 87"/>
              <a:gd name="T9" fmla="*/ 4 h 41"/>
              <a:gd name="T10" fmla="*/ 13 w 87"/>
              <a:gd name="T11" fmla="*/ 4 h 41"/>
              <a:gd name="T12" fmla="*/ 76 w 87"/>
              <a:gd name="T13" fmla="*/ 24 h 41"/>
              <a:gd name="T14" fmla="*/ 86 w 87"/>
              <a:gd name="T15" fmla="*/ 34 h 41"/>
              <a:gd name="T16" fmla="*/ 80 w 87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41">
                <a:moveTo>
                  <a:pt x="80" y="40"/>
                </a:moveTo>
                <a:lnTo>
                  <a:pt x="80" y="40"/>
                </a:lnTo>
                <a:lnTo>
                  <a:pt x="76" y="40"/>
                </a:lnTo>
                <a:cubicBezTo>
                  <a:pt x="76" y="40"/>
                  <a:pt x="40" y="40"/>
                  <a:pt x="3" y="17"/>
                </a:cubicBezTo>
                <a:cubicBezTo>
                  <a:pt x="0" y="14"/>
                  <a:pt x="0" y="10"/>
                  <a:pt x="0" y="4"/>
                </a:cubicBezTo>
                <a:cubicBezTo>
                  <a:pt x="3" y="0"/>
                  <a:pt x="10" y="0"/>
                  <a:pt x="13" y="4"/>
                </a:cubicBezTo>
                <a:cubicBezTo>
                  <a:pt x="43" y="24"/>
                  <a:pt x="76" y="24"/>
                  <a:pt x="76" y="24"/>
                </a:cubicBezTo>
                <a:cubicBezTo>
                  <a:pt x="83" y="24"/>
                  <a:pt x="86" y="27"/>
                  <a:pt x="86" y="34"/>
                </a:cubicBezTo>
                <a:cubicBezTo>
                  <a:pt x="86" y="37"/>
                  <a:pt x="83" y="40"/>
                  <a:pt x="80" y="40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259">
            <a:extLst>
              <a:ext uri="{FF2B5EF4-FFF2-40B4-BE49-F238E27FC236}">
                <a16:creationId xmlns:a16="http://schemas.microsoft.com/office/drawing/2014/main" id="{141157A8-917D-194F-8FE0-9C4F6BD8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7385" y="6031223"/>
            <a:ext cx="203481" cy="183139"/>
          </a:xfrm>
          <a:custGeom>
            <a:avLst/>
            <a:gdLst>
              <a:gd name="T0" fmla="*/ 43 w 44"/>
              <a:gd name="T1" fmla="*/ 7 h 41"/>
              <a:gd name="T2" fmla="*/ 0 w 44"/>
              <a:gd name="T3" fmla="*/ 0 h 41"/>
              <a:gd name="T4" fmla="*/ 17 w 44"/>
              <a:gd name="T5" fmla="*/ 40 h 41"/>
              <a:gd name="T6" fmla="*/ 43 w 44"/>
              <a:gd name="T7" fmla="*/ 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41">
                <a:moveTo>
                  <a:pt x="43" y="7"/>
                </a:moveTo>
                <a:lnTo>
                  <a:pt x="0" y="0"/>
                </a:lnTo>
                <a:lnTo>
                  <a:pt x="17" y="40"/>
                </a:lnTo>
                <a:lnTo>
                  <a:pt x="43" y="7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260">
            <a:extLst>
              <a:ext uri="{FF2B5EF4-FFF2-40B4-BE49-F238E27FC236}">
                <a16:creationId xmlns:a16="http://schemas.microsoft.com/office/drawing/2014/main" id="{9D709841-7921-A74F-88F4-3AEB9996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524" y="4647557"/>
            <a:ext cx="386606" cy="244177"/>
          </a:xfrm>
          <a:custGeom>
            <a:avLst/>
            <a:gdLst>
              <a:gd name="T0" fmla="*/ 6 w 84"/>
              <a:gd name="T1" fmla="*/ 50 h 51"/>
              <a:gd name="T2" fmla="*/ 6 w 84"/>
              <a:gd name="T3" fmla="*/ 50 h 51"/>
              <a:gd name="T4" fmla="*/ 3 w 84"/>
              <a:gd name="T5" fmla="*/ 47 h 51"/>
              <a:gd name="T6" fmla="*/ 3 w 84"/>
              <a:gd name="T7" fmla="*/ 34 h 51"/>
              <a:gd name="T8" fmla="*/ 70 w 84"/>
              <a:gd name="T9" fmla="*/ 4 h 51"/>
              <a:gd name="T10" fmla="*/ 80 w 84"/>
              <a:gd name="T11" fmla="*/ 10 h 51"/>
              <a:gd name="T12" fmla="*/ 73 w 84"/>
              <a:gd name="T13" fmla="*/ 20 h 51"/>
              <a:gd name="T14" fmla="*/ 13 w 84"/>
              <a:gd name="T15" fmla="*/ 47 h 51"/>
              <a:gd name="T16" fmla="*/ 6 w 84"/>
              <a:gd name="T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51">
                <a:moveTo>
                  <a:pt x="6" y="50"/>
                </a:moveTo>
                <a:lnTo>
                  <a:pt x="6" y="50"/>
                </a:lnTo>
                <a:lnTo>
                  <a:pt x="3" y="47"/>
                </a:lnTo>
                <a:cubicBezTo>
                  <a:pt x="0" y="40"/>
                  <a:pt x="0" y="37"/>
                  <a:pt x="3" y="34"/>
                </a:cubicBezTo>
                <a:cubicBezTo>
                  <a:pt x="3" y="34"/>
                  <a:pt x="33" y="10"/>
                  <a:pt x="70" y="4"/>
                </a:cubicBezTo>
                <a:cubicBezTo>
                  <a:pt x="76" y="0"/>
                  <a:pt x="80" y="4"/>
                  <a:pt x="80" y="10"/>
                </a:cubicBezTo>
                <a:cubicBezTo>
                  <a:pt x="83" y="14"/>
                  <a:pt x="80" y="17"/>
                  <a:pt x="73" y="20"/>
                </a:cubicBezTo>
                <a:cubicBezTo>
                  <a:pt x="40" y="27"/>
                  <a:pt x="13" y="47"/>
                  <a:pt x="13" y="47"/>
                </a:cubicBezTo>
                <a:cubicBezTo>
                  <a:pt x="13" y="47"/>
                  <a:pt x="10" y="50"/>
                  <a:pt x="6" y="50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261">
            <a:extLst>
              <a:ext uri="{FF2B5EF4-FFF2-40B4-BE49-F238E27FC236}">
                <a16:creationId xmlns:a16="http://schemas.microsoft.com/office/drawing/2014/main" id="{13C70006-2B25-CF4E-9329-09615068C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397" y="4606862"/>
            <a:ext cx="183127" cy="203481"/>
          </a:xfrm>
          <a:custGeom>
            <a:avLst/>
            <a:gdLst>
              <a:gd name="T0" fmla="*/ 7 w 41"/>
              <a:gd name="T1" fmla="*/ 44 h 45"/>
              <a:gd name="T2" fmla="*/ 40 w 41"/>
              <a:gd name="T3" fmla="*/ 17 h 45"/>
              <a:gd name="T4" fmla="*/ 0 w 41"/>
              <a:gd name="T5" fmla="*/ 0 h 45"/>
              <a:gd name="T6" fmla="*/ 7 w 41"/>
              <a:gd name="T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45">
                <a:moveTo>
                  <a:pt x="7" y="44"/>
                </a:moveTo>
                <a:lnTo>
                  <a:pt x="40" y="17"/>
                </a:lnTo>
                <a:lnTo>
                  <a:pt x="0" y="0"/>
                </a:lnTo>
                <a:lnTo>
                  <a:pt x="7" y="44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262">
            <a:extLst>
              <a:ext uri="{FF2B5EF4-FFF2-40B4-BE49-F238E27FC236}">
                <a16:creationId xmlns:a16="http://schemas.microsoft.com/office/drawing/2014/main" id="{1FF3C73E-6912-334F-8FA7-A62173DA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102" y="4667912"/>
            <a:ext cx="386606" cy="244177"/>
          </a:xfrm>
          <a:custGeom>
            <a:avLst/>
            <a:gdLst>
              <a:gd name="T0" fmla="*/ 4 w 85"/>
              <a:gd name="T1" fmla="*/ 16 h 51"/>
              <a:gd name="T2" fmla="*/ 4 w 85"/>
              <a:gd name="T3" fmla="*/ 16 h 51"/>
              <a:gd name="T4" fmla="*/ 0 w 85"/>
              <a:gd name="T5" fmla="*/ 6 h 51"/>
              <a:gd name="T6" fmla="*/ 14 w 85"/>
              <a:gd name="T7" fmla="*/ 3 h 51"/>
              <a:gd name="T8" fmla="*/ 81 w 85"/>
              <a:gd name="T9" fmla="*/ 33 h 51"/>
              <a:gd name="T10" fmla="*/ 81 w 85"/>
              <a:gd name="T11" fmla="*/ 46 h 51"/>
              <a:gd name="T12" fmla="*/ 67 w 85"/>
              <a:gd name="T13" fmla="*/ 46 h 51"/>
              <a:gd name="T14" fmla="*/ 7 w 85"/>
              <a:gd name="T15" fmla="*/ 20 h 51"/>
              <a:gd name="T16" fmla="*/ 4 w 85"/>
              <a:gd name="T17" fmla="*/ 1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" h="51">
                <a:moveTo>
                  <a:pt x="4" y="16"/>
                </a:moveTo>
                <a:lnTo>
                  <a:pt x="4" y="16"/>
                </a:lnTo>
                <a:cubicBezTo>
                  <a:pt x="0" y="13"/>
                  <a:pt x="0" y="10"/>
                  <a:pt x="0" y="6"/>
                </a:cubicBezTo>
                <a:cubicBezTo>
                  <a:pt x="4" y="3"/>
                  <a:pt x="7" y="0"/>
                  <a:pt x="14" y="3"/>
                </a:cubicBezTo>
                <a:cubicBezTo>
                  <a:pt x="14" y="3"/>
                  <a:pt x="51" y="10"/>
                  <a:pt x="81" y="33"/>
                </a:cubicBezTo>
                <a:cubicBezTo>
                  <a:pt x="84" y="36"/>
                  <a:pt x="84" y="43"/>
                  <a:pt x="81" y="46"/>
                </a:cubicBezTo>
                <a:cubicBezTo>
                  <a:pt x="77" y="50"/>
                  <a:pt x="74" y="50"/>
                  <a:pt x="67" y="46"/>
                </a:cubicBezTo>
                <a:cubicBezTo>
                  <a:pt x="40" y="26"/>
                  <a:pt x="7" y="20"/>
                  <a:pt x="7" y="20"/>
                </a:cubicBezTo>
                <a:cubicBezTo>
                  <a:pt x="7" y="16"/>
                  <a:pt x="4" y="16"/>
                  <a:pt x="4" y="16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263">
            <a:extLst>
              <a:ext uri="{FF2B5EF4-FFF2-40B4-BE49-F238E27FC236}">
                <a16:creationId xmlns:a16="http://schemas.microsoft.com/office/drawing/2014/main" id="{AC4171F5-1589-EE4E-AAC1-1C023E98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621" y="4769645"/>
            <a:ext cx="183139" cy="183139"/>
          </a:xfrm>
          <a:custGeom>
            <a:avLst/>
            <a:gdLst>
              <a:gd name="T0" fmla="*/ 0 w 41"/>
              <a:gd name="T1" fmla="*/ 30 h 41"/>
              <a:gd name="T2" fmla="*/ 40 w 41"/>
              <a:gd name="T3" fmla="*/ 40 h 41"/>
              <a:gd name="T4" fmla="*/ 30 w 41"/>
              <a:gd name="T5" fmla="*/ 0 h 41"/>
              <a:gd name="T6" fmla="*/ 0 w 41"/>
              <a:gd name="T7" fmla="*/ 3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41">
                <a:moveTo>
                  <a:pt x="0" y="30"/>
                </a:moveTo>
                <a:lnTo>
                  <a:pt x="40" y="40"/>
                </a:lnTo>
                <a:lnTo>
                  <a:pt x="30" y="0"/>
                </a:lnTo>
                <a:lnTo>
                  <a:pt x="0" y="3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264">
            <a:extLst>
              <a:ext uri="{FF2B5EF4-FFF2-40B4-BE49-F238E27FC236}">
                <a16:creationId xmlns:a16="http://schemas.microsoft.com/office/drawing/2014/main" id="{E9496F4A-FC22-1746-B6C4-A0E7BBE60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4631" y="6031223"/>
            <a:ext cx="142429" cy="427315"/>
          </a:xfrm>
          <a:custGeom>
            <a:avLst/>
            <a:gdLst>
              <a:gd name="T0" fmla="*/ 10 w 31"/>
              <a:gd name="T1" fmla="*/ 4 h 91"/>
              <a:gd name="T2" fmla="*/ 10 w 31"/>
              <a:gd name="T3" fmla="*/ 4 h 91"/>
              <a:gd name="T4" fmla="*/ 17 w 31"/>
              <a:gd name="T5" fmla="*/ 0 h 91"/>
              <a:gd name="T6" fmla="*/ 24 w 31"/>
              <a:gd name="T7" fmla="*/ 10 h 91"/>
              <a:gd name="T8" fmla="*/ 17 w 31"/>
              <a:gd name="T9" fmla="*/ 84 h 91"/>
              <a:gd name="T10" fmla="*/ 7 w 31"/>
              <a:gd name="T11" fmla="*/ 90 h 91"/>
              <a:gd name="T12" fmla="*/ 4 w 31"/>
              <a:gd name="T13" fmla="*/ 77 h 91"/>
              <a:gd name="T14" fmla="*/ 7 w 31"/>
              <a:gd name="T15" fmla="*/ 10 h 91"/>
              <a:gd name="T16" fmla="*/ 10 w 31"/>
              <a:gd name="T17" fmla="*/ 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91">
                <a:moveTo>
                  <a:pt x="10" y="4"/>
                </a:moveTo>
                <a:lnTo>
                  <a:pt x="10" y="4"/>
                </a:lnTo>
                <a:cubicBezTo>
                  <a:pt x="10" y="4"/>
                  <a:pt x="14" y="0"/>
                  <a:pt x="17" y="0"/>
                </a:cubicBezTo>
                <a:cubicBezTo>
                  <a:pt x="20" y="0"/>
                  <a:pt x="24" y="4"/>
                  <a:pt x="24" y="10"/>
                </a:cubicBezTo>
                <a:cubicBezTo>
                  <a:pt x="24" y="10"/>
                  <a:pt x="30" y="47"/>
                  <a:pt x="17" y="84"/>
                </a:cubicBezTo>
                <a:cubicBezTo>
                  <a:pt x="17" y="87"/>
                  <a:pt x="14" y="90"/>
                  <a:pt x="7" y="90"/>
                </a:cubicBezTo>
                <a:cubicBezTo>
                  <a:pt x="4" y="87"/>
                  <a:pt x="0" y="84"/>
                  <a:pt x="4" y="77"/>
                </a:cubicBezTo>
                <a:cubicBezTo>
                  <a:pt x="14" y="44"/>
                  <a:pt x="7" y="10"/>
                  <a:pt x="7" y="10"/>
                </a:cubicBezTo>
                <a:cubicBezTo>
                  <a:pt x="7" y="10"/>
                  <a:pt x="7" y="7"/>
                  <a:pt x="10" y="4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265">
            <a:extLst>
              <a:ext uri="{FF2B5EF4-FFF2-40B4-BE49-F238E27FC236}">
                <a16:creationId xmlns:a16="http://schemas.microsoft.com/office/drawing/2014/main" id="{57BF9063-D68E-564B-980E-2D26125B6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277" y="6295755"/>
            <a:ext cx="183139" cy="203481"/>
          </a:xfrm>
          <a:custGeom>
            <a:avLst/>
            <a:gdLst>
              <a:gd name="T0" fmla="*/ 0 w 38"/>
              <a:gd name="T1" fmla="*/ 0 h 44"/>
              <a:gd name="T2" fmla="*/ 3 w 38"/>
              <a:gd name="T3" fmla="*/ 43 h 44"/>
              <a:gd name="T4" fmla="*/ 37 w 38"/>
              <a:gd name="T5" fmla="*/ 17 h 44"/>
              <a:gd name="T6" fmla="*/ 0 w 38"/>
              <a:gd name="T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44">
                <a:moveTo>
                  <a:pt x="0" y="0"/>
                </a:moveTo>
                <a:lnTo>
                  <a:pt x="3" y="43"/>
                </a:lnTo>
                <a:lnTo>
                  <a:pt x="37" y="17"/>
                </a:lnTo>
                <a:lnTo>
                  <a:pt x="0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266">
            <a:extLst>
              <a:ext uri="{FF2B5EF4-FFF2-40B4-BE49-F238E27FC236}">
                <a16:creationId xmlns:a16="http://schemas.microsoft.com/office/drawing/2014/main" id="{806343E4-7016-7148-B35B-106D66626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1051" y="7170714"/>
            <a:ext cx="386619" cy="244177"/>
          </a:xfrm>
          <a:custGeom>
            <a:avLst/>
            <a:gdLst>
              <a:gd name="T0" fmla="*/ 73 w 84"/>
              <a:gd name="T1" fmla="*/ 0 h 51"/>
              <a:gd name="T2" fmla="*/ 73 w 84"/>
              <a:gd name="T3" fmla="*/ 0 h 51"/>
              <a:gd name="T4" fmla="*/ 80 w 84"/>
              <a:gd name="T5" fmla="*/ 4 h 51"/>
              <a:gd name="T6" fmla="*/ 80 w 84"/>
              <a:gd name="T7" fmla="*/ 13 h 51"/>
              <a:gd name="T8" fmla="*/ 13 w 84"/>
              <a:gd name="T9" fmla="*/ 47 h 51"/>
              <a:gd name="T10" fmla="*/ 0 w 84"/>
              <a:gd name="T11" fmla="*/ 40 h 51"/>
              <a:gd name="T12" fmla="*/ 6 w 84"/>
              <a:gd name="T13" fmla="*/ 30 h 51"/>
              <a:gd name="T14" fmla="*/ 70 w 84"/>
              <a:gd name="T15" fmla="*/ 0 h 51"/>
              <a:gd name="T16" fmla="*/ 73 w 84"/>
              <a:gd name="T1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51">
                <a:moveTo>
                  <a:pt x="73" y="0"/>
                </a:moveTo>
                <a:lnTo>
                  <a:pt x="73" y="0"/>
                </a:lnTo>
                <a:cubicBezTo>
                  <a:pt x="77" y="0"/>
                  <a:pt x="80" y="0"/>
                  <a:pt x="80" y="4"/>
                </a:cubicBezTo>
                <a:cubicBezTo>
                  <a:pt x="83" y="7"/>
                  <a:pt x="83" y="13"/>
                  <a:pt x="80" y="13"/>
                </a:cubicBezTo>
                <a:cubicBezTo>
                  <a:pt x="77" y="17"/>
                  <a:pt x="50" y="40"/>
                  <a:pt x="13" y="47"/>
                </a:cubicBezTo>
                <a:cubicBezTo>
                  <a:pt x="6" y="50"/>
                  <a:pt x="3" y="47"/>
                  <a:pt x="0" y="40"/>
                </a:cubicBezTo>
                <a:cubicBezTo>
                  <a:pt x="0" y="37"/>
                  <a:pt x="3" y="34"/>
                  <a:pt x="6" y="30"/>
                </a:cubicBezTo>
                <a:cubicBezTo>
                  <a:pt x="40" y="24"/>
                  <a:pt x="67" y="4"/>
                  <a:pt x="70" y="0"/>
                </a:cubicBezTo>
                <a:lnTo>
                  <a:pt x="73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267">
            <a:extLst>
              <a:ext uri="{FF2B5EF4-FFF2-40B4-BE49-F238E27FC236}">
                <a16:creationId xmlns:a16="http://schemas.microsoft.com/office/drawing/2014/main" id="{54ABA4BF-8331-384E-B213-955BDA52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013" y="7231764"/>
            <a:ext cx="162785" cy="203481"/>
          </a:xfrm>
          <a:custGeom>
            <a:avLst/>
            <a:gdLst>
              <a:gd name="T0" fmla="*/ 33 w 37"/>
              <a:gd name="T1" fmla="*/ 0 h 45"/>
              <a:gd name="T2" fmla="*/ 0 w 37"/>
              <a:gd name="T3" fmla="*/ 27 h 45"/>
              <a:gd name="T4" fmla="*/ 36 w 37"/>
              <a:gd name="T5" fmla="*/ 44 h 45"/>
              <a:gd name="T6" fmla="*/ 33 w 37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5">
                <a:moveTo>
                  <a:pt x="33" y="0"/>
                </a:moveTo>
                <a:lnTo>
                  <a:pt x="0" y="27"/>
                </a:lnTo>
                <a:lnTo>
                  <a:pt x="36" y="44"/>
                </a:lnTo>
                <a:lnTo>
                  <a:pt x="33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268">
            <a:extLst>
              <a:ext uri="{FF2B5EF4-FFF2-40B4-BE49-F238E27FC236}">
                <a16:creationId xmlns:a16="http://schemas.microsoft.com/office/drawing/2014/main" id="{8A7613A0-6198-2145-84CC-007CD6E6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397" y="7191068"/>
            <a:ext cx="406960" cy="203481"/>
          </a:xfrm>
          <a:custGeom>
            <a:avLst/>
            <a:gdLst>
              <a:gd name="T0" fmla="*/ 83 w 88"/>
              <a:gd name="T1" fmla="*/ 26 h 44"/>
              <a:gd name="T2" fmla="*/ 83 w 88"/>
              <a:gd name="T3" fmla="*/ 26 h 44"/>
              <a:gd name="T4" fmla="*/ 87 w 88"/>
              <a:gd name="T5" fmla="*/ 33 h 44"/>
              <a:gd name="T6" fmla="*/ 77 w 88"/>
              <a:gd name="T7" fmla="*/ 40 h 44"/>
              <a:gd name="T8" fmla="*/ 7 w 88"/>
              <a:gd name="T9" fmla="*/ 16 h 44"/>
              <a:gd name="T10" fmla="*/ 3 w 88"/>
              <a:gd name="T11" fmla="*/ 6 h 44"/>
              <a:gd name="T12" fmla="*/ 13 w 88"/>
              <a:gd name="T13" fmla="*/ 3 h 44"/>
              <a:gd name="T14" fmla="*/ 77 w 88"/>
              <a:gd name="T15" fmla="*/ 23 h 44"/>
              <a:gd name="T16" fmla="*/ 83 w 88"/>
              <a:gd name="T17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44">
                <a:moveTo>
                  <a:pt x="83" y="26"/>
                </a:moveTo>
                <a:lnTo>
                  <a:pt x="83" y="26"/>
                </a:lnTo>
                <a:cubicBezTo>
                  <a:pt x="83" y="30"/>
                  <a:pt x="87" y="30"/>
                  <a:pt x="87" y="33"/>
                </a:cubicBezTo>
                <a:cubicBezTo>
                  <a:pt x="83" y="40"/>
                  <a:pt x="80" y="43"/>
                  <a:pt x="77" y="40"/>
                </a:cubicBezTo>
                <a:cubicBezTo>
                  <a:pt x="73" y="40"/>
                  <a:pt x="37" y="36"/>
                  <a:pt x="7" y="16"/>
                </a:cubicBezTo>
                <a:cubicBezTo>
                  <a:pt x="0" y="13"/>
                  <a:pt x="0" y="9"/>
                  <a:pt x="3" y="6"/>
                </a:cubicBezTo>
                <a:cubicBezTo>
                  <a:pt x="3" y="0"/>
                  <a:pt x="10" y="0"/>
                  <a:pt x="13" y="3"/>
                </a:cubicBezTo>
                <a:cubicBezTo>
                  <a:pt x="43" y="20"/>
                  <a:pt x="77" y="23"/>
                  <a:pt x="77" y="23"/>
                </a:cubicBezTo>
                <a:cubicBezTo>
                  <a:pt x="80" y="23"/>
                  <a:pt x="83" y="26"/>
                  <a:pt x="83" y="26"/>
                </a:cubicBez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269">
            <a:extLst>
              <a:ext uri="{FF2B5EF4-FFF2-40B4-BE49-F238E27FC236}">
                <a16:creationId xmlns:a16="http://schemas.microsoft.com/office/drawing/2014/main" id="{F4C2B403-397A-3E4E-99FA-6C720EE2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699" y="7170714"/>
            <a:ext cx="203481" cy="183139"/>
          </a:xfrm>
          <a:custGeom>
            <a:avLst/>
            <a:gdLst>
              <a:gd name="T0" fmla="*/ 44 w 45"/>
              <a:gd name="T1" fmla="*/ 4 h 41"/>
              <a:gd name="T2" fmla="*/ 0 w 45"/>
              <a:gd name="T3" fmla="*/ 0 h 41"/>
              <a:gd name="T4" fmla="*/ 17 w 45"/>
              <a:gd name="T5" fmla="*/ 40 h 41"/>
              <a:gd name="T6" fmla="*/ 44 w 45"/>
              <a:gd name="T7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41">
                <a:moveTo>
                  <a:pt x="44" y="4"/>
                </a:moveTo>
                <a:lnTo>
                  <a:pt x="0" y="0"/>
                </a:lnTo>
                <a:lnTo>
                  <a:pt x="17" y="40"/>
                </a:lnTo>
                <a:lnTo>
                  <a:pt x="44" y="4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3FCE83-79C1-8546-A0D0-0A99B9093AAE}"/>
              </a:ext>
            </a:extLst>
          </p:cNvPr>
          <p:cNvGrpSpPr/>
          <p:nvPr/>
        </p:nvGrpSpPr>
        <p:grpSpPr>
          <a:xfrm>
            <a:off x="14510909" y="8472982"/>
            <a:ext cx="5849022" cy="3082879"/>
            <a:chOff x="2792954" y="7862554"/>
            <a:chExt cx="5849022" cy="3082879"/>
          </a:xfrm>
        </p:grpSpPr>
        <p:sp>
          <p:nvSpPr>
            <p:cNvPr id="51" name="Rectángulo 12">
              <a:extLst>
                <a:ext uri="{FF2B5EF4-FFF2-40B4-BE49-F238E27FC236}">
                  <a16:creationId xmlns:a16="http://schemas.microsoft.com/office/drawing/2014/main" id="{D546B3DD-9E01-F44C-AD42-47F555F4E44C}"/>
                </a:ext>
              </a:extLst>
            </p:cNvPr>
            <p:cNvSpPr/>
            <p:nvPr/>
          </p:nvSpPr>
          <p:spPr>
            <a:xfrm>
              <a:off x="3613168" y="7862554"/>
              <a:ext cx="4147289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15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2 069</a:t>
              </a:r>
            </a:p>
          </p:txBody>
        </p:sp>
        <p:sp>
          <p:nvSpPr>
            <p:cNvPr id="52" name="Rectángulo 13">
              <a:extLst>
                <a:ext uri="{FF2B5EF4-FFF2-40B4-BE49-F238E27FC236}">
                  <a16:creationId xmlns:a16="http://schemas.microsoft.com/office/drawing/2014/main" id="{C934A565-0440-BD45-AEFE-BECCDF3A9626}"/>
                </a:ext>
              </a:extLst>
            </p:cNvPr>
            <p:cNvSpPr/>
            <p:nvPr/>
          </p:nvSpPr>
          <p:spPr>
            <a:xfrm>
              <a:off x="4172815" y="9470564"/>
              <a:ext cx="308930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54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OUTSIDE</a:t>
              </a:r>
            </a:p>
          </p:txBody>
        </p:sp>
        <p:sp>
          <p:nvSpPr>
            <p:cNvPr id="53" name="Rectángulo 14">
              <a:extLst>
                <a:ext uri="{FF2B5EF4-FFF2-40B4-BE49-F238E27FC236}">
                  <a16:creationId xmlns:a16="http://schemas.microsoft.com/office/drawing/2014/main" id="{9CA7CFCD-A903-304A-B009-02F10F9F0A97}"/>
                </a:ext>
              </a:extLst>
            </p:cNvPr>
            <p:cNvSpPr/>
            <p:nvPr/>
          </p:nvSpPr>
          <p:spPr>
            <a:xfrm>
              <a:off x="2792954" y="10299103"/>
              <a:ext cx="5849022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oppins Light" pitchFamily="2" charset="77"/>
                  <a:cs typeface="Poppins Light" pitchFamily="2" charset="77"/>
                </a:rPr>
                <a:t>Total cases confirmed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0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D5FEC6-3B15-5642-906C-4568E7E60E81}"/>
              </a:ext>
            </a:extLst>
          </p:cNvPr>
          <p:cNvGrpSpPr/>
          <p:nvPr/>
        </p:nvGrpSpPr>
        <p:grpSpPr>
          <a:xfrm>
            <a:off x="1771676" y="4077811"/>
            <a:ext cx="9278704" cy="8403745"/>
            <a:chOff x="1771676" y="4077811"/>
            <a:chExt cx="9278704" cy="8403745"/>
          </a:xfrm>
        </p:grpSpPr>
        <p:sp>
          <p:nvSpPr>
            <p:cNvPr id="28" name="Freeform 1084">
              <a:extLst>
                <a:ext uri="{FF2B5EF4-FFF2-40B4-BE49-F238E27FC236}">
                  <a16:creationId xmlns:a16="http://schemas.microsoft.com/office/drawing/2014/main" id="{F5E1B3DC-C319-C54B-AB6A-5867D815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833" y="5848088"/>
              <a:ext cx="1342972" cy="1342972"/>
            </a:xfrm>
            <a:custGeom>
              <a:avLst/>
              <a:gdLst>
                <a:gd name="T0" fmla="*/ 287 w 292"/>
                <a:gd name="T1" fmla="*/ 90 h 291"/>
                <a:gd name="T2" fmla="*/ 211 w 292"/>
                <a:gd name="T3" fmla="*/ 110 h 291"/>
                <a:gd name="T4" fmla="*/ 197 w 292"/>
                <a:gd name="T5" fmla="*/ 93 h 291"/>
                <a:gd name="T6" fmla="*/ 184 w 292"/>
                <a:gd name="T7" fmla="*/ 83 h 291"/>
                <a:gd name="T8" fmla="*/ 197 w 292"/>
                <a:gd name="T9" fmla="*/ 6 h 291"/>
                <a:gd name="T10" fmla="*/ 194 w 292"/>
                <a:gd name="T11" fmla="*/ 0 h 291"/>
                <a:gd name="T12" fmla="*/ 160 w 292"/>
                <a:gd name="T13" fmla="*/ 76 h 291"/>
                <a:gd name="T14" fmla="*/ 140 w 292"/>
                <a:gd name="T15" fmla="*/ 76 h 291"/>
                <a:gd name="T16" fmla="*/ 137 w 292"/>
                <a:gd name="T17" fmla="*/ 80 h 291"/>
                <a:gd name="T18" fmla="*/ 124 w 292"/>
                <a:gd name="T19" fmla="*/ 83 h 291"/>
                <a:gd name="T20" fmla="*/ 67 w 292"/>
                <a:gd name="T21" fmla="*/ 20 h 291"/>
                <a:gd name="T22" fmla="*/ 104 w 292"/>
                <a:gd name="T23" fmla="*/ 96 h 291"/>
                <a:gd name="T24" fmla="*/ 94 w 292"/>
                <a:gd name="T25" fmla="*/ 110 h 291"/>
                <a:gd name="T26" fmla="*/ 84 w 292"/>
                <a:gd name="T27" fmla="*/ 126 h 291"/>
                <a:gd name="T28" fmla="*/ 7 w 292"/>
                <a:gd name="T29" fmla="*/ 126 h 291"/>
                <a:gd name="T30" fmla="*/ 0 w 292"/>
                <a:gd name="T31" fmla="*/ 130 h 291"/>
                <a:gd name="T32" fmla="*/ 84 w 292"/>
                <a:gd name="T33" fmla="*/ 150 h 291"/>
                <a:gd name="T34" fmla="*/ 84 w 292"/>
                <a:gd name="T35" fmla="*/ 163 h 291"/>
                <a:gd name="T36" fmla="*/ 84 w 292"/>
                <a:gd name="T37" fmla="*/ 166 h 291"/>
                <a:gd name="T38" fmla="*/ 94 w 292"/>
                <a:gd name="T39" fmla="*/ 186 h 291"/>
                <a:gd name="T40" fmla="*/ 47 w 292"/>
                <a:gd name="T41" fmla="*/ 250 h 291"/>
                <a:gd name="T42" fmla="*/ 54 w 292"/>
                <a:gd name="T43" fmla="*/ 250 h 291"/>
                <a:gd name="T44" fmla="*/ 110 w 292"/>
                <a:gd name="T45" fmla="*/ 203 h 291"/>
                <a:gd name="T46" fmla="*/ 150 w 292"/>
                <a:gd name="T47" fmla="*/ 216 h 291"/>
                <a:gd name="T48" fmla="*/ 167 w 292"/>
                <a:gd name="T49" fmla="*/ 287 h 291"/>
                <a:gd name="T50" fmla="*/ 170 w 292"/>
                <a:gd name="T51" fmla="*/ 290 h 291"/>
                <a:gd name="T52" fmla="*/ 170 w 292"/>
                <a:gd name="T53" fmla="*/ 216 h 291"/>
                <a:gd name="T54" fmla="*/ 190 w 292"/>
                <a:gd name="T55" fmla="*/ 206 h 291"/>
                <a:gd name="T56" fmla="*/ 194 w 292"/>
                <a:gd name="T57" fmla="*/ 206 h 291"/>
                <a:gd name="T58" fmla="*/ 207 w 292"/>
                <a:gd name="T59" fmla="*/ 190 h 291"/>
                <a:gd name="T60" fmla="*/ 277 w 292"/>
                <a:gd name="T61" fmla="*/ 216 h 291"/>
                <a:gd name="T62" fmla="*/ 217 w 292"/>
                <a:gd name="T63" fmla="*/ 173 h 291"/>
                <a:gd name="T64" fmla="*/ 224 w 292"/>
                <a:gd name="T65" fmla="*/ 150 h 291"/>
                <a:gd name="T66" fmla="*/ 221 w 292"/>
                <a:gd name="T67" fmla="*/ 130 h 291"/>
                <a:gd name="T68" fmla="*/ 287 w 292"/>
                <a:gd name="T69" fmla="*/ 9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2" h="291">
                  <a:moveTo>
                    <a:pt x="287" y="90"/>
                  </a:moveTo>
                  <a:lnTo>
                    <a:pt x="287" y="90"/>
                  </a:lnTo>
                  <a:cubicBezTo>
                    <a:pt x="287" y="86"/>
                    <a:pt x="284" y="86"/>
                    <a:pt x="284" y="86"/>
                  </a:cubicBezTo>
                  <a:cubicBezTo>
                    <a:pt x="254" y="100"/>
                    <a:pt x="227" y="106"/>
                    <a:pt x="211" y="110"/>
                  </a:cubicBezTo>
                  <a:lnTo>
                    <a:pt x="211" y="110"/>
                  </a:lnTo>
                  <a:cubicBezTo>
                    <a:pt x="207" y="103"/>
                    <a:pt x="204" y="96"/>
                    <a:pt x="197" y="93"/>
                  </a:cubicBezTo>
                  <a:lnTo>
                    <a:pt x="197" y="93"/>
                  </a:lnTo>
                  <a:cubicBezTo>
                    <a:pt x="194" y="90"/>
                    <a:pt x="187" y="86"/>
                    <a:pt x="184" y="83"/>
                  </a:cubicBezTo>
                  <a:lnTo>
                    <a:pt x="184" y="83"/>
                  </a:lnTo>
                  <a:cubicBezTo>
                    <a:pt x="184" y="66"/>
                    <a:pt x="187" y="40"/>
                    <a:pt x="197" y="6"/>
                  </a:cubicBezTo>
                  <a:lnTo>
                    <a:pt x="197" y="6"/>
                  </a:lnTo>
                  <a:cubicBezTo>
                    <a:pt x="197" y="3"/>
                    <a:pt x="197" y="3"/>
                    <a:pt x="194" y="0"/>
                  </a:cubicBezTo>
                  <a:cubicBezTo>
                    <a:pt x="190" y="0"/>
                    <a:pt x="190" y="3"/>
                    <a:pt x="190" y="3"/>
                  </a:cubicBezTo>
                  <a:cubicBezTo>
                    <a:pt x="181" y="40"/>
                    <a:pt x="167" y="63"/>
                    <a:pt x="160" y="76"/>
                  </a:cubicBezTo>
                  <a:lnTo>
                    <a:pt x="160" y="76"/>
                  </a:lnTo>
                  <a:cubicBezTo>
                    <a:pt x="154" y="76"/>
                    <a:pt x="147" y="76"/>
                    <a:pt x="140" y="76"/>
                  </a:cubicBezTo>
                  <a:cubicBezTo>
                    <a:pt x="140" y="76"/>
                    <a:pt x="140" y="76"/>
                    <a:pt x="140" y="80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34" y="80"/>
                    <a:pt x="130" y="80"/>
                    <a:pt x="124" y="83"/>
                  </a:cubicBezTo>
                  <a:lnTo>
                    <a:pt x="124" y="83"/>
                  </a:lnTo>
                  <a:cubicBezTo>
                    <a:pt x="110" y="73"/>
                    <a:pt x="94" y="50"/>
                    <a:pt x="74" y="20"/>
                  </a:cubicBezTo>
                  <a:cubicBezTo>
                    <a:pt x="74" y="20"/>
                    <a:pt x="70" y="20"/>
                    <a:pt x="67" y="20"/>
                  </a:cubicBezTo>
                  <a:cubicBezTo>
                    <a:pt x="64" y="20"/>
                    <a:pt x="64" y="23"/>
                    <a:pt x="67" y="26"/>
                  </a:cubicBezTo>
                  <a:cubicBezTo>
                    <a:pt x="87" y="56"/>
                    <a:pt x="100" y="80"/>
                    <a:pt x="104" y="96"/>
                  </a:cubicBezTo>
                  <a:lnTo>
                    <a:pt x="104" y="96"/>
                  </a:lnTo>
                  <a:cubicBezTo>
                    <a:pt x="100" y="100"/>
                    <a:pt x="97" y="103"/>
                    <a:pt x="94" y="110"/>
                  </a:cubicBezTo>
                  <a:lnTo>
                    <a:pt x="94" y="110"/>
                  </a:lnTo>
                  <a:cubicBezTo>
                    <a:pt x="90" y="116"/>
                    <a:pt x="87" y="120"/>
                    <a:pt x="84" y="126"/>
                  </a:cubicBezTo>
                  <a:lnTo>
                    <a:pt x="84" y="126"/>
                  </a:lnTo>
                  <a:cubicBezTo>
                    <a:pt x="70" y="130"/>
                    <a:pt x="40" y="130"/>
                    <a:pt x="7" y="126"/>
                  </a:cubicBezTo>
                  <a:lnTo>
                    <a:pt x="7" y="126"/>
                  </a:lnTo>
                  <a:cubicBezTo>
                    <a:pt x="4" y="126"/>
                    <a:pt x="0" y="126"/>
                    <a:pt x="0" y="130"/>
                  </a:cubicBezTo>
                  <a:cubicBezTo>
                    <a:pt x="0" y="133"/>
                    <a:pt x="4" y="133"/>
                    <a:pt x="7" y="136"/>
                  </a:cubicBezTo>
                  <a:cubicBezTo>
                    <a:pt x="40" y="140"/>
                    <a:pt x="67" y="143"/>
                    <a:pt x="84" y="150"/>
                  </a:cubicBezTo>
                  <a:lnTo>
                    <a:pt x="84" y="150"/>
                  </a:lnTo>
                  <a:cubicBezTo>
                    <a:pt x="84" y="153"/>
                    <a:pt x="84" y="160"/>
                    <a:pt x="84" y="163"/>
                  </a:cubicBezTo>
                  <a:lnTo>
                    <a:pt x="84" y="166"/>
                  </a:lnTo>
                  <a:lnTo>
                    <a:pt x="84" y="166"/>
                  </a:lnTo>
                  <a:cubicBezTo>
                    <a:pt x="87" y="176"/>
                    <a:pt x="90" y="180"/>
                    <a:pt x="94" y="186"/>
                  </a:cubicBezTo>
                  <a:lnTo>
                    <a:pt x="94" y="186"/>
                  </a:lnTo>
                  <a:cubicBezTo>
                    <a:pt x="87" y="203"/>
                    <a:pt x="70" y="223"/>
                    <a:pt x="47" y="243"/>
                  </a:cubicBezTo>
                  <a:cubicBezTo>
                    <a:pt x="47" y="246"/>
                    <a:pt x="47" y="250"/>
                    <a:pt x="47" y="250"/>
                  </a:cubicBezTo>
                  <a:cubicBezTo>
                    <a:pt x="50" y="253"/>
                    <a:pt x="54" y="253"/>
                    <a:pt x="54" y="250"/>
                  </a:cubicBezTo>
                  <a:lnTo>
                    <a:pt x="54" y="250"/>
                  </a:lnTo>
                  <a:cubicBezTo>
                    <a:pt x="77" y="230"/>
                    <a:pt x="97" y="213"/>
                    <a:pt x="110" y="203"/>
                  </a:cubicBezTo>
                  <a:lnTo>
                    <a:pt x="110" y="203"/>
                  </a:lnTo>
                  <a:cubicBezTo>
                    <a:pt x="117" y="206"/>
                    <a:pt x="120" y="210"/>
                    <a:pt x="127" y="213"/>
                  </a:cubicBezTo>
                  <a:cubicBezTo>
                    <a:pt x="134" y="216"/>
                    <a:pt x="144" y="216"/>
                    <a:pt x="150" y="216"/>
                  </a:cubicBezTo>
                  <a:lnTo>
                    <a:pt x="150" y="216"/>
                  </a:lnTo>
                  <a:cubicBezTo>
                    <a:pt x="157" y="233"/>
                    <a:pt x="160" y="257"/>
                    <a:pt x="167" y="287"/>
                  </a:cubicBezTo>
                  <a:cubicBezTo>
                    <a:pt x="167" y="287"/>
                    <a:pt x="167" y="290"/>
                    <a:pt x="170" y="290"/>
                  </a:cubicBezTo>
                  <a:lnTo>
                    <a:pt x="170" y="290"/>
                  </a:lnTo>
                  <a:cubicBezTo>
                    <a:pt x="174" y="290"/>
                    <a:pt x="174" y="287"/>
                    <a:pt x="174" y="283"/>
                  </a:cubicBezTo>
                  <a:cubicBezTo>
                    <a:pt x="170" y="257"/>
                    <a:pt x="170" y="233"/>
                    <a:pt x="170" y="216"/>
                  </a:cubicBezTo>
                  <a:lnTo>
                    <a:pt x="170" y="216"/>
                  </a:lnTo>
                  <a:cubicBezTo>
                    <a:pt x="177" y="213"/>
                    <a:pt x="184" y="210"/>
                    <a:pt x="190" y="206"/>
                  </a:cubicBezTo>
                  <a:lnTo>
                    <a:pt x="190" y="206"/>
                  </a:lnTo>
                  <a:cubicBezTo>
                    <a:pt x="194" y="206"/>
                    <a:pt x="194" y="206"/>
                    <a:pt x="194" y="206"/>
                  </a:cubicBezTo>
                  <a:cubicBezTo>
                    <a:pt x="197" y="200"/>
                    <a:pt x="204" y="197"/>
                    <a:pt x="207" y="190"/>
                  </a:cubicBezTo>
                  <a:lnTo>
                    <a:pt x="207" y="190"/>
                  </a:lnTo>
                  <a:cubicBezTo>
                    <a:pt x="224" y="197"/>
                    <a:pt x="247" y="206"/>
                    <a:pt x="271" y="220"/>
                  </a:cubicBezTo>
                  <a:cubicBezTo>
                    <a:pt x="274" y="220"/>
                    <a:pt x="277" y="220"/>
                    <a:pt x="277" y="216"/>
                  </a:cubicBezTo>
                  <a:lnTo>
                    <a:pt x="277" y="213"/>
                  </a:lnTo>
                  <a:cubicBezTo>
                    <a:pt x="251" y="197"/>
                    <a:pt x="230" y="183"/>
                    <a:pt x="217" y="173"/>
                  </a:cubicBezTo>
                  <a:lnTo>
                    <a:pt x="217" y="173"/>
                  </a:lnTo>
                  <a:cubicBezTo>
                    <a:pt x="221" y="163"/>
                    <a:pt x="224" y="156"/>
                    <a:pt x="224" y="150"/>
                  </a:cubicBezTo>
                  <a:cubicBezTo>
                    <a:pt x="224" y="143"/>
                    <a:pt x="224" y="140"/>
                    <a:pt x="221" y="133"/>
                  </a:cubicBezTo>
                  <a:lnTo>
                    <a:pt x="221" y="130"/>
                  </a:lnTo>
                  <a:cubicBezTo>
                    <a:pt x="234" y="120"/>
                    <a:pt x="257" y="106"/>
                    <a:pt x="287" y="96"/>
                  </a:cubicBezTo>
                  <a:cubicBezTo>
                    <a:pt x="287" y="93"/>
                    <a:pt x="291" y="93"/>
                    <a:pt x="287" y="90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085">
              <a:extLst>
                <a:ext uri="{FF2B5EF4-FFF2-40B4-BE49-F238E27FC236}">
                  <a16:creationId xmlns:a16="http://schemas.microsoft.com/office/drawing/2014/main" id="{1D9F6564-6D3E-6F4E-8317-2EA6C1950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150" y="6234708"/>
              <a:ext cx="569746" cy="569746"/>
            </a:xfrm>
            <a:custGeom>
              <a:avLst/>
              <a:gdLst>
                <a:gd name="T0" fmla="*/ 117 w 125"/>
                <a:gd name="T1" fmla="*/ 50 h 125"/>
                <a:gd name="T2" fmla="*/ 117 w 125"/>
                <a:gd name="T3" fmla="*/ 50 h 125"/>
                <a:gd name="T4" fmla="*/ 74 w 125"/>
                <a:gd name="T5" fmla="*/ 117 h 125"/>
                <a:gd name="T6" fmla="*/ 7 w 125"/>
                <a:gd name="T7" fmla="*/ 74 h 125"/>
                <a:gd name="T8" fmla="*/ 50 w 125"/>
                <a:gd name="T9" fmla="*/ 7 h 125"/>
                <a:gd name="T10" fmla="*/ 117 w 125"/>
                <a:gd name="T11" fmla="*/ 5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5">
                  <a:moveTo>
                    <a:pt x="117" y="50"/>
                  </a:moveTo>
                  <a:lnTo>
                    <a:pt x="117" y="50"/>
                  </a:lnTo>
                  <a:cubicBezTo>
                    <a:pt x="124" y="80"/>
                    <a:pt x="104" y="111"/>
                    <a:pt x="74" y="117"/>
                  </a:cubicBezTo>
                  <a:cubicBezTo>
                    <a:pt x="44" y="124"/>
                    <a:pt x="14" y="104"/>
                    <a:pt x="7" y="74"/>
                  </a:cubicBezTo>
                  <a:cubicBezTo>
                    <a:pt x="0" y="44"/>
                    <a:pt x="20" y="14"/>
                    <a:pt x="50" y="7"/>
                  </a:cubicBezTo>
                  <a:cubicBezTo>
                    <a:pt x="80" y="0"/>
                    <a:pt x="110" y="20"/>
                    <a:pt x="117" y="50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086">
              <a:extLst>
                <a:ext uri="{FF2B5EF4-FFF2-40B4-BE49-F238E27FC236}">
                  <a16:creationId xmlns:a16="http://schemas.microsoft.com/office/drawing/2014/main" id="{AB3550E2-95A5-544F-B031-EFFE3B42A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237" y="6356795"/>
              <a:ext cx="162785" cy="223823"/>
            </a:xfrm>
            <a:custGeom>
              <a:avLst/>
              <a:gdLst>
                <a:gd name="T0" fmla="*/ 3 w 34"/>
                <a:gd name="T1" fmla="*/ 30 h 48"/>
                <a:gd name="T2" fmla="*/ 3 w 34"/>
                <a:gd name="T3" fmla="*/ 30 h 48"/>
                <a:gd name="T4" fmla="*/ 27 w 34"/>
                <a:gd name="T5" fmla="*/ 0 h 48"/>
                <a:gd name="T6" fmla="*/ 27 w 34"/>
                <a:gd name="T7" fmla="*/ 23 h 48"/>
                <a:gd name="T8" fmla="*/ 20 w 34"/>
                <a:gd name="T9" fmla="*/ 47 h 48"/>
                <a:gd name="T10" fmla="*/ 3 w 34"/>
                <a:gd name="T11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8">
                  <a:moveTo>
                    <a:pt x="3" y="30"/>
                  </a:moveTo>
                  <a:lnTo>
                    <a:pt x="3" y="30"/>
                  </a:lnTo>
                  <a:cubicBezTo>
                    <a:pt x="3" y="17"/>
                    <a:pt x="20" y="0"/>
                    <a:pt x="27" y="0"/>
                  </a:cubicBezTo>
                  <a:cubicBezTo>
                    <a:pt x="33" y="0"/>
                    <a:pt x="27" y="10"/>
                    <a:pt x="27" y="23"/>
                  </a:cubicBezTo>
                  <a:cubicBezTo>
                    <a:pt x="27" y="37"/>
                    <a:pt x="27" y="47"/>
                    <a:pt x="20" y="47"/>
                  </a:cubicBezTo>
                  <a:cubicBezTo>
                    <a:pt x="13" y="47"/>
                    <a:pt x="0" y="40"/>
                    <a:pt x="3" y="30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087">
              <a:extLst>
                <a:ext uri="{FF2B5EF4-FFF2-40B4-BE49-F238E27FC236}">
                  <a16:creationId xmlns:a16="http://schemas.microsoft.com/office/drawing/2014/main" id="{4600F0B3-2DFB-4742-80D5-615542581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7668" y="6417834"/>
              <a:ext cx="183140" cy="284873"/>
            </a:xfrm>
            <a:custGeom>
              <a:avLst/>
              <a:gdLst>
                <a:gd name="T0" fmla="*/ 27 w 38"/>
                <a:gd name="T1" fmla="*/ 4 h 61"/>
                <a:gd name="T2" fmla="*/ 27 w 38"/>
                <a:gd name="T3" fmla="*/ 4 h 61"/>
                <a:gd name="T4" fmla="*/ 24 w 38"/>
                <a:gd name="T5" fmla="*/ 4 h 61"/>
                <a:gd name="T6" fmla="*/ 20 w 38"/>
                <a:gd name="T7" fmla="*/ 14 h 61"/>
                <a:gd name="T8" fmla="*/ 17 w 38"/>
                <a:gd name="T9" fmla="*/ 30 h 61"/>
                <a:gd name="T10" fmla="*/ 7 w 38"/>
                <a:gd name="T11" fmla="*/ 47 h 61"/>
                <a:gd name="T12" fmla="*/ 0 w 38"/>
                <a:gd name="T13" fmla="*/ 57 h 61"/>
                <a:gd name="T14" fmla="*/ 4 w 38"/>
                <a:gd name="T15" fmla="*/ 57 h 61"/>
                <a:gd name="T16" fmla="*/ 10 w 38"/>
                <a:gd name="T17" fmla="*/ 57 h 61"/>
                <a:gd name="T18" fmla="*/ 17 w 38"/>
                <a:gd name="T19" fmla="*/ 54 h 61"/>
                <a:gd name="T20" fmla="*/ 31 w 38"/>
                <a:gd name="T21" fmla="*/ 37 h 61"/>
                <a:gd name="T22" fmla="*/ 27 w 38"/>
                <a:gd name="T23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61">
                  <a:moveTo>
                    <a:pt x="27" y="4"/>
                  </a:moveTo>
                  <a:lnTo>
                    <a:pt x="27" y="4"/>
                  </a:lnTo>
                  <a:cubicBezTo>
                    <a:pt x="27" y="0"/>
                    <a:pt x="24" y="4"/>
                    <a:pt x="24" y="4"/>
                  </a:cubicBezTo>
                  <a:cubicBezTo>
                    <a:pt x="20" y="4"/>
                    <a:pt x="20" y="7"/>
                    <a:pt x="20" y="14"/>
                  </a:cubicBezTo>
                  <a:cubicBezTo>
                    <a:pt x="20" y="17"/>
                    <a:pt x="20" y="24"/>
                    <a:pt x="17" y="30"/>
                  </a:cubicBezTo>
                  <a:cubicBezTo>
                    <a:pt x="14" y="37"/>
                    <a:pt x="10" y="44"/>
                    <a:pt x="7" y="47"/>
                  </a:cubicBezTo>
                  <a:cubicBezTo>
                    <a:pt x="4" y="50"/>
                    <a:pt x="0" y="54"/>
                    <a:pt x="0" y="57"/>
                  </a:cubicBezTo>
                  <a:cubicBezTo>
                    <a:pt x="0" y="57"/>
                    <a:pt x="0" y="57"/>
                    <a:pt x="4" y="57"/>
                  </a:cubicBezTo>
                  <a:cubicBezTo>
                    <a:pt x="4" y="60"/>
                    <a:pt x="7" y="60"/>
                    <a:pt x="10" y="57"/>
                  </a:cubicBezTo>
                  <a:cubicBezTo>
                    <a:pt x="14" y="57"/>
                    <a:pt x="14" y="57"/>
                    <a:pt x="17" y="54"/>
                  </a:cubicBezTo>
                  <a:cubicBezTo>
                    <a:pt x="24" y="50"/>
                    <a:pt x="27" y="44"/>
                    <a:pt x="31" y="37"/>
                  </a:cubicBezTo>
                  <a:cubicBezTo>
                    <a:pt x="37" y="24"/>
                    <a:pt x="37" y="7"/>
                    <a:pt x="27" y="4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088">
              <a:extLst>
                <a:ext uri="{FF2B5EF4-FFF2-40B4-BE49-F238E27FC236}">
                  <a16:creationId xmlns:a16="http://schemas.microsoft.com/office/drawing/2014/main" id="{E98679C4-C3EB-0E48-B655-C9989F8E5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53" y="6600973"/>
              <a:ext cx="1302276" cy="1302276"/>
            </a:xfrm>
            <a:custGeom>
              <a:avLst/>
              <a:gdLst>
                <a:gd name="T0" fmla="*/ 283 w 284"/>
                <a:gd name="T1" fmla="*/ 111 h 282"/>
                <a:gd name="T2" fmla="*/ 206 w 284"/>
                <a:gd name="T3" fmla="*/ 114 h 282"/>
                <a:gd name="T4" fmla="*/ 196 w 284"/>
                <a:gd name="T5" fmla="*/ 97 h 282"/>
                <a:gd name="T6" fmla="*/ 183 w 284"/>
                <a:gd name="T7" fmla="*/ 87 h 282"/>
                <a:gd name="T8" fmla="*/ 213 w 284"/>
                <a:gd name="T9" fmla="*/ 14 h 282"/>
                <a:gd name="T10" fmla="*/ 210 w 284"/>
                <a:gd name="T11" fmla="*/ 7 h 282"/>
                <a:gd name="T12" fmla="*/ 163 w 284"/>
                <a:gd name="T13" fmla="*/ 74 h 282"/>
                <a:gd name="T14" fmla="*/ 146 w 284"/>
                <a:gd name="T15" fmla="*/ 71 h 282"/>
                <a:gd name="T16" fmla="*/ 143 w 284"/>
                <a:gd name="T17" fmla="*/ 71 h 282"/>
                <a:gd name="T18" fmla="*/ 126 w 284"/>
                <a:gd name="T19" fmla="*/ 74 h 282"/>
                <a:gd name="T20" fmla="*/ 86 w 284"/>
                <a:gd name="T21" fmla="*/ 0 h 282"/>
                <a:gd name="T22" fmla="*/ 103 w 284"/>
                <a:gd name="T23" fmla="*/ 84 h 282"/>
                <a:gd name="T24" fmla="*/ 93 w 284"/>
                <a:gd name="T25" fmla="*/ 91 h 282"/>
                <a:gd name="T26" fmla="*/ 80 w 284"/>
                <a:gd name="T27" fmla="*/ 107 h 282"/>
                <a:gd name="T28" fmla="*/ 6 w 284"/>
                <a:gd name="T29" fmla="*/ 91 h 282"/>
                <a:gd name="T30" fmla="*/ 0 w 284"/>
                <a:gd name="T31" fmla="*/ 94 h 282"/>
                <a:gd name="T32" fmla="*/ 73 w 284"/>
                <a:gd name="T33" fmla="*/ 131 h 282"/>
                <a:gd name="T34" fmla="*/ 73 w 284"/>
                <a:gd name="T35" fmla="*/ 141 h 282"/>
                <a:gd name="T36" fmla="*/ 73 w 284"/>
                <a:gd name="T37" fmla="*/ 147 h 282"/>
                <a:gd name="T38" fmla="*/ 76 w 284"/>
                <a:gd name="T39" fmla="*/ 167 h 282"/>
                <a:gd name="T40" fmla="*/ 20 w 284"/>
                <a:gd name="T41" fmla="*/ 221 h 282"/>
                <a:gd name="T42" fmla="*/ 26 w 284"/>
                <a:gd name="T43" fmla="*/ 221 h 282"/>
                <a:gd name="T44" fmla="*/ 90 w 284"/>
                <a:gd name="T45" fmla="*/ 187 h 282"/>
                <a:gd name="T46" fmla="*/ 126 w 284"/>
                <a:gd name="T47" fmla="*/ 207 h 282"/>
                <a:gd name="T48" fmla="*/ 126 w 284"/>
                <a:gd name="T49" fmla="*/ 277 h 282"/>
                <a:gd name="T50" fmla="*/ 130 w 284"/>
                <a:gd name="T51" fmla="*/ 281 h 282"/>
                <a:gd name="T52" fmla="*/ 146 w 284"/>
                <a:gd name="T53" fmla="*/ 211 h 282"/>
                <a:gd name="T54" fmla="*/ 166 w 284"/>
                <a:gd name="T55" fmla="*/ 207 h 282"/>
                <a:gd name="T56" fmla="*/ 170 w 284"/>
                <a:gd name="T57" fmla="*/ 204 h 282"/>
                <a:gd name="T58" fmla="*/ 186 w 284"/>
                <a:gd name="T59" fmla="*/ 194 h 282"/>
                <a:gd name="T60" fmla="*/ 246 w 284"/>
                <a:gd name="T61" fmla="*/ 234 h 282"/>
                <a:gd name="T62" fmla="*/ 200 w 284"/>
                <a:gd name="T63" fmla="*/ 177 h 282"/>
                <a:gd name="T64" fmla="*/ 210 w 284"/>
                <a:gd name="T65" fmla="*/ 157 h 282"/>
                <a:gd name="T66" fmla="*/ 210 w 284"/>
                <a:gd name="T67" fmla="*/ 137 h 282"/>
                <a:gd name="T68" fmla="*/ 283 w 284"/>
                <a:gd name="T69" fmla="*/ 11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4" h="282">
                  <a:moveTo>
                    <a:pt x="283" y="111"/>
                  </a:moveTo>
                  <a:lnTo>
                    <a:pt x="283" y="111"/>
                  </a:lnTo>
                  <a:lnTo>
                    <a:pt x="280" y="107"/>
                  </a:lnTo>
                  <a:cubicBezTo>
                    <a:pt x="250" y="114"/>
                    <a:pt x="223" y="117"/>
                    <a:pt x="206" y="114"/>
                  </a:cubicBezTo>
                  <a:lnTo>
                    <a:pt x="206" y="114"/>
                  </a:lnTo>
                  <a:cubicBezTo>
                    <a:pt x="203" y="107"/>
                    <a:pt x="200" y="104"/>
                    <a:pt x="196" y="97"/>
                  </a:cubicBezTo>
                  <a:lnTo>
                    <a:pt x="196" y="97"/>
                  </a:lnTo>
                  <a:cubicBezTo>
                    <a:pt x="193" y="94"/>
                    <a:pt x="186" y="91"/>
                    <a:pt x="183" y="87"/>
                  </a:cubicBezTo>
                  <a:lnTo>
                    <a:pt x="183" y="87"/>
                  </a:lnTo>
                  <a:cubicBezTo>
                    <a:pt x="186" y="71"/>
                    <a:pt x="196" y="44"/>
                    <a:pt x="213" y="14"/>
                  </a:cubicBezTo>
                  <a:lnTo>
                    <a:pt x="213" y="14"/>
                  </a:lnTo>
                  <a:cubicBezTo>
                    <a:pt x="213" y="10"/>
                    <a:pt x="213" y="10"/>
                    <a:pt x="210" y="7"/>
                  </a:cubicBezTo>
                  <a:cubicBezTo>
                    <a:pt x="210" y="7"/>
                    <a:pt x="206" y="7"/>
                    <a:pt x="206" y="10"/>
                  </a:cubicBezTo>
                  <a:cubicBezTo>
                    <a:pt x="190" y="40"/>
                    <a:pt x="173" y="64"/>
                    <a:pt x="163" y="74"/>
                  </a:cubicBezTo>
                  <a:lnTo>
                    <a:pt x="163" y="74"/>
                  </a:lnTo>
                  <a:cubicBezTo>
                    <a:pt x="156" y="74"/>
                    <a:pt x="150" y="71"/>
                    <a:pt x="146" y="71"/>
                  </a:cubicBezTo>
                  <a:cubicBezTo>
                    <a:pt x="143" y="71"/>
                    <a:pt x="143" y="71"/>
                    <a:pt x="143" y="71"/>
                  </a:cubicBezTo>
                  <a:lnTo>
                    <a:pt x="143" y="71"/>
                  </a:lnTo>
                  <a:cubicBezTo>
                    <a:pt x="136" y="71"/>
                    <a:pt x="133" y="71"/>
                    <a:pt x="126" y="74"/>
                  </a:cubicBezTo>
                  <a:lnTo>
                    <a:pt x="126" y="74"/>
                  </a:lnTo>
                  <a:cubicBezTo>
                    <a:pt x="116" y="61"/>
                    <a:pt x="103" y="37"/>
                    <a:pt x="90" y="4"/>
                  </a:cubicBezTo>
                  <a:cubicBezTo>
                    <a:pt x="90" y="0"/>
                    <a:pt x="86" y="0"/>
                    <a:pt x="86" y="0"/>
                  </a:cubicBezTo>
                  <a:cubicBezTo>
                    <a:pt x="83" y="0"/>
                    <a:pt x="80" y="4"/>
                    <a:pt x="83" y="7"/>
                  </a:cubicBezTo>
                  <a:cubicBezTo>
                    <a:pt x="96" y="40"/>
                    <a:pt x="103" y="67"/>
                    <a:pt x="103" y="84"/>
                  </a:cubicBezTo>
                  <a:lnTo>
                    <a:pt x="103" y="84"/>
                  </a:lnTo>
                  <a:cubicBezTo>
                    <a:pt x="100" y="84"/>
                    <a:pt x="96" y="87"/>
                    <a:pt x="93" y="91"/>
                  </a:cubicBezTo>
                  <a:cubicBezTo>
                    <a:pt x="93" y="94"/>
                    <a:pt x="93" y="94"/>
                    <a:pt x="90" y="94"/>
                  </a:cubicBezTo>
                  <a:cubicBezTo>
                    <a:pt x="86" y="97"/>
                    <a:pt x="83" y="104"/>
                    <a:pt x="80" y="107"/>
                  </a:cubicBezTo>
                  <a:lnTo>
                    <a:pt x="80" y="107"/>
                  </a:lnTo>
                  <a:cubicBezTo>
                    <a:pt x="66" y="107"/>
                    <a:pt x="36" y="104"/>
                    <a:pt x="6" y="91"/>
                  </a:cubicBezTo>
                  <a:lnTo>
                    <a:pt x="6" y="91"/>
                  </a:lnTo>
                  <a:cubicBezTo>
                    <a:pt x="3" y="91"/>
                    <a:pt x="0" y="94"/>
                    <a:pt x="0" y="94"/>
                  </a:cubicBezTo>
                  <a:cubicBezTo>
                    <a:pt x="0" y="97"/>
                    <a:pt x="0" y="101"/>
                    <a:pt x="3" y="101"/>
                  </a:cubicBezTo>
                  <a:cubicBezTo>
                    <a:pt x="33" y="111"/>
                    <a:pt x="60" y="121"/>
                    <a:pt x="73" y="131"/>
                  </a:cubicBezTo>
                  <a:lnTo>
                    <a:pt x="73" y="131"/>
                  </a:lnTo>
                  <a:cubicBezTo>
                    <a:pt x="73" y="134"/>
                    <a:pt x="73" y="137"/>
                    <a:pt x="73" y="141"/>
                  </a:cubicBezTo>
                  <a:cubicBezTo>
                    <a:pt x="73" y="144"/>
                    <a:pt x="73" y="144"/>
                    <a:pt x="73" y="147"/>
                  </a:cubicBezTo>
                  <a:lnTo>
                    <a:pt x="73" y="147"/>
                  </a:lnTo>
                  <a:cubicBezTo>
                    <a:pt x="73" y="154"/>
                    <a:pt x="76" y="161"/>
                    <a:pt x="76" y="167"/>
                  </a:cubicBezTo>
                  <a:lnTo>
                    <a:pt x="76" y="167"/>
                  </a:lnTo>
                  <a:cubicBezTo>
                    <a:pt x="66" y="181"/>
                    <a:pt x="46" y="197"/>
                    <a:pt x="20" y="214"/>
                  </a:cubicBezTo>
                  <a:cubicBezTo>
                    <a:pt x="20" y="214"/>
                    <a:pt x="20" y="217"/>
                    <a:pt x="20" y="221"/>
                  </a:cubicBezTo>
                  <a:cubicBezTo>
                    <a:pt x="20" y="221"/>
                    <a:pt x="23" y="221"/>
                    <a:pt x="26" y="221"/>
                  </a:cubicBezTo>
                  <a:lnTo>
                    <a:pt x="26" y="221"/>
                  </a:lnTo>
                  <a:cubicBezTo>
                    <a:pt x="53" y="204"/>
                    <a:pt x="73" y="194"/>
                    <a:pt x="90" y="187"/>
                  </a:cubicBezTo>
                  <a:lnTo>
                    <a:pt x="90" y="187"/>
                  </a:lnTo>
                  <a:cubicBezTo>
                    <a:pt x="93" y="191"/>
                    <a:pt x="100" y="197"/>
                    <a:pt x="103" y="201"/>
                  </a:cubicBezTo>
                  <a:cubicBezTo>
                    <a:pt x="110" y="204"/>
                    <a:pt x="116" y="207"/>
                    <a:pt x="126" y="207"/>
                  </a:cubicBezTo>
                  <a:lnTo>
                    <a:pt x="126" y="207"/>
                  </a:lnTo>
                  <a:cubicBezTo>
                    <a:pt x="130" y="224"/>
                    <a:pt x="130" y="247"/>
                    <a:pt x="126" y="277"/>
                  </a:cubicBezTo>
                  <a:cubicBezTo>
                    <a:pt x="126" y="281"/>
                    <a:pt x="130" y="281"/>
                    <a:pt x="130" y="281"/>
                  </a:cubicBezTo>
                  <a:lnTo>
                    <a:pt x="130" y="281"/>
                  </a:lnTo>
                  <a:cubicBezTo>
                    <a:pt x="133" y="281"/>
                    <a:pt x="136" y="281"/>
                    <a:pt x="136" y="277"/>
                  </a:cubicBezTo>
                  <a:cubicBezTo>
                    <a:pt x="136" y="251"/>
                    <a:pt x="140" y="227"/>
                    <a:pt x="146" y="211"/>
                  </a:cubicBezTo>
                  <a:lnTo>
                    <a:pt x="146" y="211"/>
                  </a:lnTo>
                  <a:cubicBezTo>
                    <a:pt x="153" y="211"/>
                    <a:pt x="160" y="207"/>
                    <a:pt x="166" y="207"/>
                  </a:cubicBezTo>
                  <a:cubicBezTo>
                    <a:pt x="166" y="207"/>
                    <a:pt x="166" y="207"/>
                    <a:pt x="166" y="204"/>
                  </a:cubicBezTo>
                  <a:cubicBezTo>
                    <a:pt x="170" y="204"/>
                    <a:pt x="170" y="204"/>
                    <a:pt x="170" y="204"/>
                  </a:cubicBezTo>
                  <a:cubicBezTo>
                    <a:pt x="176" y="201"/>
                    <a:pt x="180" y="197"/>
                    <a:pt x="186" y="194"/>
                  </a:cubicBezTo>
                  <a:lnTo>
                    <a:pt x="186" y="194"/>
                  </a:lnTo>
                  <a:cubicBezTo>
                    <a:pt x="200" y="201"/>
                    <a:pt x="220" y="214"/>
                    <a:pt x="243" y="234"/>
                  </a:cubicBezTo>
                  <a:cubicBezTo>
                    <a:pt x="243" y="237"/>
                    <a:pt x="246" y="234"/>
                    <a:pt x="246" y="234"/>
                  </a:cubicBezTo>
                  <a:cubicBezTo>
                    <a:pt x="250" y="231"/>
                    <a:pt x="250" y="231"/>
                    <a:pt x="246" y="227"/>
                  </a:cubicBezTo>
                  <a:cubicBezTo>
                    <a:pt x="226" y="207"/>
                    <a:pt x="210" y="191"/>
                    <a:pt x="200" y="177"/>
                  </a:cubicBezTo>
                  <a:lnTo>
                    <a:pt x="200" y="177"/>
                  </a:lnTo>
                  <a:cubicBezTo>
                    <a:pt x="203" y="171"/>
                    <a:pt x="206" y="164"/>
                    <a:pt x="210" y="157"/>
                  </a:cubicBezTo>
                  <a:cubicBezTo>
                    <a:pt x="210" y="151"/>
                    <a:pt x="210" y="147"/>
                    <a:pt x="210" y="141"/>
                  </a:cubicBezTo>
                  <a:lnTo>
                    <a:pt x="210" y="137"/>
                  </a:lnTo>
                  <a:cubicBezTo>
                    <a:pt x="226" y="131"/>
                    <a:pt x="250" y="124"/>
                    <a:pt x="280" y="117"/>
                  </a:cubicBezTo>
                  <a:cubicBezTo>
                    <a:pt x="283" y="117"/>
                    <a:pt x="283" y="114"/>
                    <a:pt x="283" y="111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089">
              <a:extLst>
                <a:ext uri="{FF2B5EF4-FFF2-40B4-BE49-F238E27FC236}">
                  <a16:creationId xmlns:a16="http://schemas.microsoft.com/office/drawing/2014/main" id="{7E367EB5-3FCE-E546-AFC3-DC91C95F4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159" y="6987579"/>
              <a:ext cx="508709" cy="529050"/>
            </a:xfrm>
            <a:custGeom>
              <a:avLst/>
              <a:gdLst>
                <a:gd name="T0" fmla="*/ 110 w 111"/>
                <a:gd name="T1" fmla="*/ 57 h 114"/>
                <a:gd name="T2" fmla="*/ 110 w 111"/>
                <a:gd name="T3" fmla="*/ 57 h 114"/>
                <a:gd name="T4" fmla="*/ 57 w 111"/>
                <a:gd name="T5" fmla="*/ 113 h 114"/>
                <a:gd name="T6" fmla="*/ 0 w 111"/>
                <a:gd name="T7" fmla="*/ 57 h 114"/>
                <a:gd name="T8" fmla="*/ 57 w 111"/>
                <a:gd name="T9" fmla="*/ 0 h 114"/>
                <a:gd name="T10" fmla="*/ 110 w 111"/>
                <a:gd name="T11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4">
                  <a:moveTo>
                    <a:pt x="110" y="57"/>
                  </a:moveTo>
                  <a:lnTo>
                    <a:pt x="110" y="57"/>
                  </a:lnTo>
                  <a:cubicBezTo>
                    <a:pt x="110" y="87"/>
                    <a:pt x="87" y="113"/>
                    <a:pt x="57" y="113"/>
                  </a:cubicBezTo>
                  <a:cubicBezTo>
                    <a:pt x="24" y="113"/>
                    <a:pt x="0" y="87"/>
                    <a:pt x="0" y="57"/>
                  </a:cubicBezTo>
                  <a:cubicBezTo>
                    <a:pt x="0" y="27"/>
                    <a:pt x="24" y="0"/>
                    <a:pt x="57" y="0"/>
                  </a:cubicBezTo>
                  <a:cubicBezTo>
                    <a:pt x="87" y="0"/>
                    <a:pt x="110" y="27"/>
                    <a:pt x="110" y="57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090">
              <a:extLst>
                <a:ext uri="{FF2B5EF4-FFF2-40B4-BE49-F238E27FC236}">
                  <a16:creationId xmlns:a16="http://schemas.microsoft.com/office/drawing/2014/main" id="{13F5270B-DB7C-5247-B920-BAF8B4D1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8906" y="7089327"/>
              <a:ext cx="183127" cy="223823"/>
            </a:xfrm>
            <a:custGeom>
              <a:avLst/>
              <a:gdLst>
                <a:gd name="T0" fmla="*/ 4 w 41"/>
                <a:gd name="T1" fmla="*/ 27 h 48"/>
                <a:gd name="T2" fmla="*/ 4 w 41"/>
                <a:gd name="T3" fmla="*/ 27 h 48"/>
                <a:gd name="T4" fmla="*/ 34 w 41"/>
                <a:gd name="T5" fmla="*/ 3 h 48"/>
                <a:gd name="T6" fmla="*/ 30 w 41"/>
                <a:gd name="T7" fmla="*/ 23 h 48"/>
                <a:gd name="T8" fmla="*/ 17 w 41"/>
                <a:gd name="T9" fmla="*/ 47 h 48"/>
                <a:gd name="T10" fmla="*/ 4 w 41"/>
                <a:gd name="T11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8">
                  <a:moveTo>
                    <a:pt x="4" y="27"/>
                  </a:moveTo>
                  <a:lnTo>
                    <a:pt x="4" y="27"/>
                  </a:lnTo>
                  <a:cubicBezTo>
                    <a:pt x="7" y="13"/>
                    <a:pt x="27" y="0"/>
                    <a:pt x="34" y="3"/>
                  </a:cubicBezTo>
                  <a:cubicBezTo>
                    <a:pt x="40" y="3"/>
                    <a:pt x="34" y="13"/>
                    <a:pt x="30" y="23"/>
                  </a:cubicBezTo>
                  <a:cubicBezTo>
                    <a:pt x="27" y="37"/>
                    <a:pt x="24" y="47"/>
                    <a:pt x="17" y="47"/>
                  </a:cubicBezTo>
                  <a:cubicBezTo>
                    <a:pt x="10" y="43"/>
                    <a:pt x="0" y="37"/>
                    <a:pt x="4" y="27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091">
              <a:extLst>
                <a:ext uri="{FF2B5EF4-FFF2-40B4-BE49-F238E27FC236}">
                  <a16:creationId xmlns:a16="http://schemas.microsoft.com/office/drawing/2014/main" id="{02B2E7B6-F757-864A-A003-1B9081AFB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995" y="7191060"/>
              <a:ext cx="203481" cy="244177"/>
            </a:xfrm>
            <a:custGeom>
              <a:avLst/>
              <a:gdLst>
                <a:gd name="T0" fmla="*/ 37 w 44"/>
                <a:gd name="T1" fmla="*/ 0 h 55"/>
                <a:gd name="T2" fmla="*/ 37 w 44"/>
                <a:gd name="T3" fmla="*/ 0 h 55"/>
                <a:gd name="T4" fmla="*/ 33 w 44"/>
                <a:gd name="T5" fmla="*/ 0 h 55"/>
                <a:gd name="T6" fmla="*/ 27 w 44"/>
                <a:gd name="T7" fmla="*/ 10 h 55"/>
                <a:gd name="T8" fmla="*/ 20 w 44"/>
                <a:gd name="T9" fmla="*/ 27 h 55"/>
                <a:gd name="T10" fmla="*/ 7 w 44"/>
                <a:gd name="T11" fmla="*/ 40 h 55"/>
                <a:gd name="T12" fmla="*/ 0 w 44"/>
                <a:gd name="T13" fmla="*/ 47 h 55"/>
                <a:gd name="T14" fmla="*/ 0 w 44"/>
                <a:gd name="T15" fmla="*/ 50 h 55"/>
                <a:gd name="T16" fmla="*/ 10 w 44"/>
                <a:gd name="T17" fmla="*/ 50 h 55"/>
                <a:gd name="T18" fmla="*/ 17 w 44"/>
                <a:gd name="T19" fmla="*/ 50 h 55"/>
                <a:gd name="T20" fmla="*/ 33 w 44"/>
                <a:gd name="T21" fmla="*/ 34 h 55"/>
                <a:gd name="T22" fmla="*/ 37 w 44"/>
                <a:gd name="T2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55">
                  <a:moveTo>
                    <a:pt x="37" y="0"/>
                  </a:moveTo>
                  <a:lnTo>
                    <a:pt x="37" y="0"/>
                  </a:lnTo>
                  <a:lnTo>
                    <a:pt x="33" y="0"/>
                  </a:lnTo>
                  <a:cubicBezTo>
                    <a:pt x="30" y="0"/>
                    <a:pt x="30" y="4"/>
                    <a:pt x="27" y="10"/>
                  </a:cubicBezTo>
                  <a:cubicBezTo>
                    <a:pt x="27" y="14"/>
                    <a:pt x="27" y="20"/>
                    <a:pt x="20" y="27"/>
                  </a:cubicBezTo>
                  <a:cubicBezTo>
                    <a:pt x="17" y="30"/>
                    <a:pt x="10" y="37"/>
                    <a:pt x="7" y="40"/>
                  </a:cubicBezTo>
                  <a:cubicBezTo>
                    <a:pt x="3" y="44"/>
                    <a:pt x="0" y="44"/>
                    <a:pt x="0" y="47"/>
                  </a:cubicBezTo>
                  <a:lnTo>
                    <a:pt x="0" y="50"/>
                  </a:lnTo>
                  <a:cubicBezTo>
                    <a:pt x="3" y="50"/>
                    <a:pt x="7" y="54"/>
                    <a:pt x="10" y="50"/>
                  </a:cubicBezTo>
                  <a:cubicBezTo>
                    <a:pt x="10" y="50"/>
                    <a:pt x="13" y="50"/>
                    <a:pt x="17" y="50"/>
                  </a:cubicBezTo>
                  <a:cubicBezTo>
                    <a:pt x="23" y="47"/>
                    <a:pt x="27" y="40"/>
                    <a:pt x="33" y="34"/>
                  </a:cubicBezTo>
                  <a:cubicBezTo>
                    <a:pt x="40" y="24"/>
                    <a:pt x="43" y="7"/>
                    <a:pt x="37" y="0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092">
              <a:extLst>
                <a:ext uri="{FF2B5EF4-FFF2-40B4-BE49-F238E27FC236}">
                  <a16:creationId xmlns:a16="http://schemas.microsoft.com/office/drawing/2014/main" id="{B507FF8E-5F28-8049-AA1C-31159F92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337" y="4769646"/>
              <a:ext cx="1709237" cy="1688883"/>
            </a:xfrm>
            <a:custGeom>
              <a:avLst/>
              <a:gdLst>
                <a:gd name="T0" fmla="*/ 367 w 372"/>
                <a:gd name="T1" fmla="*/ 147 h 368"/>
                <a:gd name="T2" fmla="*/ 267 w 372"/>
                <a:gd name="T3" fmla="*/ 150 h 368"/>
                <a:gd name="T4" fmla="*/ 254 w 372"/>
                <a:gd name="T5" fmla="*/ 127 h 368"/>
                <a:gd name="T6" fmla="*/ 237 w 372"/>
                <a:gd name="T7" fmla="*/ 110 h 368"/>
                <a:gd name="T8" fmla="*/ 277 w 372"/>
                <a:gd name="T9" fmla="*/ 20 h 368"/>
                <a:gd name="T10" fmla="*/ 274 w 372"/>
                <a:gd name="T11" fmla="*/ 10 h 368"/>
                <a:gd name="T12" fmla="*/ 210 w 372"/>
                <a:gd name="T13" fmla="*/ 97 h 368"/>
                <a:gd name="T14" fmla="*/ 187 w 372"/>
                <a:gd name="T15" fmla="*/ 93 h 368"/>
                <a:gd name="T16" fmla="*/ 184 w 372"/>
                <a:gd name="T17" fmla="*/ 93 h 368"/>
                <a:gd name="T18" fmla="*/ 167 w 372"/>
                <a:gd name="T19" fmla="*/ 93 h 368"/>
                <a:gd name="T20" fmla="*/ 110 w 372"/>
                <a:gd name="T21" fmla="*/ 0 h 368"/>
                <a:gd name="T22" fmla="*/ 137 w 372"/>
                <a:gd name="T23" fmla="*/ 107 h 368"/>
                <a:gd name="T24" fmla="*/ 120 w 372"/>
                <a:gd name="T25" fmla="*/ 120 h 368"/>
                <a:gd name="T26" fmla="*/ 107 w 372"/>
                <a:gd name="T27" fmla="*/ 140 h 368"/>
                <a:gd name="T28" fmla="*/ 7 w 372"/>
                <a:gd name="T29" fmla="*/ 120 h 368"/>
                <a:gd name="T30" fmla="*/ 0 w 372"/>
                <a:gd name="T31" fmla="*/ 124 h 368"/>
                <a:gd name="T32" fmla="*/ 94 w 372"/>
                <a:gd name="T33" fmla="*/ 170 h 368"/>
                <a:gd name="T34" fmla="*/ 94 w 372"/>
                <a:gd name="T35" fmla="*/ 184 h 368"/>
                <a:gd name="T36" fmla="*/ 94 w 372"/>
                <a:gd name="T37" fmla="*/ 190 h 368"/>
                <a:gd name="T38" fmla="*/ 100 w 372"/>
                <a:gd name="T39" fmla="*/ 217 h 368"/>
                <a:gd name="T40" fmla="*/ 27 w 372"/>
                <a:gd name="T41" fmla="*/ 284 h 368"/>
                <a:gd name="T42" fmla="*/ 34 w 372"/>
                <a:gd name="T43" fmla="*/ 287 h 368"/>
                <a:gd name="T44" fmla="*/ 117 w 372"/>
                <a:gd name="T45" fmla="*/ 244 h 368"/>
                <a:gd name="T46" fmla="*/ 164 w 372"/>
                <a:gd name="T47" fmla="*/ 270 h 368"/>
                <a:gd name="T48" fmla="*/ 164 w 372"/>
                <a:gd name="T49" fmla="*/ 360 h 368"/>
                <a:gd name="T50" fmla="*/ 170 w 372"/>
                <a:gd name="T51" fmla="*/ 367 h 368"/>
                <a:gd name="T52" fmla="*/ 190 w 372"/>
                <a:gd name="T53" fmla="*/ 274 h 368"/>
                <a:gd name="T54" fmla="*/ 217 w 372"/>
                <a:gd name="T55" fmla="*/ 267 h 368"/>
                <a:gd name="T56" fmla="*/ 221 w 372"/>
                <a:gd name="T57" fmla="*/ 267 h 368"/>
                <a:gd name="T58" fmla="*/ 244 w 372"/>
                <a:gd name="T59" fmla="*/ 250 h 368"/>
                <a:gd name="T60" fmla="*/ 324 w 372"/>
                <a:gd name="T61" fmla="*/ 304 h 368"/>
                <a:gd name="T62" fmla="*/ 261 w 372"/>
                <a:gd name="T63" fmla="*/ 230 h 368"/>
                <a:gd name="T64" fmla="*/ 270 w 372"/>
                <a:gd name="T65" fmla="*/ 204 h 368"/>
                <a:gd name="T66" fmla="*/ 274 w 372"/>
                <a:gd name="T67" fmla="*/ 180 h 368"/>
                <a:gd name="T68" fmla="*/ 367 w 372"/>
                <a:gd name="T69" fmla="*/ 14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68">
                  <a:moveTo>
                    <a:pt x="367" y="147"/>
                  </a:moveTo>
                  <a:lnTo>
                    <a:pt x="367" y="147"/>
                  </a:lnTo>
                  <a:cubicBezTo>
                    <a:pt x="367" y="144"/>
                    <a:pt x="364" y="140"/>
                    <a:pt x="361" y="140"/>
                  </a:cubicBezTo>
                  <a:cubicBezTo>
                    <a:pt x="324" y="150"/>
                    <a:pt x="287" y="154"/>
                    <a:pt x="267" y="150"/>
                  </a:cubicBezTo>
                  <a:lnTo>
                    <a:pt x="267" y="150"/>
                  </a:lnTo>
                  <a:cubicBezTo>
                    <a:pt x="264" y="140"/>
                    <a:pt x="261" y="133"/>
                    <a:pt x="254" y="127"/>
                  </a:cubicBezTo>
                  <a:lnTo>
                    <a:pt x="254" y="127"/>
                  </a:lnTo>
                  <a:cubicBezTo>
                    <a:pt x="251" y="120"/>
                    <a:pt x="244" y="117"/>
                    <a:pt x="237" y="110"/>
                  </a:cubicBezTo>
                  <a:lnTo>
                    <a:pt x="237" y="110"/>
                  </a:lnTo>
                  <a:cubicBezTo>
                    <a:pt x="244" y="90"/>
                    <a:pt x="257" y="57"/>
                    <a:pt x="277" y="20"/>
                  </a:cubicBezTo>
                  <a:lnTo>
                    <a:pt x="277" y="20"/>
                  </a:lnTo>
                  <a:cubicBezTo>
                    <a:pt x="277" y="17"/>
                    <a:pt x="277" y="13"/>
                    <a:pt x="274" y="10"/>
                  </a:cubicBezTo>
                  <a:cubicBezTo>
                    <a:pt x="270" y="10"/>
                    <a:pt x="267" y="10"/>
                    <a:pt x="267" y="13"/>
                  </a:cubicBezTo>
                  <a:cubicBezTo>
                    <a:pt x="247" y="53"/>
                    <a:pt x="227" y="84"/>
                    <a:pt x="210" y="97"/>
                  </a:cubicBezTo>
                  <a:lnTo>
                    <a:pt x="210" y="97"/>
                  </a:lnTo>
                  <a:cubicBezTo>
                    <a:pt x="204" y="93"/>
                    <a:pt x="197" y="93"/>
                    <a:pt x="187" y="93"/>
                  </a:cubicBezTo>
                  <a:lnTo>
                    <a:pt x="187" y="93"/>
                  </a:lnTo>
                  <a:cubicBezTo>
                    <a:pt x="184" y="93"/>
                    <a:pt x="184" y="93"/>
                    <a:pt x="184" y="93"/>
                  </a:cubicBezTo>
                  <a:cubicBezTo>
                    <a:pt x="177" y="93"/>
                    <a:pt x="174" y="93"/>
                    <a:pt x="167" y="93"/>
                  </a:cubicBezTo>
                  <a:lnTo>
                    <a:pt x="167" y="93"/>
                  </a:lnTo>
                  <a:cubicBezTo>
                    <a:pt x="154" y="80"/>
                    <a:pt x="134" y="47"/>
                    <a:pt x="117" y="3"/>
                  </a:cubicBezTo>
                  <a:cubicBezTo>
                    <a:pt x="117" y="0"/>
                    <a:pt x="114" y="0"/>
                    <a:pt x="110" y="0"/>
                  </a:cubicBezTo>
                  <a:cubicBezTo>
                    <a:pt x="107" y="0"/>
                    <a:pt x="107" y="3"/>
                    <a:pt x="107" y="7"/>
                  </a:cubicBezTo>
                  <a:cubicBezTo>
                    <a:pt x="124" y="50"/>
                    <a:pt x="134" y="87"/>
                    <a:pt x="137" y="107"/>
                  </a:cubicBezTo>
                  <a:lnTo>
                    <a:pt x="137" y="107"/>
                  </a:lnTo>
                  <a:cubicBezTo>
                    <a:pt x="130" y="110"/>
                    <a:pt x="124" y="114"/>
                    <a:pt x="120" y="120"/>
                  </a:cubicBezTo>
                  <a:cubicBezTo>
                    <a:pt x="120" y="120"/>
                    <a:pt x="120" y="120"/>
                    <a:pt x="117" y="120"/>
                  </a:cubicBezTo>
                  <a:cubicBezTo>
                    <a:pt x="114" y="127"/>
                    <a:pt x="110" y="133"/>
                    <a:pt x="107" y="140"/>
                  </a:cubicBezTo>
                  <a:cubicBezTo>
                    <a:pt x="107" y="140"/>
                    <a:pt x="107" y="140"/>
                    <a:pt x="104" y="140"/>
                  </a:cubicBezTo>
                  <a:cubicBezTo>
                    <a:pt x="84" y="140"/>
                    <a:pt x="50" y="133"/>
                    <a:pt x="7" y="120"/>
                  </a:cubicBezTo>
                  <a:lnTo>
                    <a:pt x="7" y="120"/>
                  </a:lnTo>
                  <a:cubicBezTo>
                    <a:pt x="4" y="117"/>
                    <a:pt x="0" y="120"/>
                    <a:pt x="0" y="124"/>
                  </a:cubicBezTo>
                  <a:cubicBezTo>
                    <a:pt x="0" y="127"/>
                    <a:pt x="0" y="130"/>
                    <a:pt x="4" y="130"/>
                  </a:cubicBezTo>
                  <a:cubicBezTo>
                    <a:pt x="44" y="144"/>
                    <a:pt x="77" y="157"/>
                    <a:pt x="94" y="170"/>
                  </a:cubicBezTo>
                  <a:lnTo>
                    <a:pt x="94" y="170"/>
                  </a:lnTo>
                  <a:cubicBezTo>
                    <a:pt x="94" y="174"/>
                    <a:pt x="94" y="180"/>
                    <a:pt x="94" y="184"/>
                  </a:cubicBezTo>
                  <a:cubicBezTo>
                    <a:pt x="94" y="187"/>
                    <a:pt x="94" y="187"/>
                    <a:pt x="94" y="190"/>
                  </a:cubicBezTo>
                  <a:lnTo>
                    <a:pt x="94" y="190"/>
                  </a:lnTo>
                  <a:cubicBezTo>
                    <a:pt x="97" y="200"/>
                    <a:pt x="97" y="210"/>
                    <a:pt x="100" y="217"/>
                  </a:cubicBezTo>
                  <a:lnTo>
                    <a:pt x="100" y="217"/>
                  </a:lnTo>
                  <a:cubicBezTo>
                    <a:pt x="87" y="234"/>
                    <a:pt x="64" y="254"/>
                    <a:pt x="27" y="277"/>
                  </a:cubicBezTo>
                  <a:cubicBezTo>
                    <a:pt x="27" y="280"/>
                    <a:pt x="24" y="284"/>
                    <a:pt x="27" y="284"/>
                  </a:cubicBezTo>
                  <a:cubicBezTo>
                    <a:pt x="27" y="287"/>
                    <a:pt x="30" y="287"/>
                    <a:pt x="34" y="287"/>
                  </a:cubicBezTo>
                  <a:lnTo>
                    <a:pt x="34" y="287"/>
                  </a:lnTo>
                  <a:cubicBezTo>
                    <a:pt x="67" y="264"/>
                    <a:pt x="97" y="250"/>
                    <a:pt x="117" y="244"/>
                  </a:cubicBezTo>
                  <a:lnTo>
                    <a:pt x="117" y="244"/>
                  </a:lnTo>
                  <a:cubicBezTo>
                    <a:pt x="124" y="250"/>
                    <a:pt x="127" y="254"/>
                    <a:pt x="137" y="260"/>
                  </a:cubicBezTo>
                  <a:cubicBezTo>
                    <a:pt x="144" y="264"/>
                    <a:pt x="154" y="267"/>
                    <a:pt x="164" y="270"/>
                  </a:cubicBezTo>
                  <a:lnTo>
                    <a:pt x="164" y="270"/>
                  </a:lnTo>
                  <a:cubicBezTo>
                    <a:pt x="167" y="290"/>
                    <a:pt x="167" y="324"/>
                    <a:pt x="164" y="360"/>
                  </a:cubicBezTo>
                  <a:cubicBezTo>
                    <a:pt x="164" y="364"/>
                    <a:pt x="167" y="367"/>
                    <a:pt x="170" y="367"/>
                  </a:cubicBezTo>
                  <a:lnTo>
                    <a:pt x="170" y="367"/>
                  </a:lnTo>
                  <a:cubicBezTo>
                    <a:pt x="174" y="367"/>
                    <a:pt x="177" y="364"/>
                    <a:pt x="177" y="360"/>
                  </a:cubicBezTo>
                  <a:cubicBezTo>
                    <a:pt x="177" y="324"/>
                    <a:pt x="184" y="294"/>
                    <a:pt x="190" y="274"/>
                  </a:cubicBezTo>
                  <a:lnTo>
                    <a:pt x="190" y="274"/>
                  </a:lnTo>
                  <a:cubicBezTo>
                    <a:pt x="200" y="274"/>
                    <a:pt x="207" y="270"/>
                    <a:pt x="217" y="267"/>
                  </a:cubicBezTo>
                  <a:lnTo>
                    <a:pt x="217" y="267"/>
                  </a:lnTo>
                  <a:cubicBezTo>
                    <a:pt x="221" y="267"/>
                    <a:pt x="221" y="267"/>
                    <a:pt x="221" y="267"/>
                  </a:cubicBezTo>
                  <a:cubicBezTo>
                    <a:pt x="227" y="264"/>
                    <a:pt x="237" y="257"/>
                    <a:pt x="244" y="250"/>
                  </a:cubicBezTo>
                  <a:lnTo>
                    <a:pt x="244" y="250"/>
                  </a:lnTo>
                  <a:cubicBezTo>
                    <a:pt x="261" y="260"/>
                    <a:pt x="287" y="280"/>
                    <a:pt x="314" y="304"/>
                  </a:cubicBezTo>
                  <a:cubicBezTo>
                    <a:pt x="317" y="307"/>
                    <a:pt x="321" y="307"/>
                    <a:pt x="324" y="304"/>
                  </a:cubicBezTo>
                  <a:cubicBezTo>
                    <a:pt x="324" y="300"/>
                    <a:pt x="324" y="297"/>
                    <a:pt x="321" y="297"/>
                  </a:cubicBezTo>
                  <a:cubicBezTo>
                    <a:pt x="294" y="270"/>
                    <a:pt x="274" y="247"/>
                    <a:pt x="261" y="230"/>
                  </a:cubicBezTo>
                  <a:lnTo>
                    <a:pt x="261" y="230"/>
                  </a:lnTo>
                  <a:cubicBezTo>
                    <a:pt x="267" y="224"/>
                    <a:pt x="270" y="214"/>
                    <a:pt x="270" y="204"/>
                  </a:cubicBezTo>
                  <a:cubicBezTo>
                    <a:pt x="274" y="197"/>
                    <a:pt x="274" y="190"/>
                    <a:pt x="274" y="184"/>
                  </a:cubicBezTo>
                  <a:cubicBezTo>
                    <a:pt x="274" y="180"/>
                    <a:pt x="274" y="180"/>
                    <a:pt x="274" y="180"/>
                  </a:cubicBezTo>
                  <a:cubicBezTo>
                    <a:pt x="294" y="170"/>
                    <a:pt x="324" y="160"/>
                    <a:pt x="364" y="154"/>
                  </a:cubicBezTo>
                  <a:cubicBezTo>
                    <a:pt x="367" y="150"/>
                    <a:pt x="371" y="147"/>
                    <a:pt x="367" y="147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093">
              <a:extLst>
                <a:ext uri="{FF2B5EF4-FFF2-40B4-BE49-F238E27FC236}">
                  <a16:creationId xmlns:a16="http://schemas.microsoft.com/office/drawing/2014/main" id="{961B31F7-1277-8647-A895-A45C95A3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032" y="5278342"/>
              <a:ext cx="691834" cy="691834"/>
            </a:xfrm>
            <a:custGeom>
              <a:avLst/>
              <a:gdLst>
                <a:gd name="T0" fmla="*/ 147 w 148"/>
                <a:gd name="T1" fmla="*/ 74 h 148"/>
                <a:gd name="T2" fmla="*/ 147 w 148"/>
                <a:gd name="T3" fmla="*/ 74 h 148"/>
                <a:gd name="T4" fmla="*/ 74 w 148"/>
                <a:gd name="T5" fmla="*/ 147 h 148"/>
                <a:gd name="T6" fmla="*/ 0 w 148"/>
                <a:gd name="T7" fmla="*/ 74 h 148"/>
                <a:gd name="T8" fmla="*/ 74 w 148"/>
                <a:gd name="T9" fmla="*/ 0 h 148"/>
                <a:gd name="T10" fmla="*/ 147 w 148"/>
                <a:gd name="T11" fmla="*/ 7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48">
                  <a:moveTo>
                    <a:pt x="147" y="74"/>
                  </a:moveTo>
                  <a:lnTo>
                    <a:pt x="147" y="74"/>
                  </a:lnTo>
                  <a:cubicBezTo>
                    <a:pt x="147" y="114"/>
                    <a:pt x="114" y="147"/>
                    <a:pt x="74" y="147"/>
                  </a:cubicBezTo>
                  <a:cubicBezTo>
                    <a:pt x="34" y="147"/>
                    <a:pt x="0" y="114"/>
                    <a:pt x="0" y="74"/>
                  </a:cubicBezTo>
                  <a:cubicBezTo>
                    <a:pt x="0" y="34"/>
                    <a:pt x="34" y="0"/>
                    <a:pt x="74" y="0"/>
                  </a:cubicBezTo>
                  <a:cubicBezTo>
                    <a:pt x="114" y="0"/>
                    <a:pt x="147" y="34"/>
                    <a:pt x="147" y="74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094">
              <a:extLst>
                <a:ext uri="{FF2B5EF4-FFF2-40B4-BE49-F238E27FC236}">
                  <a16:creationId xmlns:a16="http://schemas.microsoft.com/office/drawing/2014/main" id="{E93C4CC0-C455-B845-A5C0-9F1322753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475" y="5400431"/>
              <a:ext cx="244177" cy="284873"/>
            </a:xfrm>
            <a:custGeom>
              <a:avLst/>
              <a:gdLst>
                <a:gd name="T0" fmla="*/ 4 w 51"/>
                <a:gd name="T1" fmla="*/ 30 h 61"/>
                <a:gd name="T2" fmla="*/ 4 w 51"/>
                <a:gd name="T3" fmla="*/ 30 h 61"/>
                <a:gd name="T4" fmla="*/ 40 w 51"/>
                <a:gd name="T5" fmla="*/ 3 h 61"/>
                <a:gd name="T6" fmla="*/ 37 w 51"/>
                <a:gd name="T7" fmla="*/ 30 h 61"/>
                <a:gd name="T8" fmla="*/ 20 w 51"/>
                <a:gd name="T9" fmla="*/ 57 h 61"/>
                <a:gd name="T10" fmla="*/ 4 w 51"/>
                <a:gd name="T1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61">
                  <a:moveTo>
                    <a:pt x="4" y="30"/>
                  </a:moveTo>
                  <a:lnTo>
                    <a:pt x="4" y="30"/>
                  </a:lnTo>
                  <a:cubicBezTo>
                    <a:pt x="10" y="17"/>
                    <a:pt x="34" y="0"/>
                    <a:pt x="40" y="3"/>
                  </a:cubicBezTo>
                  <a:cubicBezTo>
                    <a:pt x="50" y="3"/>
                    <a:pt x="40" y="13"/>
                    <a:pt x="37" y="30"/>
                  </a:cubicBezTo>
                  <a:cubicBezTo>
                    <a:pt x="30" y="43"/>
                    <a:pt x="27" y="60"/>
                    <a:pt x="20" y="57"/>
                  </a:cubicBezTo>
                  <a:cubicBezTo>
                    <a:pt x="14" y="57"/>
                    <a:pt x="0" y="47"/>
                    <a:pt x="4" y="30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095">
              <a:extLst>
                <a:ext uri="{FF2B5EF4-FFF2-40B4-BE49-F238E27FC236}">
                  <a16:creationId xmlns:a16="http://schemas.microsoft.com/office/drawing/2014/main" id="{27615E75-6FA3-9D47-8567-E91F714F6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7260" y="5522519"/>
              <a:ext cx="264519" cy="325569"/>
            </a:xfrm>
            <a:custGeom>
              <a:avLst/>
              <a:gdLst>
                <a:gd name="T0" fmla="*/ 47 w 57"/>
                <a:gd name="T1" fmla="*/ 3 h 71"/>
                <a:gd name="T2" fmla="*/ 47 w 57"/>
                <a:gd name="T3" fmla="*/ 3 h 71"/>
                <a:gd name="T4" fmla="*/ 43 w 57"/>
                <a:gd name="T5" fmla="*/ 3 h 71"/>
                <a:gd name="T6" fmla="*/ 36 w 57"/>
                <a:gd name="T7" fmla="*/ 13 h 71"/>
                <a:gd name="T8" fmla="*/ 26 w 57"/>
                <a:gd name="T9" fmla="*/ 36 h 71"/>
                <a:gd name="T10" fmla="*/ 6 w 57"/>
                <a:gd name="T11" fmla="*/ 53 h 71"/>
                <a:gd name="T12" fmla="*/ 0 w 57"/>
                <a:gd name="T13" fmla="*/ 63 h 71"/>
                <a:gd name="T14" fmla="*/ 0 w 57"/>
                <a:gd name="T15" fmla="*/ 66 h 71"/>
                <a:gd name="T16" fmla="*/ 10 w 57"/>
                <a:gd name="T17" fmla="*/ 66 h 71"/>
                <a:gd name="T18" fmla="*/ 20 w 57"/>
                <a:gd name="T19" fmla="*/ 63 h 71"/>
                <a:gd name="T20" fmla="*/ 40 w 57"/>
                <a:gd name="T21" fmla="*/ 46 h 71"/>
                <a:gd name="T22" fmla="*/ 47 w 57"/>
                <a:gd name="T2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71">
                  <a:moveTo>
                    <a:pt x="47" y="3"/>
                  </a:moveTo>
                  <a:lnTo>
                    <a:pt x="47" y="3"/>
                  </a:lnTo>
                  <a:cubicBezTo>
                    <a:pt x="47" y="0"/>
                    <a:pt x="43" y="0"/>
                    <a:pt x="43" y="3"/>
                  </a:cubicBezTo>
                  <a:cubicBezTo>
                    <a:pt x="40" y="3"/>
                    <a:pt x="36" y="6"/>
                    <a:pt x="36" y="13"/>
                  </a:cubicBezTo>
                  <a:cubicBezTo>
                    <a:pt x="33" y="20"/>
                    <a:pt x="33" y="26"/>
                    <a:pt x="26" y="36"/>
                  </a:cubicBezTo>
                  <a:cubicBezTo>
                    <a:pt x="20" y="43"/>
                    <a:pt x="13" y="46"/>
                    <a:pt x="6" y="53"/>
                  </a:cubicBezTo>
                  <a:cubicBezTo>
                    <a:pt x="3" y="56"/>
                    <a:pt x="0" y="60"/>
                    <a:pt x="0" y="63"/>
                  </a:cubicBezTo>
                  <a:cubicBezTo>
                    <a:pt x="0" y="63"/>
                    <a:pt x="0" y="63"/>
                    <a:pt x="0" y="66"/>
                  </a:cubicBezTo>
                  <a:cubicBezTo>
                    <a:pt x="3" y="66"/>
                    <a:pt x="6" y="70"/>
                    <a:pt x="10" y="66"/>
                  </a:cubicBezTo>
                  <a:cubicBezTo>
                    <a:pt x="13" y="66"/>
                    <a:pt x="16" y="66"/>
                    <a:pt x="20" y="63"/>
                  </a:cubicBezTo>
                  <a:cubicBezTo>
                    <a:pt x="26" y="60"/>
                    <a:pt x="36" y="53"/>
                    <a:pt x="40" y="46"/>
                  </a:cubicBezTo>
                  <a:cubicBezTo>
                    <a:pt x="53" y="30"/>
                    <a:pt x="56" y="10"/>
                    <a:pt x="47" y="3"/>
                  </a:cubicBezTo>
                </a:path>
              </a:pathLst>
            </a:custGeom>
            <a:solidFill>
              <a:srgbClr val="C5E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096">
              <a:extLst>
                <a:ext uri="{FF2B5EF4-FFF2-40B4-BE49-F238E27FC236}">
                  <a16:creationId xmlns:a16="http://schemas.microsoft.com/office/drawing/2014/main" id="{E0C192AE-0B25-8D4E-AC1F-77623249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846" y="4932431"/>
              <a:ext cx="2645248" cy="2340021"/>
            </a:xfrm>
            <a:custGeom>
              <a:avLst/>
              <a:gdLst>
                <a:gd name="T0" fmla="*/ 564 w 575"/>
                <a:gd name="T1" fmla="*/ 437 h 508"/>
                <a:gd name="T2" fmla="*/ 564 w 575"/>
                <a:gd name="T3" fmla="*/ 437 h 508"/>
                <a:gd name="T4" fmla="*/ 447 w 575"/>
                <a:gd name="T5" fmla="*/ 230 h 508"/>
                <a:gd name="T6" fmla="*/ 327 w 575"/>
                <a:gd name="T7" fmla="*/ 23 h 508"/>
                <a:gd name="T8" fmla="*/ 287 w 575"/>
                <a:gd name="T9" fmla="*/ 0 h 508"/>
                <a:gd name="T10" fmla="*/ 247 w 575"/>
                <a:gd name="T11" fmla="*/ 23 h 508"/>
                <a:gd name="T12" fmla="*/ 127 w 575"/>
                <a:gd name="T13" fmla="*/ 230 h 508"/>
                <a:gd name="T14" fmla="*/ 10 w 575"/>
                <a:gd name="T15" fmla="*/ 437 h 508"/>
                <a:gd name="T16" fmla="*/ 10 w 575"/>
                <a:gd name="T17" fmla="*/ 484 h 508"/>
                <a:gd name="T18" fmla="*/ 50 w 575"/>
                <a:gd name="T19" fmla="*/ 507 h 508"/>
                <a:gd name="T20" fmla="*/ 287 w 575"/>
                <a:gd name="T21" fmla="*/ 507 h 508"/>
                <a:gd name="T22" fmla="*/ 524 w 575"/>
                <a:gd name="T23" fmla="*/ 507 h 508"/>
                <a:gd name="T24" fmla="*/ 564 w 575"/>
                <a:gd name="T25" fmla="*/ 484 h 508"/>
                <a:gd name="T26" fmla="*/ 564 w 575"/>
                <a:gd name="T27" fmla="*/ 43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508">
                  <a:moveTo>
                    <a:pt x="564" y="437"/>
                  </a:moveTo>
                  <a:lnTo>
                    <a:pt x="564" y="437"/>
                  </a:lnTo>
                  <a:cubicBezTo>
                    <a:pt x="447" y="230"/>
                    <a:pt x="447" y="230"/>
                    <a:pt x="447" y="230"/>
                  </a:cubicBezTo>
                  <a:cubicBezTo>
                    <a:pt x="327" y="23"/>
                    <a:pt x="327" y="23"/>
                    <a:pt x="327" y="23"/>
                  </a:cubicBezTo>
                  <a:cubicBezTo>
                    <a:pt x="321" y="10"/>
                    <a:pt x="304" y="0"/>
                    <a:pt x="287" y="0"/>
                  </a:cubicBezTo>
                  <a:cubicBezTo>
                    <a:pt x="271" y="0"/>
                    <a:pt x="254" y="10"/>
                    <a:pt x="247" y="23"/>
                  </a:cubicBezTo>
                  <a:cubicBezTo>
                    <a:pt x="127" y="230"/>
                    <a:pt x="127" y="230"/>
                    <a:pt x="127" y="230"/>
                  </a:cubicBezTo>
                  <a:cubicBezTo>
                    <a:pt x="10" y="437"/>
                    <a:pt x="10" y="437"/>
                    <a:pt x="10" y="437"/>
                  </a:cubicBezTo>
                  <a:cubicBezTo>
                    <a:pt x="0" y="450"/>
                    <a:pt x="0" y="470"/>
                    <a:pt x="10" y="484"/>
                  </a:cubicBezTo>
                  <a:cubicBezTo>
                    <a:pt x="17" y="497"/>
                    <a:pt x="34" y="507"/>
                    <a:pt x="50" y="507"/>
                  </a:cubicBezTo>
                  <a:cubicBezTo>
                    <a:pt x="287" y="507"/>
                    <a:pt x="287" y="507"/>
                    <a:pt x="287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41" y="507"/>
                    <a:pt x="558" y="497"/>
                    <a:pt x="564" y="484"/>
                  </a:cubicBezTo>
                  <a:cubicBezTo>
                    <a:pt x="574" y="470"/>
                    <a:pt x="574" y="450"/>
                    <a:pt x="564" y="437"/>
                  </a:cubicBezTo>
                </a:path>
              </a:pathLst>
            </a:custGeom>
            <a:solidFill>
              <a:srgbClr val="FFDB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097">
              <a:extLst>
                <a:ext uri="{FF2B5EF4-FFF2-40B4-BE49-F238E27FC236}">
                  <a16:creationId xmlns:a16="http://schemas.microsoft.com/office/drawing/2014/main" id="{3AC0AB60-8B2E-4E4F-9DE3-60C3549E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846" y="4932431"/>
              <a:ext cx="2645248" cy="2340021"/>
            </a:xfrm>
            <a:custGeom>
              <a:avLst/>
              <a:gdLst>
                <a:gd name="T0" fmla="*/ 287 w 575"/>
                <a:gd name="T1" fmla="*/ 47 h 508"/>
                <a:gd name="T2" fmla="*/ 287 w 575"/>
                <a:gd name="T3" fmla="*/ 47 h 508"/>
                <a:gd name="T4" fmla="*/ 407 w 575"/>
                <a:gd name="T5" fmla="*/ 253 h 508"/>
                <a:gd name="T6" fmla="*/ 524 w 575"/>
                <a:gd name="T7" fmla="*/ 460 h 508"/>
                <a:gd name="T8" fmla="*/ 287 w 575"/>
                <a:gd name="T9" fmla="*/ 460 h 508"/>
                <a:gd name="T10" fmla="*/ 50 w 575"/>
                <a:gd name="T11" fmla="*/ 460 h 508"/>
                <a:gd name="T12" fmla="*/ 167 w 575"/>
                <a:gd name="T13" fmla="*/ 253 h 508"/>
                <a:gd name="T14" fmla="*/ 287 w 575"/>
                <a:gd name="T15" fmla="*/ 47 h 508"/>
                <a:gd name="T16" fmla="*/ 287 w 575"/>
                <a:gd name="T17" fmla="*/ 0 h 508"/>
                <a:gd name="T18" fmla="*/ 287 w 575"/>
                <a:gd name="T19" fmla="*/ 0 h 508"/>
                <a:gd name="T20" fmla="*/ 247 w 575"/>
                <a:gd name="T21" fmla="*/ 23 h 508"/>
                <a:gd name="T22" fmla="*/ 127 w 575"/>
                <a:gd name="T23" fmla="*/ 230 h 508"/>
                <a:gd name="T24" fmla="*/ 10 w 575"/>
                <a:gd name="T25" fmla="*/ 437 h 508"/>
                <a:gd name="T26" fmla="*/ 10 w 575"/>
                <a:gd name="T27" fmla="*/ 484 h 508"/>
                <a:gd name="T28" fmla="*/ 50 w 575"/>
                <a:gd name="T29" fmla="*/ 507 h 508"/>
                <a:gd name="T30" fmla="*/ 287 w 575"/>
                <a:gd name="T31" fmla="*/ 507 h 508"/>
                <a:gd name="T32" fmla="*/ 524 w 575"/>
                <a:gd name="T33" fmla="*/ 507 h 508"/>
                <a:gd name="T34" fmla="*/ 564 w 575"/>
                <a:gd name="T35" fmla="*/ 484 h 508"/>
                <a:gd name="T36" fmla="*/ 564 w 575"/>
                <a:gd name="T37" fmla="*/ 437 h 508"/>
                <a:gd name="T38" fmla="*/ 447 w 575"/>
                <a:gd name="T39" fmla="*/ 230 h 508"/>
                <a:gd name="T40" fmla="*/ 327 w 575"/>
                <a:gd name="T41" fmla="*/ 23 h 508"/>
                <a:gd name="T42" fmla="*/ 287 w 575"/>
                <a:gd name="T43" fmla="*/ 0 h 508"/>
                <a:gd name="T44" fmla="*/ 287 w 575"/>
                <a:gd name="T45" fmla="*/ 4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5" h="508">
                  <a:moveTo>
                    <a:pt x="287" y="47"/>
                  </a:moveTo>
                  <a:lnTo>
                    <a:pt x="287" y="47"/>
                  </a:lnTo>
                  <a:cubicBezTo>
                    <a:pt x="407" y="253"/>
                    <a:pt x="407" y="253"/>
                    <a:pt x="407" y="253"/>
                  </a:cubicBezTo>
                  <a:cubicBezTo>
                    <a:pt x="524" y="460"/>
                    <a:pt x="524" y="460"/>
                    <a:pt x="524" y="460"/>
                  </a:cubicBezTo>
                  <a:cubicBezTo>
                    <a:pt x="287" y="460"/>
                    <a:pt x="287" y="460"/>
                    <a:pt x="287" y="460"/>
                  </a:cubicBezTo>
                  <a:cubicBezTo>
                    <a:pt x="50" y="460"/>
                    <a:pt x="50" y="460"/>
                    <a:pt x="50" y="460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287" y="47"/>
                    <a:pt x="287" y="47"/>
                    <a:pt x="287" y="47"/>
                  </a:cubicBezTo>
                  <a:lnTo>
                    <a:pt x="287" y="0"/>
                  </a:lnTo>
                  <a:lnTo>
                    <a:pt x="287" y="0"/>
                  </a:lnTo>
                  <a:cubicBezTo>
                    <a:pt x="271" y="0"/>
                    <a:pt x="254" y="10"/>
                    <a:pt x="247" y="23"/>
                  </a:cubicBezTo>
                  <a:cubicBezTo>
                    <a:pt x="127" y="230"/>
                    <a:pt x="127" y="230"/>
                    <a:pt x="127" y="230"/>
                  </a:cubicBezTo>
                  <a:cubicBezTo>
                    <a:pt x="10" y="437"/>
                    <a:pt x="10" y="437"/>
                    <a:pt x="10" y="437"/>
                  </a:cubicBezTo>
                  <a:cubicBezTo>
                    <a:pt x="0" y="450"/>
                    <a:pt x="0" y="470"/>
                    <a:pt x="10" y="484"/>
                  </a:cubicBezTo>
                  <a:cubicBezTo>
                    <a:pt x="17" y="497"/>
                    <a:pt x="34" y="507"/>
                    <a:pt x="50" y="507"/>
                  </a:cubicBezTo>
                  <a:cubicBezTo>
                    <a:pt x="287" y="507"/>
                    <a:pt x="287" y="507"/>
                    <a:pt x="287" y="507"/>
                  </a:cubicBezTo>
                  <a:cubicBezTo>
                    <a:pt x="524" y="507"/>
                    <a:pt x="524" y="507"/>
                    <a:pt x="524" y="507"/>
                  </a:cubicBezTo>
                  <a:cubicBezTo>
                    <a:pt x="541" y="507"/>
                    <a:pt x="558" y="497"/>
                    <a:pt x="564" y="484"/>
                  </a:cubicBezTo>
                  <a:cubicBezTo>
                    <a:pt x="574" y="470"/>
                    <a:pt x="574" y="450"/>
                    <a:pt x="564" y="437"/>
                  </a:cubicBezTo>
                  <a:cubicBezTo>
                    <a:pt x="447" y="230"/>
                    <a:pt x="447" y="230"/>
                    <a:pt x="447" y="230"/>
                  </a:cubicBezTo>
                  <a:cubicBezTo>
                    <a:pt x="327" y="23"/>
                    <a:pt x="327" y="23"/>
                    <a:pt x="327" y="23"/>
                  </a:cubicBezTo>
                  <a:cubicBezTo>
                    <a:pt x="321" y="10"/>
                    <a:pt x="304" y="0"/>
                    <a:pt x="287" y="0"/>
                  </a:cubicBezTo>
                  <a:lnTo>
                    <a:pt x="287" y="47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098">
              <a:extLst>
                <a:ext uri="{FF2B5EF4-FFF2-40B4-BE49-F238E27FC236}">
                  <a16:creationId xmlns:a16="http://schemas.microsoft.com/office/drawing/2014/main" id="{9C1DF12B-24DE-854B-B418-05020B7DC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76" y="6682364"/>
              <a:ext cx="244177" cy="264519"/>
            </a:xfrm>
            <a:custGeom>
              <a:avLst/>
              <a:gdLst>
                <a:gd name="T0" fmla="*/ 0 w 54"/>
                <a:gd name="T1" fmla="*/ 30 h 58"/>
                <a:gd name="T2" fmla="*/ 0 w 54"/>
                <a:gd name="T3" fmla="*/ 30 h 58"/>
                <a:gd name="T4" fmla="*/ 26 w 54"/>
                <a:gd name="T5" fmla="*/ 0 h 58"/>
                <a:gd name="T6" fmla="*/ 53 w 54"/>
                <a:gd name="T7" fmla="*/ 30 h 58"/>
                <a:gd name="T8" fmla="*/ 26 w 54"/>
                <a:gd name="T9" fmla="*/ 57 h 58"/>
                <a:gd name="T10" fmla="*/ 0 w 54"/>
                <a:gd name="T11" fmla="*/ 3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8">
                  <a:moveTo>
                    <a:pt x="0" y="30"/>
                  </a:moveTo>
                  <a:lnTo>
                    <a:pt x="0" y="30"/>
                  </a:lnTo>
                  <a:cubicBezTo>
                    <a:pt x="0" y="14"/>
                    <a:pt x="13" y="0"/>
                    <a:pt x="26" y="0"/>
                  </a:cubicBezTo>
                  <a:cubicBezTo>
                    <a:pt x="43" y="0"/>
                    <a:pt x="53" y="14"/>
                    <a:pt x="53" y="30"/>
                  </a:cubicBezTo>
                  <a:cubicBezTo>
                    <a:pt x="53" y="44"/>
                    <a:pt x="43" y="57"/>
                    <a:pt x="26" y="57"/>
                  </a:cubicBezTo>
                  <a:cubicBezTo>
                    <a:pt x="13" y="57"/>
                    <a:pt x="0" y="44"/>
                    <a:pt x="0" y="30"/>
                  </a:cubicBez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099">
              <a:extLst>
                <a:ext uri="{FF2B5EF4-FFF2-40B4-BE49-F238E27FC236}">
                  <a16:creationId xmlns:a16="http://schemas.microsoft.com/office/drawing/2014/main" id="{88386FFE-6E85-6746-8360-7D82251D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4730" y="5542874"/>
              <a:ext cx="244177" cy="1098795"/>
            </a:xfrm>
            <a:custGeom>
              <a:avLst/>
              <a:gdLst>
                <a:gd name="T0" fmla="*/ 7 w 51"/>
                <a:gd name="T1" fmla="*/ 220 h 238"/>
                <a:gd name="T2" fmla="*/ 7 w 51"/>
                <a:gd name="T3" fmla="*/ 220 h 238"/>
                <a:gd name="T4" fmla="*/ 0 w 51"/>
                <a:gd name="T5" fmla="*/ 20 h 238"/>
                <a:gd name="T6" fmla="*/ 17 w 51"/>
                <a:gd name="T7" fmla="*/ 0 h 238"/>
                <a:gd name="T8" fmla="*/ 30 w 51"/>
                <a:gd name="T9" fmla="*/ 0 h 238"/>
                <a:gd name="T10" fmla="*/ 47 w 51"/>
                <a:gd name="T11" fmla="*/ 20 h 238"/>
                <a:gd name="T12" fmla="*/ 43 w 51"/>
                <a:gd name="T13" fmla="*/ 220 h 238"/>
                <a:gd name="T14" fmla="*/ 23 w 51"/>
                <a:gd name="T15" fmla="*/ 237 h 238"/>
                <a:gd name="T16" fmla="*/ 23 w 51"/>
                <a:gd name="T17" fmla="*/ 237 h 238"/>
                <a:gd name="T18" fmla="*/ 7 w 51"/>
                <a:gd name="T19" fmla="*/ 22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238">
                  <a:moveTo>
                    <a:pt x="7" y="220"/>
                  </a:moveTo>
                  <a:lnTo>
                    <a:pt x="7" y="220"/>
                  </a:ln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7" y="0"/>
                    <a:pt x="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50" y="10"/>
                    <a:pt x="47" y="20"/>
                  </a:cubicBezTo>
                  <a:cubicBezTo>
                    <a:pt x="43" y="220"/>
                    <a:pt x="43" y="220"/>
                    <a:pt x="43" y="220"/>
                  </a:cubicBezTo>
                  <a:cubicBezTo>
                    <a:pt x="43" y="230"/>
                    <a:pt x="33" y="237"/>
                    <a:pt x="23" y="237"/>
                  </a:cubicBezTo>
                  <a:lnTo>
                    <a:pt x="23" y="237"/>
                  </a:lnTo>
                  <a:cubicBezTo>
                    <a:pt x="13" y="237"/>
                    <a:pt x="7" y="230"/>
                    <a:pt x="7" y="220"/>
                  </a:cubicBez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965">
              <a:extLst>
                <a:ext uri="{FF2B5EF4-FFF2-40B4-BE49-F238E27FC236}">
                  <a16:creationId xmlns:a16="http://schemas.microsoft.com/office/drawing/2014/main" id="{D86F7A34-B7A7-6E43-A0F0-14CC2D3FA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676" y="4077811"/>
              <a:ext cx="9278704" cy="8403745"/>
            </a:xfrm>
            <a:custGeom>
              <a:avLst/>
              <a:gdLst>
                <a:gd name="T0" fmla="*/ 290 w 2009"/>
                <a:gd name="T1" fmla="*/ 0 h 1822"/>
                <a:gd name="T2" fmla="*/ 290 w 2009"/>
                <a:gd name="T3" fmla="*/ 0 h 1822"/>
                <a:gd name="T4" fmla="*/ 1752 w 2009"/>
                <a:gd name="T5" fmla="*/ 0 h 1822"/>
                <a:gd name="T6" fmla="*/ 2008 w 2009"/>
                <a:gd name="T7" fmla="*/ 260 h 1822"/>
                <a:gd name="T8" fmla="*/ 2008 w 2009"/>
                <a:gd name="T9" fmla="*/ 1561 h 1822"/>
                <a:gd name="T10" fmla="*/ 1752 w 2009"/>
                <a:gd name="T11" fmla="*/ 1821 h 1822"/>
                <a:gd name="T12" fmla="*/ 687 w 2009"/>
                <a:gd name="T13" fmla="*/ 1821 h 1822"/>
                <a:gd name="T14" fmla="*/ 434 w 2009"/>
                <a:gd name="T15" fmla="*/ 1621 h 1822"/>
                <a:gd name="T16" fmla="*/ 40 w 2009"/>
                <a:gd name="T17" fmla="*/ 317 h 1822"/>
                <a:gd name="T18" fmla="*/ 290 w 2009"/>
                <a:gd name="T19" fmla="*/ 0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9" h="1822">
                  <a:moveTo>
                    <a:pt x="290" y="0"/>
                  </a:moveTo>
                  <a:lnTo>
                    <a:pt x="290" y="0"/>
                  </a:lnTo>
                  <a:cubicBezTo>
                    <a:pt x="1752" y="0"/>
                    <a:pt x="1752" y="0"/>
                    <a:pt x="1752" y="0"/>
                  </a:cubicBezTo>
                  <a:cubicBezTo>
                    <a:pt x="1892" y="0"/>
                    <a:pt x="2008" y="116"/>
                    <a:pt x="2008" y="260"/>
                  </a:cubicBezTo>
                  <a:cubicBezTo>
                    <a:pt x="2008" y="1561"/>
                    <a:pt x="2008" y="1561"/>
                    <a:pt x="2008" y="1561"/>
                  </a:cubicBezTo>
                  <a:cubicBezTo>
                    <a:pt x="2008" y="1705"/>
                    <a:pt x="1892" y="1821"/>
                    <a:pt x="1752" y="1821"/>
                  </a:cubicBezTo>
                  <a:cubicBezTo>
                    <a:pt x="687" y="1821"/>
                    <a:pt x="687" y="1821"/>
                    <a:pt x="687" y="1821"/>
                  </a:cubicBezTo>
                  <a:cubicBezTo>
                    <a:pt x="567" y="1821"/>
                    <a:pt x="460" y="1738"/>
                    <a:pt x="434" y="1621"/>
                  </a:cubicBezTo>
                  <a:cubicBezTo>
                    <a:pt x="40" y="317"/>
                    <a:pt x="40" y="317"/>
                    <a:pt x="40" y="317"/>
                  </a:cubicBezTo>
                  <a:cubicBezTo>
                    <a:pt x="0" y="156"/>
                    <a:pt x="123" y="0"/>
                    <a:pt x="29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143">
              <a:extLst>
                <a:ext uri="{FF2B5EF4-FFF2-40B4-BE49-F238E27FC236}">
                  <a16:creationId xmlns:a16="http://schemas.microsoft.com/office/drawing/2014/main" id="{771547CE-8260-0D4C-8AD6-AA1F64129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2352" y="5319048"/>
              <a:ext cx="630796" cy="630783"/>
            </a:xfrm>
            <a:custGeom>
              <a:avLst/>
              <a:gdLst>
                <a:gd name="T0" fmla="*/ 127 w 138"/>
                <a:gd name="T1" fmla="*/ 47 h 138"/>
                <a:gd name="T2" fmla="*/ 127 w 138"/>
                <a:gd name="T3" fmla="*/ 47 h 138"/>
                <a:gd name="T4" fmla="*/ 47 w 138"/>
                <a:gd name="T5" fmla="*/ 123 h 138"/>
                <a:gd name="T6" fmla="*/ 10 w 138"/>
                <a:gd name="T7" fmla="*/ 123 h 138"/>
                <a:gd name="T8" fmla="*/ 10 w 138"/>
                <a:gd name="T9" fmla="*/ 87 h 138"/>
                <a:gd name="T10" fmla="*/ 87 w 138"/>
                <a:gd name="T11" fmla="*/ 10 h 138"/>
                <a:gd name="T12" fmla="*/ 127 w 138"/>
                <a:gd name="T13" fmla="*/ 10 h 138"/>
                <a:gd name="T14" fmla="*/ 127 w 138"/>
                <a:gd name="T15" fmla="*/ 4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38">
                  <a:moveTo>
                    <a:pt x="127" y="47"/>
                  </a:moveTo>
                  <a:lnTo>
                    <a:pt x="127" y="47"/>
                  </a:lnTo>
                  <a:cubicBezTo>
                    <a:pt x="47" y="123"/>
                    <a:pt x="47" y="123"/>
                    <a:pt x="47" y="123"/>
                  </a:cubicBezTo>
                  <a:cubicBezTo>
                    <a:pt x="37" y="137"/>
                    <a:pt x="20" y="137"/>
                    <a:pt x="10" y="123"/>
                  </a:cubicBezTo>
                  <a:cubicBezTo>
                    <a:pt x="0" y="113"/>
                    <a:pt x="0" y="97"/>
                    <a:pt x="10" y="87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100" y="0"/>
                    <a:pt x="117" y="0"/>
                    <a:pt x="127" y="10"/>
                  </a:cubicBezTo>
                  <a:cubicBezTo>
                    <a:pt x="137" y="20"/>
                    <a:pt x="137" y="36"/>
                    <a:pt x="127" y="47"/>
                  </a:cubicBez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144">
              <a:extLst>
                <a:ext uri="{FF2B5EF4-FFF2-40B4-BE49-F238E27FC236}">
                  <a16:creationId xmlns:a16="http://schemas.microsoft.com/office/drawing/2014/main" id="{36BC979C-7148-1B4A-952C-D48EAC22D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528" y="5176604"/>
              <a:ext cx="529049" cy="508708"/>
            </a:xfrm>
            <a:custGeom>
              <a:avLst/>
              <a:gdLst>
                <a:gd name="T0" fmla="*/ 83 w 114"/>
                <a:gd name="T1" fmla="*/ 110 h 111"/>
                <a:gd name="T2" fmla="*/ 113 w 114"/>
                <a:gd name="T3" fmla="*/ 0 h 111"/>
                <a:gd name="T4" fmla="*/ 0 w 114"/>
                <a:gd name="T5" fmla="*/ 30 h 111"/>
                <a:gd name="T6" fmla="*/ 83 w 114"/>
                <a:gd name="T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11">
                  <a:moveTo>
                    <a:pt x="83" y="110"/>
                  </a:moveTo>
                  <a:lnTo>
                    <a:pt x="113" y="0"/>
                  </a:lnTo>
                  <a:lnTo>
                    <a:pt x="0" y="30"/>
                  </a:lnTo>
                  <a:lnTo>
                    <a:pt x="83" y="110"/>
                  </a:ln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145">
              <a:extLst>
                <a:ext uri="{FF2B5EF4-FFF2-40B4-BE49-F238E27FC236}">
                  <a16:creationId xmlns:a16="http://schemas.microsoft.com/office/drawing/2014/main" id="{39686120-62D0-6846-AC85-20D34FC0B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675" y="5319048"/>
              <a:ext cx="630796" cy="630783"/>
            </a:xfrm>
            <a:custGeom>
              <a:avLst/>
              <a:gdLst>
                <a:gd name="T0" fmla="*/ 10 w 138"/>
                <a:gd name="T1" fmla="*/ 47 h 138"/>
                <a:gd name="T2" fmla="*/ 10 w 138"/>
                <a:gd name="T3" fmla="*/ 47 h 138"/>
                <a:gd name="T4" fmla="*/ 91 w 138"/>
                <a:gd name="T5" fmla="*/ 123 h 138"/>
                <a:gd name="T6" fmla="*/ 127 w 138"/>
                <a:gd name="T7" fmla="*/ 123 h 138"/>
                <a:gd name="T8" fmla="*/ 127 w 138"/>
                <a:gd name="T9" fmla="*/ 87 h 138"/>
                <a:gd name="T10" fmla="*/ 47 w 138"/>
                <a:gd name="T11" fmla="*/ 10 h 138"/>
                <a:gd name="T12" fmla="*/ 10 w 138"/>
                <a:gd name="T13" fmla="*/ 10 h 138"/>
                <a:gd name="T14" fmla="*/ 10 w 138"/>
                <a:gd name="T15" fmla="*/ 4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38">
                  <a:moveTo>
                    <a:pt x="10" y="47"/>
                  </a:moveTo>
                  <a:lnTo>
                    <a:pt x="10" y="47"/>
                  </a:lnTo>
                  <a:cubicBezTo>
                    <a:pt x="91" y="123"/>
                    <a:pt x="91" y="123"/>
                    <a:pt x="91" y="123"/>
                  </a:cubicBezTo>
                  <a:cubicBezTo>
                    <a:pt x="100" y="137"/>
                    <a:pt x="117" y="137"/>
                    <a:pt x="127" y="123"/>
                  </a:cubicBezTo>
                  <a:cubicBezTo>
                    <a:pt x="137" y="113"/>
                    <a:pt x="137" y="97"/>
                    <a:pt x="127" y="87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7" y="0"/>
                    <a:pt x="20" y="0"/>
                    <a:pt x="10" y="10"/>
                  </a:cubicBezTo>
                  <a:cubicBezTo>
                    <a:pt x="0" y="20"/>
                    <a:pt x="0" y="36"/>
                    <a:pt x="10" y="47"/>
                  </a:cubicBez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146">
              <a:extLst>
                <a:ext uri="{FF2B5EF4-FFF2-40B4-BE49-F238E27FC236}">
                  <a16:creationId xmlns:a16="http://schemas.microsoft.com/office/drawing/2014/main" id="{A6921D3D-4B28-B64A-882D-5361500D1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246" y="5176604"/>
              <a:ext cx="529049" cy="508708"/>
            </a:xfrm>
            <a:custGeom>
              <a:avLst/>
              <a:gdLst>
                <a:gd name="T0" fmla="*/ 30 w 115"/>
                <a:gd name="T1" fmla="*/ 110 h 111"/>
                <a:gd name="T2" fmla="*/ 0 w 115"/>
                <a:gd name="T3" fmla="*/ 0 h 111"/>
                <a:gd name="T4" fmla="*/ 114 w 115"/>
                <a:gd name="T5" fmla="*/ 30 h 111"/>
                <a:gd name="T6" fmla="*/ 30 w 115"/>
                <a:gd name="T7" fmla="*/ 1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1">
                  <a:moveTo>
                    <a:pt x="30" y="110"/>
                  </a:moveTo>
                  <a:lnTo>
                    <a:pt x="0" y="0"/>
                  </a:lnTo>
                  <a:lnTo>
                    <a:pt x="114" y="30"/>
                  </a:lnTo>
                  <a:lnTo>
                    <a:pt x="30" y="110"/>
                  </a:ln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147">
              <a:extLst>
                <a:ext uri="{FF2B5EF4-FFF2-40B4-BE49-F238E27FC236}">
                  <a16:creationId xmlns:a16="http://schemas.microsoft.com/office/drawing/2014/main" id="{1D6E9E79-3688-0948-B7F1-8D3AAAF6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17" y="7740457"/>
              <a:ext cx="630796" cy="630796"/>
            </a:xfrm>
            <a:custGeom>
              <a:avLst/>
              <a:gdLst>
                <a:gd name="T0" fmla="*/ 127 w 138"/>
                <a:gd name="T1" fmla="*/ 86 h 137"/>
                <a:gd name="T2" fmla="*/ 127 w 138"/>
                <a:gd name="T3" fmla="*/ 86 h 137"/>
                <a:gd name="T4" fmla="*/ 50 w 138"/>
                <a:gd name="T5" fmla="*/ 10 h 137"/>
                <a:gd name="T6" fmla="*/ 10 w 138"/>
                <a:gd name="T7" fmla="*/ 10 h 137"/>
                <a:gd name="T8" fmla="*/ 10 w 138"/>
                <a:gd name="T9" fmla="*/ 46 h 137"/>
                <a:gd name="T10" fmla="*/ 90 w 138"/>
                <a:gd name="T11" fmla="*/ 126 h 137"/>
                <a:gd name="T12" fmla="*/ 127 w 138"/>
                <a:gd name="T13" fmla="*/ 126 h 137"/>
                <a:gd name="T14" fmla="*/ 127 w 138"/>
                <a:gd name="T15" fmla="*/ 8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37">
                  <a:moveTo>
                    <a:pt x="127" y="86"/>
                  </a:moveTo>
                  <a:lnTo>
                    <a:pt x="127" y="86"/>
                  </a:lnTo>
                  <a:cubicBezTo>
                    <a:pt x="50" y="10"/>
                    <a:pt x="50" y="10"/>
                    <a:pt x="50" y="10"/>
                  </a:cubicBezTo>
                  <a:cubicBezTo>
                    <a:pt x="40" y="0"/>
                    <a:pt x="23" y="0"/>
                    <a:pt x="10" y="10"/>
                  </a:cubicBezTo>
                  <a:cubicBezTo>
                    <a:pt x="0" y="20"/>
                    <a:pt x="0" y="36"/>
                    <a:pt x="10" y="46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100" y="136"/>
                    <a:pt x="117" y="136"/>
                    <a:pt x="127" y="126"/>
                  </a:cubicBezTo>
                  <a:cubicBezTo>
                    <a:pt x="137" y="113"/>
                    <a:pt x="137" y="96"/>
                    <a:pt x="127" y="86"/>
                  </a:cubicBez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148">
              <a:extLst>
                <a:ext uri="{FF2B5EF4-FFF2-40B4-BE49-F238E27FC236}">
                  <a16:creationId xmlns:a16="http://schemas.microsoft.com/office/drawing/2014/main" id="{3C873882-3781-9248-81C8-19CD5D98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3148" y="7984634"/>
              <a:ext cx="508695" cy="529050"/>
            </a:xfrm>
            <a:custGeom>
              <a:avLst/>
              <a:gdLst>
                <a:gd name="T0" fmla="*/ 80 w 111"/>
                <a:gd name="T1" fmla="*/ 0 h 114"/>
                <a:gd name="T2" fmla="*/ 110 w 111"/>
                <a:gd name="T3" fmla="*/ 113 h 114"/>
                <a:gd name="T4" fmla="*/ 0 w 111"/>
                <a:gd name="T5" fmla="*/ 83 h 114"/>
                <a:gd name="T6" fmla="*/ 80 w 111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4">
                  <a:moveTo>
                    <a:pt x="80" y="0"/>
                  </a:moveTo>
                  <a:lnTo>
                    <a:pt x="110" y="113"/>
                  </a:lnTo>
                  <a:lnTo>
                    <a:pt x="0" y="83"/>
                  </a:lnTo>
                  <a:lnTo>
                    <a:pt x="80" y="0"/>
                  </a:ln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149">
              <a:extLst>
                <a:ext uri="{FF2B5EF4-FFF2-40B4-BE49-F238E27FC236}">
                  <a16:creationId xmlns:a16="http://schemas.microsoft.com/office/drawing/2014/main" id="{7B656C53-A5ED-1549-B2A2-04814A95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765" y="7740457"/>
              <a:ext cx="630783" cy="630796"/>
            </a:xfrm>
            <a:custGeom>
              <a:avLst/>
              <a:gdLst>
                <a:gd name="T0" fmla="*/ 10 w 137"/>
                <a:gd name="T1" fmla="*/ 86 h 137"/>
                <a:gd name="T2" fmla="*/ 10 w 137"/>
                <a:gd name="T3" fmla="*/ 86 h 137"/>
                <a:gd name="T4" fmla="*/ 86 w 137"/>
                <a:gd name="T5" fmla="*/ 10 h 137"/>
                <a:gd name="T6" fmla="*/ 123 w 137"/>
                <a:gd name="T7" fmla="*/ 10 h 137"/>
                <a:gd name="T8" fmla="*/ 123 w 137"/>
                <a:gd name="T9" fmla="*/ 46 h 137"/>
                <a:gd name="T10" fmla="*/ 46 w 137"/>
                <a:gd name="T11" fmla="*/ 126 h 137"/>
                <a:gd name="T12" fmla="*/ 10 w 137"/>
                <a:gd name="T13" fmla="*/ 126 h 137"/>
                <a:gd name="T14" fmla="*/ 10 w 137"/>
                <a:gd name="T15" fmla="*/ 8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37">
                  <a:moveTo>
                    <a:pt x="10" y="86"/>
                  </a:moveTo>
                  <a:lnTo>
                    <a:pt x="10" y="86"/>
                  </a:lnTo>
                  <a:cubicBezTo>
                    <a:pt x="86" y="10"/>
                    <a:pt x="86" y="10"/>
                    <a:pt x="86" y="10"/>
                  </a:cubicBezTo>
                  <a:cubicBezTo>
                    <a:pt x="96" y="0"/>
                    <a:pt x="113" y="0"/>
                    <a:pt x="123" y="10"/>
                  </a:cubicBezTo>
                  <a:cubicBezTo>
                    <a:pt x="136" y="20"/>
                    <a:pt x="136" y="36"/>
                    <a:pt x="123" y="46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36" y="136"/>
                    <a:pt x="20" y="136"/>
                    <a:pt x="10" y="126"/>
                  </a:cubicBezTo>
                  <a:cubicBezTo>
                    <a:pt x="0" y="113"/>
                    <a:pt x="0" y="96"/>
                    <a:pt x="10" y="86"/>
                  </a:cubicBez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150">
              <a:extLst>
                <a:ext uri="{FF2B5EF4-FFF2-40B4-BE49-F238E27FC236}">
                  <a16:creationId xmlns:a16="http://schemas.microsoft.com/office/drawing/2014/main" id="{BB04A90E-5196-354D-B10F-F4D98FA3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323" y="7984634"/>
              <a:ext cx="508708" cy="529050"/>
            </a:xfrm>
            <a:custGeom>
              <a:avLst/>
              <a:gdLst>
                <a:gd name="T0" fmla="*/ 30 w 111"/>
                <a:gd name="T1" fmla="*/ 0 h 114"/>
                <a:gd name="T2" fmla="*/ 0 w 111"/>
                <a:gd name="T3" fmla="*/ 113 h 114"/>
                <a:gd name="T4" fmla="*/ 110 w 111"/>
                <a:gd name="T5" fmla="*/ 83 h 114"/>
                <a:gd name="T6" fmla="*/ 30 w 111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14">
                  <a:moveTo>
                    <a:pt x="30" y="0"/>
                  </a:moveTo>
                  <a:lnTo>
                    <a:pt x="0" y="113"/>
                  </a:lnTo>
                  <a:lnTo>
                    <a:pt x="110" y="83"/>
                  </a:lnTo>
                  <a:lnTo>
                    <a:pt x="30" y="0"/>
                  </a:ln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1151">
              <a:extLst>
                <a:ext uri="{FF2B5EF4-FFF2-40B4-BE49-F238E27FC236}">
                  <a16:creationId xmlns:a16="http://schemas.microsoft.com/office/drawing/2014/main" id="{CA64D25D-D38E-A343-A4B5-42CEA6C24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343" y="7496282"/>
              <a:ext cx="40696" cy="529050"/>
            </a:xfrm>
            <a:custGeom>
              <a:avLst/>
              <a:gdLst>
                <a:gd name="T0" fmla="*/ 3 w 11"/>
                <a:gd name="T1" fmla="*/ 0 h 115"/>
                <a:gd name="T2" fmla="*/ 3 w 11"/>
                <a:gd name="T3" fmla="*/ 0 h 115"/>
                <a:gd name="T4" fmla="*/ 0 w 11"/>
                <a:gd name="T5" fmla="*/ 10 h 115"/>
                <a:gd name="T6" fmla="*/ 0 w 11"/>
                <a:gd name="T7" fmla="*/ 114 h 115"/>
                <a:gd name="T8" fmla="*/ 10 w 11"/>
                <a:gd name="T9" fmla="*/ 114 h 115"/>
                <a:gd name="T10" fmla="*/ 10 w 11"/>
                <a:gd name="T11" fmla="*/ 10 h 115"/>
                <a:gd name="T12" fmla="*/ 3 w 11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5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0" y="4"/>
                    <a:pt x="0" y="1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4"/>
                    <a:pt x="10" y="0"/>
                    <a:pt x="3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152">
              <a:extLst>
                <a:ext uri="{FF2B5EF4-FFF2-40B4-BE49-F238E27FC236}">
                  <a16:creationId xmlns:a16="http://schemas.microsoft.com/office/drawing/2014/main" id="{97665D3F-956F-BC47-A53B-49944480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381" y="5664958"/>
              <a:ext cx="936010" cy="1037756"/>
            </a:xfrm>
            <a:custGeom>
              <a:avLst/>
              <a:gdLst>
                <a:gd name="T0" fmla="*/ 117 w 204"/>
                <a:gd name="T1" fmla="*/ 226 h 227"/>
                <a:gd name="T2" fmla="*/ 117 w 204"/>
                <a:gd name="T3" fmla="*/ 226 h 227"/>
                <a:gd name="T4" fmla="*/ 97 w 204"/>
                <a:gd name="T5" fmla="*/ 226 h 227"/>
                <a:gd name="T6" fmla="*/ 13 w 204"/>
                <a:gd name="T7" fmla="*/ 80 h 227"/>
                <a:gd name="T8" fmla="*/ 80 w 204"/>
                <a:gd name="T9" fmla="*/ 26 h 227"/>
                <a:gd name="T10" fmla="*/ 167 w 204"/>
                <a:gd name="T11" fmla="*/ 20 h 227"/>
                <a:gd name="T12" fmla="*/ 197 w 204"/>
                <a:gd name="T13" fmla="*/ 133 h 227"/>
                <a:gd name="T14" fmla="*/ 117 w 204"/>
                <a:gd name="T15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227">
                  <a:moveTo>
                    <a:pt x="117" y="226"/>
                  </a:moveTo>
                  <a:lnTo>
                    <a:pt x="117" y="226"/>
                  </a:lnTo>
                  <a:cubicBezTo>
                    <a:pt x="97" y="226"/>
                    <a:pt x="97" y="226"/>
                    <a:pt x="97" y="226"/>
                  </a:cubicBezTo>
                  <a:cubicBezTo>
                    <a:pt x="47" y="226"/>
                    <a:pt x="0" y="156"/>
                    <a:pt x="13" y="80"/>
                  </a:cubicBezTo>
                  <a:cubicBezTo>
                    <a:pt x="23" y="33"/>
                    <a:pt x="57" y="16"/>
                    <a:pt x="80" y="26"/>
                  </a:cubicBezTo>
                  <a:cubicBezTo>
                    <a:pt x="87" y="10"/>
                    <a:pt x="140" y="0"/>
                    <a:pt x="167" y="20"/>
                  </a:cubicBezTo>
                  <a:cubicBezTo>
                    <a:pt x="197" y="43"/>
                    <a:pt x="203" y="83"/>
                    <a:pt x="197" y="133"/>
                  </a:cubicBezTo>
                  <a:cubicBezTo>
                    <a:pt x="190" y="170"/>
                    <a:pt x="163" y="226"/>
                    <a:pt x="117" y="226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153">
              <a:extLst>
                <a:ext uri="{FF2B5EF4-FFF2-40B4-BE49-F238E27FC236}">
                  <a16:creationId xmlns:a16="http://schemas.microsoft.com/office/drawing/2014/main" id="{DBF1AA60-D470-804D-A466-C14A78FB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824" y="5970185"/>
              <a:ext cx="691833" cy="854618"/>
            </a:xfrm>
            <a:custGeom>
              <a:avLst/>
              <a:gdLst>
                <a:gd name="T0" fmla="*/ 103 w 151"/>
                <a:gd name="T1" fmla="*/ 0 h 184"/>
                <a:gd name="T2" fmla="*/ 103 w 151"/>
                <a:gd name="T3" fmla="*/ 0 h 184"/>
                <a:gd name="T4" fmla="*/ 50 w 151"/>
                <a:gd name="T5" fmla="*/ 0 h 184"/>
                <a:gd name="T6" fmla="*/ 0 w 151"/>
                <a:gd name="T7" fmla="*/ 50 h 184"/>
                <a:gd name="T8" fmla="*/ 0 w 151"/>
                <a:gd name="T9" fmla="*/ 100 h 184"/>
                <a:gd name="T10" fmla="*/ 77 w 151"/>
                <a:gd name="T11" fmla="*/ 183 h 184"/>
                <a:gd name="T12" fmla="*/ 77 w 151"/>
                <a:gd name="T13" fmla="*/ 183 h 184"/>
                <a:gd name="T14" fmla="*/ 150 w 151"/>
                <a:gd name="T15" fmla="*/ 100 h 184"/>
                <a:gd name="T16" fmla="*/ 150 w 151"/>
                <a:gd name="T17" fmla="*/ 50 h 184"/>
                <a:gd name="T18" fmla="*/ 103 w 151"/>
                <a:gd name="T1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184">
                  <a:moveTo>
                    <a:pt x="103" y="0"/>
                  </a:moveTo>
                  <a:lnTo>
                    <a:pt x="103" y="0"/>
                  </a:lnTo>
                  <a:cubicBezTo>
                    <a:pt x="50" y="0"/>
                    <a:pt x="50" y="0"/>
                    <a:pt x="50" y="0"/>
                  </a:cubicBezTo>
                  <a:cubicBezTo>
                    <a:pt x="20" y="0"/>
                    <a:pt x="0" y="23"/>
                    <a:pt x="0" y="5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47"/>
                    <a:pt x="33" y="183"/>
                    <a:pt x="77" y="183"/>
                  </a:cubicBezTo>
                  <a:lnTo>
                    <a:pt x="77" y="183"/>
                  </a:lnTo>
                  <a:cubicBezTo>
                    <a:pt x="117" y="183"/>
                    <a:pt x="150" y="147"/>
                    <a:pt x="150" y="100"/>
                  </a:cubicBezTo>
                  <a:cubicBezTo>
                    <a:pt x="150" y="50"/>
                    <a:pt x="150" y="50"/>
                    <a:pt x="150" y="50"/>
                  </a:cubicBezTo>
                  <a:cubicBezTo>
                    <a:pt x="150" y="23"/>
                    <a:pt x="130" y="0"/>
                    <a:pt x="103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154">
              <a:extLst>
                <a:ext uri="{FF2B5EF4-FFF2-40B4-BE49-F238E27FC236}">
                  <a16:creationId xmlns:a16="http://schemas.microsoft.com/office/drawing/2014/main" id="{E51F5F6F-5415-794D-8354-C57A0E1F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470" y="6600968"/>
              <a:ext cx="752883" cy="610441"/>
            </a:xfrm>
            <a:custGeom>
              <a:avLst/>
              <a:gdLst>
                <a:gd name="T0" fmla="*/ 164 w 165"/>
                <a:gd name="T1" fmla="*/ 106 h 134"/>
                <a:gd name="T2" fmla="*/ 164 w 165"/>
                <a:gd name="T3" fmla="*/ 106 h 134"/>
                <a:gd name="T4" fmla="*/ 130 w 165"/>
                <a:gd name="T5" fmla="*/ 0 h 134"/>
                <a:gd name="T6" fmla="*/ 34 w 165"/>
                <a:gd name="T7" fmla="*/ 0 h 134"/>
                <a:gd name="T8" fmla="*/ 0 w 165"/>
                <a:gd name="T9" fmla="*/ 106 h 134"/>
                <a:gd name="T10" fmla="*/ 80 w 165"/>
                <a:gd name="T11" fmla="*/ 133 h 134"/>
                <a:gd name="T12" fmla="*/ 164 w 165"/>
                <a:gd name="T13" fmla="*/ 10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34">
                  <a:moveTo>
                    <a:pt x="164" y="106"/>
                  </a:moveTo>
                  <a:lnTo>
                    <a:pt x="164" y="106"/>
                  </a:lnTo>
                  <a:cubicBezTo>
                    <a:pt x="114" y="103"/>
                    <a:pt x="130" y="0"/>
                    <a:pt x="13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50" y="103"/>
                    <a:pt x="0" y="106"/>
                  </a:cubicBezTo>
                  <a:cubicBezTo>
                    <a:pt x="7" y="120"/>
                    <a:pt x="44" y="133"/>
                    <a:pt x="80" y="133"/>
                  </a:cubicBezTo>
                  <a:cubicBezTo>
                    <a:pt x="124" y="130"/>
                    <a:pt x="157" y="120"/>
                    <a:pt x="164" y="106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155">
              <a:extLst>
                <a:ext uri="{FF2B5EF4-FFF2-40B4-BE49-F238E27FC236}">
                  <a16:creationId xmlns:a16="http://schemas.microsoft.com/office/drawing/2014/main" id="{CF0A888C-843E-2346-9744-C2548865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6784" y="7496282"/>
              <a:ext cx="40696" cy="529050"/>
            </a:xfrm>
            <a:custGeom>
              <a:avLst/>
              <a:gdLst>
                <a:gd name="T0" fmla="*/ 3 w 11"/>
                <a:gd name="T1" fmla="*/ 0 h 115"/>
                <a:gd name="T2" fmla="*/ 3 w 11"/>
                <a:gd name="T3" fmla="*/ 0 h 115"/>
                <a:gd name="T4" fmla="*/ 0 w 11"/>
                <a:gd name="T5" fmla="*/ 10 h 115"/>
                <a:gd name="T6" fmla="*/ 0 w 11"/>
                <a:gd name="T7" fmla="*/ 114 h 115"/>
                <a:gd name="T8" fmla="*/ 10 w 11"/>
                <a:gd name="T9" fmla="*/ 114 h 115"/>
                <a:gd name="T10" fmla="*/ 10 w 11"/>
                <a:gd name="T11" fmla="*/ 10 h 115"/>
                <a:gd name="T12" fmla="*/ 3 w 11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5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0" y="4"/>
                    <a:pt x="0" y="10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4"/>
                    <a:pt x="7" y="0"/>
                    <a:pt x="3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156">
              <a:extLst>
                <a:ext uri="{FF2B5EF4-FFF2-40B4-BE49-F238E27FC236}">
                  <a16:creationId xmlns:a16="http://schemas.microsoft.com/office/drawing/2014/main" id="{5B3EF9EA-86D5-3344-8FBF-2422CC2D3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216" y="6865499"/>
              <a:ext cx="549391" cy="203481"/>
            </a:xfrm>
            <a:custGeom>
              <a:avLst/>
              <a:gdLst>
                <a:gd name="T0" fmla="*/ 60 w 121"/>
                <a:gd name="T1" fmla="*/ 43 h 44"/>
                <a:gd name="T2" fmla="*/ 60 w 121"/>
                <a:gd name="T3" fmla="*/ 43 h 44"/>
                <a:gd name="T4" fmla="*/ 120 w 121"/>
                <a:gd name="T5" fmla="*/ 0 h 44"/>
                <a:gd name="T6" fmla="*/ 106 w 121"/>
                <a:gd name="T7" fmla="*/ 0 h 44"/>
                <a:gd name="T8" fmla="*/ 60 w 121"/>
                <a:gd name="T9" fmla="*/ 30 h 44"/>
                <a:gd name="T10" fmla="*/ 13 w 121"/>
                <a:gd name="T11" fmla="*/ 0 h 44"/>
                <a:gd name="T12" fmla="*/ 0 w 121"/>
                <a:gd name="T13" fmla="*/ 0 h 44"/>
                <a:gd name="T14" fmla="*/ 60 w 12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4">
                  <a:moveTo>
                    <a:pt x="60" y="43"/>
                  </a:moveTo>
                  <a:lnTo>
                    <a:pt x="60" y="43"/>
                  </a:lnTo>
                  <a:cubicBezTo>
                    <a:pt x="100" y="43"/>
                    <a:pt x="113" y="16"/>
                    <a:pt x="120" y="0"/>
                  </a:cubicBezTo>
                  <a:cubicBezTo>
                    <a:pt x="113" y="0"/>
                    <a:pt x="106" y="0"/>
                    <a:pt x="106" y="0"/>
                  </a:cubicBezTo>
                  <a:cubicBezTo>
                    <a:pt x="103" y="0"/>
                    <a:pt x="93" y="30"/>
                    <a:pt x="60" y="30"/>
                  </a:cubicBezTo>
                  <a:cubicBezTo>
                    <a:pt x="16" y="27"/>
                    <a:pt x="13" y="0"/>
                    <a:pt x="13" y="0"/>
                  </a:cubicBezTo>
                  <a:cubicBezTo>
                    <a:pt x="13" y="0"/>
                    <a:pt x="6" y="0"/>
                    <a:pt x="0" y="0"/>
                  </a:cubicBezTo>
                  <a:cubicBezTo>
                    <a:pt x="3" y="16"/>
                    <a:pt x="16" y="43"/>
                    <a:pt x="60" y="43"/>
                  </a:cubicBez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157">
              <a:extLst>
                <a:ext uri="{FF2B5EF4-FFF2-40B4-BE49-F238E27FC236}">
                  <a16:creationId xmlns:a16="http://schemas.microsoft.com/office/drawing/2014/main" id="{13E1BDC1-4912-B646-B717-B44B2F78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480" y="7659065"/>
              <a:ext cx="325569" cy="61050"/>
            </a:xfrm>
            <a:custGeom>
              <a:avLst/>
              <a:gdLst>
                <a:gd name="T0" fmla="*/ 0 w 71"/>
                <a:gd name="T1" fmla="*/ 13 h 14"/>
                <a:gd name="T2" fmla="*/ 70 w 71"/>
                <a:gd name="T3" fmla="*/ 13 h 14"/>
                <a:gd name="T4" fmla="*/ 70 w 71"/>
                <a:gd name="T5" fmla="*/ 0 h 14"/>
                <a:gd name="T6" fmla="*/ 0 w 71"/>
                <a:gd name="T7" fmla="*/ 0 h 14"/>
                <a:gd name="T8" fmla="*/ 0 w 71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4">
                  <a:moveTo>
                    <a:pt x="0" y="13"/>
                  </a:moveTo>
                  <a:lnTo>
                    <a:pt x="70" y="13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13"/>
                  </a:ln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158">
              <a:extLst>
                <a:ext uri="{FF2B5EF4-FFF2-40B4-BE49-F238E27FC236}">
                  <a16:creationId xmlns:a16="http://schemas.microsoft.com/office/drawing/2014/main" id="{CD5E3E85-0F19-AD44-A3B8-3704B9695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116" y="7659065"/>
              <a:ext cx="325569" cy="61050"/>
            </a:xfrm>
            <a:custGeom>
              <a:avLst/>
              <a:gdLst>
                <a:gd name="T0" fmla="*/ 70 w 71"/>
                <a:gd name="T1" fmla="*/ 0 h 14"/>
                <a:gd name="T2" fmla="*/ 0 w 71"/>
                <a:gd name="T3" fmla="*/ 0 h 14"/>
                <a:gd name="T4" fmla="*/ 0 w 71"/>
                <a:gd name="T5" fmla="*/ 13 h 14"/>
                <a:gd name="T6" fmla="*/ 70 w 71"/>
                <a:gd name="T7" fmla="*/ 13 h 14"/>
                <a:gd name="T8" fmla="*/ 70 w 7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4">
                  <a:moveTo>
                    <a:pt x="70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70" y="13"/>
                  </a:lnTo>
                  <a:lnTo>
                    <a:pt x="70" y="0"/>
                  </a:ln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159">
              <a:extLst>
                <a:ext uri="{FF2B5EF4-FFF2-40B4-BE49-F238E27FC236}">
                  <a16:creationId xmlns:a16="http://schemas.microsoft.com/office/drawing/2014/main" id="{22EAA6A3-10FD-8B47-9DCC-D9EA561CC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480" y="7720115"/>
              <a:ext cx="325569" cy="305214"/>
            </a:xfrm>
            <a:custGeom>
              <a:avLst/>
              <a:gdLst>
                <a:gd name="T0" fmla="*/ 0 w 71"/>
                <a:gd name="T1" fmla="*/ 64 h 65"/>
                <a:gd name="T2" fmla="*/ 0 w 71"/>
                <a:gd name="T3" fmla="*/ 64 h 65"/>
                <a:gd name="T4" fmla="*/ 46 w 71"/>
                <a:gd name="T5" fmla="*/ 64 h 65"/>
                <a:gd name="T6" fmla="*/ 70 w 71"/>
                <a:gd name="T7" fmla="*/ 40 h 65"/>
                <a:gd name="T8" fmla="*/ 70 w 71"/>
                <a:gd name="T9" fmla="*/ 0 h 65"/>
                <a:gd name="T10" fmla="*/ 0 w 71"/>
                <a:gd name="T11" fmla="*/ 0 h 65"/>
                <a:gd name="T12" fmla="*/ 0 w 71"/>
                <a:gd name="T13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5">
                  <a:moveTo>
                    <a:pt x="0" y="64"/>
                  </a:moveTo>
                  <a:lnTo>
                    <a:pt x="0" y="64"/>
                  </a:lnTo>
                  <a:cubicBezTo>
                    <a:pt x="46" y="64"/>
                    <a:pt x="46" y="64"/>
                    <a:pt x="46" y="64"/>
                  </a:cubicBezTo>
                  <a:cubicBezTo>
                    <a:pt x="60" y="64"/>
                    <a:pt x="70" y="54"/>
                    <a:pt x="70" y="4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4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160">
              <a:extLst>
                <a:ext uri="{FF2B5EF4-FFF2-40B4-BE49-F238E27FC236}">
                  <a16:creationId xmlns:a16="http://schemas.microsoft.com/office/drawing/2014/main" id="{B7804FA2-11CA-DB4E-A23E-F2E8EAEC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116" y="6865499"/>
              <a:ext cx="1749930" cy="1139491"/>
            </a:xfrm>
            <a:custGeom>
              <a:avLst/>
              <a:gdLst>
                <a:gd name="T0" fmla="*/ 70 w 381"/>
                <a:gd name="T1" fmla="*/ 143 h 248"/>
                <a:gd name="T2" fmla="*/ 70 w 381"/>
                <a:gd name="T3" fmla="*/ 143 h 248"/>
                <a:gd name="T4" fmla="*/ 73 w 381"/>
                <a:gd name="T5" fmla="*/ 133 h 248"/>
                <a:gd name="T6" fmla="*/ 80 w 381"/>
                <a:gd name="T7" fmla="*/ 143 h 248"/>
                <a:gd name="T8" fmla="*/ 80 w 381"/>
                <a:gd name="T9" fmla="*/ 170 h 248"/>
                <a:gd name="T10" fmla="*/ 80 w 381"/>
                <a:gd name="T11" fmla="*/ 247 h 248"/>
                <a:gd name="T12" fmla="*/ 300 w 381"/>
                <a:gd name="T13" fmla="*/ 247 h 248"/>
                <a:gd name="T14" fmla="*/ 300 w 381"/>
                <a:gd name="T15" fmla="*/ 170 h 248"/>
                <a:gd name="T16" fmla="*/ 300 w 381"/>
                <a:gd name="T17" fmla="*/ 143 h 248"/>
                <a:gd name="T18" fmla="*/ 303 w 381"/>
                <a:gd name="T19" fmla="*/ 133 h 248"/>
                <a:gd name="T20" fmla="*/ 310 w 381"/>
                <a:gd name="T21" fmla="*/ 143 h 248"/>
                <a:gd name="T22" fmla="*/ 310 w 381"/>
                <a:gd name="T23" fmla="*/ 170 h 248"/>
                <a:gd name="T24" fmla="*/ 380 w 381"/>
                <a:gd name="T25" fmla="*/ 170 h 248"/>
                <a:gd name="T26" fmla="*/ 380 w 381"/>
                <a:gd name="T27" fmla="*/ 120 h 248"/>
                <a:gd name="T28" fmla="*/ 380 w 381"/>
                <a:gd name="T29" fmla="*/ 107 h 248"/>
                <a:gd name="T30" fmla="*/ 273 w 381"/>
                <a:gd name="T31" fmla="*/ 6 h 248"/>
                <a:gd name="T32" fmla="*/ 250 w 381"/>
                <a:gd name="T33" fmla="*/ 0 h 248"/>
                <a:gd name="T34" fmla="*/ 190 w 381"/>
                <a:gd name="T35" fmla="*/ 43 h 248"/>
                <a:gd name="T36" fmla="*/ 130 w 381"/>
                <a:gd name="T37" fmla="*/ 0 h 248"/>
                <a:gd name="T38" fmla="*/ 93 w 381"/>
                <a:gd name="T39" fmla="*/ 10 h 248"/>
                <a:gd name="T40" fmla="*/ 0 w 381"/>
                <a:gd name="T41" fmla="*/ 107 h 248"/>
                <a:gd name="T42" fmla="*/ 0 w 381"/>
                <a:gd name="T43" fmla="*/ 120 h 248"/>
                <a:gd name="T44" fmla="*/ 0 w 381"/>
                <a:gd name="T45" fmla="*/ 170 h 248"/>
                <a:gd name="T46" fmla="*/ 70 w 381"/>
                <a:gd name="T47" fmla="*/ 170 h 248"/>
                <a:gd name="T48" fmla="*/ 70 w 381"/>
                <a:gd name="T49" fmla="*/ 14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1" h="248">
                  <a:moveTo>
                    <a:pt x="70" y="143"/>
                  </a:moveTo>
                  <a:lnTo>
                    <a:pt x="70" y="143"/>
                  </a:lnTo>
                  <a:cubicBezTo>
                    <a:pt x="70" y="137"/>
                    <a:pt x="70" y="133"/>
                    <a:pt x="73" y="133"/>
                  </a:cubicBezTo>
                  <a:cubicBezTo>
                    <a:pt x="80" y="133"/>
                    <a:pt x="80" y="137"/>
                    <a:pt x="80" y="143"/>
                  </a:cubicBezTo>
                  <a:cubicBezTo>
                    <a:pt x="80" y="170"/>
                    <a:pt x="80" y="170"/>
                    <a:pt x="80" y="170"/>
                  </a:cubicBezTo>
                  <a:cubicBezTo>
                    <a:pt x="80" y="247"/>
                    <a:pt x="80" y="247"/>
                    <a:pt x="80" y="247"/>
                  </a:cubicBezTo>
                  <a:cubicBezTo>
                    <a:pt x="300" y="247"/>
                    <a:pt x="300" y="247"/>
                    <a:pt x="300" y="247"/>
                  </a:cubicBezTo>
                  <a:cubicBezTo>
                    <a:pt x="300" y="170"/>
                    <a:pt x="300" y="170"/>
                    <a:pt x="300" y="170"/>
                  </a:cubicBezTo>
                  <a:cubicBezTo>
                    <a:pt x="300" y="143"/>
                    <a:pt x="300" y="143"/>
                    <a:pt x="300" y="143"/>
                  </a:cubicBezTo>
                  <a:cubicBezTo>
                    <a:pt x="300" y="137"/>
                    <a:pt x="300" y="133"/>
                    <a:pt x="303" y="133"/>
                  </a:cubicBezTo>
                  <a:cubicBezTo>
                    <a:pt x="307" y="133"/>
                    <a:pt x="310" y="137"/>
                    <a:pt x="310" y="143"/>
                  </a:cubicBezTo>
                  <a:cubicBezTo>
                    <a:pt x="310" y="170"/>
                    <a:pt x="310" y="170"/>
                    <a:pt x="310" y="170"/>
                  </a:cubicBezTo>
                  <a:cubicBezTo>
                    <a:pt x="380" y="170"/>
                    <a:pt x="380" y="170"/>
                    <a:pt x="380" y="170"/>
                  </a:cubicBezTo>
                  <a:cubicBezTo>
                    <a:pt x="380" y="120"/>
                    <a:pt x="380" y="120"/>
                    <a:pt x="380" y="120"/>
                  </a:cubicBezTo>
                  <a:cubicBezTo>
                    <a:pt x="380" y="107"/>
                    <a:pt x="380" y="107"/>
                    <a:pt x="380" y="107"/>
                  </a:cubicBezTo>
                  <a:cubicBezTo>
                    <a:pt x="380" y="40"/>
                    <a:pt x="363" y="27"/>
                    <a:pt x="273" y="6"/>
                  </a:cubicBezTo>
                  <a:cubicBezTo>
                    <a:pt x="263" y="3"/>
                    <a:pt x="256" y="3"/>
                    <a:pt x="250" y="0"/>
                  </a:cubicBezTo>
                  <a:cubicBezTo>
                    <a:pt x="243" y="16"/>
                    <a:pt x="230" y="43"/>
                    <a:pt x="190" y="43"/>
                  </a:cubicBezTo>
                  <a:cubicBezTo>
                    <a:pt x="146" y="43"/>
                    <a:pt x="133" y="16"/>
                    <a:pt x="130" y="0"/>
                  </a:cubicBezTo>
                  <a:cubicBezTo>
                    <a:pt x="120" y="3"/>
                    <a:pt x="106" y="6"/>
                    <a:pt x="93" y="10"/>
                  </a:cubicBezTo>
                  <a:cubicBezTo>
                    <a:pt x="16" y="27"/>
                    <a:pt x="0" y="40"/>
                    <a:pt x="0" y="10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0" y="170"/>
                    <a:pt x="70" y="170"/>
                    <a:pt x="70" y="170"/>
                  </a:cubicBezTo>
                  <a:lnTo>
                    <a:pt x="70" y="143"/>
                  </a:ln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161">
              <a:extLst>
                <a:ext uri="{FF2B5EF4-FFF2-40B4-BE49-F238E27FC236}">
                  <a16:creationId xmlns:a16="http://schemas.microsoft.com/office/drawing/2014/main" id="{98DA0803-D0DE-A14D-AA0C-E246DBA4F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116" y="7720115"/>
              <a:ext cx="325569" cy="305214"/>
            </a:xfrm>
            <a:custGeom>
              <a:avLst/>
              <a:gdLst>
                <a:gd name="T0" fmla="*/ 70 w 71"/>
                <a:gd name="T1" fmla="*/ 0 h 65"/>
                <a:gd name="T2" fmla="*/ 70 w 71"/>
                <a:gd name="T3" fmla="*/ 0 h 65"/>
                <a:gd name="T4" fmla="*/ 0 w 71"/>
                <a:gd name="T5" fmla="*/ 0 h 65"/>
                <a:gd name="T6" fmla="*/ 0 w 71"/>
                <a:gd name="T7" fmla="*/ 40 h 65"/>
                <a:gd name="T8" fmla="*/ 23 w 71"/>
                <a:gd name="T9" fmla="*/ 64 h 65"/>
                <a:gd name="T10" fmla="*/ 70 w 71"/>
                <a:gd name="T11" fmla="*/ 64 h 65"/>
                <a:gd name="T12" fmla="*/ 70 w 71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5">
                  <a:moveTo>
                    <a:pt x="70" y="0"/>
                  </a:moveTo>
                  <a:lnTo>
                    <a:pt x="7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4"/>
                    <a:pt x="10" y="64"/>
                    <a:pt x="23" y="64"/>
                  </a:cubicBezTo>
                  <a:cubicBezTo>
                    <a:pt x="70" y="64"/>
                    <a:pt x="70" y="64"/>
                    <a:pt x="70" y="64"/>
                  </a:cubicBezTo>
                  <a:lnTo>
                    <a:pt x="70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162">
              <a:extLst>
                <a:ext uri="{FF2B5EF4-FFF2-40B4-BE49-F238E27FC236}">
                  <a16:creationId xmlns:a16="http://schemas.microsoft.com/office/drawing/2014/main" id="{AB0F00D6-3FC4-284B-A8EE-1EA8F9C54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470" y="6458537"/>
              <a:ext cx="793579" cy="732529"/>
            </a:xfrm>
            <a:custGeom>
              <a:avLst/>
              <a:gdLst>
                <a:gd name="T0" fmla="*/ 0 w 171"/>
                <a:gd name="T1" fmla="*/ 126 h 158"/>
                <a:gd name="T2" fmla="*/ 0 w 171"/>
                <a:gd name="T3" fmla="*/ 126 h 158"/>
                <a:gd name="T4" fmla="*/ 70 w 171"/>
                <a:gd name="T5" fmla="*/ 0 h 158"/>
                <a:gd name="T6" fmla="*/ 170 w 171"/>
                <a:gd name="T7" fmla="*/ 143 h 158"/>
                <a:gd name="T8" fmla="*/ 80 w 171"/>
                <a:gd name="T9" fmla="*/ 147 h 158"/>
                <a:gd name="T10" fmla="*/ 26 w 171"/>
                <a:gd name="T11" fmla="*/ 147 h 158"/>
                <a:gd name="T12" fmla="*/ 0 w 171"/>
                <a:gd name="T13" fmla="*/ 1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158">
                  <a:moveTo>
                    <a:pt x="0" y="126"/>
                  </a:moveTo>
                  <a:lnTo>
                    <a:pt x="0" y="126"/>
                  </a:lnTo>
                  <a:cubicBezTo>
                    <a:pt x="0" y="126"/>
                    <a:pt x="16" y="0"/>
                    <a:pt x="70" y="0"/>
                  </a:cubicBezTo>
                  <a:cubicBezTo>
                    <a:pt x="120" y="0"/>
                    <a:pt x="166" y="110"/>
                    <a:pt x="170" y="143"/>
                  </a:cubicBezTo>
                  <a:cubicBezTo>
                    <a:pt x="140" y="157"/>
                    <a:pt x="100" y="147"/>
                    <a:pt x="80" y="147"/>
                  </a:cubicBezTo>
                  <a:cubicBezTo>
                    <a:pt x="60" y="147"/>
                    <a:pt x="26" y="147"/>
                    <a:pt x="26" y="147"/>
                  </a:cubicBezTo>
                  <a:lnTo>
                    <a:pt x="0" y="126"/>
                  </a:lnTo>
                </a:path>
              </a:pathLst>
            </a:custGeom>
            <a:solidFill>
              <a:srgbClr val="F4F0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163">
              <a:extLst>
                <a:ext uri="{FF2B5EF4-FFF2-40B4-BE49-F238E27FC236}">
                  <a16:creationId xmlns:a16="http://schemas.microsoft.com/office/drawing/2014/main" id="{243072B7-3B97-9645-A240-5B1B19B73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2421" y="6600968"/>
              <a:ext cx="1017401" cy="1526110"/>
            </a:xfrm>
            <a:custGeom>
              <a:avLst/>
              <a:gdLst>
                <a:gd name="T0" fmla="*/ 193 w 221"/>
                <a:gd name="T1" fmla="*/ 10 h 331"/>
                <a:gd name="T2" fmla="*/ 193 w 221"/>
                <a:gd name="T3" fmla="*/ 10 h 331"/>
                <a:gd name="T4" fmla="*/ 193 w 221"/>
                <a:gd name="T5" fmla="*/ 10 h 331"/>
                <a:gd name="T6" fmla="*/ 140 w 221"/>
                <a:gd name="T7" fmla="*/ 33 h 331"/>
                <a:gd name="T8" fmla="*/ 13 w 221"/>
                <a:gd name="T9" fmla="*/ 260 h 331"/>
                <a:gd name="T10" fmla="*/ 23 w 221"/>
                <a:gd name="T11" fmla="*/ 320 h 331"/>
                <a:gd name="T12" fmla="*/ 23 w 221"/>
                <a:gd name="T13" fmla="*/ 320 h 331"/>
                <a:gd name="T14" fmla="*/ 80 w 221"/>
                <a:gd name="T15" fmla="*/ 297 h 331"/>
                <a:gd name="T16" fmla="*/ 207 w 221"/>
                <a:gd name="T17" fmla="*/ 70 h 331"/>
                <a:gd name="T18" fmla="*/ 193 w 221"/>
                <a:gd name="T19" fmla="*/ 1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331">
                  <a:moveTo>
                    <a:pt x="193" y="10"/>
                  </a:moveTo>
                  <a:lnTo>
                    <a:pt x="193" y="10"/>
                  </a:lnTo>
                  <a:lnTo>
                    <a:pt x="193" y="10"/>
                  </a:lnTo>
                  <a:cubicBezTo>
                    <a:pt x="177" y="0"/>
                    <a:pt x="150" y="10"/>
                    <a:pt x="140" y="33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0" y="283"/>
                    <a:pt x="7" y="310"/>
                    <a:pt x="23" y="320"/>
                  </a:cubicBezTo>
                  <a:lnTo>
                    <a:pt x="23" y="320"/>
                  </a:lnTo>
                  <a:cubicBezTo>
                    <a:pt x="43" y="330"/>
                    <a:pt x="70" y="320"/>
                    <a:pt x="80" y="297"/>
                  </a:cubicBezTo>
                  <a:cubicBezTo>
                    <a:pt x="207" y="70"/>
                    <a:pt x="207" y="70"/>
                    <a:pt x="207" y="70"/>
                  </a:cubicBezTo>
                  <a:cubicBezTo>
                    <a:pt x="220" y="46"/>
                    <a:pt x="213" y="20"/>
                    <a:pt x="193" y="1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164">
              <a:extLst>
                <a:ext uri="{FF2B5EF4-FFF2-40B4-BE49-F238E27FC236}">
                  <a16:creationId xmlns:a16="http://schemas.microsoft.com/office/drawing/2014/main" id="{A1735C60-B57C-4F4E-908C-09B3E63EA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1029" y="6519576"/>
              <a:ext cx="488354" cy="142442"/>
            </a:xfrm>
            <a:custGeom>
              <a:avLst/>
              <a:gdLst>
                <a:gd name="T0" fmla="*/ 0 w 108"/>
                <a:gd name="T1" fmla="*/ 3 h 31"/>
                <a:gd name="T2" fmla="*/ 0 w 108"/>
                <a:gd name="T3" fmla="*/ 3 h 31"/>
                <a:gd name="T4" fmla="*/ 30 w 108"/>
                <a:gd name="T5" fmla="*/ 3 h 31"/>
                <a:gd name="T6" fmla="*/ 57 w 108"/>
                <a:gd name="T7" fmla="*/ 10 h 31"/>
                <a:gd name="T8" fmla="*/ 80 w 108"/>
                <a:gd name="T9" fmla="*/ 17 h 31"/>
                <a:gd name="T10" fmla="*/ 107 w 108"/>
                <a:gd name="T11" fmla="*/ 27 h 31"/>
                <a:gd name="T12" fmla="*/ 107 w 108"/>
                <a:gd name="T13" fmla="*/ 30 h 31"/>
                <a:gd name="T14" fmla="*/ 80 w 108"/>
                <a:gd name="T15" fmla="*/ 27 h 31"/>
                <a:gd name="T16" fmla="*/ 54 w 108"/>
                <a:gd name="T17" fmla="*/ 20 h 31"/>
                <a:gd name="T18" fmla="*/ 27 w 108"/>
                <a:gd name="T19" fmla="*/ 17 h 31"/>
                <a:gd name="T20" fmla="*/ 0 w 108"/>
                <a:gd name="T2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31">
                  <a:moveTo>
                    <a:pt x="0" y="3"/>
                  </a:moveTo>
                  <a:lnTo>
                    <a:pt x="0" y="3"/>
                  </a:lnTo>
                  <a:cubicBezTo>
                    <a:pt x="10" y="0"/>
                    <a:pt x="20" y="0"/>
                    <a:pt x="30" y="3"/>
                  </a:cubicBezTo>
                  <a:cubicBezTo>
                    <a:pt x="37" y="3"/>
                    <a:pt x="47" y="7"/>
                    <a:pt x="57" y="10"/>
                  </a:cubicBezTo>
                  <a:cubicBezTo>
                    <a:pt x="64" y="13"/>
                    <a:pt x="74" y="17"/>
                    <a:pt x="80" y="17"/>
                  </a:cubicBezTo>
                  <a:cubicBezTo>
                    <a:pt x="90" y="20"/>
                    <a:pt x="97" y="23"/>
                    <a:pt x="107" y="27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97" y="27"/>
                    <a:pt x="87" y="27"/>
                    <a:pt x="80" y="27"/>
                  </a:cubicBezTo>
                  <a:cubicBezTo>
                    <a:pt x="70" y="23"/>
                    <a:pt x="60" y="23"/>
                    <a:pt x="54" y="20"/>
                  </a:cubicBezTo>
                  <a:cubicBezTo>
                    <a:pt x="44" y="20"/>
                    <a:pt x="34" y="20"/>
                    <a:pt x="27" y="17"/>
                  </a:cubicBezTo>
                  <a:cubicBezTo>
                    <a:pt x="17" y="13"/>
                    <a:pt x="10" y="10"/>
                    <a:pt x="0" y="3"/>
                  </a:cubicBez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165">
              <a:extLst>
                <a:ext uri="{FF2B5EF4-FFF2-40B4-BE49-F238E27FC236}">
                  <a16:creationId xmlns:a16="http://schemas.microsoft.com/office/drawing/2014/main" id="{3C73BF79-9527-8B49-BD4D-1CC54350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5206" y="6356791"/>
              <a:ext cx="264531" cy="244177"/>
            </a:xfrm>
            <a:custGeom>
              <a:avLst/>
              <a:gdLst>
                <a:gd name="T0" fmla="*/ 0 w 57"/>
                <a:gd name="T1" fmla="*/ 0 h 55"/>
                <a:gd name="T2" fmla="*/ 0 w 57"/>
                <a:gd name="T3" fmla="*/ 0 h 55"/>
                <a:gd name="T4" fmla="*/ 16 w 57"/>
                <a:gd name="T5" fmla="*/ 10 h 55"/>
                <a:gd name="T6" fmla="*/ 30 w 57"/>
                <a:gd name="T7" fmla="*/ 24 h 55"/>
                <a:gd name="T8" fmla="*/ 43 w 57"/>
                <a:gd name="T9" fmla="*/ 37 h 55"/>
                <a:gd name="T10" fmla="*/ 56 w 57"/>
                <a:gd name="T11" fmla="*/ 54 h 55"/>
                <a:gd name="T12" fmla="*/ 56 w 57"/>
                <a:gd name="T13" fmla="*/ 54 h 55"/>
                <a:gd name="T14" fmla="*/ 40 w 57"/>
                <a:gd name="T15" fmla="*/ 44 h 55"/>
                <a:gd name="T16" fmla="*/ 26 w 57"/>
                <a:gd name="T17" fmla="*/ 30 h 55"/>
                <a:gd name="T18" fmla="*/ 10 w 57"/>
                <a:gd name="T19" fmla="*/ 17 h 55"/>
                <a:gd name="T20" fmla="*/ 0 w 57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55">
                  <a:moveTo>
                    <a:pt x="0" y="0"/>
                  </a:moveTo>
                  <a:lnTo>
                    <a:pt x="0" y="0"/>
                  </a:lnTo>
                  <a:cubicBezTo>
                    <a:pt x="6" y="4"/>
                    <a:pt x="13" y="7"/>
                    <a:pt x="16" y="10"/>
                  </a:cubicBezTo>
                  <a:cubicBezTo>
                    <a:pt x="23" y="14"/>
                    <a:pt x="26" y="20"/>
                    <a:pt x="30" y="24"/>
                  </a:cubicBezTo>
                  <a:cubicBezTo>
                    <a:pt x="36" y="30"/>
                    <a:pt x="40" y="34"/>
                    <a:pt x="43" y="37"/>
                  </a:cubicBezTo>
                  <a:cubicBezTo>
                    <a:pt x="50" y="44"/>
                    <a:pt x="53" y="47"/>
                    <a:pt x="56" y="54"/>
                  </a:cubicBezTo>
                  <a:lnTo>
                    <a:pt x="56" y="54"/>
                  </a:lnTo>
                  <a:cubicBezTo>
                    <a:pt x="50" y="50"/>
                    <a:pt x="46" y="47"/>
                    <a:pt x="40" y="44"/>
                  </a:cubicBezTo>
                  <a:cubicBezTo>
                    <a:pt x="36" y="37"/>
                    <a:pt x="30" y="34"/>
                    <a:pt x="26" y="30"/>
                  </a:cubicBezTo>
                  <a:cubicBezTo>
                    <a:pt x="20" y="27"/>
                    <a:pt x="13" y="24"/>
                    <a:pt x="10" y="17"/>
                  </a:cubicBezTo>
                  <a:cubicBezTo>
                    <a:pt x="6" y="14"/>
                    <a:pt x="3" y="7"/>
                    <a:pt x="0" y="0"/>
                  </a:cubicBez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166">
              <a:extLst>
                <a:ext uri="{FF2B5EF4-FFF2-40B4-BE49-F238E27FC236}">
                  <a16:creationId xmlns:a16="http://schemas.microsoft.com/office/drawing/2014/main" id="{C8D03557-B346-D648-8B98-A71120FA0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167" y="6702714"/>
              <a:ext cx="325569" cy="122088"/>
            </a:xfrm>
            <a:custGeom>
              <a:avLst/>
              <a:gdLst>
                <a:gd name="T0" fmla="*/ 0 w 71"/>
                <a:gd name="T1" fmla="*/ 23 h 28"/>
                <a:gd name="T2" fmla="*/ 0 w 71"/>
                <a:gd name="T3" fmla="*/ 23 h 28"/>
                <a:gd name="T4" fmla="*/ 17 w 71"/>
                <a:gd name="T5" fmla="*/ 13 h 28"/>
                <a:gd name="T6" fmla="*/ 34 w 71"/>
                <a:gd name="T7" fmla="*/ 10 h 28"/>
                <a:gd name="T8" fmla="*/ 50 w 71"/>
                <a:gd name="T9" fmla="*/ 3 h 28"/>
                <a:gd name="T10" fmla="*/ 70 w 71"/>
                <a:gd name="T11" fmla="*/ 0 h 28"/>
                <a:gd name="T12" fmla="*/ 70 w 71"/>
                <a:gd name="T13" fmla="*/ 0 h 28"/>
                <a:gd name="T14" fmla="*/ 54 w 71"/>
                <a:gd name="T15" fmla="*/ 10 h 28"/>
                <a:gd name="T16" fmla="*/ 37 w 71"/>
                <a:gd name="T17" fmla="*/ 17 h 28"/>
                <a:gd name="T18" fmla="*/ 20 w 71"/>
                <a:gd name="T19" fmla="*/ 23 h 28"/>
                <a:gd name="T20" fmla="*/ 0 w 71"/>
                <a:gd name="T21" fmla="*/ 27 h 28"/>
                <a:gd name="T22" fmla="*/ 0 w 71"/>
                <a:gd name="T23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28">
                  <a:moveTo>
                    <a:pt x="0" y="23"/>
                  </a:moveTo>
                  <a:lnTo>
                    <a:pt x="0" y="23"/>
                  </a:lnTo>
                  <a:cubicBezTo>
                    <a:pt x="4" y="20"/>
                    <a:pt x="10" y="17"/>
                    <a:pt x="17" y="13"/>
                  </a:cubicBezTo>
                  <a:cubicBezTo>
                    <a:pt x="20" y="10"/>
                    <a:pt x="27" y="10"/>
                    <a:pt x="34" y="10"/>
                  </a:cubicBezTo>
                  <a:cubicBezTo>
                    <a:pt x="40" y="7"/>
                    <a:pt x="47" y="7"/>
                    <a:pt x="50" y="3"/>
                  </a:cubicBezTo>
                  <a:cubicBezTo>
                    <a:pt x="57" y="3"/>
                    <a:pt x="64" y="0"/>
                    <a:pt x="70" y="0"/>
                  </a:cubicBezTo>
                  <a:lnTo>
                    <a:pt x="70" y="0"/>
                  </a:lnTo>
                  <a:cubicBezTo>
                    <a:pt x="64" y="3"/>
                    <a:pt x="60" y="7"/>
                    <a:pt x="54" y="10"/>
                  </a:cubicBezTo>
                  <a:cubicBezTo>
                    <a:pt x="47" y="13"/>
                    <a:pt x="44" y="13"/>
                    <a:pt x="37" y="17"/>
                  </a:cubicBezTo>
                  <a:cubicBezTo>
                    <a:pt x="30" y="20"/>
                    <a:pt x="27" y="23"/>
                    <a:pt x="20" y="23"/>
                  </a:cubicBezTo>
                  <a:cubicBezTo>
                    <a:pt x="14" y="27"/>
                    <a:pt x="7" y="27"/>
                    <a:pt x="0" y="27"/>
                  </a:cubicBezTo>
                  <a:lnTo>
                    <a:pt x="0" y="23"/>
                  </a:ln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167">
              <a:extLst>
                <a:ext uri="{FF2B5EF4-FFF2-40B4-BE49-F238E27FC236}">
                  <a16:creationId xmlns:a16="http://schemas.microsoft.com/office/drawing/2014/main" id="{1880C01E-36C6-F346-A9EE-2CBC9F34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6784" y="6519576"/>
              <a:ext cx="488354" cy="122088"/>
            </a:xfrm>
            <a:custGeom>
              <a:avLst/>
              <a:gdLst>
                <a:gd name="T0" fmla="*/ 107 w 108"/>
                <a:gd name="T1" fmla="*/ 0 h 28"/>
                <a:gd name="T2" fmla="*/ 107 w 108"/>
                <a:gd name="T3" fmla="*/ 0 h 28"/>
                <a:gd name="T4" fmla="*/ 77 w 108"/>
                <a:gd name="T5" fmla="*/ 0 h 28"/>
                <a:gd name="T6" fmla="*/ 53 w 108"/>
                <a:gd name="T7" fmla="*/ 7 h 28"/>
                <a:gd name="T8" fmla="*/ 27 w 108"/>
                <a:gd name="T9" fmla="*/ 17 h 28"/>
                <a:gd name="T10" fmla="*/ 0 w 108"/>
                <a:gd name="T11" fmla="*/ 27 h 28"/>
                <a:gd name="T12" fmla="*/ 0 w 108"/>
                <a:gd name="T13" fmla="*/ 27 h 28"/>
                <a:gd name="T14" fmla="*/ 27 w 108"/>
                <a:gd name="T15" fmla="*/ 23 h 28"/>
                <a:gd name="T16" fmla="*/ 53 w 108"/>
                <a:gd name="T17" fmla="*/ 20 h 28"/>
                <a:gd name="T18" fmla="*/ 80 w 108"/>
                <a:gd name="T19" fmla="*/ 17 h 28"/>
                <a:gd name="T20" fmla="*/ 107 w 108"/>
                <a:gd name="T21" fmla="*/ 3 h 28"/>
                <a:gd name="T22" fmla="*/ 107 w 108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8">
                  <a:moveTo>
                    <a:pt x="107" y="0"/>
                  </a:moveTo>
                  <a:lnTo>
                    <a:pt x="107" y="0"/>
                  </a:lnTo>
                  <a:cubicBezTo>
                    <a:pt x="97" y="0"/>
                    <a:pt x="87" y="0"/>
                    <a:pt x="77" y="0"/>
                  </a:cubicBezTo>
                  <a:cubicBezTo>
                    <a:pt x="70" y="0"/>
                    <a:pt x="60" y="7"/>
                    <a:pt x="53" y="7"/>
                  </a:cubicBezTo>
                  <a:cubicBezTo>
                    <a:pt x="44" y="10"/>
                    <a:pt x="34" y="13"/>
                    <a:pt x="27" y="17"/>
                  </a:cubicBezTo>
                  <a:cubicBezTo>
                    <a:pt x="17" y="20"/>
                    <a:pt x="10" y="23"/>
                    <a:pt x="0" y="27"/>
                  </a:cubicBezTo>
                  <a:lnTo>
                    <a:pt x="0" y="27"/>
                  </a:lnTo>
                  <a:cubicBezTo>
                    <a:pt x="10" y="27"/>
                    <a:pt x="20" y="27"/>
                    <a:pt x="27" y="23"/>
                  </a:cubicBezTo>
                  <a:cubicBezTo>
                    <a:pt x="37" y="23"/>
                    <a:pt x="47" y="20"/>
                    <a:pt x="53" y="20"/>
                  </a:cubicBezTo>
                  <a:cubicBezTo>
                    <a:pt x="64" y="20"/>
                    <a:pt x="74" y="17"/>
                    <a:pt x="80" y="17"/>
                  </a:cubicBezTo>
                  <a:cubicBezTo>
                    <a:pt x="90" y="13"/>
                    <a:pt x="100" y="7"/>
                    <a:pt x="107" y="3"/>
                  </a:cubicBezTo>
                  <a:lnTo>
                    <a:pt x="107" y="0"/>
                  </a:ln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1168">
              <a:extLst>
                <a:ext uri="{FF2B5EF4-FFF2-40B4-BE49-F238E27FC236}">
                  <a16:creationId xmlns:a16="http://schemas.microsoft.com/office/drawing/2014/main" id="{40D8D51D-8C74-B34F-B508-416D8040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6784" y="6356791"/>
              <a:ext cx="264531" cy="244177"/>
            </a:xfrm>
            <a:custGeom>
              <a:avLst/>
              <a:gdLst>
                <a:gd name="T0" fmla="*/ 56 w 57"/>
                <a:gd name="T1" fmla="*/ 0 h 55"/>
                <a:gd name="T2" fmla="*/ 56 w 57"/>
                <a:gd name="T3" fmla="*/ 0 h 55"/>
                <a:gd name="T4" fmla="*/ 40 w 57"/>
                <a:gd name="T5" fmla="*/ 10 h 55"/>
                <a:gd name="T6" fmla="*/ 26 w 57"/>
                <a:gd name="T7" fmla="*/ 24 h 55"/>
                <a:gd name="T8" fmla="*/ 13 w 57"/>
                <a:gd name="T9" fmla="*/ 37 h 55"/>
                <a:gd name="T10" fmla="*/ 0 w 57"/>
                <a:gd name="T11" fmla="*/ 50 h 55"/>
                <a:gd name="T12" fmla="*/ 0 w 57"/>
                <a:gd name="T13" fmla="*/ 54 h 55"/>
                <a:gd name="T14" fmla="*/ 16 w 57"/>
                <a:gd name="T15" fmla="*/ 40 h 55"/>
                <a:gd name="T16" fmla="*/ 33 w 57"/>
                <a:gd name="T17" fmla="*/ 30 h 55"/>
                <a:gd name="T18" fmla="*/ 47 w 57"/>
                <a:gd name="T19" fmla="*/ 17 h 55"/>
                <a:gd name="T20" fmla="*/ 56 w 57"/>
                <a:gd name="T2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55">
                  <a:moveTo>
                    <a:pt x="56" y="0"/>
                  </a:moveTo>
                  <a:lnTo>
                    <a:pt x="56" y="0"/>
                  </a:lnTo>
                  <a:cubicBezTo>
                    <a:pt x="50" y="0"/>
                    <a:pt x="43" y="4"/>
                    <a:pt x="40" y="10"/>
                  </a:cubicBezTo>
                  <a:cubicBezTo>
                    <a:pt x="33" y="14"/>
                    <a:pt x="30" y="17"/>
                    <a:pt x="26" y="24"/>
                  </a:cubicBezTo>
                  <a:cubicBezTo>
                    <a:pt x="20" y="27"/>
                    <a:pt x="16" y="30"/>
                    <a:pt x="13" y="37"/>
                  </a:cubicBezTo>
                  <a:cubicBezTo>
                    <a:pt x="10" y="40"/>
                    <a:pt x="3" y="47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7" y="47"/>
                    <a:pt x="10" y="44"/>
                    <a:pt x="16" y="40"/>
                  </a:cubicBezTo>
                  <a:cubicBezTo>
                    <a:pt x="23" y="37"/>
                    <a:pt x="26" y="34"/>
                    <a:pt x="33" y="30"/>
                  </a:cubicBezTo>
                  <a:cubicBezTo>
                    <a:pt x="37" y="24"/>
                    <a:pt x="43" y="20"/>
                    <a:pt x="47" y="17"/>
                  </a:cubicBezTo>
                  <a:cubicBezTo>
                    <a:pt x="50" y="10"/>
                    <a:pt x="53" y="7"/>
                    <a:pt x="56" y="0"/>
                  </a:cubicBez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169">
              <a:extLst>
                <a:ext uri="{FF2B5EF4-FFF2-40B4-BE49-F238E27FC236}">
                  <a16:creationId xmlns:a16="http://schemas.microsoft.com/office/drawing/2014/main" id="{E2F06519-E0CC-9944-B0F5-996BE103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6784" y="6702714"/>
              <a:ext cx="325569" cy="101733"/>
            </a:xfrm>
            <a:custGeom>
              <a:avLst/>
              <a:gdLst>
                <a:gd name="T0" fmla="*/ 70 w 71"/>
                <a:gd name="T1" fmla="*/ 23 h 24"/>
                <a:gd name="T2" fmla="*/ 70 w 71"/>
                <a:gd name="T3" fmla="*/ 23 h 24"/>
                <a:gd name="T4" fmla="*/ 53 w 71"/>
                <a:gd name="T5" fmla="*/ 13 h 24"/>
                <a:gd name="T6" fmla="*/ 37 w 71"/>
                <a:gd name="T7" fmla="*/ 7 h 24"/>
                <a:gd name="T8" fmla="*/ 20 w 71"/>
                <a:gd name="T9" fmla="*/ 3 h 24"/>
                <a:gd name="T10" fmla="*/ 0 w 71"/>
                <a:gd name="T11" fmla="*/ 0 h 24"/>
                <a:gd name="T12" fmla="*/ 0 w 71"/>
                <a:gd name="T13" fmla="*/ 0 h 24"/>
                <a:gd name="T14" fmla="*/ 16 w 71"/>
                <a:gd name="T15" fmla="*/ 7 h 24"/>
                <a:gd name="T16" fmla="*/ 33 w 71"/>
                <a:gd name="T17" fmla="*/ 17 h 24"/>
                <a:gd name="T18" fmla="*/ 50 w 71"/>
                <a:gd name="T19" fmla="*/ 23 h 24"/>
                <a:gd name="T20" fmla="*/ 70 w 71"/>
                <a:gd name="T2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24">
                  <a:moveTo>
                    <a:pt x="70" y="23"/>
                  </a:moveTo>
                  <a:lnTo>
                    <a:pt x="70" y="23"/>
                  </a:lnTo>
                  <a:cubicBezTo>
                    <a:pt x="67" y="20"/>
                    <a:pt x="60" y="17"/>
                    <a:pt x="53" y="13"/>
                  </a:cubicBezTo>
                  <a:cubicBezTo>
                    <a:pt x="50" y="10"/>
                    <a:pt x="43" y="10"/>
                    <a:pt x="37" y="7"/>
                  </a:cubicBezTo>
                  <a:cubicBezTo>
                    <a:pt x="30" y="7"/>
                    <a:pt x="23" y="3"/>
                    <a:pt x="20" y="3"/>
                  </a:cubicBezTo>
                  <a:cubicBezTo>
                    <a:pt x="13" y="0"/>
                    <a:pt x="7" y="0"/>
                    <a:pt x="0" y="0"/>
                  </a:cubicBezTo>
                  <a:lnTo>
                    <a:pt x="0" y="0"/>
                  </a:lnTo>
                  <a:cubicBezTo>
                    <a:pt x="7" y="3"/>
                    <a:pt x="10" y="7"/>
                    <a:pt x="16" y="7"/>
                  </a:cubicBezTo>
                  <a:cubicBezTo>
                    <a:pt x="23" y="10"/>
                    <a:pt x="30" y="13"/>
                    <a:pt x="33" y="17"/>
                  </a:cubicBezTo>
                  <a:cubicBezTo>
                    <a:pt x="40" y="17"/>
                    <a:pt x="47" y="20"/>
                    <a:pt x="50" y="23"/>
                  </a:cubicBezTo>
                  <a:cubicBezTo>
                    <a:pt x="56" y="23"/>
                    <a:pt x="63" y="23"/>
                    <a:pt x="70" y="23"/>
                  </a:cubicBezTo>
                </a:path>
              </a:pathLst>
            </a:custGeom>
            <a:solidFill>
              <a:srgbClr val="ED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5759910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STATISTICS</a:t>
              </a:r>
            </a:p>
          </p:txBody>
        </p:sp>
      </p:grp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693AE46A-E2CA-0B40-9539-83958D6E6123}"/>
              </a:ext>
            </a:extLst>
          </p:cNvPr>
          <p:cNvSpPr txBox="1"/>
          <p:nvPr/>
        </p:nvSpPr>
        <p:spPr>
          <a:xfrm>
            <a:off x="14780834" y="4466033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19" name="Rectangle 56">
            <a:extLst>
              <a:ext uri="{FF2B5EF4-FFF2-40B4-BE49-F238E27FC236}">
                <a16:creationId xmlns:a16="http://schemas.microsoft.com/office/drawing/2014/main" id="{51D22EB7-919F-4E45-A5DD-D360529F1B69}"/>
              </a:ext>
            </a:extLst>
          </p:cNvPr>
          <p:cNvSpPr/>
          <p:nvPr/>
        </p:nvSpPr>
        <p:spPr>
          <a:xfrm>
            <a:off x="14752265" y="5009859"/>
            <a:ext cx="7875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78A79192-C34D-AE40-AEDB-F804F5113038}"/>
              </a:ext>
            </a:extLst>
          </p:cNvPr>
          <p:cNvSpPr txBox="1"/>
          <p:nvPr/>
        </p:nvSpPr>
        <p:spPr>
          <a:xfrm>
            <a:off x="14780834" y="743052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BA4E1988-47B1-914B-A6A0-5D3FE277C57B}"/>
              </a:ext>
            </a:extLst>
          </p:cNvPr>
          <p:cNvSpPr/>
          <p:nvPr/>
        </p:nvSpPr>
        <p:spPr>
          <a:xfrm>
            <a:off x="14752265" y="7974350"/>
            <a:ext cx="7875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DF0195E4-EA2D-9442-9887-D85E9E8F0DB5}"/>
              </a:ext>
            </a:extLst>
          </p:cNvPr>
          <p:cNvSpPr txBox="1"/>
          <p:nvPr/>
        </p:nvSpPr>
        <p:spPr>
          <a:xfrm>
            <a:off x="14780834" y="10245312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2"/>
                </a:solidFill>
                <a:latin typeface="Poppins Medium" pitchFamily="2" charset="77"/>
                <a:ea typeface="Lato Heavy" panose="020F0502020204030203" pitchFamily="34" charset="0"/>
                <a:cs typeface="Poppins Medium" pitchFamily="2" charset="77"/>
              </a:rPr>
              <a:t>YOUR TITLE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A4784C0D-EFDB-4C43-8A6E-E77746A6C4EE}"/>
              </a:ext>
            </a:extLst>
          </p:cNvPr>
          <p:cNvSpPr/>
          <p:nvPr/>
        </p:nvSpPr>
        <p:spPr>
          <a:xfrm>
            <a:off x="14752265" y="10789138"/>
            <a:ext cx="78757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ea typeface="Lato" panose="020F0502020204030203" pitchFamily="34" charset="0"/>
                <a:cs typeface="Poppins Light" pitchFamily="2" charset="77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24" name="Freeform 150">
            <a:extLst>
              <a:ext uri="{FF2B5EF4-FFF2-40B4-BE49-F238E27FC236}">
                <a16:creationId xmlns:a16="http://schemas.microsoft.com/office/drawing/2014/main" id="{FE8BD5F1-6F81-A94D-BA5E-8E312EB1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724" y="4582831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25" name="Freeform 150">
            <a:extLst>
              <a:ext uri="{FF2B5EF4-FFF2-40B4-BE49-F238E27FC236}">
                <a16:creationId xmlns:a16="http://schemas.microsoft.com/office/drawing/2014/main" id="{D06E635F-A73E-DE43-8583-1BE547AD0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724" y="7520005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26" name="Freeform 150">
            <a:extLst>
              <a:ext uri="{FF2B5EF4-FFF2-40B4-BE49-F238E27FC236}">
                <a16:creationId xmlns:a16="http://schemas.microsoft.com/office/drawing/2014/main" id="{204B09B1-E4F4-3A4A-9DD8-1909E534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724" y="10335982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AAED5FB-27A6-0C49-A73F-C92782C6A0DD}"/>
              </a:ext>
            </a:extLst>
          </p:cNvPr>
          <p:cNvGrpSpPr/>
          <p:nvPr/>
        </p:nvGrpSpPr>
        <p:grpSpPr>
          <a:xfrm>
            <a:off x="4434058" y="8549182"/>
            <a:ext cx="5849022" cy="3082879"/>
            <a:chOff x="2792954" y="7862554"/>
            <a:chExt cx="5849022" cy="3082879"/>
          </a:xfrm>
        </p:grpSpPr>
        <p:sp>
          <p:nvSpPr>
            <p:cNvPr id="101" name="Rectángulo 12">
              <a:extLst>
                <a:ext uri="{FF2B5EF4-FFF2-40B4-BE49-F238E27FC236}">
                  <a16:creationId xmlns:a16="http://schemas.microsoft.com/office/drawing/2014/main" id="{988B3398-260D-5C46-A684-1F5237B6EFDD}"/>
                </a:ext>
              </a:extLst>
            </p:cNvPr>
            <p:cNvSpPr/>
            <p:nvPr/>
          </p:nvSpPr>
          <p:spPr>
            <a:xfrm>
              <a:off x="4720042" y="7862554"/>
              <a:ext cx="1933543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15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29</a:t>
              </a:r>
            </a:p>
          </p:txBody>
        </p:sp>
        <p:sp>
          <p:nvSpPr>
            <p:cNvPr id="102" name="Rectángulo 13">
              <a:extLst>
                <a:ext uri="{FF2B5EF4-FFF2-40B4-BE49-F238E27FC236}">
                  <a16:creationId xmlns:a16="http://schemas.microsoft.com/office/drawing/2014/main" id="{EE62612B-A951-1240-BE12-E06F82ECC733}"/>
                </a:ext>
              </a:extLst>
            </p:cNvPr>
            <p:cNvSpPr/>
            <p:nvPr/>
          </p:nvSpPr>
          <p:spPr>
            <a:xfrm>
              <a:off x="3678290" y="9470564"/>
              <a:ext cx="407836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5400" b="1" dirty="0">
                  <a:solidFill>
                    <a:schemeClr val="bg1"/>
                  </a:solidFill>
                  <a:latin typeface="Poppins SemiBold" pitchFamily="2" charset="77"/>
                  <a:cs typeface="Poppins SemiBold" pitchFamily="2" charset="77"/>
                </a:rPr>
                <a:t>COUNTRIES</a:t>
              </a:r>
            </a:p>
          </p:txBody>
        </p:sp>
        <p:sp>
          <p:nvSpPr>
            <p:cNvPr id="103" name="Rectángulo 14">
              <a:extLst>
                <a:ext uri="{FF2B5EF4-FFF2-40B4-BE49-F238E27FC236}">
                  <a16:creationId xmlns:a16="http://schemas.microsoft.com/office/drawing/2014/main" id="{18246193-A385-D84D-8D4D-361BC38BE0BC}"/>
                </a:ext>
              </a:extLst>
            </p:cNvPr>
            <p:cNvSpPr/>
            <p:nvPr/>
          </p:nvSpPr>
          <p:spPr>
            <a:xfrm>
              <a:off x="2792954" y="10299103"/>
              <a:ext cx="5849022" cy="646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oppins Light" pitchFamily="2" charset="77"/>
                  <a:cs typeface="Poppins Light" pitchFamily="2" charset="77"/>
                </a:rPr>
                <a:t>Total cases confirmed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7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813">
            <a:extLst>
              <a:ext uri="{FF2B5EF4-FFF2-40B4-BE49-F238E27FC236}">
                <a16:creationId xmlns:a16="http://schemas.microsoft.com/office/drawing/2014/main" id="{D261E2D5-24CF-544E-85E8-737D5E00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409181" cy="13716000"/>
          </a:xfrm>
          <a:custGeom>
            <a:avLst/>
            <a:gdLst>
              <a:gd name="T0" fmla="*/ 1008 w 1009"/>
              <a:gd name="T1" fmla="*/ 1972 h 1973"/>
              <a:gd name="T2" fmla="*/ 0 w 1009"/>
              <a:gd name="T3" fmla="*/ 1972 h 1973"/>
              <a:gd name="T4" fmla="*/ 0 w 1009"/>
              <a:gd name="T5" fmla="*/ 0 h 1973"/>
              <a:gd name="T6" fmla="*/ 1008 w 1009"/>
              <a:gd name="T7" fmla="*/ 0 h 1973"/>
              <a:gd name="T8" fmla="*/ 1008 w 1009"/>
              <a:gd name="T9" fmla="*/ 1972 h 1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9" h="1973">
                <a:moveTo>
                  <a:pt x="1008" y="1972"/>
                </a:moveTo>
                <a:lnTo>
                  <a:pt x="0" y="1972"/>
                </a:lnTo>
                <a:lnTo>
                  <a:pt x="0" y="0"/>
                </a:lnTo>
                <a:lnTo>
                  <a:pt x="1008" y="0"/>
                </a:lnTo>
                <a:lnTo>
                  <a:pt x="1008" y="19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290A0E-5E0F-F946-8EF4-4958A76B093E}"/>
              </a:ext>
            </a:extLst>
          </p:cNvPr>
          <p:cNvGrpSpPr/>
          <p:nvPr/>
        </p:nvGrpSpPr>
        <p:grpSpPr>
          <a:xfrm>
            <a:off x="2582348" y="4626464"/>
            <a:ext cx="2724170" cy="9089536"/>
            <a:chOff x="2834596" y="4961744"/>
            <a:chExt cx="2724170" cy="9089536"/>
          </a:xfrm>
        </p:grpSpPr>
        <p:sp>
          <p:nvSpPr>
            <p:cNvPr id="32" name="Freeform 813">
              <a:extLst>
                <a:ext uri="{FF2B5EF4-FFF2-40B4-BE49-F238E27FC236}">
                  <a16:creationId xmlns:a16="http://schemas.microsoft.com/office/drawing/2014/main" id="{CDD2B35F-D401-A646-B21C-127822BE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598" y="4961744"/>
              <a:ext cx="2724168" cy="9089536"/>
            </a:xfrm>
            <a:custGeom>
              <a:avLst/>
              <a:gdLst>
                <a:gd name="T0" fmla="*/ 1008 w 1009"/>
                <a:gd name="T1" fmla="*/ 1972 h 1973"/>
                <a:gd name="T2" fmla="*/ 0 w 1009"/>
                <a:gd name="T3" fmla="*/ 1972 h 1973"/>
                <a:gd name="T4" fmla="*/ 0 w 1009"/>
                <a:gd name="T5" fmla="*/ 0 h 1973"/>
                <a:gd name="T6" fmla="*/ 1008 w 1009"/>
                <a:gd name="T7" fmla="*/ 0 h 1973"/>
                <a:gd name="T8" fmla="*/ 1008 w 1009"/>
                <a:gd name="T9" fmla="*/ 1972 h 1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1973">
                  <a:moveTo>
                    <a:pt x="1008" y="1972"/>
                  </a:moveTo>
                  <a:lnTo>
                    <a:pt x="0" y="1972"/>
                  </a:lnTo>
                  <a:lnTo>
                    <a:pt x="0" y="0"/>
                  </a:lnTo>
                  <a:lnTo>
                    <a:pt x="1008" y="0"/>
                  </a:lnTo>
                  <a:lnTo>
                    <a:pt x="1008" y="197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Rectángulo 4">
              <a:extLst>
                <a:ext uri="{FF2B5EF4-FFF2-40B4-BE49-F238E27FC236}">
                  <a16:creationId xmlns:a16="http://schemas.microsoft.com/office/drawing/2014/main" id="{CA127B25-9B00-2E4B-A73B-6AEA3132C68A}"/>
                </a:ext>
              </a:extLst>
            </p:cNvPr>
            <p:cNvSpPr/>
            <p:nvPr/>
          </p:nvSpPr>
          <p:spPr>
            <a:xfrm>
              <a:off x="2834596" y="6223784"/>
              <a:ext cx="272417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120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347229-B744-A549-A4FA-9FC544D0AB20}"/>
              </a:ext>
            </a:extLst>
          </p:cNvPr>
          <p:cNvGrpSpPr/>
          <p:nvPr/>
        </p:nvGrpSpPr>
        <p:grpSpPr>
          <a:xfrm>
            <a:off x="7355876" y="4029467"/>
            <a:ext cx="12367032" cy="5657066"/>
            <a:chOff x="6112278" y="6008005"/>
            <a:chExt cx="12367032" cy="565706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AE3BB4-7118-4547-B9DB-FA2DD82EBB9D}"/>
                </a:ext>
              </a:extLst>
            </p:cNvPr>
            <p:cNvSpPr/>
            <p:nvPr/>
          </p:nvSpPr>
          <p:spPr>
            <a:xfrm>
              <a:off x="6112278" y="6008005"/>
              <a:ext cx="12367032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SECTION</a:t>
              </a:r>
              <a:endParaRPr lang="en-US" sz="200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AB83EF-404F-5146-8181-8B93356AEB94}"/>
                </a:ext>
              </a:extLst>
            </p:cNvPr>
            <p:cNvSpPr/>
            <p:nvPr/>
          </p:nvSpPr>
          <p:spPr>
            <a:xfrm>
              <a:off x="6112278" y="8494972"/>
              <a:ext cx="12367032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00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BREAK</a:t>
              </a:r>
              <a:endParaRPr 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7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799969-BAA9-F647-9BBE-2585B498F7C6}"/>
              </a:ext>
            </a:extLst>
          </p:cNvPr>
          <p:cNvGrpSpPr/>
          <p:nvPr/>
        </p:nvGrpSpPr>
        <p:grpSpPr>
          <a:xfrm>
            <a:off x="0" y="1145140"/>
            <a:ext cx="24377650" cy="1888060"/>
            <a:chOff x="0" y="9540994"/>
            <a:chExt cx="24377650" cy="1888060"/>
          </a:xfrm>
        </p:grpSpPr>
        <p:sp>
          <p:nvSpPr>
            <p:cNvPr id="58" name="Freeform 796">
              <a:extLst>
                <a:ext uri="{FF2B5EF4-FFF2-40B4-BE49-F238E27FC236}">
                  <a16:creationId xmlns:a16="http://schemas.microsoft.com/office/drawing/2014/main" id="{9CE55DF8-20EF-AE45-820B-0A4C283C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40994"/>
              <a:ext cx="24377650" cy="1711841"/>
            </a:xfrm>
            <a:custGeom>
              <a:avLst/>
              <a:gdLst>
                <a:gd name="T0" fmla="*/ 5514 w 5515"/>
                <a:gd name="T1" fmla="*/ 597 h 598"/>
                <a:gd name="T2" fmla="*/ 0 w 5515"/>
                <a:gd name="T3" fmla="*/ 597 h 598"/>
                <a:gd name="T4" fmla="*/ 0 w 5515"/>
                <a:gd name="T5" fmla="*/ 0 h 598"/>
                <a:gd name="T6" fmla="*/ 5514 w 5515"/>
                <a:gd name="T7" fmla="*/ 0 h 598"/>
                <a:gd name="T8" fmla="*/ 5514 w 5515"/>
                <a:gd name="T9" fmla="*/ 597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5" h="598">
                  <a:moveTo>
                    <a:pt x="5514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5514" y="0"/>
                  </a:lnTo>
                  <a:lnTo>
                    <a:pt x="5514" y="5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280">
              <a:extLst>
                <a:ext uri="{FF2B5EF4-FFF2-40B4-BE49-F238E27FC236}">
                  <a16:creationId xmlns:a16="http://schemas.microsoft.com/office/drawing/2014/main" id="{E7218EE2-0F94-104B-9048-F234911A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98" y="11064033"/>
              <a:ext cx="3236059" cy="365021"/>
            </a:xfrm>
            <a:custGeom>
              <a:avLst/>
              <a:gdLst>
                <a:gd name="T0" fmla="*/ 2118 w 2119"/>
                <a:gd name="T1" fmla="*/ 127 h 128"/>
                <a:gd name="T2" fmla="*/ 0 w 2119"/>
                <a:gd name="T3" fmla="*/ 127 h 128"/>
                <a:gd name="T4" fmla="*/ 0 w 2119"/>
                <a:gd name="T5" fmla="*/ 0 h 128"/>
                <a:gd name="T6" fmla="*/ 2118 w 2119"/>
                <a:gd name="T7" fmla="*/ 0 h 128"/>
                <a:gd name="T8" fmla="*/ 2118 w 2119"/>
                <a:gd name="T9" fmla="*/ 12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9" h="128">
                  <a:moveTo>
                    <a:pt x="211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118" y="0"/>
                  </a:lnTo>
                  <a:lnTo>
                    <a:pt x="2118" y="1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ángulo 7">
              <a:extLst>
                <a:ext uri="{FF2B5EF4-FFF2-40B4-BE49-F238E27FC236}">
                  <a16:creationId xmlns:a16="http://schemas.microsoft.com/office/drawing/2014/main" id="{C9AB77FF-A45F-C449-BC57-0D3B9CEDAAB6}"/>
                </a:ext>
              </a:extLst>
            </p:cNvPr>
            <p:cNvSpPr/>
            <p:nvPr/>
          </p:nvSpPr>
          <p:spPr>
            <a:xfrm>
              <a:off x="1639760" y="9813177"/>
              <a:ext cx="11931471" cy="13080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7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KNOW HOW IT SPREADS</a:t>
              </a:r>
            </a:p>
          </p:txBody>
        </p:sp>
      </p:grpSp>
      <p:sp>
        <p:nvSpPr>
          <p:cNvPr id="42" name="Freeform 1002">
            <a:extLst>
              <a:ext uri="{FF2B5EF4-FFF2-40B4-BE49-F238E27FC236}">
                <a16:creationId xmlns:a16="http://schemas.microsoft.com/office/drawing/2014/main" id="{9CEFF416-3137-0C49-97FF-C820080D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290" y="5091046"/>
            <a:ext cx="4340620" cy="4327260"/>
          </a:xfrm>
          <a:custGeom>
            <a:avLst/>
            <a:gdLst>
              <a:gd name="T0" fmla="*/ 1431 w 1432"/>
              <a:gd name="T1" fmla="*/ 714 h 1429"/>
              <a:gd name="T2" fmla="*/ 1431 w 1432"/>
              <a:gd name="T3" fmla="*/ 714 h 1429"/>
              <a:gd name="T4" fmla="*/ 717 w 1432"/>
              <a:gd name="T5" fmla="*/ 1428 h 1429"/>
              <a:gd name="T6" fmla="*/ 0 w 1432"/>
              <a:gd name="T7" fmla="*/ 714 h 1429"/>
              <a:gd name="T8" fmla="*/ 717 w 1432"/>
              <a:gd name="T9" fmla="*/ 0 h 1429"/>
              <a:gd name="T10" fmla="*/ 1431 w 1432"/>
              <a:gd name="T11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29">
                <a:moveTo>
                  <a:pt x="1431" y="714"/>
                </a:moveTo>
                <a:lnTo>
                  <a:pt x="1431" y="714"/>
                </a:lnTo>
                <a:cubicBezTo>
                  <a:pt x="1431" y="1108"/>
                  <a:pt x="1110" y="1428"/>
                  <a:pt x="717" y="1428"/>
                </a:cubicBezTo>
                <a:cubicBezTo>
                  <a:pt x="320" y="1428"/>
                  <a:pt x="0" y="1108"/>
                  <a:pt x="0" y="714"/>
                </a:cubicBezTo>
                <a:cubicBezTo>
                  <a:pt x="0" y="318"/>
                  <a:pt x="320" y="0"/>
                  <a:pt x="717" y="0"/>
                </a:cubicBezTo>
                <a:cubicBezTo>
                  <a:pt x="1110" y="0"/>
                  <a:pt x="1431" y="318"/>
                  <a:pt x="1431" y="714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72FA49-1669-4E46-AD31-84D818236E00}"/>
              </a:ext>
            </a:extLst>
          </p:cNvPr>
          <p:cNvGrpSpPr/>
          <p:nvPr/>
        </p:nvGrpSpPr>
        <p:grpSpPr>
          <a:xfrm>
            <a:off x="3788057" y="5818932"/>
            <a:ext cx="2631085" cy="2978334"/>
            <a:chOff x="3028339" y="5029894"/>
            <a:chExt cx="2631085" cy="2978334"/>
          </a:xfrm>
        </p:grpSpPr>
        <p:sp>
          <p:nvSpPr>
            <p:cNvPr id="44" name="Freeform 1003">
              <a:extLst>
                <a:ext uri="{FF2B5EF4-FFF2-40B4-BE49-F238E27FC236}">
                  <a16:creationId xmlns:a16="http://schemas.microsoft.com/office/drawing/2014/main" id="{EE62B725-9B0F-8C4A-8DC5-CB88B96B4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339" y="5029894"/>
              <a:ext cx="1215377" cy="2978334"/>
            </a:xfrm>
            <a:custGeom>
              <a:avLst/>
              <a:gdLst>
                <a:gd name="T0" fmla="*/ 377 w 403"/>
                <a:gd name="T1" fmla="*/ 402 h 985"/>
                <a:gd name="T2" fmla="*/ 377 w 403"/>
                <a:gd name="T3" fmla="*/ 402 h 985"/>
                <a:gd name="T4" fmla="*/ 343 w 403"/>
                <a:gd name="T5" fmla="*/ 229 h 985"/>
                <a:gd name="T6" fmla="*/ 273 w 403"/>
                <a:gd name="T7" fmla="*/ 179 h 985"/>
                <a:gd name="T8" fmla="*/ 258 w 403"/>
                <a:gd name="T9" fmla="*/ 173 h 985"/>
                <a:gd name="T10" fmla="*/ 236 w 403"/>
                <a:gd name="T11" fmla="*/ 148 h 985"/>
                <a:gd name="T12" fmla="*/ 273 w 403"/>
                <a:gd name="T13" fmla="*/ 78 h 985"/>
                <a:gd name="T14" fmla="*/ 198 w 403"/>
                <a:gd name="T15" fmla="*/ 0 h 985"/>
                <a:gd name="T16" fmla="*/ 126 w 403"/>
                <a:gd name="T17" fmla="*/ 78 h 985"/>
                <a:gd name="T18" fmla="*/ 163 w 403"/>
                <a:gd name="T19" fmla="*/ 148 h 985"/>
                <a:gd name="T20" fmla="*/ 148 w 403"/>
                <a:gd name="T21" fmla="*/ 173 h 985"/>
                <a:gd name="T22" fmla="*/ 59 w 403"/>
                <a:gd name="T23" fmla="*/ 233 h 985"/>
                <a:gd name="T24" fmla="*/ 22 w 403"/>
                <a:gd name="T25" fmla="*/ 405 h 985"/>
                <a:gd name="T26" fmla="*/ 22 w 403"/>
                <a:gd name="T27" fmla="*/ 538 h 985"/>
                <a:gd name="T28" fmla="*/ 63 w 403"/>
                <a:gd name="T29" fmla="*/ 497 h 985"/>
                <a:gd name="T30" fmla="*/ 85 w 403"/>
                <a:gd name="T31" fmla="*/ 390 h 985"/>
                <a:gd name="T32" fmla="*/ 97 w 403"/>
                <a:gd name="T33" fmla="*/ 336 h 985"/>
                <a:gd name="T34" fmla="*/ 97 w 403"/>
                <a:gd name="T35" fmla="*/ 415 h 985"/>
                <a:gd name="T36" fmla="*/ 91 w 403"/>
                <a:gd name="T37" fmla="*/ 585 h 985"/>
                <a:gd name="T38" fmla="*/ 100 w 403"/>
                <a:gd name="T39" fmla="*/ 937 h 985"/>
                <a:gd name="T40" fmla="*/ 135 w 403"/>
                <a:gd name="T41" fmla="*/ 981 h 985"/>
                <a:gd name="T42" fmla="*/ 173 w 403"/>
                <a:gd name="T43" fmla="*/ 940 h 985"/>
                <a:gd name="T44" fmla="*/ 188 w 403"/>
                <a:gd name="T45" fmla="*/ 588 h 985"/>
                <a:gd name="T46" fmla="*/ 217 w 403"/>
                <a:gd name="T47" fmla="*/ 601 h 985"/>
                <a:gd name="T48" fmla="*/ 229 w 403"/>
                <a:gd name="T49" fmla="*/ 937 h 985"/>
                <a:gd name="T50" fmla="*/ 261 w 403"/>
                <a:gd name="T51" fmla="*/ 978 h 985"/>
                <a:gd name="T52" fmla="*/ 299 w 403"/>
                <a:gd name="T53" fmla="*/ 931 h 985"/>
                <a:gd name="T54" fmla="*/ 311 w 403"/>
                <a:gd name="T55" fmla="*/ 563 h 985"/>
                <a:gd name="T56" fmla="*/ 302 w 403"/>
                <a:gd name="T57" fmla="*/ 405 h 985"/>
                <a:gd name="T58" fmla="*/ 308 w 403"/>
                <a:gd name="T59" fmla="*/ 349 h 985"/>
                <a:gd name="T60" fmla="*/ 317 w 403"/>
                <a:gd name="T61" fmla="*/ 387 h 985"/>
                <a:gd name="T62" fmla="*/ 339 w 403"/>
                <a:gd name="T63" fmla="*/ 494 h 985"/>
                <a:gd name="T64" fmla="*/ 380 w 403"/>
                <a:gd name="T65" fmla="*/ 535 h 985"/>
                <a:gd name="T66" fmla="*/ 377 w 403"/>
                <a:gd name="T67" fmla="*/ 402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" h="985">
                  <a:moveTo>
                    <a:pt x="377" y="402"/>
                  </a:moveTo>
                  <a:lnTo>
                    <a:pt x="377" y="402"/>
                  </a:lnTo>
                  <a:cubicBezTo>
                    <a:pt x="368" y="333"/>
                    <a:pt x="361" y="267"/>
                    <a:pt x="343" y="229"/>
                  </a:cubicBezTo>
                  <a:cubicBezTo>
                    <a:pt x="333" y="207"/>
                    <a:pt x="295" y="188"/>
                    <a:pt x="273" y="179"/>
                  </a:cubicBezTo>
                  <a:cubicBezTo>
                    <a:pt x="267" y="176"/>
                    <a:pt x="261" y="173"/>
                    <a:pt x="258" y="173"/>
                  </a:cubicBezTo>
                  <a:cubicBezTo>
                    <a:pt x="251" y="170"/>
                    <a:pt x="236" y="166"/>
                    <a:pt x="236" y="148"/>
                  </a:cubicBezTo>
                  <a:cubicBezTo>
                    <a:pt x="258" y="132"/>
                    <a:pt x="273" y="107"/>
                    <a:pt x="273" y="78"/>
                  </a:cubicBezTo>
                  <a:cubicBezTo>
                    <a:pt x="273" y="34"/>
                    <a:pt x="239" y="0"/>
                    <a:pt x="198" y="0"/>
                  </a:cubicBezTo>
                  <a:cubicBezTo>
                    <a:pt x="157" y="0"/>
                    <a:pt x="126" y="34"/>
                    <a:pt x="126" y="78"/>
                  </a:cubicBezTo>
                  <a:cubicBezTo>
                    <a:pt x="126" y="110"/>
                    <a:pt x="141" y="135"/>
                    <a:pt x="163" y="148"/>
                  </a:cubicBezTo>
                  <a:cubicBezTo>
                    <a:pt x="166" y="157"/>
                    <a:pt x="163" y="166"/>
                    <a:pt x="148" y="173"/>
                  </a:cubicBezTo>
                  <a:cubicBezTo>
                    <a:pt x="138" y="176"/>
                    <a:pt x="75" y="198"/>
                    <a:pt x="59" y="233"/>
                  </a:cubicBezTo>
                  <a:cubicBezTo>
                    <a:pt x="41" y="270"/>
                    <a:pt x="34" y="333"/>
                    <a:pt x="22" y="405"/>
                  </a:cubicBezTo>
                  <a:cubicBezTo>
                    <a:pt x="19" y="437"/>
                    <a:pt x="0" y="525"/>
                    <a:pt x="22" y="538"/>
                  </a:cubicBezTo>
                  <a:cubicBezTo>
                    <a:pt x="44" y="544"/>
                    <a:pt x="59" y="519"/>
                    <a:pt x="63" y="497"/>
                  </a:cubicBezTo>
                  <a:cubicBezTo>
                    <a:pt x="72" y="453"/>
                    <a:pt x="85" y="390"/>
                    <a:pt x="85" y="390"/>
                  </a:cubicBezTo>
                  <a:cubicBezTo>
                    <a:pt x="97" y="336"/>
                    <a:pt x="97" y="336"/>
                    <a:pt x="97" y="336"/>
                  </a:cubicBezTo>
                  <a:cubicBezTo>
                    <a:pt x="100" y="371"/>
                    <a:pt x="100" y="405"/>
                    <a:pt x="97" y="415"/>
                  </a:cubicBezTo>
                  <a:cubicBezTo>
                    <a:pt x="94" y="437"/>
                    <a:pt x="91" y="535"/>
                    <a:pt x="91" y="585"/>
                  </a:cubicBezTo>
                  <a:cubicBezTo>
                    <a:pt x="91" y="635"/>
                    <a:pt x="94" y="912"/>
                    <a:pt x="100" y="937"/>
                  </a:cubicBezTo>
                  <a:cubicBezTo>
                    <a:pt x="107" y="962"/>
                    <a:pt x="113" y="978"/>
                    <a:pt x="135" y="981"/>
                  </a:cubicBezTo>
                  <a:cubicBezTo>
                    <a:pt x="157" y="984"/>
                    <a:pt x="166" y="959"/>
                    <a:pt x="173" y="940"/>
                  </a:cubicBezTo>
                  <a:cubicBezTo>
                    <a:pt x="179" y="921"/>
                    <a:pt x="173" y="607"/>
                    <a:pt x="188" y="588"/>
                  </a:cubicBezTo>
                  <a:cubicBezTo>
                    <a:pt x="204" y="569"/>
                    <a:pt x="217" y="591"/>
                    <a:pt x="217" y="601"/>
                  </a:cubicBezTo>
                  <a:cubicBezTo>
                    <a:pt x="220" y="607"/>
                    <a:pt x="226" y="921"/>
                    <a:pt x="229" y="937"/>
                  </a:cubicBezTo>
                  <a:cubicBezTo>
                    <a:pt x="232" y="953"/>
                    <a:pt x="236" y="975"/>
                    <a:pt x="261" y="978"/>
                  </a:cubicBezTo>
                  <a:cubicBezTo>
                    <a:pt x="286" y="981"/>
                    <a:pt x="299" y="950"/>
                    <a:pt x="299" y="931"/>
                  </a:cubicBezTo>
                  <a:cubicBezTo>
                    <a:pt x="302" y="912"/>
                    <a:pt x="308" y="604"/>
                    <a:pt x="311" y="563"/>
                  </a:cubicBezTo>
                  <a:cubicBezTo>
                    <a:pt x="311" y="522"/>
                    <a:pt x="302" y="424"/>
                    <a:pt x="302" y="405"/>
                  </a:cubicBezTo>
                  <a:cubicBezTo>
                    <a:pt x="302" y="399"/>
                    <a:pt x="305" y="374"/>
                    <a:pt x="308" y="349"/>
                  </a:cubicBezTo>
                  <a:cubicBezTo>
                    <a:pt x="317" y="387"/>
                    <a:pt x="317" y="387"/>
                    <a:pt x="317" y="387"/>
                  </a:cubicBezTo>
                  <a:cubicBezTo>
                    <a:pt x="317" y="387"/>
                    <a:pt x="330" y="450"/>
                    <a:pt x="339" y="494"/>
                  </a:cubicBezTo>
                  <a:cubicBezTo>
                    <a:pt x="343" y="516"/>
                    <a:pt x="358" y="544"/>
                    <a:pt x="380" y="535"/>
                  </a:cubicBezTo>
                  <a:cubicBezTo>
                    <a:pt x="402" y="525"/>
                    <a:pt x="383" y="434"/>
                    <a:pt x="377" y="4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004">
              <a:extLst>
                <a:ext uri="{FF2B5EF4-FFF2-40B4-BE49-F238E27FC236}">
                  <a16:creationId xmlns:a16="http://schemas.microsoft.com/office/drawing/2014/main" id="{BCFF8EDE-02FE-0440-8319-8F785CF7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696" y="5029894"/>
              <a:ext cx="1228728" cy="2978334"/>
            </a:xfrm>
            <a:custGeom>
              <a:avLst/>
              <a:gdLst>
                <a:gd name="T0" fmla="*/ 381 w 404"/>
                <a:gd name="T1" fmla="*/ 402 h 985"/>
                <a:gd name="T2" fmla="*/ 381 w 404"/>
                <a:gd name="T3" fmla="*/ 402 h 985"/>
                <a:gd name="T4" fmla="*/ 346 w 404"/>
                <a:gd name="T5" fmla="*/ 229 h 985"/>
                <a:gd name="T6" fmla="*/ 274 w 404"/>
                <a:gd name="T7" fmla="*/ 179 h 985"/>
                <a:gd name="T8" fmla="*/ 261 w 404"/>
                <a:gd name="T9" fmla="*/ 173 h 985"/>
                <a:gd name="T10" fmla="*/ 239 w 404"/>
                <a:gd name="T11" fmla="*/ 148 h 985"/>
                <a:gd name="T12" fmla="*/ 274 w 404"/>
                <a:gd name="T13" fmla="*/ 78 h 985"/>
                <a:gd name="T14" fmla="*/ 201 w 404"/>
                <a:gd name="T15" fmla="*/ 0 h 985"/>
                <a:gd name="T16" fmla="*/ 126 w 404"/>
                <a:gd name="T17" fmla="*/ 78 h 985"/>
                <a:gd name="T18" fmla="*/ 167 w 404"/>
                <a:gd name="T19" fmla="*/ 148 h 985"/>
                <a:gd name="T20" fmla="*/ 151 w 404"/>
                <a:gd name="T21" fmla="*/ 173 h 985"/>
                <a:gd name="T22" fmla="*/ 60 w 404"/>
                <a:gd name="T23" fmla="*/ 233 h 985"/>
                <a:gd name="T24" fmla="*/ 25 w 404"/>
                <a:gd name="T25" fmla="*/ 405 h 985"/>
                <a:gd name="T26" fmla="*/ 25 w 404"/>
                <a:gd name="T27" fmla="*/ 538 h 985"/>
                <a:gd name="T28" fmla="*/ 66 w 404"/>
                <a:gd name="T29" fmla="*/ 497 h 985"/>
                <a:gd name="T30" fmla="*/ 88 w 404"/>
                <a:gd name="T31" fmla="*/ 390 h 985"/>
                <a:gd name="T32" fmla="*/ 101 w 404"/>
                <a:gd name="T33" fmla="*/ 336 h 985"/>
                <a:gd name="T34" fmla="*/ 101 w 404"/>
                <a:gd name="T35" fmla="*/ 415 h 985"/>
                <a:gd name="T36" fmla="*/ 91 w 404"/>
                <a:gd name="T37" fmla="*/ 585 h 985"/>
                <a:gd name="T38" fmla="*/ 104 w 404"/>
                <a:gd name="T39" fmla="*/ 937 h 985"/>
                <a:gd name="T40" fmla="*/ 139 w 404"/>
                <a:gd name="T41" fmla="*/ 981 h 985"/>
                <a:gd name="T42" fmla="*/ 176 w 404"/>
                <a:gd name="T43" fmla="*/ 940 h 985"/>
                <a:gd name="T44" fmla="*/ 192 w 404"/>
                <a:gd name="T45" fmla="*/ 588 h 985"/>
                <a:gd name="T46" fmla="*/ 220 w 404"/>
                <a:gd name="T47" fmla="*/ 601 h 985"/>
                <a:gd name="T48" fmla="*/ 230 w 404"/>
                <a:gd name="T49" fmla="*/ 937 h 985"/>
                <a:gd name="T50" fmla="*/ 261 w 404"/>
                <a:gd name="T51" fmla="*/ 978 h 985"/>
                <a:gd name="T52" fmla="*/ 302 w 404"/>
                <a:gd name="T53" fmla="*/ 931 h 985"/>
                <a:gd name="T54" fmla="*/ 312 w 404"/>
                <a:gd name="T55" fmla="*/ 563 h 985"/>
                <a:gd name="T56" fmla="*/ 302 w 404"/>
                <a:gd name="T57" fmla="*/ 405 h 985"/>
                <a:gd name="T58" fmla="*/ 308 w 404"/>
                <a:gd name="T59" fmla="*/ 349 h 985"/>
                <a:gd name="T60" fmla="*/ 318 w 404"/>
                <a:gd name="T61" fmla="*/ 387 h 985"/>
                <a:gd name="T62" fmla="*/ 340 w 404"/>
                <a:gd name="T63" fmla="*/ 494 h 985"/>
                <a:gd name="T64" fmla="*/ 381 w 404"/>
                <a:gd name="T65" fmla="*/ 535 h 985"/>
                <a:gd name="T66" fmla="*/ 381 w 404"/>
                <a:gd name="T67" fmla="*/ 402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4" h="985">
                  <a:moveTo>
                    <a:pt x="381" y="402"/>
                  </a:moveTo>
                  <a:lnTo>
                    <a:pt x="381" y="402"/>
                  </a:lnTo>
                  <a:cubicBezTo>
                    <a:pt x="371" y="333"/>
                    <a:pt x="362" y="267"/>
                    <a:pt x="346" y="229"/>
                  </a:cubicBezTo>
                  <a:cubicBezTo>
                    <a:pt x="334" y="207"/>
                    <a:pt x="299" y="188"/>
                    <a:pt x="274" y="179"/>
                  </a:cubicBezTo>
                  <a:cubicBezTo>
                    <a:pt x="271" y="176"/>
                    <a:pt x="264" y="173"/>
                    <a:pt x="261" y="173"/>
                  </a:cubicBezTo>
                  <a:cubicBezTo>
                    <a:pt x="252" y="170"/>
                    <a:pt x="239" y="166"/>
                    <a:pt x="239" y="148"/>
                  </a:cubicBezTo>
                  <a:cubicBezTo>
                    <a:pt x="261" y="132"/>
                    <a:pt x="274" y="107"/>
                    <a:pt x="274" y="78"/>
                  </a:cubicBezTo>
                  <a:cubicBezTo>
                    <a:pt x="274" y="34"/>
                    <a:pt x="242" y="0"/>
                    <a:pt x="201" y="0"/>
                  </a:cubicBezTo>
                  <a:cubicBezTo>
                    <a:pt x="161" y="0"/>
                    <a:pt x="126" y="34"/>
                    <a:pt x="126" y="78"/>
                  </a:cubicBezTo>
                  <a:cubicBezTo>
                    <a:pt x="126" y="110"/>
                    <a:pt x="145" y="135"/>
                    <a:pt x="167" y="148"/>
                  </a:cubicBezTo>
                  <a:cubicBezTo>
                    <a:pt x="170" y="157"/>
                    <a:pt x="164" y="166"/>
                    <a:pt x="151" y="173"/>
                  </a:cubicBezTo>
                  <a:cubicBezTo>
                    <a:pt x="139" y="176"/>
                    <a:pt x="76" y="198"/>
                    <a:pt x="60" y="233"/>
                  </a:cubicBezTo>
                  <a:cubicBezTo>
                    <a:pt x="44" y="270"/>
                    <a:pt x="35" y="333"/>
                    <a:pt x="25" y="405"/>
                  </a:cubicBezTo>
                  <a:cubicBezTo>
                    <a:pt x="19" y="437"/>
                    <a:pt x="0" y="525"/>
                    <a:pt x="25" y="538"/>
                  </a:cubicBezTo>
                  <a:cubicBezTo>
                    <a:pt x="44" y="544"/>
                    <a:pt x="60" y="519"/>
                    <a:pt x="66" y="497"/>
                  </a:cubicBezTo>
                  <a:cubicBezTo>
                    <a:pt x="72" y="453"/>
                    <a:pt x="88" y="390"/>
                    <a:pt x="88" y="390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1" y="371"/>
                    <a:pt x="104" y="405"/>
                    <a:pt x="101" y="415"/>
                  </a:cubicBezTo>
                  <a:cubicBezTo>
                    <a:pt x="95" y="437"/>
                    <a:pt x="91" y="535"/>
                    <a:pt x="91" y="585"/>
                  </a:cubicBezTo>
                  <a:cubicBezTo>
                    <a:pt x="91" y="635"/>
                    <a:pt x="98" y="912"/>
                    <a:pt x="104" y="937"/>
                  </a:cubicBezTo>
                  <a:cubicBezTo>
                    <a:pt x="110" y="962"/>
                    <a:pt x="117" y="978"/>
                    <a:pt x="139" y="981"/>
                  </a:cubicBezTo>
                  <a:cubicBezTo>
                    <a:pt x="161" y="984"/>
                    <a:pt x="170" y="959"/>
                    <a:pt x="176" y="940"/>
                  </a:cubicBezTo>
                  <a:cubicBezTo>
                    <a:pt x="179" y="921"/>
                    <a:pt x="173" y="607"/>
                    <a:pt x="192" y="588"/>
                  </a:cubicBezTo>
                  <a:cubicBezTo>
                    <a:pt x="208" y="569"/>
                    <a:pt x="220" y="591"/>
                    <a:pt x="220" y="601"/>
                  </a:cubicBezTo>
                  <a:cubicBezTo>
                    <a:pt x="220" y="607"/>
                    <a:pt x="227" y="921"/>
                    <a:pt x="230" y="937"/>
                  </a:cubicBezTo>
                  <a:cubicBezTo>
                    <a:pt x="236" y="953"/>
                    <a:pt x="236" y="975"/>
                    <a:pt x="261" y="978"/>
                  </a:cubicBezTo>
                  <a:cubicBezTo>
                    <a:pt x="286" y="981"/>
                    <a:pt x="299" y="950"/>
                    <a:pt x="302" y="931"/>
                  </a:cubicBezTo>
                  <a:cubicBezTo>
                    <a:pt x="302" y="912"/>
                    <a:pt x="312" y="604"/>
                    <a:pt x="312" y="563"/>
                  </a:cubicBezTo>
                  <a:cubicBezTo>
                    <a:pt x="315" y="522"/>
                    <a:pt x="302" y="424"/>
                    <a:pt x="302" y="405"/>
                  </a:cubicBezTo>
                  <a:cubicBezTo>
                    <a:pt x="305" y="399"/>
                    <a:pt x="308" y="374"/>
                    <a:pt x="308" y="349"/>
                  </a:cubicBezTo>
                  <a:cubicBezTo>
                    <a:pt x="318" y="387"/>
                    <a:pt x="318" y="387"/>
                    <a:pt x="318" y="387"/>
                  </a:cubicBezTo>
                  <a:cubicBezTo>
                    <a:pt x="318" y="387"/>
                    <a:pt x="334" y="450"/>
                    <a:pt x="340" y="494"/>
                  </a:cubicBezTo>
                  <a:cubicBezTo>
                    <a:pt x="346" y="516"/>
                    <a:pt x="362" y="544"/>
                    <a:pt x="381" y="535"/>
                  </a:cubicBezTo>
                  <a:cubicBezTo>
                    <a:pt x="403" y="525"/>
                    <a:pt x="384" y="434"/>
                    <a:pt x="381" y="402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6" name="Freeform 1006">
            <a:extLst>
              <a:ext uri="{FF2B5EF4-FFF2-40B4-BE49-F238E27FC236}">
                <a16:creationId xmlns:a16="http://schemas.microsoft.com/office/drawing/2014/main" id="{0C258D9C-C571-8842-B7D9-0CF6C6A4D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350" y="5091046"/>
            <a:ext cx="4340620" cy="4327260"/>
          </a:xfrm>
          <a:custGeom>
            <a:avLst/>
            <a:gdLst>
              <a:gd name="T0" fmla="*/ 1431 w 1432"/>
              <a:gd name="T1" fmla="*/ 714 h 1429"/>
              <a:gd name="T2" fmla="*/ 1431 w 1432"/>
              <a:gd name="T3" fmla="*/ 714 h 1429"/>
              <a:gd name="T4" fmla="*/ 717 w 1432"/>
              <a:gd name="T5" fmla="*/ 1428 h 1429"/>
              <a:gd name="T6" fmla="*/ 0 w 1432"/>
              <a:gd name="T7" fmla="*/ 714 h 1429"/>
              <a:gd name="T8" fmla="*/ 717 w 1432"/>
              <a:gd name="T9" fmla="*/ 0 h 1429"/>
              <a:gd name="T10" fmla="*/ 1431 w 1432"/>
              <a:gd name="T11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29">
                <a:moveTo>
                  <a:pt x="1431" y="714"/>
                </a:moveTo>
                <a:lnTo>
                  <a:pt x="1431" y="714"/>
                </a:lnTo>
                <a:cubicBezTo>
                  <a:pt x="1431" y="1108"/>
                  <a:pt x="1110" y="1428"/>
                  <a:pt x="717" y="1428"/>
                </a:cubicBezTo>
                <a:cubicBezTo>
                  <a:pt x="321" y="1428"/>
                  <a:pt x="0" y="1108"/>
                  <a:pt x="0" y="714"/>
                </a:cubicBezTo>
                <a:cubicBezTo>
                  <a:pt x="0" y="318"/>
                  <a:pt x="321" y="0"/>
                  <a:pt x="717" y="0"/>
                </a:cubicBezTo>
                <a:cubicBezTo>
                  <a:pt x="1110" y="0"/>
                  <a:pt x="1431" y="318"/>
                  <a:pt x="1431" y="714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E0B60B-10B6-0541-AD84-CABC3F5ABAAC}"/>
              </a:ext>
            </a:extLst>
          </p:cNvPr>
          <p:cNvGrpSpPr/>
          <p:nvPr/>
        </p:nvGrpSpPr>
        <p:grpSpPr>
          <a:xfrm>
            <a:off x="10586137" y="5979201"/>
            <a:ext cx="3005046" cy="2550950"/>
            <a:chOff x="7542579" y="4549087"/>
            <a:chExt cx="3005046" cy="255095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0419D3B-0A99-414A-81F1-97AB0995E82C}"/>
                </a:ext>
              </a:extLst>
            </p:cNvPr>
            <p:cNvGrpSpPr/>
            <p:nvPr/>
          </p:nvGrpSpPr>
          <p:grpSpPr>
            <a:xfrm>
              <a:off x="7542579" y="4549087"/>
              <a:ext cx="3005046" cy="2550950"/>
              <a:chOff x="7542579" y="4549087"/>
              <a:chExt cx="3005046" cy="2550950"/>
            </a:xfrm>
          </p:grpSpPr>
          <p:sp>
            <p:nvSpPr>
              <p:cNvPr id="71" name="Freeform 1007">
                <a:extLst>
                  <a:ext uri="{FF2B5EF4-FFF2-40B4-BE49-F238E27FC236}">
                    <a16:creationId xmlns:a16="http://schemas.microsoft.com/office/drawing/2014/main" id="{DB9F569A-06C8-534D-9BA4-96D7FDC8E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857" y="4655933"/>
                <a:ext cx="480807" cy="494167"/>
              </a:xfrm>
              <a:custGeom>
                <a:avLst/>
                <a:gdLst>
                  <a:gd name="T0" fmla="*/ 148 w 158"/>
                  <a:gd name="T1" fmla="*/ 57 h 161"/>
                  <a:gd name="T2" fmla="*/ 148 w 158"/>
                  <a:gd name="T3" fmla="*/ 57 h 161"/>
                  <a:gd name="T4" fmla="*/ 56 w 158"/>
                  <a:gd name="T5" fmla="*/ 148 h 161"/>
                  <a:gd name="T6" fmla="*/ 12 w 158"/>
                  <a:gd name="T7" fmla="*/ 148 h 161"/>
                  <a:gd name="T8" fmla="*/ 12 w 158"/>
                  <a:gd name="T9" fmla="*/ 104 h 161"/>
                  <a:gd name="T10" fmla="*/ 104 w 158"/>
                  <a:gd name="T11" fmla="*/ 13 h 161"/>
                  <a:gd name="T12" fmla="*/ 148 w 158"/>
                  <a:gd name="T13" fmla="*/ 13 h 161"/>
                  <a:gd name="T14" fmla="*/ 148 w 158"/>
                  <a:gd name="T15" fmla="*/ 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61">
                    <a:moveTo>
                      <a:pt x="148" y="57"/>
                    </a:moveTo>
                    <a:lnTo>
                      <a:pt x="148" y="57"/>
                    </a:lnTo>
                    <a:cubicBezTo>
                      <a:pt x="56" y="148"/>
                      <a:pt x="56" y="148"/>
                      <a:pt x="56" y="148"/>
                    </a:cubicBezTo>
                    <a:cubicBezTo>
                      <a:pt x="44" y="160"/>
                      <a:pt x="25" y="160"/>
                      <a:pt x="12" y="148"/>
                    </a:cubicBezTo>
                    <a:cubicBezTo>
                      <a:pt x="0" y="135"/>
                      <a:pt x="0" y="116"/>
                      <a:pt x="12" y="104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16" y="0"/>
                      <a:pt x="135" y="0"/>
                      <a:pt x="148" y="13"/>
                    </a:cubicBezTo>
                    <a:cubicBezTo>
                      <a:pt x="157" y="25"/>
                      <a:pt x="157" y="44"/>
                      <a:pt x="148" y="5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2" name="Freeform 1008">
                <a:extLst>
                  <a:ext uri="{FF2B5EF4-FFF2-40B4-BE49-F238E27FC236}">
                    <a16:creationId xmlns:a16="http://schemas.microsoft.com/office/drawing/2014/main" id="{04515944-AB8B-9D4B-A884-7C00EBAA3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93189" y="4549087"/>
                <a:ext cx="400672" cy="400672"/>
              </a:xfrm>
              <a:custGeom>
                <a:avLst/>
                <a:gdLst>
                  <a:gd name="T0" fmla="*/ 94 w 133"/>
                  <a:gd name="T1" fmla="*/ 133 h 134"/>
                  <a:gd name="T2" fmla="*/ 132 w 133"/>
                  <a:gd name="T3" fmla="*/ 0 h 134"/>
                  <a:gd name="T4" fmla="*/ 0 w 133"/>
                  <a:gd name="T5" fmla="*/ 35 h 134"/>
                  <a:gd name="T6" fmla="*/ 94 w 133"/>
                  <a:gd name="T7" fmla="*/ 1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134">
                    <a:moveTo>
                      <a:pt x="94" y="133"/>
                    </a:moveTo>
                    <a:lnTo>
                      <a:pt x="132" y="0"/>
                    </a:lnTo>
                    <a:lnTo>
                      <a:pt x="0" y="35"/>
                    </a:lnTo>
                    <a:lnTo>
                      <a:pt x="94" y="13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3" name="Freeform 1009">
                <a:extLst>
                  <a:ext uri="{FF2B5EF4-FFF2-40B4-BE49-F238E27FC236}">
                    <a16:creationId xmlns:a16="http://schemas.microsoft.com/office/drawing/2014/main" id="{A98C62FA-A269-5943-B182-EF06B6C9E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9899" y="4655933"/>
                <a:ext cx="480807" cy="494167"/>
              </a:xfrm>
              <a:custGeom>
                <a:avLst/>
                <a:gdLst>
                  <a:gd name="T0" fmla="*/ 12 w 158"/>
                  <a:gd name="T1" fmla="*/ 57 h 161"/>
                  <a:gd name="T2" fmla="*/ 12 w 158"/>
                  <a:gd name="T3" fmla="*/ 57 h 161"/>
                  <a:gd name="T4" fmla="*/ 103 w 158"/>
                  <a:gd name="T5" fmla="*/ 148 h 161"/>
                  <a:gd name="T6" fmla="*/ 147 w 158"/>
                  <a:gd name="T7" fmla="*/ 148 h 161"/>
                  <a:gd name="T8" fmla="*/ 147 w 158"/>
                  <a:gd name="T9" fmla="*/ 104 h 161"/>
                  <a:gd name="T10" fmla="*/ 56 w 158"/>
                  <a:gd name="T11" fmla="*/ 13 h 161"/>
                  <a:gd name="T12" fmla="*/ 12 w 158"/>
                  <a:gd name="T13" fmla="*/ 13 h 161"/>
                  <a:gd name="T14" fmla="*/ 12 w 158"/>
                  <a:gd name="T15" fmla="*/ 5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61">
                    <a:moveTo>
                      <a:pt x="12" y="57"/>
                    </a:moveTo>
                    <a:lnTo>
                      <a:pt x="12" y="57"/>
                    </a:lnTo>
                    <a:cubicBezTo>
                      <a:pt x="103" y="148"/>
                      <a:pt x="103" y="148"/>
                      <a:pt x="103" y="148"/>
                    </a:cubicBezTo>
                    <a:cubicBezTo>
                      <a:pt x="116" y="160"/>
                      <a:pt x="135" y="160"/>
                      <a:pt x="147" y="148"/>
                    </a:cubicBezTo>
                    <a:cubicBezTo>
                      <a:pt x="157" y="135"/>
                      <a:pt x="157" y="116"/>
                      <a:pt x="147" y="104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44" y="0"/>
                      <a:pt x="25" y="0"/>
                      <a:pt x="12" y="13"/>
                    </a:cubicBezTo>
                    <a:cubicBezTo>
                      <a:pt x="0" y="25"/>
                      <a:pt x="0" y="44"/>
                      <a:pt x="12" y="5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4" name="Freeform 1010">
                <a:extLst>
                  <a:ext uri="{FF2B5EF4-FFF2-40B4-BE49-F238E27FC236}">
                    <a16:creationId xmlns:a16="http://schemas.microsoft.com/office/drawing/2014/main" id="{FB835A81-00C6-CF40-BFA2-3DC02EB3C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3053" y="4549087"/>
                <a:ext cx="387312" cy="400672"/>
              </a:xfrm>
              <a:custGeom>
                <a:avLst/>
                <a:gdLst>
                  <a:gd name="T0" fmla="*/ 35 w 130"/>
                  <a:gd name="T1" fmla="*/ 133 h 134"/>
                  <a:gd name="T2" fmla="*/ 0 w 130"/>
                  <a:gd name="T3" fmla="*/ 0 h 134"/>
                  <a:gd name="T4" fmla="*/ 129 w 130"/>
                  <a:gd name="T5" fmla="*/ 35 h 134"/>
                  <a:gd name="T6" fmla="*/ 35 w 130"/>
                  <a:gd name="T7" fmla="*/ 1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4">
                    <a:moveTo>
                      <a:pt x="35" y="133"/>
                    </a:moveTo>
                    <a:lnTo>
                      <a:pt x="0" y="0"/>
                    </a:lnTo>
                    <a:lnTo>
                      <a:pt x="129" y="35"/>
                    </a:lnTo>
                    <a:lnTo>
                      <a:pt x="35" y="13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5" name="Freeform 1011">
                <a:extLst>
                  <a:ext uri="{FF2B5EF4-FFF2-40B4-BE49-F238E27FC236}">
                    <a16:creationId xmlns:a16="http://schemas.microsoft.com/office/drawing/2014/main" id="{ABE41105-6A33-8B41-93A3-30D856D55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3323" y="6512385"/>
                <a:ext cx="480807" cy="480807"/>
              </a:xfrm>
              <a:custGeom>
                <a:avLst/>
                <a:gdLst>
                  <a:gd name="T0" fmla="*/ 148 w 158"/>
                  <a:gd name="T1" fmla="*/ 104 h 159"/>
                  <a:gd name="T2" fmla="*/ 148 w 158"/>
                  <a:gd name="T3" fmla="*/ 104 h 159"/>
                  <a:gd name="T4" fmla="*/ 57 w 158"/>
                  <a:gd name="T5" fmla="*/ 13 h 159"/>
                  <a:gd name="T6" fmla="*/ 13 w 158"/>
                  <a:gd name="T7" fmla="*/ 13 h 159"/>
                  <a:gd name="T8" fmla="*/ 13 w 158"/>
                  <a:gd name="T9" fmla="*/ 57 h 159"/>
                  <a:gd name="T10" fmla="*/ 104 w 158"/>
                  <a:gd name="T11" fmla="*/ 148 h 159"/>
                  <a:gd name="T12" fmla="*/ 148 w 158"/>
                  <a:gd name="T13" fmla="*/ 148 h 159"/>
                  <a:gd name="T14" fmla="*/ 148 w 158"/>
                  <a:gd name="T15" fmla="*/ 10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" h="159">
                    <a:moveTo>
                      <a:pt x="148" y="104"/>
                    </a:moveTo>
                    <a:lnTo>
                      <a:pt x="148" y="104"/>
                    </a:lnTo>
                    <a:cubicBezTo>
                      <a:pt x="57" y="13"/>
                      <a:pt x="57" y="13"/>
                      <a:pt x="57" y="13"/>
                    </a:cubicBezTo>
                    <a:cubicBezTo>
                      <a:pt x="44" y="0"/>
                      <a:pt x="25" y="0"/>
                      <a:pt x="13" y="13"/>
                    </a:cubicBezTo>
                    <a:cubicBezTo>
                      <a:pt x="0" y="25"/>
                      <a:pt x="0" y="44"/>
                      <a:pt x="13" y="57"/>
                    </a:cubicBezTo>
                    <a:cubicBezTo>
                      <a:pt x="104" y="148"/>
                      <a:pt x="104" y="148"/>
                      <a:pt x="104" y="148"/>
                    </a:cubicBezTo>
                    <a:cubicBezTo>
                      <a:pt x="116" y="158"/>
                      <a:pt x="135" y="158"/>
                      <a:pt x="148" y="148"/>
                    </a:cubicBezTo>
                    <a:cubicBezTo>
                      <a:pt x="157" y="136"/>
                      <a:pt x="157" y="117"/>
                      <a:pt x="148" y="10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1012">
                <a:extLst>
                  <a:ext uri="{FF2B5EF4-FFF2-40B4-BE49-F238E27FC236}">
                    <a16:creationId xmlns:a16="http://schemas.microsoft.com/office/drawing/2014/main" id="{25458338-741D-CA47-9D3A-AC9571C76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0304" y="6699365"/>
                <a:ext cx="387321" cy="400672"/>
              </a:xfrm>
              <a:custGeom>
                <a:avLst/>
                <a:gdLst>
                  <a:gd name="T0" fmla="*/ 94 w 130"/>
                  <a:gd name="T1" fmla="*/ 0 h 133"/>
                  <a:gd name="T2" fmla="*/ 129 w 130"/>
                  <a:gd name="T3" fmla="*/ 132 h 133"/>
                  <a:gd name="T4" fmla="*/ 0 w 130"/>
                  <a:gd name="T5" fmla="*/ 95 h 133"/>
                  <a:gd name="T6" fmla="*/ 94 w 13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3">
                    <a:moveTo>
                      <a:pt x="94" y="0"/>
                    </a:moveTo>
                    <a:lnTo>
                      <a:pt x="129" y="132"/>
                    </a:lnTo>
                    <a:lnTo>
                      <a:pt x="0" y="95"/>
                    </a:lnTo>
                    <a:lnTo>
                      <a:pt x="9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1013">
                <a:extLst>
                  <a:ext uri="{FF2B5EF4-FFF2-40B4-BE49-F238E27FC236}">
                    <a16:creationId xmlns:a16="http://schemas.microsoft.com/office/drawing/2014/main" id="{4A7ACEF2-B48F-F84B-9B17-467BD31CB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9425" y="6512385"/>
                <a:ext cx="480807" cy="480807"/>
              </a:xfrm>
              <a:custGeom>
                <a:avLst/>
                <a:gdLst>
                  <a:gd name="T0" fmla="*/ 13 w 159"/>
                  <a:gd name="T1" fmla="*/ 104 h 159"/>
                  <a:gd name="T2" fmla="*/ 13 w 159"/>
                  <a:gd name="T3" fmla="*/ 104 h 159"/>
                  <a:gd name="T4" fmla="*/ 104 w 159"/>
                  <a:gd name="T5" fmla="*/ 13 h 159"/>
                  <a:gd name="T6" fmla="*/ 148 w 159"/>
                  <a:gd name="T7" fmla="*/ 13 h 159"/>
                  <a:gd name="T8" fmla="*/ 148 w 159"/>
                  <a:gd name="T9" fmla="*/ 57 h 159"/>
                  <a:gd name="T10" fmla="*/ 57 w 159"/>
                  <a:gd name="T11" fmla="*/ 148 h 159"/>
                  <a:gd name="T12" fmla="*/ 13 w 159"/>
                  <a:gd name="T13" fmla="*/ 148 h 159"/>
                  <a:gd name="T14" fmla="*/ 13 w 159"/>
                  <a:gd name="T15" fmla="*/ 10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" h="159">
                    <a:moveTo>
                      <a:pt x="13" y="104"/>
                    </a:moveTo>
                    <a:lnTo>
                      <a:pt x="13" y="104"/>
                    </a:lnTo>
                    <a:cubicBezTo>
                      <a:pt x="104" y="13"/>
                      <a:pt x="104" y="13"/>
                      <a:pt x="104" y="13"/>
                    </a:cubicBezTo>
                    <a:cubicBezTo>
                      <a:pt x="117" y="0"/>
                      <a:pt x="136" y="0"/>
                      <a:pt x="148" y="13"/>
                    </a:cubicBezTo>
                    <a:cubicBezTo>
                      <a:pt x="158" y="25"/>
                      <a:pt x="158" y="44"/>
                      <a:pt x="148" y="57"/>
                    </a:cubicBezTo>
                    <a:cubicBezTo>
                      <a:pt x="57" y="148"/>
                      <a:pt x="57" y="148"/>
                      <a:pt x="57" y="148"/>
                    </a:cubicBezTo>
                    <a:cubicBezTo>
                      <a:pt x="44" y="158"/>
                      <a:pt x="26" y="158"/>
                      <a:pt x="13" y="148"/>
                    </a:cubicBezTo>
                    <a:cubicBezTo>
                      <a:pt x="0" y="136"/>
                      <a:pt x="0" y="117"/>
                      <a:pt x="13" y="10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1014">
                <a:extLst>
                  <a:ext uri="{FF2B5EF4-FFF2-40B4-BE49-F238E27FC236}">
                    <a16:creationId xmlns:a16="http://schemas.microsoft.com/office/drawing/2014/main" id="{D2663479-6C6C-C244-9C40-C7E7EC6D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2579" y="6699365"/>
                <a:ext cx="387321" cy="400672"/>
              </a:xfrm>
              <a:custGeom>
                <a:avLst/>
                <a:gdLst>
                  <a:gd name="T0" fmla="*/ 34 w 130"/>
                  <a:gd name="T1" fmla="*/ 0 h 133"/>
                  <a:gd name="T2" fmla="*/ 0 w 130"/>
                  <a:gd name="T3" fmla="*/ 132 h 133"/>
                  <a:gd name="T4" fmla="*/ 129 w 130"/>
                  <a:gd name="T5" fmla="*/ 95 h 133"/>
                  <a:gd name="T6" fmla="*/ 34 w 13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133">
                    <a:moveTo>
                      <a:pt x="34" y="0"/>
                    </a:moveTo>
                    <a:lnTo>
                      <a:pt x="0" y="132"/>
                    </a:lnTo>
                    <a:lnTo>
                      <a:pt x="129" y="95"/>
                    </a:lnTo>
                    <a:lnTo>
                      <a:pt x="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9" name="Freeform 1015">
              <a:extLst>
                <a:ext uri="{FF2B5EF4-FFF2-40B4-BE49-F238E27FC236}">
                  <a16:creationId xmlns:a16="http://schemas.microsoft.com/office/drawing/2014/main" id="{DE7ADDDE-D379-824F-823E-DB299D2AC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7749" y="6325405"/>
              <a:ext cx="26711" cy="400672"/>
            </a:xfrm>
            <a:custGeom>
              <a:avLst/>
              <a:gdLst>
                <a:gd name="T0" fmla="*/ 7 w 11"/>
                <a:gd name="T1" fmla="*/ 0 h 133"/>
                <a:gd name="T2" fmla="*/ 7 w 11"/>
                <a:gd name="T3" fmla="*/ 0 h 133"/>
                <a:gd name="T4" fmla="*/ 0 w 11"/>
                <a:gd name="T5" fmla="*/ 9 h 133"/>
                <a:gd name="T6" fmla="*/ 0 w 11"/>
                <a:gd name="T7" fmla="*/ 132 h 133"/>
                <a:gd name="T8" fmla="*/ 10 w 11"/>
                <a:gd name="T9" fmla="*/ 132 h 133"/>
                <a:gd name="T10" fmla="*/ 10 w 11"/>
                <a:gd name="T11" fmla="*/ 9 h 133"/>
                <a:gd name="T12" fmla="*/ 7 w 11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3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0" y="132"/>
                    <a:pt x="10" y="132"/>
                    <a:pt x="10" y="13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3"/>
                    <a:pt x="10" y="0"/>
                    <a:pt x="7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016">
              <a:extLst>
                <a:ext uri="{FF2B5EF4-FFF2-40B4-BE49-F238E27FC236}">
                  <a16:creationId xmlns:a16="http://schemas.microsoft.com/office/drawing/2014/main" id="{504E9253-1460-F640-97C1-88C40A467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821" y="4936408"/>
              <a:ext cx="721210" cy="801344"/>
            </a:xfrm>
            <a:custGeom>
              <a:avLst/>
              <a:gdLst>
                <a:gd name="T0" fmla="*/ 135 w 236"/>
                <a:gd name="T1" fmla="*/ 265 h 266"/>
                <a:gd name="T2" fmla="*/ 135 w 236"/>
                <a:gd name="T3" fmla="*/ 265 h 266"/>
                <a:gd name="T4" fmla="*/ 110 w 236"/>
                <a:gd name="T5" fmla="*/ 265 h 266"/>
                <a:gd name="T6" fmla="*/ 16 w 236"/>
                <a:gd name="T7" fmla="*/ 95 h 266"/>
                <a:gd name="T8" fmla="*/ 94 w 236"/>
                <a:gd name="T9" fmla="*/ 32 h 266"/>
                <a:gd name="T10" fmla="*/ 191 w 236"/>
                <a:gd name="T11" fmla="*/ 22 h 266"/>
                <a:gd name="T12" fmla="*/ 226 w 236"/>
                <a:gd name="T13" fmla="*/ 154 h 266"/>
                <a:gd name="T14" fmla="*/ 135 w 236"/>
                <a:gd name="T15" fmla="*/ 26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66">
                  <a:moveTo>
                    <a:pt x="135" y="265"/>
                  </a:moveTo>
                  <a:lnTo>
                    <a:pt x="135" y="265"/>
                  </a:lnTo>
                  <a:cubicBezTo>
                    <a:pt x="110" y="265"/>
                    <a:pt x="110" y="265"/>
                    <a:pt x="110" y="265"/>
                  </a:cubicBezTo>
                  <a:cubicBezTo>
                    <a:pt x="57" y="265"/>
                    <a:pt x="0" y="183"/>
                    <a:pt x="16" y="95"/>
                  </a:cubicBezTo>
                  <a:cubicBezTo>
                    <a:pt x="25" y="38"/>
                    <a:pt x="63" y="19"/>
                    <a:pt x="94" y="32"/>
                  </a:cubicBezTo>
                  <a:cubicBezTo>
                    <a:pt x="101" y="13"/>
                    <a:pt x="163" y="0"/>
                    <a:pt x="191" y="22"/>
                  </a:cubicBezTo>
                  <a:cubicBezTo>
                    <a:pt x="229" y="47"/>
                    <a:pt x="235" y="98"/>
                    <a:pt x="226" y="154"/>
                  </a:cubicBezTo>
                  <a:cubicBezTo>
                    <a:pt x="219" y="198"/>
                    <a:pt x="191" y="265"/>
                    <a:pt x="135" y="265"/>
                  </a:cubicBezTo>
                </a:path>
              </a:pathLst>
            </a:custGeom>
            <a:solidFill>
              <a:srgbClr val="9370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017">
              <a:extLst>
                <a:ext uri="{FF2B5EF4-FFF2-40B4-BE49-F238E27FC236}">
                  <a16:creationId xmlns:a16="http://schemas.microsoft.com/office/drawing/2014/main" id="{A93ADD0A-80BD-6D46-910A-E39B8E65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667" y="5163451"/>
              <a:ext cx="534230" cy="654435"/>
            </a:xfrm>
            <a:custGeom>
              <a:avLst/>
              <a:gdLst>
                <a:gd name="T0" fmla="*/ 118 w 176"/>
                <a:gd name="T1" fmla="*/ 0 h 214"/>
                <a:gd name="T2" fmla="*/ 118 w 176"/>
                <a:gd name="T3" fmla="*/ 0 h 214"/>
                <a:gd name="T4" fmla="*/ 56 w 176"/>
                <a:gd name="T5" fmla="*/ 0 h 214"/>
                <a:gd name="T6" fmla="*/ 0 w 176"/>
                <a:gd name="T7" fmla="*/ 59 h 214"/>
                <a:gd name="T8" fmla="*/ 0 w 176"/>
                <a:gd name="T9" fmla="*/ 119 h 214"/>
                <a:gd name="T10" fmla="*/ 88 w 176"/>
                <a:gd name="T11" fmla="*/ 213 h 214"/>
                <a:gd name="T12" fmla="*/ 88 w 176"/>
                <a:gd name="T13" fmla="*/ 213 h 214"/>
                <a:gd name="T14" fmla="*/ 175 w 176"/>
                <a:gd name="T15" fmla="*/ 119 h 214"/>
                <a:gd name="T16" fmla="*/ 175 w 176"/>
                <a:gd name="T17" fmla="*/ 59 h 214"/>
                <a:gd name="T18" fmla="*/ 118 w 176"/>
                <a:gd name="T1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214">
                  <a:moveTo>
                    <a:pt x="118" y="0"/>
                  </a:moveTo>
                  <a:lnTo>
                    <a:pt x="118" y="0"/>
                  </a:ln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8"/>
                    <a:pt x="0" y="5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69"/>
                    <a:pt x="38" y="213"/>
                    <a:pt x="88" y="213"/>
                  </a:cubicBezTo>
                  <a:lnTo>
                    <a:pt x="88" y="213"/>
                  </a:lnTo>
                  <a:cubicBezTo>
                    <a:pt x="134" y="213"/>
                    <a:pt x="175" y="169"/>
                    <a:pt x="175" y="119"/>
                  </a:cubicBezTo>
                  <a:cubicBezTo>
                    <a:pt x="175" y="59"/>
                    <a:pt x="175" y="59"/>
                    <a:pt x="175" y="59"/>
                  </a:cubicBezTo>
                  <a:cubicBezTo>
                    <a:pt x="175" y="28"/>
                    <a:pt x="150" y="0"/>
                    <a:pt x="118" y="0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018">
              <a:extLst>
                <a:ext uri="{FF2B5EF4-FFF2-40B4-BE49-F238E27FC236}">
                  <a16:creationId xmlns:a16="http://schemas.microsoft.com/office/drawing/2014/main" id="{C37778F9-7F34-EC4E-8EE0-B1298C7C8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955" y="5644258"/>
              <a:ext cx="587653" cy="467455"/>
            </a:xfrm>
            <a:custGeom>
              <a:avLst/>
              <a:gdLst>
                <a:gd name="T0" fmla="*/ 194 w 195"/>
                <a:gd name="T1" fmla="*/ 123 h 155"/>
                <a:gd name="T2" fmla="*/ 194 w 195"/>
                <a:gd name="T3" fmla="*/ 123 h 155"/>
                <a:gd name="T4" fmla="*/ 153 w 195"/>
                <a:gd name="T5" fmla="*/ 0 h 155"/>
                <a:gd name="T6" fmla="*/ 41 w 195"/>
                <a:gd name="T7" fmla="*/ 0 h 155"/>
                <a:gd name="T8" fmla="*/ 0 w 195"/>
                <a:gd name="T9" fmla="*/ 123 h 155"/>
                <a:gd name="T10" fmla="*/ 95 w 195"/>
                <a:gd name="T11" fmla="*/ 154 h 155"/>
                <a:gd name="T12" fmla="*/ 194 w 195"/>
                <a:gd name="T13" fmla="*/ 12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55">
                  <a:moveTo>
                    <a:pt x="194" y="123"/>
                  </a:moveTo>
                  <a:lnTo>
                    <a:pt x="194" y="123"/>
                  </a:lnTo>
                  <a:cubicBezTo>
                    <a:pt x="131" y="120"/>
                    <a:pt x="153" y="0"/>
                    <a:pt x="15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63" y="120"/>
                    <a:pt x="0" y="123"/>
                  </a:cubicBezTo>
                  <a:cubicBezTo>
                    <a:pt x="10" y="138"/>
                    <a:pt x="51" y="154"/>
                    <a:pt x="95" y="154"/>
                  </a:cubicBezTo>
                  <a:cubicBezTo>
                    <a:pt x="144" y="151"/>
                    <a:pt x="185" y="138"/>
                    <a:pt x="194" y="12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1019">
              <a:extLst>
                <a:ext uri="{FF2B5EF4-FFF2-40B4-BE49-F238E27FC236}">
                  <a16:creationId xmlns:a16="http://schemas.microsoft.com/office/drawing/2014/main" id="{E188E2D4-042E-4F41-86CC-1F71669D6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094" y="6325405"/>
              <a:ext cx="40071" cy="400672"/>
            </a:xfrm>
            <a:custGeom>
              <a:avLst/>
              <a:gdLst>
                <a:gd name="T0" fmla="*/ 3 w 13"/>
                <a:gd name="T1" fmla="*/ 0 h 133"/>
                <a:gd name="T2" fmla="*/ 3 w 13"/>
                <a:gd name="T3" fmla="*/ 0 h 133"/>
                <a:gd name="T4" fmla="*/ 0 w 13"/>
                <a:gd name="T5" fmla="*/ 9 h 133"/>
                <a:gd name="T6" fmla="*/ 0 w 13"/>
                <a:gd name="T7" fmla="*/ 132 h 133"/>
                <a:gd name="T8" fmla="*/ 12 w 13"/>
                <a:gd name="T9" fmla="*/ 132 h 133"/>
                <a:gd name="T10" fmla="*/ 12 w 13"/>
                <a:gd name="T11" fmla="*/ 9 h 133"/>
                <a:gd name="T12" fmla="*/ 3 w 13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3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0" y="3"/>
                    <a:pt x="0" y="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3"/>
                    <a:pt x="9" y="0"/>
                    <a:pt x="3" y="0"/>
                  </a:cubicBezTo>
                </a:path>
              </a:pathLst>
            </a:custGeom>
            <a:solidFill>
              <a:srgbClr val="D17A3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020">
              <a:extLst>
                <a:ext uri="{FF2B5EF4-FFF2-40B4-BE49-F238E27FC236}">
                  <a16:creationId xmlns:a16="http://schemas.microsoft.com/office/drawing/2014/main" id="{93031362-7F6D-1849-AAA5-66676B9B9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8090" y="5857949"/>
              <a:ext cx="427384" cy="160269"/>
            </a:xfrm>
            <a:custGeom>
              <a:avLst/>
              <a:gdLst>
                <a:gd name="T0" fmla="*/ 72 w 141"/>
                <a:gd name="T1" fmla="*/ 51 h 52"/>
                <a:gd name="T2" fmla="*/ 72 w 141"/>
                <a:gd name="T3" fmla="*/ 51 h 52"/>
                <a:gd name="T4" fmla="*/ 140 w 141"/>
                <a:gd name="T5" fmla="*/ 3 h 52"/>
                <a:gd name="T6" fmla="*/ 121 w 141"/>
                <a:gd name="T7" fmla="*/ 0 h 52"/>
                <a:gd name="T8" fmla="*/ 69 w 141"/>
                <a:gd name="T9" fmla="*/ 35 h 52"/>
                <a:gd name="T10" fmla="*/ 15 w 141"/>
                <a:gd name="T11" fmla="*/ 0 h 52"/>
                <a:gd name="T12" fmla="*/ 0 w 141"/>
                <a:gd name="T13" fmla="*/ 3 h 52"/>
                <a:gd name="T14" fmla="*/ 72 w 141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52">
                  <a:moveTo>
                    <a:pt x="72" y="51"/>
                  </a:moveTo>
                  <a:lnTo>
                    <a:pt x="72" y="51"/>
                  </a:lnTo>
                  <a:cubicBezTo>
                    <a:pt x="115" y="51"/>
                    <a:pt x="131" y="22"/>
                    <a:pt x="140" y="3"/>
                  </a:cubicBezTo>
                  <a:cubicBezTo>
                    <a:pt x="131" y="0"/>
                    <a:pt x="121" y="0"/>
                    <a:pt x="121" y="0"/>
                  </a:cubicBezTo>
                  <a:cubicBezTo>
                    <a:pt x="121" y="0"/>
                    <a:pt x="109" y="35"/>
                    <a:pt x="69" y="35"/>
                  </a:cubicBezTo>
                  <a:cubicBezTo>
                    <a:pt x="22" y="32"/>
                    <a:pt x="15" y="0"/>
                    <a:pt x="15" y="0"/>
                  </a:cubicBezTo>
                  <a:cubicBezTo>
                    <a:pt x="15" y="0"/>
                    <a:pt x="6" y="0"/>
                    <a:pt x="0" y="3"/>
                  </a:cubicBezTo>
                  <a:cubicBezTo>
                    <a:pt x="3" y="19"/>
                    <a:pt x="22" y="51"/>
                    <a:pt x="72" y="51"/>
                  </a:cubicBez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1021">
              <a:extLst>
                <a:ext uri="{FF2B5EF4-FFF2-40B4-BE49-F238E27FC236}">
                  <a16:creationId xmlns:a16="http://schemas.microsoft.com/office/drawing/2014/main" id="{5F22FC30-32B5-1547-A6E8-3746D76A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165" y="6445602"/>
              <a:ext cx="253755" cy="40071"/>
            </a:xfrm>
            <a:custGeom>
              <a:avLst/>
              <a:gdLst>
                <a:gd name="T0" fmla="*/ 0 w 83"/>
                <a:gd name="T1" fmla="*/ 13 h 14"/>
                <a:gd name="T2" fmla="*/ 82 w 83"/>
                <a:gd name="T3" fmla="*/ 13 h 14"/>
                <a:gd name="T4" fmla="*/ 82 w 83"/>
                <a:gd name="T5" fmla="*/ 0 h 14"/>
                <a:gd name="T6" fmla="*/ 0 w 83"/>
                <a:gd name="T7" fmla="*/ 0 h 14"/>
                <a:gd name="T8" fmla="*/ 0 w 83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">
                  <a:moveTo>
                    <a:pt x="0" y="13"/>
                  </a:moveTo>
                  <a:lnTo>
                    <a:pt x="82" y="1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3"/>
                  </a:ln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1022">
              <a:extLst>
                <a:ext uri="{FF2B5EF4-FFF2-40B4-BE49-F238E27FC236}">
                  <a16:creationId xmlns:a16="http://schemas.microsoft.com/office/drawing/2014/main" id="{266698B9-54E3-B143-AB53-934D4BC2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995" y="6445602"/>
              <a:ext cx="253755" cy="40071"/>
            </a:xfrm>
            <a:custGeom>
              <a:avLst/>
              <a:gdLst>
                <a:gd name="T0" fmla="*/ 81 w 82"/>
                <a:gd name="T1" fmla="*/ 0 h 14"/>
                <a:gd name="T2" fmla="*/ 0 w 82"/>
                <a:gd name="T3" fmla="*/ 0 h 14"/>
                <a:gd name="T4" fmla="*/ 0 w 82"/>
                <a:gd name="T5" fmla="*/ 13 h 14"/>
                <a:gd name="T6" fmla="*/ 81 w 82"/>
                <a:gd name="T7" fmla="*/ 13 h 14"/>
                <a:gd name="T8" fmla="*/ 81 w 8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4">
                  <a:moveTo>
                    <a:pt x="81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81" y="13"/>
                  </a:lnTo>
                  <a:lnTo>
                    <a:pt x="81" y="0"/>
                  </a:lnTo>
                </a:path>
              </a:pathLst>
            </a:custGeom>
            <a:solidFill>
              <a:srgbClr val="F992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1023">
              <a:extLst>
                <a:ext uri="{FF2B5EF4-FFF2-40B4-BE49-F238E27FC236}">
                  <a16:creationId xmlns:a16="http://schemas.microsoft.com/office/drawing/2014/main" id="{82D8DCBA-DAA9-1147-A1E8-09BAE63B6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165" y="6485673"/>
              <a:ext cx="253755" cy="240403"/>
            </a:xfrm>
            <a:custGeom>
              <a:avLst/>
              <a:gdLst>
                <a:gd name="T0" fmla="*/ 0 w 83"/>
                <a:gd name="T1" fmla="*/ 79 h 80"/>
                <a:gd name="T2" fmla="*/ 0 w 83"/>
                <a:gd name="T3" fmla="*/ 79 h 80"/>
                <a:gd name="T4" fmla="*/ 54 w 83"/>
                <a:gd name="T5" fmla="*/ 79 h 80"/>
                <a:gd name="T6" fmla="*/ 82 w 83"/>
                <a:gd name="T7" fmla="*/ 50 h 80"/>
                <a:gd name="T8" fmla="*/ 82 w 83"/>
                <a:gd name="T9" fmla="*/ 0 h 80"/>
                <a:gd name="T10" fmla="*/ 0 w 83"/>
                <a:gd name="T11" fmla="*/ 0 h 80"/>
                <a:gd name="T12" fmla="*/ 0 w 83"/>
                <a:gd name="T13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0">
                  <a:moveTo>
                    <a:pt x="0" y="79"/>
                  </a:moveTo>
                  <a:lnTo>
                    <a:pt x="0" y="79"/>
                  </a:lnTo>
                  <a:cubicBezTo>
                    <a:pt x="54" y="79"/>
                    <a:pt x="54" y="79"/>
                    <a:pt x="54" y="79"/>
                  </a:cubicBezTo>
                  <a:cubicBezTo>
                    <a:pt x="70" y="79"/>
                    <a:pt x="82" y="66"/>
                    <a:pt x="82" y="5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9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024">
              <a:extLst>
                <a:ext uri="{FF2B5EF4-FFF2-40B4-BE49-F238E27FC236}">
                  <a16:creationId xmlns:a16="http://schemas.microsoft.com/office/drawing/2014/main" id="{05F23198-358B-7746-B495-FC16FC887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995" y="5857949"/>
              <a:ext cx="1335574" cy="868127"/>
            </a:xfrm>
            <a:custGeom>
              <a:avLst/>
              <a:gdLst>
                <a:gd name="T0" fmla="*/ 81 w 443"/>
                <a:gd name="T1" fmla="*/ 164 h 288"/>
                <a:gd name="T2" fmla="*/ 81 w 443"/>
                <a:gd name="T3" fmla="*/ 164 h 288"/>
                <a:gd name="T4" fmla="*/ 88 w 443"/>
                <a:gd name="T5" fmla="*/ 155 h 288"/>
                <a:gd name="T6" fmla="*/ 91 w 443"/>
                <a:gd name="T7" fmla="*/ 164 h 288"/>
                <a:gd name="T8" fmla="*/ 91 w 443"/>
                <a:gd name="T9" fmla="*/ 195 h 288"/>
                <a:gd name="T10" fmla="*/ 91 w 443"/>
                <a:gd name="T11" fmla="*/ 287 h 288"/>
                <a:gd name="T12" fmla="*/ 348 w 443"/>
                <a:gd name="T13" fmla="*/ 287 h 288"/>
                <a:gd name="T14" fmla="*/ 348 w 443"/>
                <a:gd name="T15" fmla="*/ 195 h 288"/>
                <a:gd name="T16" fmla="*/ 348 w 443"/>
                <a:gd name="T17" fmla="*/ 164 h 288"/>
                <a:gd name="T18" fmla="*/ 351 w 443"/>
                <a:gd name="T19" fmla="*/ 155 h 288"/>
                <a:gd name="T20" fmla="*/ 360 w 443"/>
                <a:gd name="T21" fmla="*/ 164 h 288"/>
                <a:gd name="T22" fmla="*/ 360 w 443"/>
                <a:gd name="T23" fmla="*/ 195 h 288"/>
                <a:gd name="T24" fmla="*/ 442 w 443"/>
                <a:gd name="T25" fmla="*/ 195 h 288"/>
                <a:gd name="T26" fmla="*/ 442 w 443"/>
                <a:gd name="T27" fmla="*/ 139 h 288"/>
                <a:gd name="T28" fmla="*/ 442 w 443"/>
                <a:gd name="T29" fmla="*/ 123 h 288"/>
                <a:gd name="T30" fmla="*/ 316 w 443"/>
                <a:gd name="T31" fmla="*/ 4 h 288"/>
                <a:gd name="T32" fmla="*/ 291 w 443"/>
                <a:gd name="T33" fmla="*/ 0 h 288"/>
                <a:gd name="T34" fmla="*/ 223 w 443"/>
                <a:gd name="T35" fmla="*/ 48 h 288"/>
                <a:gd name="T36" fmla="*/ 151 w 443"/>
                <a:gd name="T37" fmla="*/ 0 h 288"/>
                <a:gd name="T38" fmla="*/ 107 w 443"/>
                <a:gd name="T39" fmla="*/ 10 h 288"/>
                <a:gd name="T40" fmla="*/ 0 w 443"/>
                <a:gd name="T41" fmla="*/ 123 h 288"/>
                <a:gd name="T42" fmla="*/ 0 w 443"/>
                <a:gd name="T43" fmla="*/ 139 h 288"/>
                <a:gd name="T44" fmla="*/ 0 w 443"/>
                <a:gd name="T45" fmla="*/ 195 h 288"/>
                <a:gd name="T46" fmla="*/ 81 w 443"/>
                <a:gd name="T47" fmla="*/ 195 h 288"/>
                <a:gd name="T48" fmla="*/ 81 w 443"/>
                <a:gd name="T49" fmla="*/ 1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" h="288">
                  <a:moveTo>
                    <a:pt x="81" y="164"/>
                  </a:moveTo>
                  <a:lnTo>
                    <a:pt x="81" y="164"/>
                  </a:lnTo>
                  <a:cubicBezTo>
                    <a:pt x="81" y="158"/>
                    <a:pt x="81" y="155"/>
                    <a:pt x="88" y="155"/>
                  </a:cubicBezTo>
                  <a:cubicBezTo>
                    <a:pt x="91" y="155"/>
                    <a:pt x="91" y="158"/>
                    <a:pt x="91" y="164"/>
                  </a:cubicBezTo>
                  <a:cubicBezTo>
                    <a:pt x="91" y="195"/>
                    <a:pt x="91" y="195"/>
                    <a:pt x="91" y="195"/>
                  </a:cubicBezTo>
                  <a:cubicBezTo>
                    <a:pt x="91" y="287"/>
                    <a:pt x="91" y="287"/>
                    <a:pt x="91" y="287"/>
                  </a:cubicBezTo>
                  <a:cubicBezTo>
                    <a:pt x="348" y="287"/>
                    <a:pt x="348" y="287"/>
                    <a:pt x="348" y="287"/>
                  </a:cubicBezTo>
                  <a:cubicBezTo>
                    <a:pt x="348" y="195"/>
                    <a:pt x="348" y="195"/>
                    <a:pt x="348" y="195"/>
                  </a:cubicBezTo>
                  <a:cubicBezTo>
                    <a:pt x="348" y="164"/>
                    <a:pt x="348" y="164"/>
                    <a:pt x="348" y="164"/>
                  </a:cubicBezTo>
                  <a:cubicBezTo>
                    <a:pt x="348" y="158"/>
                    <a:pt x="348" y="155"/>
                    <a:pt x="351" y="155"/>
                  </a:cubicBezTo>
                  <a:cubicBezTo>
                    <a:pt x="357" y="155"/>
                    <a:pt x="360" y="158"/>
                    <a:pt x="360" y="164"/>
                  </a:cubicBezTo>
                  <a:cubicBezTo>
                    <a:pt x="360" y="195"/>
                    <a:pt x="360" y="195"/>
                    <a:pt x="360" y="195"/>
                  </a:cubicBezTo>
                  <a:cubicBezTo>
                    <a:pt x="442" y="195"/>
                    <a:pt x="442" y="195"/>
                    <a:pt x="442" y="195"/>
                  </a:cubicBezTo>
                  <a:cubicBezTo>
                    <a:pt x="442" y="139"/>
                    <a:pt x="442" y="139"/>
                    <a:pt x="442" y="139"/>
                  </a:cubicBezTo>
                  <a:cubicBezTo>
                    <a:pt x="442" y="123"/>
                    <a:pt x="442" y="123"/>
                    <a:pt x="442" y="123"/>
                  </a:cubicBezTo>
                  <a:cubicBezTo>
                    <a:pt x="442" y="48"/>
                    <a:pt x="420" y="29"/>
                    <a:pt x="316" y="4"/>
                  </a:cubicBezTo>
                  <a:cubicBezTo>
                    <a:pt x="307" y="4"/>
                    <a:pt x="297" y="0"/>
                    <a:pt x="291" y="0"/>
                  </a:cubicBezTo>
                  <a:cubicBezTo>
                    <a:pt x="282" y="19"/>
                    <a:pt x="266" y="48"/>
                    <a:pt x="223" y="48"/>
                  </a:cubicBezTo>
                  <a:cubicBezTo>
                    <a:pt x="173" y="48"/>
                    <a:pt x="154" y="16"/>
                    <a:pt x="151" y="0"/>
                  </a:cubicBezTo>
                  <a:cubicBezTo>
                    <a:pt x="138" y="0"/>
                    <a:pt x="125" y="4"/>
                    <a:pt x="107" y="10"/>
                  </a:cubicBezTo>
                  <a:cubicBezTo>
                    <a:pt x="19" y="29"/>
                    <a:pt x="0" y="48"/>
                    <a:pt x="0" y="12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81" y="195"/>
                    <a:pt x="81" y="195"/>
                    <a:pt x="81" y="195"/>
                  </a:cubicBezTo>
                  <a:lnTo>
                    <a:pt x="81" y="1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025">
              <a:extLst>
                <a:ext uri="{FF2B5EF4-FFF2-40B4-BE49-F238E27FC236}">
                  <a16:creationId xmlns:a16="http://schemas.microsoft.com/office/drawing/2014/main" id="{8D191A09-F9FD-F94E-A640-AF2082EC7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995" y="6485673"/>
              <a:ext cx="253755" cy="240403"/>
            </a:xfrm>
            <a:custGeom>
              <a:avLst/>
              <a:gdLst>
                <a:gd name="T0" fmla="*/ 81 w 82"/>
                <a:gd name="T1" fmla="*/ 0 h 80"/>
                <a:gd name="T2" fmla="*/ 81 w 82"/>
                <a:gd name="T3" fmla="*/ 0 h 80"/>
                <a:gd name="T4" fmla="*/ 0 w 82"/>
                <a:gd name="T5" fmla="*/ 0 h 80"/>
                <a:gd name="T6" fmla="*/ 0 w 82"/>
                <a:gd name="T7" fmla="*/ 50 h 80"/>
                <a:gd name="T8" fmla="*/ 25 w 82"/>
                <a:gd name="T9" fmla="*/ 79 h 80"/>
                <a:gd name="T10" fmla="*/ 81 w 82"/>
                <a:gd name="T11" fmla="*/ 79 h 80"/>
                <a:gd name="T12" fmla="*/ 81 w 82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0">
                  <a:moveTo>
                    <a:pt x="81" y="0"/>
                  </a:moveTo>
                  <a:lnTo>
                    <a:pt x="8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6"/>
                    <a:pt x="12" y="79"/>
                    <a:pt x="25" y="79"/>
                  </a:cubicBezTo>
                  <a:cubicBezTo>
                    <a:pt x="81" y="79"/>
                    <a:pt x="81" y="79"/>
                    <a:pt x="81" y="79"/>
                  </a:cubicBezTo>
                  <a:lnTo>
                    <a:pt x="81" y="0"/>
                  </a:ln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026">
              <a:extLst>
                <a:ext uri="{FF2B5EF4-FFF2-40B4-BE49-F238E27FC236}">
                  <a16:creationId xmlns:a16="http://schemas.microsoft.com/office/drawing/2014/main" id="{99A8E4EC-110C-3143-A6C0-3658101CB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1307" y="5537412"/>
              <a:ext cx="587653" cy="560941"/>
            </a:xfrm>
            <a:custGeom>
              <a:avLst/>
              <a:gdLst>
                <a:gd name="T0" fmla="*/ 0 w 195"/>
                <a:gd name="T1" fmla="*/ 148 h 184"/>
                <a:gd name="T2" fmla="*/ 0 w 195"/>
                <a:gd name="T3" fmla="*/ 148 h 184"/>
                <a:gd name="T4" fmla="*/ 78 w 195"/>
                <a:gd name="T5" fmla="*/ 0 h 184"/>
                <a:gd name="T6" fmla="*/ 194 w 195"/>
                <a:gd name="T7" fmla="*/ 167 h 184"/>
                <a:gd name="T8" fmla="*/ 94 w 195"/>
                <a:gd name="T9" fmla="*/ 170 h 184"/>
                <a:gd name="T10" fmla="*/ 31 w 195"/>
                <a:gd name="T11" fmla="*/ 170 h 184"/>
                <a:gd name="T12" fmla="*/ 0 w 195"/>
                <a:gd name="T13" fmla="*/ 14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4">
                  <a:moveTo>
                    <a:pt x="0" y="148"/>
                  </a:moveTo>
                  <a:lnTo>
                    <a:pt x="0" y="148"/>
                  </a:lnTo>
                  <a:cubicBezTo>
                    <a:pt x="0" y="148"/>
                    <a:pt x="18" y="0"/>
                    <a:pt x="78" y="0"/>
                  </a:cubicBezTo>
                  <a:cubicBezTo>
                    <a:pt x="137" y="0"/>
                    <a:pt x="194" y="129"/>
                    <a:pt x="194" y="167"/>
                  </a:cubicBezTo>
                  <a:cubicBezTo>
                    <a:pt x="159" y="183"/>
                    <a:pt x="115" y="170"/>
                    <a:pt x="94" y="170"/>
                  </a:cubicBezTo>
                  <a:cubicBezTo>
                    <a:pt x="69" y="170"/>
                    <a:pt x="31" y="170"/>
                    <a:pt x="31" y="170"/>
                  </a:cubicBezTo>
                  <a:lnTo>
                    <a:pt x="0" y="148"/>
                  </a:lnTo>
                </a:path>
              </a:pathLst>
            </a:custGeom>
            <a:solidFill>
              <a:srgbClr val="F4F0E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027">
              <a:extLst>
                <a:ext uri="{FF2B5EF4-FFF2-40B4-BE49-F238E27FC236}">
                  <a16:creationId xmlns:a16="http://schemas.microsoft.com/office/drawing/2014/main" id="{20620C01-4F1D-6443-A10B-84EB33637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635" y="5644258"/>
              <a:ext cx="761281" cy="1161954"/>
            </a:xfrm>
            <a:custGeom>
              <a:avLst/>
              <a:gdLst>
                <a:gd name="T0" fmla="*/ 227 w 252"/>
                <a:gd name="T1" fmla="*/ 13 h 385"/>
                <a:gd name="T2" fmla="*/ 227 w 252"/>
                <a:gd name="T3" fmla="*/ 13 h 385"/>
                <a:gd name="T4" fmla="*/ 227 w 252"/>
                <a:gd name="T5" fmla="*/ 13 h 385"/>
                <a:gd name="T6" fmla="*/ 161 w 252"/>
                <a:gd name="T7" fmla="*/ 38 h 385"/>
                <a:gd name="T8" fmla="*/ 13 w 252"/>
                <a:gd name="T9" fmla="*/ 302 h 385"/>
                <a:gd name="T10" fmla="*/ 29 w 252"/>
                <a:gd name="T11" fmla="*/ 371 h 385"/>
                <a:gd name="T12" fmla="*/ 92 w 252"/>
                <a:gd name="T13" fmla="*/ 346 h 385"/>
                <a:gd name="T14" fmla="*/ 239 w 252"/>
                <a:gd name="T15" fmla="*/ 82 h 385"/>
                <a:gd name="T16" fmla="*/ 227 w 252"/>
                <a:gd name="T17" fmla="*/ 1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385">
                  <a:moveTo>
                    <a:pt x="227" y="13"/>
                  </a:moveTo>
                  <a:lnTo>
                    <a:pt x="227" y="13"/>
                  </a:lnTo>
                  <a:lnTo>
                    <a:pt x="227" y="13"/>
                  </a:lnTo>
                  <a:cubicBezTo>
                    <a:pt x="205" y="0"/>
                    <a:pt x="173" y="13"/>
                    <a:pt x="161" y="38"/>
                  </a:cubicBezTo>
                  <a:cubicBezTo>
                    <a:pt x="13" y="302"/>
                    <a:pt x="13" y="302"/>
                    <a:pt x="13" y="302"/>
                  </a:cubicBezTo>
                  <a:cubicBezTo>
                    <a:pt x="0" y="327"/>
                    <a:pt x="7" y="359"/>
                    <a:pt x="29" y="371"/>
                  </a:cubicBezTo>
                  <a:cubicBezTo>
                    <a:pt x="51" y="384"/>
                    <a:pt x="79" y="371"/>
                    <a:pt x="92" y="346"/>
                  </a:cubicBezTo>
                  <a:cubicBezTo>
                    <a:pt x="239" y="82"/>
                    <a:pt x="239" y="82"/>
                    <a:pt x="239" y="82"/>
                  </a:cubicBezTo>
                  <a:cubicBezTo>
                    <a:pt x="251" y="57"/>
                    <a:pt x="245" y="25"/>
                    <a:pt x="227" y="13"/>
                  </a:cubicBezTo>
                </a:path>
              </a:pathLst>
            </a:custGeom>
            <a:solidFill>
              <a:srgbClr val="EDBF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028">
              <a:extLst>
                <a:ext uri="{FF2B5EF4-FFF2-40B4-BE49-F238E27FC236}">
                  <a16:creationId xmlns:a16="http://schemas.microsoft.com/office/drawing/2014/main" id="{247184DC-0929-3240-99E6-82A9E081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3860" y="5590835"/>
              <a:ext cx="373961" cy="93494"/>
            </a:xfrm>
            <a:custGeom>
              <a:avLst/>
              <a:gdLst>
                <a:gd name="T0" fmla="*/ 16 w 124"/>
                <a:gd name="T1" fmla="*/ 0 h 33"/>
                <a:gd name="T2" fmla="*/ 16 w 124"/>
                <a:gd name="T3" fmla="*/ 0 h 33"/>
                <a:gd name="T4" fmla="*/ 0 w 124"/>
                <a:gd name="T5" fmla="*/ 3 h 33"/>
                <a:gd name="T6" fmla="*/ 0 w 124"/>
                <a:gd name="T7" fmla="*/ 3 h 33"/>
                <a:gd name="T8" fmla="*/ 29 w 124"/>
                <a:gd name="T9" fmla="*/ 19 h 33"/>
                <a:gd name="T10" fmla="*/ 60 w 124"/>
                <a:gd name="T11" fmla="*/ 25 h 33"/>
                <a:gd name="T12" fmla="*/ 92 w 124"/>
                <a:gd name="T13" fmla="*/ 28 h 33"/>
                <a:gd name="T14" fmla="*/ 120 w 124"/>
                <a:gd name="T15" fmla="*/ 32 h 33"/>
                <a:gd name="T16" fmla="*/ 123 w 124"/>
                <a:gd name="T17" fmla="*/ 32 h 33"/>
                <a:gd name="T18" fmla="*/ 92 w 124"/>
                <a:gd name="T19" fmla="*/ 19 h 33"/>
                <a:gd name="T20" fmla="*/ 63 w 124"/>
                <a:gd name="T21" fmla="*/ 10 h 33"/>
                <a:gd name="T22" fmla="*/ 32 w 124"/>
                <a:gd name="T23" fmla="*/ 0 h 33"/>
                <a:gd name="T24" fmla="*/ 16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6" y="0"/>
                  </a:moveTo>
                  <a:lnTo>
                    <a:pt x="16" y="0"/>
                  </a:lnTo>
                  <a:cubicBezTo>
                    <a:pt x="10" y="0"/>
                    <a:pt x="7" y="0"/>
                    <a:pt x="0" y="3"/>
                  </a:cubicBezTo>
                  <a:lnTo>
                    <a:pt x="0" y="3"/>
                  </a:lnTo>
                  <a:cubicBezTo>
                    <a:pt x="10" y="10"/>
                    <a:pt x="19" y="16"/>
                    <a:pt x="29" y="19"/>
                  </a:cubicBezTo>
                  <a:cubicBezTo>
                    <a:pt x="38" y="22"/>
                    <a:pt x="48" y="22"/>
                    <a:pt x="60" y="25"/>
                  </a:cubicBezTo>
                  <a:cubicBezTo>
                    <a:pt x="70" y="25"/>
                    <a:pt x="79" y="28"/>
                    <a:pt x="92" y="28"/>
                  </a:cubicBezTo>
                  <a:cubicBezTo>
                    <a:pt x="101" y="32"/>
                    <a:pt x="111" y="32"/>
                    <a:pt x="120" y="32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11" y="28"/>
                    <a:pt x="101" y="25"/>
                    <a:pt x="92" y="19"/>
                  </a:cubicBezTo>
                  <a:cubicBezTo>
                    <a:pt x="82" y="16"/>
                    <a:pt x="73" y="13"/>
                    <a:pt x="63" y="10"/>
                  </a:cubicBezTo>
                  <a:cubicBezTo>
                    <a:pt x="51" y="6"/>
                    <a:pt x="41" y="3"/>
                    <a:pt x="32" y="0"/>
                  </a:cubicBezTo>
                  <a:cubicBezTo>
                    <a:pt x="26" y="0"/>
                    <a:pt x="22" y="0"/>
                    <a:pt x="16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029">
              <a:extLst>
                <a:ext uri="{FF2B5EF4-FFF2-40B4-BE49-F238E27FC236}">
                  <a16:creationId xmlns:a16="http://schemas.microsoft.com/office/drawing/2014/main" id="{D7421B83-0476-1247-BAAC-12212A75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0840" y="5457277"/>
              <a:ext cx="200332" cy="200340"/>
            </a:xfrm>
            <a:custGeom>
              <a:avLst/>
              <a:gdLst>
                <a:gd name="T0" fmla="*/ 0 w 67"/>
                <a:gd name="T1" fmla="*/ 0 h 64"/>
                <a:gd name="T2" fmla="*/ 0 w 67"/>
                <a:gd name="T3" fmla="*/ 0 h 64"/>
                <a:gd name="T4" fmla="*/ 0 w 67"/>
                <a:gd name="T5" fmla="*/ 3 h 64"/>
                <a:gd name="T6" fmla="*/ 13 w 67"/>
                <a:gd name="T7" fmla="*/ 22 h 64"/>
                <a:gd name="T8" fmla="*/ 29 w 67"/>
                <a:gd name="T9" fmla="*/ 35 h 64"/>
                <a:gd name="T10" fmla="*/ 47 w 67"/>
                <a:gd name="T11" fmla="*/ 50 h 64"/>
                <a:gd name="T12" fmla="*/ 66 w 67"/>
                <a:gd name="T13" fmla="*/ 63 h 64"/>
                <a:gd name="T14" fmla="*/ 66 w 67"/>
                <a:gd name="T15" fmla="*/ 63 h 64"/>
                <a:gd name="T16" fmla="*/ 51 w 67"/>
                <a:gd name="T17" fmla="*/ 44 h 64"/>
                <a:gd name="T18" fmla="*/ 38 w 67"/>
                <a:gd name="T19" fmla="*/ 28 h 64"/>
                <a:gd name="T20" fmla="*/ 22 w 67"/>
                <a:gd name="T21" fmla="*/ 13 h 64"/>
                <a:gd name="T22" fmla="*/ 0 w 67"/>
                <a:gd name="T2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64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3"/>
                    <a:pt x="0" y="3"/>
                  </a:cubicBezTo>
                  <a:cubicBezTo>
                    <a:pt x="3" y="10"/>
                    <a:pt x="6" y="16"/>
                    <a:pt x="13" y="22"/>
                  </a:cubicBezTo>
                  <a:cubicBezTo>
                    <a:pt x="19" y="28"/>
                    <a:pt x="25" y="32"/>
                    <a:pt x="29" y="35"/>
                  </a:cubicBezTo>
                  <a:cubicBezTo>
                    <a:pt x="35" y="41"/>
                    <a:pt x="41" y="44"/>
                    <a:pt x="47" y="50"/>
                  </a:cubicBezTo>
                  <a:cubicBezTo>
                    <a:pt x="54" y="54"/>
                    <a:pt x="60" y="60"/>
                    <a:pt x="66" y="63"/>
                  </a:cubicBezTo>
                  <a:lnTo>
                    <a:pt x="66" y="63"/>
                  </a:lnTo>
                  <a:cubicBezTo>
                    <a:pt x="63" y="57"/>
                    <a:pt x="57" y="50"/>
                    <a:pt x="51" y="44"/>
                  </a:cubicBezTo>
                  <a:cubicBezTo>
                    <a:pt x="47" y="38"/>
                    <a:pt x="41" y="35"/>
                    <a:pt x="38" y="28"/>
                  </a:cubicBezTo>
                  <a:cubicBezTo>
                    <a:pt x="32" y="22"/>
                    <a:pt x="29" y="16"/>
                    <a:pt x="22" y="13"/>
                  </a:cubicBezTo>
                  <a:cubicBezTo>
                    <a:pt x="16" y="6"/>
                    <a:pt x="10" y="3"/>
                    <a:pt x="0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030">
              <a:extLst>
                <a:ext uri="{FF2B5EF4-FFF2-40B4-BE49-F238E27FC236}">
                  <a16:creationId xmlns:a16="http://schemas.microsoft.com/office/drawing/2014/main" id="{B0EE6C73-56CA-7A45-9169-CEA1F086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7" y="5724392"/>
              <a:ext cx="253755" cy="93494"/>
            </a:xfrm>
            <a:custGeom>
              <a:avLst/>
              <a:gdLst>
                <a:gd name="T0" fmla="*/ 81 w 82"/>
                <a:gd name="T1" fmla="*/ 0 h 30"/>
                <a:gd name="T2" fmla="*/ 81 w 82"/>
                <a:gd name="T3" fmla="*/ 0 h 30"/>
                <a:gd name="T4" fmla="*/ 59 w 82"/>
                <a:gd name="T5" fmla="*/ 4 h 30"/>
                <a:gd name="T6" fmla="*/ 40 w 82"/>
                <a:gd name="T7" fmla="*/ 10 h 30"/>
                <a:gd name="T8" fmla="*/ 18 w 82"/>
                <a:gd name="T9" fmla="*/ 16 h 30"/>
                <a:gd name="T10" fmla="*/ 0 w 82"/>
                <a:gd name="T11" fmla="*/ 29 h 30"/>
                <a:gd name="T12" fmla="*/ 0 w 82"/>
                <a:gd name="T13" fmla="*/ 29 h 30"/>
                <a:gd name="T14" fmla="*/ 6 w 82"/>
                <a:gd name="T15" fmla="*/ 29 h 30"/>
                <a:gd name="T16" fmla="*/ 21 w 82"/>
                <a:gd name="T17" fmla="*/ 29 h 30"/>
                <a:gd name="T18" fmla="*/ 44 w 82"/>
                <a:gd name="T19" fmla="*/ 19 h 30"/>
                <a:gd name="T20" fmla="*/ 62 w 82"/>
                <a:gd name="T21" fmla="*/ 10 h 30"/>
                <a:gd name="T22" fmla="*/ 81 w 82"/>
                <a:gd name="T2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0">
                  <a:moveTo>
                    <a:pt x="81" y="0"/>
                  </a:moveTo>
                  <a:lnTo>
                    <a:pt x="81" y="0"/>
                  </a:lnTo>
                  <a:cubicBezTo>
                    <a:pt x="75" y="0"/>
                    <a:pt x="66" y="4"/>
                    <a:pt x="59" y="4"/>
                  </a:cubicBezTo>
                  <a:cubicBezTo>
                    <a:pt x="53" y="7"/>
                    <a:pt x="47" y="7"/>
                    <a:pt x="40" y="10"/>
                  </a:cubicBezTo>
                  <a:cubicBezTo>
                    <a:pt x="31" y="13"/>
                    <a:pt x="25" y="13"/>
                    <a:pt x="18" y="16"/>
                  </a:cubicBezTo>
                  <a:cubicBezTo>
                    <a:pt x="12" y="19"/>
                    <a:pt x="6" y="22"/>
                    <a:pt x="0" y="29"/>
                  </a:cubicBezTo>
                  <a:lnTo>
                    <a:pt x="0" y="29"/>
                  </a:lnTo>
                  <a:cubicBezTo>
                    <a:pt x="3" y="29"/>
                    <a:pt x="3" y="29"/>
                    <a:pt x="6" y="29"/>
                  </a:cubicBezTo>
                  <a:cubicBezTo>
                    <a:pt x="12" y="29"/>
                    <a:pt x="15" y="29"/>
                    <a:pt x="21" y="29"/>
                  </a:cubicBezTo>
                  <a:cubicBezTo>
                    <a:pt x="28" y="25"/>
                    <a:pt x="34" y="22"/>
                    <a:pt x="44" y="19"/>
                  </a:cubicBezTo>
                  <a:cubicBezTo>
                    <a:pt x="50" y="16"/>
                    <a:pt x="56" y="13"/>
                    <a:pt x="62" y="10"/>
                  </a:cubicBezTo>
                  <a:cubicBezTo>
                    <a:pt x="69" y="7"/>
                    <a:pt x="75" y="4"/>
                    <a:pt x="81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031">
              <a:extLst>
                <a:ext uri="{FF2B5EF4-FFF2-40B4-BE49-F238E27FC236}">
                  <a16:creationId xmlns:a16="http://schemas.microsoft.com/office/drawing/2014/main" id="{ACEBA307-988D-8743-8035-09EEBE2B2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2454" y="5590835"/>
              <a:ext cx="373961" cy="93494"/>
            </a:xfrm>
            <a:custGeom>
              <a:avLst/>
              <a:gdLst>
                <a:gd name="T0" fmla="*/ 104 w 124"/>
                <a:gd name="T1" fmla="*/ 0 h 33"/>
                <a:gd name="T2" fmla="*/ 104 w 124"/>
                <a:gd name="T3" fmla="*/ 0 h 33"/>
                <a:gd name="T4" fmla="*/ 88 w 124"/>
                <a:gd name="T5" fmla="*/ 0 h 33"/>
                <a:gd name="T6" fmla="*/ 60 w 124"/>
                <a:gd name="T7" fmla="*/ 10 h 33"/>
                <a:gd name="T8" fmla="*/ 28 w 124"/>
                <a:gd name="T9" fmla="*/ 19 h 33"/>
                <a:gd name="T10" fmla="*/ 0 w 124"/>
                <a:gd name="T11" fmla="*/ 28 h 33"/>
                <a:gd name="T12" fmla="*/ 0 w 124"/>
                <a:gd name="T13" fmla="*/ 32 h 33"/>
                <a:gd name="T14" fmla="*/ 32 w 124"/>
                <a:gd name="T15" fmla="*/ 28 h 33"/>
                <a:gd name="T16" fmla="*/ 63 w 124"/>
                <a:gd name="T17" fmla="*/ 22 h 33"/>
                <a:gd name="T18" fmla="*/ 91 w 124"/>
                <a:gd name="T19" fmla="*/ 16 h 33"/>
                <a:gd name="T20" fmla="*/ 123 w 124"/>
                <a:gd name="T21" fmla="*/ 3 h 33"/>
                <a:gd name="T22" fmla="*/ 120 w 124"/>
                <a:gd name="T23" fmla="*/ 0 h 33"/>
                <a:gd name="T24" fmla="*/ 104 w 124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33">
                  <a:moveTo>
                    <a:pt x="104" y="0"/>
                  </a:moveTo>
                  <a:lnTo>
                    <a:pt x="104" y="0"/>
                  </a:lnTo>
                  <a:cubicBezTo>
                    <a:pt x="101" y="0"/>
                    <a:pt x="94" y="0"/>
                    <a:pt x="88" y="0"/>
                  </a:cubicBezTo>
                  <a:cubicBezTo>
                    <a:pt x="79" y="0"/>
                    <a:pt x="69" y="6"/>
                    <a:pt x="60" y="10"/>
                  </a:cubicBezTo>
                  <a:cubicBezTo>
                    <a:pt x="47" y="13"/>
                    <a:pt x="38" y="16"/>
                    <a:pt x="28" y="19"/>
                  </a:cubicBezTo>
                  <a:cubicBezTo>
                    <a:pt x="19" y="22"/>
                    <a:pt x="10" y="25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0" y="32"/>
                    <a:pt x="19" y="28"/>
                    <a:pt x="32" y="28"/>
                  </a:cubicBezTo>
                  <a:cubicBezTo>
                    <a:pt x="41" y="25"/>
                    <a:pt x="50" y="25"/>
                    <a:pt x="63" y="22"/>
                  </a:cubicBezTo>
                  <a:cubicBezTo>
                    <a:pt x="72" y="22"/>
                    <a:pt x="82" y="22"/>
                    <a:pt x="91" y="16"/>
                  </a:cubicBezTo>
                  <a:cubicBezTo>
                    <a:pt x="104" y="13"/>
                    <a:pt x="113" y="10"/>
                    <a:pt x="123" y="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7" y="0"/>
                    <a:pt x="110" y="0"/>
                    <a:pt x="104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032">
              <a:extLst>
                <a:ext uri="{FF2B5EF4-FFF2-40B4-BE49-F238E27FC236}">
                  <a16:creationId xmlns:a16="http://schemas.microsoft.com/office/drawing/2014/main" id="{0512978D-F483-7A4A-8E21-3EA37412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094" y="5457277"/>
              <a:ext cx="200340" cy="186980"/>
            </a:xfrm>
            <a:custGeom>
              <a:avLst/>
              <a:gdLst>
                <a:gd name="T0" fmla="*/ 66 w 67"/>
                <a:gd name="T1" fmla="*/ 0 h 61"/>
                <a:gd name="T2" fmla="*/ 66 w 67"/>
                <a:gd name="T3" fmla="*/ 0 h 61"/>
                <a:gd name="T4" fmla="*/ 44 w 67"/>
                <a:gd name="T5" fmla="*/ 10 h 61"/>
                <a:gd name="T6" fmla="*/ 31 w 67"/>
                <a:gd name="T7" fmla="*/ 25 h 61"/>
                <a:gd name="T8" fmla="*/ 16 w 67"/>
                <a:gd name="T9" fmla="*/ 44 h 61"/>
                <a:gd name="T10" fmla="*/ 0 w 67"/>
                <a:gd name="T11" fmla="*/ 60 h 61"/>
                <a:gd name="T12" fmla="*/ 0 w 67"/>
                <a:gd name="T13" fmla="*/ 60 h 61"/>
                <a:gd name="T14" fmla="*/ 19 w 67"/>
                <a:gd name="T15" fmla="*/ 47 h 61"/>
                <a:gd name="T16" fmla="*/ 38 w 67"/>
                <a:gd name="T17" fmla="*/ 35 h 61"/>
                <a:gd name="T18" fmla="*/ 53 w 67"/>
                <a:gd name="T19" fmla="*/ 19 h 61"/>
                <a:gd name="T20" fmla="*/ 66 w 67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61">
                  <a:moveTo>
                    <a:pt x="66" y="0"/>
                  </a:moveTo>
                  <a:lnTo>
                    <a:pt x="66" y="0"/>
                  </a:lnTo>
                  <a:cubicBezTo>
                    <a:pt x="56" y="3"/>
                    <a:pt x="50" y="6"/>
                    <a:pt x="44" y="10"/>
                  </a:cubicBezTo>
                  <a:cubicBezTo>
                    <a:pt x="41" y="16"/>
                    <a:pt x="34" y="22"/>
                    <a:pt x="31" y="25"/>
                  </a:cubicBezTo>
                  <a:cubicBezTo>
                    <a:pt x="25" y="32"/>
                    <a:pt x="19" y="38"/>
                    <a:pt x="16" y="44"/>
                  </a:cubicBezTo>
                  <a:cubicBezTo>
                    <a:pt x="9" y="47"/>
                    <a:pt x="6" y="54"/>
                    <a:pt x="0" y="60"/>
                  </a:cubicBezTo>
                  <a:lnTo>
                    <a:pt x="0" y="60"/>
                  </a:lnTo>
                  <a:cubicBezTo>
                    <a:pt x="6" y="57"/>
                    <a:pt x="12" y="54"/>
                    <a:pt x="19" y="47"/>
                  </a:cubicBezTo>
                  <a:cubicBezTo>
                    <a:pt x="25" y="44"/>
                    <a:pt x="31" y="38"/>
                    <a:pt x="38" y="35"/>
                  </a:cubicBezTo>
                  <a:cubicBezTo>
                    <a:pt x="44" y="28"/>
                    <a:pt x="50" y="25"/>
                    <a:pt x="53" y="19"/>
                  </a:cubicBezTo>
                  <a:cubicBezTo>
                    <a:pt x="60" y="13"/>
                    <a:pt x="63" y="10"/>
                    <a:pt x="66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1033">
              <a:extLst>
                <a:ext uri="{FF2B5EF4-FFF2-40B4-BE49-F238E27FC236}">
                  <a16:creationId xmlns:a16="http://schemas.microsoft.com/office/drawing/2014/main" id="{0FC45D84-8A87-9143-B2FC-B843C791B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094" y="5724392"/>
              <a:ext cx="253763" cy="93494"/>
            </a:xfrm>
            <a:custGeom>
              <a:avLst/>
              <a:gdLst>
                <a:gd name="T0" fmla="*/ 0 w 83"/>
                <a:gd name="T1" fmla="*/ 0 h 33"/>
                <a:gd name="T2" fmla="*/ 0 w 83"/>
                <a:gd name="T3" fmla="*/ 0 h 33"/>
                <a:gd name="T4" fmla="*/ 0 w 83"/>
                <a:gd name="T5" fmla="*/ 0 h 33"/>
                <a:gd name="T6" fmla="*/ 19 w 83"/>
                <a:gd name="T7" fmla="*/ 10 h 33"/>
                <a:gd name="T8" fmla="*/ 41 w 83"/>
                <a:gd name="T9" fmla="*/ 19 h 33"/>
                <a:gd name="T10" fmla="*/ 60 w 83"/>
                <a:gd name="T11" fmla="*/ 28 h 33"/>
                <a:gd name="T12" fmla="*/ 75 w 83"/>
                <a:gd name="T13" fmla="*/ 32 h 33"/>
                <a:gd name="T14" fmla="*/ 82 w 83"/>
                <a:gd name="T15" fmla="*/ 32 h 33"/>
                <a:gd name="T16" fmla="*/ 82 w 83"/>
                <a:gd name="T17" fmla="*/ 28 h 33"/>
                <a:gd name="T18" fmla="*/ 63 w 83"/>
                <a:gd name="T19" fmla="*/ 16 h 33"/>
                <a:gd name="T20" fmla="*/ 44 w 83"/>
                <a:gd name="T21" fmla="*/ 10 h 33"/>
                <a:gd name="T22" fmla="*/ 22 w 83"/>
                <a:gd name="T23" fmla="*/ 7 h 33"/>
                <a:gd name="T24" fmla="*/ 0 w 83"/>
                <a:gd name="T2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" y="7"/>
                    <a:pt x="12" y="7"/>
                    <a:pt x="19" y="10"/>
                  </a:cubicBezTo>
                  <a:cubicBezTo>
                    <a:pt x="25" y="13"/>
                    <a:pt x="34" y="16"/>
                    <a:pt x="41" y="19"/>
                  </a:cubicBezTo>
                  <a:cubicBezTo>
                    <a:pt x="47" y="22"/>
                    <a:pt x="53" y="25"/>
                    <a:pt x="60" y="28"/>
                  </a:cubicBezTo>
                  <a:cubicBezTo>
                    <a:pt x="66" y="28"/>
                    <a:pt x="72" y="32"/>
                    <a:pt x="75" y="32"/>
                  </a:cubicBezTo>
                  <a:cubicBezTo>
                    <a:pt x="78" y="32"/>
                    <a:pt x="82" y="32"/>
                    <a:pt x="82" y="32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75" y="22"/>
                    <a:pt x="69" y="19"/>
                    <a:pt x="63" y="16"/>
                  </a:cubicBezTo>
                  <a:cubicBezTo>
                    <a:pt x="56" y="13"/>
                    <a:pt x="50" y="13"/>
                    <a:pt x="44" y="10"/>
                  </a:cubicBezTo>
                  <a:cubicBezTo>
                    <a:pt x="34" y="10"/>
                    <a:pt x="28" y="7"/>
                    <a:pt x="22" y="7"/>
                  </a:cubicBezTo>
                  <a:cubicBezTo>
                    <a:pt x="16" y="3"/>
                    <a:pt x="9" y="3"/>
                    <a:pt x="0" y="0"/>
                  </a:cubicBezTo>
                </a:path>
              </a:pathLst>
            </a:custGeom>
            <a:solidFill>
              <a:srgbClr val="CE70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9" name="Freeform 1005">
            <a:extLst>
              <a:ext uri="{FF2B5EF4-FFF2-40B4-BE49-F238E27FC236}">
                <a16:creationId xmlns:a16="http://schemas.microsoft.com/office/drawing/2014/main" id="{1FB09B7F-8EC9-5141-9AD6-E2ABF08B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3410" y="5091046"/>
            <a:ext cx="4340611" cy="4327260"/>
          </a:xfrm>
          <a:custGeom>
            <a:avLst/>
            <a:gdLst>
              <a:gd name="T0" fmla="*/ 1431 w 1432"/>
              <a:gd name="T1" fmla="*/ 714 h 1429"/>
              <a:gd name="T2" fmla="*/ 1431 w 1432"/>
              <a:gd name="T3" fmla="*/ 714 h 1429"/>
              <a:gd name="T4" fmla="*/ 714 w 1432"/>
              <a:gd name="T5" fmla="*/ 1428 h 1429"/>
              <a:gd name="T6" fmla="*/ 0 w 1432"/>
              <a:gd name="T7" fmla="*/ 714 h 1429"/>
              <a:gd name="T8" fmla="*/ 714 w 1432"/>
              <a:gd name="T9" fmla="*/ 0 h 1429"/>
              <a:gd name="T10" fmla="*/ 1431 w 1432"/>
              <a:gd name="T11" fmla="*/ 714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29">
                <a:moveTo>
                  <a:pt x="1431" y="714"/>
                </a:moveTo>
                <a:lnTo>
                  <a:pt x="1431" y="714"/>
                </a:lnTo>
                <a:cubicBezTo>
                  <a:pt x="1431" y="1108"/>
                  <a:pt x="1111" y="1428"/>
                  <a:pt x="714" y="1428"/>
                </a:cubicBezTo>
                <a:cubicBezTo>
                  <a:pt x="321" y="1428"/>
                  <a:pt x="0" y="1108"/>
                  <a:pt x="0" y="714"/>
                </a:cubicBezTo>
                <a:cubicBezTo>
                  <a:pt x="0" y="318"/>
                  <a:pt x="321" y="0"/>
                  <a:pt x="714" y="0"/>
                </a:cubicBezTo>
                <a:cubicBezTo>
                  <a:pt x="1111" y="0"/>
                  <a:pt x="1431" y="318"/>
                  <a:pt x="1431" y="714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05FB39D-6560-1F41-892D-78408AF8FDD0}"/>
              </a:ext>
            </a:extLst>
          </p:cNvPr>
          <p:cNvGrpSpPr/>
          <p:nvPr/>
        </p:nvGrpSpPr>
        <p:grpSpPr>
          <a:xfrm>
            <a:off x="17745322" y="6025453"/>
            <a:ext cx="2724571" cy="2390673"/>
            <a:chOff x="12684543" y="4722716"/>
            <a:chExt cx="2724571" cy="2390673"/>
          </a:xfrm>
        </p:grpSpPr>
        <p:sp>
          <p:nvSpPr>
            <p:cNvPr id="81" name="Freeform 1034">
              <a:extLst>
                <a:ext uri="{FF2B5EF4-FFF2-40B4-BE49-F238E27FC236}">
                  <a16:creationId xmlns:a16="http://schemas.microsoft.com/office/drawing/2014/main" id="{D4432350-6DE8-3248-B7C9-F72F241E1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3199" y="5630906"/>
              <a:ext cx="347249" cy="173620"/>
            </a:xfrm>
            <a:custGeom>
              <a:avLst/>
              <a:gdLst>
                <a:gd name="T0" fmla="*/ 88 w 114"/>
                <a:gd name="T1" fmla="*/ 56 h 57"/>
                <a:gd name="T2" fmla="*/ 88 w 114"/>
                <a:gd name="T3" fmla="*/ 56 h 57"/>
                <a:gd name="T4" fmla="*/ 28 w 114"/>
                <a:gd name="T5" fmla="*/ 56 h 57"/>
                <a:gd name="T6" fmla="*/ 0 w 114"/>
                <a:gd name="T7" fmla="*/ 28 h 57"/>
                <a:gd name="T8" fmla="*/ 0 w 114"/>
                <a:gd name="T9" fmla="*/ 25 h 57"/>
                <a:gd name="T10" fmla="*/ 28 w 114"/>
                <a:gd name="T11" fmla="*/ 0 h 57"/>
                <a:gd name="T12" fmla="*/ 88 w 114"/>
                <a:gd name="T13" fmla="*/ 0 h 57"/>
                <a:gd name="T14" fmla="*/ 113 w 114"/>
                <a:gd name="T15" fmla="*/ 25 h 57"/>
                <a:gd name="T16" fmla="*/ 113 w 114"/>
                <a:gd name="T17" fmla="*/ 28 h 57"/>
                <a:gd name="T18" fmla="*/ 88 w 114"/>
                <a:gd name="T1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57">
                  <a:moveTo>
                    <a:pt x="88" y="56"/>
                  </a:moveTo>
                  <a:lnTo>
                    <a:pt x="88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2" y="56"/>
                    <a:pt x="0" y="44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0" y="0"/>
                    <a:pt x="113" y="12"/>
                    <a:pt x="113" y="25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44"/>
                    <a:pt x="100" y="56"/>
                    <a:pt x="88" y="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1035">
              <a:extLst>
                <a:ext uri="{FF2B5EF4-FFF2-40B4-BE49-F238E27FC236}">
                  <a16:creationId xmlns:a16="http://schemas.microsoft.com/office/drawing/2014/main" id="{A486FD8E-6930-9E45-9774-5815850B7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4543" y="5096676"/>
              <a:ext cx="1282151" cy="2016713"/>
            </a:xfrm>
            <a:custGeom>
              <a:avLst/>
              <a:gdLst>
                <a:gd name="T0" fmla="*/ 287 w 423"/>
                <a:gd name="T1" fmla="*/ 34 h 665"/>
                <a:gd name="T2" fmla="*/ 287 w 423"/>
                <a:gd name="T3" fmla="*/ 34 h 665"/>
                <a:gd name="T4" fmla="*/ 283 w 423"/>
                <a:gd name="T5" fmla="*/ 34 h 665"/>
                <a:gd name="T6" fmla="*/ 51 w 423"/>
                <a:gd name="T7" fmla="*/ 368 h 665"/>
                <a:gd name="T8" fmla="*/ 13 w 423"/>
                <a:gd name="T9" fmla="*/ 582 h 665"/>
                <a:gd name="T10" fmla="*/ 170 w 423"/>
                <a:gd name="T11" fmla="*/ 654 h 665"/>
                <a:gd name="T12" fmla="*/ 353 w 423"/>
                <a:gd name="T13" fmla="*/ 610 h 665"/>
                <a:gd name="T14" fmla="*/ 287 w 423"/>
                <a:gd name="T15" fmla="*/ 34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3" h="665">
                  <a:moveTo>
                    <a:pt x="287" y="34"/>
                  </a:moveTo>
                  <a:lnTo>
                    <a:pt x="287" y="34"/>
                  </a:lnTo>
                  <a:cubicBezTo>
                    <a:pt x="287" y="34"/>
                    <a:pt x="287" y="34"/>
                    <a:pt x="283" y="34"/>
                  </a:cubicBezTo>
                  <a:cubicBezTo>
                    <a:pt x="236" y="44"/>
                    <a:pt x="120" y="157"/>
                    <a:pt x="51" y="368"/>
                  </a:cubicBezTo>
                  <a:cubicBezTo>
                    <a:pt x="22" y="450"/>
                    <a:pt x="0" y="550"/>
                    <a:pt x="13" y="582"/>
                  </a:cubicBezTo>
                  <a:cubicBezTo>
                    <a:pt x="35" y="641"/>
                    <a:pt x="126" y="648"/>
                    <a:pt x="170" y="654"/>
                  </a:cubicBezTo>
                  <a:cubicBezTo>
                    <a:pt x="214" y="664"/>
                    <a:pt x="324" y="657"/>
                    <a:pt x="353" y="610"/>
                  </a:cubicBezTo>
                  <a:cubicBezTo>
                    <a:pt x="381" y="563"/>
                    <a:pt x="422" y="0"/>
                    <a:pt x="287" y="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1036">
              <a:extLst>
                <a:ext uri="{FF2B5EF4-FFF2-40B4-BE49-F238E27FC236}">
                  <a16:creationId xmlns:a16="http://schemas.microsoft.com/office/drawing/2014/main" id="{778A284F-52A8-A24C-9029-A8D305756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9445" y="5203522"/>
              <a:ext cx="13352" cy="133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9E0E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1037">
              <a:extLst>
                <a:ext uri="{FF2B5EF4-FFF2-40B4-BE49-F238E27FC236}">
                  <a16:creationId xmlns:a16="http://schemas.microsoft.com/office/drawing/2014/main" id="{E639F0DE-DF9B-634D-8BC5-02BD6F962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6963" y="5096676"/>
              <a:ext cx="1282151" cy="1990001"/>
            </a:xfrm>
            <a:custGeom>
              <a:avLst/>
              <a:gdLst>
                <a:gd name="T0" fmla="*/ 361 w 422"/>
                <a:gd name="T1" fmla="*/ 333 h 658"/>
                <a:gd name="T2" fmla="*/ 361 w 422"/>
                <a:gd name="T3" fmla="*/ 333 h 658"/>
                <a:gd name="T4" fmla="*/ 138 w 422"/>
                <a:gd name="T5" fmla="*/ 34 h 658"/>
                <a:gd name="T6" fmla="*/ 138 w 422"/>
                <a:gd name="T7" fmla="*/ 34 h 658"/>
                <a:gd name="T8" fmla="*/ 72 w 422"/>
                <a:gd name="T9" fmla="*/ 610 h 658"/>
                <a:gd name="T10" fmla="*/ 232 w 422"/>
                <a:gd name="T11" fmla="*/ 651 h 658"/>
                <a:gd name="T12" fmla="*/ 412 w 422"/>
                <a:gd name="T13" fmla="*/ 582 h 658"/>
                <a:gd name="T14" fmla="*/ 361 w 422"/>
                <a:gd name="T15" fmla="*/ 333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658">
                  <a:moveTo>
                    <a:pt x="361" y="333"/>
                  </a:moveTo>
                  <a:lnTo>
                    <a:pt x="361" y="333"/>
                  </a:lnTo>
                  <a:cubicBezTo>
                    <a:pt x="308" y="170"/>
                    <a:pt x="185" y="44"/>
                    <a:pt x="138" y="34"/>
                  </a:cubicBezTo>
                  <a:lnTo>
                    <a:pt x="138" y="34"/>
                  </a:lnTo>
                  <a:cubicBezTo>
                    <a:pt x="0" y="0"/>
                    <a:pt x="44" y="563"/>
                    <a:pt x="72" y="610"/>
                  </a:cubicBezTo>
                  <a:cubicBezTo>
                    <a:pt x="100" y="657"/>
                    <a:pt x="188" y="657"/>
                    <a:pt x="232" y="651"/>
                  </a:cubicBezTo>
                  <a:cubicBezTo>
                    <a:pt x="276" y="641"/>
                    <a:pt x="393" y="629"/>
                    <a:pt x="412" y="582"/>
                  </a:cubicBezTo>
                  <a:cubicBezTo>
                    <a:pt x="421" y="550"/>
                    <a:pt x="396" y="434"/>
                    <a:pt x="361" y="3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038">
              <a:extLst>
                <a:ext uri="{FF2B5EF4-FFF2-40B4-BE49-F238E27FC236}">
                  <a16:creationId xmlns:a16="http://schemas.microsoft.com/office/drawing/2014/main" id="{8EF143C3-18F8-EB4A-BDFF-80F132914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4212" y="5203522"/>
              <a:ext cx="13352" cy="1335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9E0E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039">
              <a:extLst>
                <a:ext uri="{FF2B5EF4-FFF2-40B4-BE49-F238E27FC236}">
                  <a16:creationId xmlns:a16="http://schemas.microsoft.com/office/drawing/2014/main" id="{23F5F1F3-C7D0-A94C-BE17-F39ED38A1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9848" y="4722716"/>
              <a:ext cx="360601" cy="1015036"/>
            </a:xfrm>
            <a:custGeom>
              <a:avLst/>
              <a:gdLst>
                <a:gd name="T0" fmla="*/ 120 w 121"/>
                <a:gd name="T1" fmla="*/ 44 h 335"/>
                <a:gd name="T2" fmla="*/ 120 w 121"/>
                <a:gd name="T3" fmla="*/ 44 h 335"/>
                <a:gd name="T4" fmla="*/ 60 w 121"/>
                <a:gd name="T5" fmla="*/ 0 h 335"/>
                <a:gd name="T6" fmla="*/ 0 w 121"/>
                <a:gd name="T7" fmla="*/ 44 h 335"/>
                <a:gd name="T8" fmla="*/ 13 w 121"/>
                <a:gd name="T9" fmla="*/ 72 h 335"/>
                <a:gd name="T10" fmla="*/ 13 w 121"/>
                <a:gd name="T11" fmla="*/ 76 h 335"/>
                <a:gd name="T12" fmla="*/ 35 w 121"/>
                <a:gd name="T13" fmla="*/ 116 h 335"/>
                <a:gd name="T14" fmla="*/ 35 w 121"/>
                <a:gd name="T15" fmla="*/ 129 h 335"/>
                <a:gd name="T16" fmla="*/ 35 w 121"/>
                <a:gd name="T17" fmla="*/ 170 h 335"/>
                <a:gd name="T18" fmla="*/ 35 w 121"/>
                <a:gd name="T19" fmla="*/ 192 h 335"/>
                <a:gd name="T20" fmla="*/ 35 w 121"/>
                <a:gd name="T21" fmla="*/ 236 h 335"/>
                <a:gd name="T22" fmla="*/ 35 w 121"/>
                <a:gd name="T23" fmla="*/ 255 h 335"/>
                <a:gd name="T24" fmla="*/ 35 w 121"/>
                <a:gd name="T25" fmla="*/ 305 h 335"/>
                <a:gd name="T26" fmla="*/ 35 w 121"/>
                <a:gd name="T27" fmla="*/ 305 h 335"/>
                <a:gd name="T28" fmla="*/ 60 w 121"/>
                <a:gd name="T29" fmla="*/ 334 h 335"/>
                <a:gd name="T30" fmla="*/ 89 w 121"/>
                <a:gd name="T31" fmla="*/ 305 h 335"/>
                <a:gd name="T32" fmla="*/ 89 w 121"/>
                <a:gd name="T33" fmla="*/ 305 h 335"/>
                <a:gd name="T34" fmla="*/ 89 w 121"/>
                <a:gd name="T35" fmla="*/ 255 h 335"/>
                <a:gd name="T36" fmla="*/ 89 w 121"/>
                <a:gd name="T37" fmla="*/ 236 h 335"/>
                <a:gd name="T38" fmla="*/ 89 w 121"/>
                <a:gd name="T39" fmla="*/ 192 h 335"/>
                <a:gd name="T40" fmla="*/ 89 w 121"/>
                <a:gd name="T41" fmla="*/ 170 h 335"/>
                <a:gd name="T42" fmla="*/ 89 w 121"/>
                <a:gd name="T43" fmla="*/ 129 h 335"/>
                <a:gd name="T44" fmla="*/ 89 w 121"/>
                <a:gd name="T45" fmla="*/ 113 h 335"/>
                <a:gd name="T46" fmla="*/ 104 w 121"/>
                <a:gd name="T47" fmla="*/ 76 h 335"/>
                <a:gd name="T48" fmla="*/ 104 w 121"/>
                <a:gd name="T49" fmla="*/ 72 h 335"/>
                <a:gd name="T50" fmla="*/ 120 w 121"/>
                <a:gd name="T51" fmla="*/ 4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335">
                  <a:moveTo>
                    <a:pt x="120" y="44"/>
                  </a:moveTo>
                  <a:lnTo>
                    <a:pt x="120" y="44"/>
                  </a:lnTo>
                  <a:cubicBezTo>
                    <a:pt x="120" y="19"/>
                    <a:pt x="95" y="0"/>
                    <a:pt x="60" y="0"/>
                  </a:cubicBezTo>
                  <a:cubicBezTo>
                    <a:pt x="26" y="0"/>
                    <a:pt x="0" y="19"/>
                    <a:pt x="0" y="44"/>
                  </a:cubicBezTo>
                  <a:cubicBezTo>
                    <a:pt x="0" y="57"/>
                    <a:pt x="4" y="66"/>
                    <a:pt x="13" y="7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3" y="91"/>
                    <a:pt x="22" y="107"/>
                    <a:pt x="35" y="116"/>
                  </a:cubicBezTo>
                  <a:cubicBezTo>
                    <a:pt x="35" y="129"/>
                    <a:pt x="35" y="129"/>
                    <a:pt x="35" y="129"/>
                  </a:cubicBezTo>
                  <a:cubicBezTo>
                    <a:pt x="35" y="170"/>
                    <a:pt x="35" y="170"/>
                    <a:pt x="35" y="170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5" y="236"/>
                    <a:pt x="35" y="236"/>
                    <a:pt x="35" y="236"/>
                  </a:cubicBezTo>
                  <a:cubicBezTo>
                    <a:pt x="35" y="255"/>
                    <a:pt x="35" y="255"/>
                    <a:pt x="35" y="255"/>
                  </a:cubicBezTo>
                  <a:cubicBezTo>
                    <a:pt x="35" y="305"/>
                    <a:pt x="35" y="305"/>
                    <a:pt x="35" y="305"/>
                  </a:cubicBezTo>
                  <a:lnTo>
                    <a:pt x="35" y="305"/>
                  </a:lnTo>
                  <a:cubicBezTo>
                    <a:pt x="35" y="321"/>
                    <a:pt x="48" y="334"/>
                    <a:pt x="60" y="334"/>
                  </a:cubicBezTo>
                  <a:cubicBezTo>
                    <a:pt x="76" y="334"/>
                    <a:pt x="89" y="321"/>
                    <a:pt x="89" y="305"/>
                  </a:cubicBezTo>
                  <a:lnTo>
                    <a:pt x="89" y="305"/>
                  </a:lnTo>
                  <a:cubicBezTo>
                    <a:pt x="89" y="255"/>
                    <a:pt x="89" y="255"/>
                    <a:pt x="89" y="255"/>
                  </a:cubicBezTo>
                  <a:cubicBezTo>
                    <a:pt x="89" y="236"/>
                    <a:pt x="89" y="236"/>
                    <a:pt x="89" y="236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9" y="170"/>
                    <a:pt x="89" y="170"/>
                    <a:pt x="89" y="170"/>
                  </a:cubicBezTo>
                  <a:cubicBezTo>
                    <a:pt x="89" y="129"/>
                    <a:pt x="89" y="129"/>
                    <a:pt x="89" y="129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98" y="104"/>
                    <a:pt x="104" y="91"/>
                    <a:pt x="104" y="76"/>
                  </a:cubicBezTo>
                  <a:cubicBezTo>
                    <a:pt x="104" y="76"/>
                    <a:pt x="104" y="76"/>
                    <a:pt x="104" y="72"/>
                  </a:cubicBezTo>
                  <a:cubicBezTo>
                    <a:pt x="114" y="66"/>
                    <a:pt x="120" y="57"/>
                    <a:pt x="120" y="4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7" name="Rectángulo 8">
            <a:extLst>
              <a:ext uri="{FF2B5EF4-FFF2-40B4-BE49-F238E27FC236}">
                <a16:creationId xmlns:a16="http://schemas.microsoft.com/office/drawing/2014/main" id="{3FF641A1-9967-AE4A-B029-4BA6B4D7FA13}"/>
              </a:ext>
            </a:extLst>
          </p:cNvPr>
          <p:cNvSpPr/>
          <p:nvPr/>
        </p:nvSpPr>
        <p:spPr>
          <a:xfrm>
            <a:off x="1850715" y="9853645"/>
            <a:ext cx="65057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88" name="Rectángulo 8">
            <a:extLst>
              <a:ext uri="{FF2B5EF4-FFF2-40B4-BE49-F238E27FC236}">
                <a16:creationId xmlns:a16="http://schemas.microsoft.com/office/drawing/2014/main" id="{AAD3A1C7-665C-2547-9835-6DD1E9712EF8}"/>
              </a:ext>
            </a:extLst>
          </p:cNvPr>
          <p:cNvSpPr/>
          <p:nvPr/>
        </p:nvSpPr>
        <p:spPr>
          <a:xfrm>
            <a:off x="8829099" y="9853645"/>
            <a:ext cx="65057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89" name="Rectángulo 8">
            <a:extLst>
              <a:ext uri="{FF2B5EF4-FFF2-40B4-BE49-F238E27FC236}">
                <a16:creationId xmlns:a16="http://schemas.microsoft.com/office/drawing/2014/main" id="{1946F9E6-9008-A843-B288-502EF5DA2D08}"/>
              </a:ext>
            </a:extLst>
          </p:cNvPr>
          <p:cNvSpPr/>
          <p:nvPr/>
        </p:nvSpPr>
        <p:spPr>
          <a:xfrm>
            <a:off x="15820830" y="9853645"/>
            <a:ext cx="65057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Poppins Light" pitchFamily="2" charset="77"/>
                <a:cs typeface="Poppins Light" pitchFamily="2" charset="77"/>
              </a:rPr>
              <a:t>The disease causes respiratory illness with symptoms such as a cough, fever, and in more severe cases, difficulty breathing. </a:t>
            </a:r>
          </a:p>
        </p:txBody>
      </p:sp>
    </p:spTree>
    <p:extLst>
      <p:ext uri="{BB962C8B-B14F-4D97-AF65-F5344CB8AC3E}">
        <p14:creationId xmlns:p14="http://schemas.microsoft.com/office/powerpoint/2010/main" val="34737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0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C7D8E4"/>
      </a:accent1>
      <a:accent2>
        <a:srgbClr val="267B96"/>
      </a:accent2>
      <a:accent3>
        <a:srgbClr val="BE3F4B"/>
      </a:accent3>
      <a:accent4>
        <a:srgbClr val="7ED9D6"/>
      </a:accent4>
      <a:accent5>
        <a:srgbClr val="F5545B"/>
      </a:accent5>
      <a:accent6>
        <a:srgbClr val="B2B1B3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91774</TotalTime>
  <Words>1206</Words>
  <Application>Microsoft Macintosh PowerPoint</Application>
  <PresentationFormat>Personalizado</PresentationFormat>
  <Paragraphs>234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Lato</vt:lpstr>
      <vt:lpstr>Lato Heavy</vt:lpstr>
      <vt:lpstr>Lato Light</vt:lpstr>
      <vt:lpstr>Lato Regular</vt:lpstr>
      <vt:lpstr>Montserrat</vt:lpstr>
      <vt:lpstr>Montserrat Light</vt:lpstr>
      <vt:lpstr>Montserrat Medium</vt:lpstr>
      <vt:lpstr>Poppins</vt:lpstr>
      <vt:lpstr>Poppins Light</vt:lpstr>
      <vt:lpstr>Poppins Medium</vt:lpstr>
      <vt:lpstr>Poppins SemiBold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16060</cp:revision>
  <dcterms:created xsi:type="dcterms:W3CDTF">2014-11-12T21:47:38Z</dcterms:created>
  <dcterms:modified xsi:type="dcterms:W3CDTF">2020-04-24T19:56:17Z</dcterms:modified>
  <cp:category/>
</cp:coreProperties>
</file>