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467" r:id="rId3"/>
    <p:sldId id="4468" r:id="rId4"/>
    <p:sldId id="4469" r:id="rId5"/>
    <p:sldId id="4470" r:id="rId6"/>
    <p:sldId id="4471" r:id="rId7"/>
    <p:sldId id="4473" r:id="rId8"/>
    <p:sldId id="4474" r:id="rId9"/>
    <p:sldId id="4475" r:id="rId10"/>
    <p:sldId id="4477" r:id="rId11"/>
    <p:sldId id="4476" r:id="rId12"/>
    <p:sldId id="4478" r:id="rId13"/>
    <p:sldId id="4479" r:id="rId14"/>
    <p:sldId id="4480" r:id="rId15"/>
    <p:sldId id="4482" r:id="rId16"/>
    <p:sldId id="4483" r:id="rId17"/>
    <p:sldId id="4481" r:id="rId18"/>
    <p:sldId id="4485" r:id="rId19"/>
    <p:sldId id="4486" r:id="rId20"/>
    <p:sldId id="4487" r:id="rId21"/>
    <p:sldId id="4484" r:id="rId22"/>
    <p:sldId id="4488" r:id="rId23"/>
    <p:sldId id="4489" r:id="rId24"/>
    <p:sldId id="4490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EB40"/>
    <a:srgbClr val="F0C89C"/>
    <a:srgbClr val="FFD6A5"/>
    <a:srgbClr val="FFD579"/>
    <a:srgbClr val="F0E73F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8" autoAdjust="0"/>
    <p:restoredTop sz="95179" autoAdjust="0"/>
  </p:normalViewPr>
  <p:slideViewPr>
    <p:cSldViewPr snapToGrid="0" snapToObjects="1">
      <p:cViewPr varScale="1">
        <p:scale>
          <a:sx n="45" d="100"/>
          <a:sy n="45" d="100"/>
        </p:scale>
        <p:origin x="1120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1-034B-8813-8DC1DEADA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D1-034B-8813-8DC1DEADA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D1-034B-8813-8DC1DEADA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iro" pitchFamily="2" charset="-78"/>
                <a:ea typeface="Lato Light" panose="020F0502020204030203" pitchFamily="34" charset="0"/>
                <a:cs typeface="Cairo" pitchFamily="2" charset="-78"/>
              </a:defRPr>
            </a:pPr>
            <a:endParaRPr lang="es-MX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iro" pitchFamily="2" charset="-78"/>
                <a:ea typeface="Lato Light" panose="020F0502020204030203" pitchFamily="34" charset="0"/>
                <a:cs typeface="Cairo" pitchFamily="2" charset="-78"/>
              </a:defRPr>
            </a:pPr>
            <a:endParaRPr lang="es-MX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airo" pitchFamily="2" charset="-78"/>
          <a:ea typeface="Lato Light" panose="020F0502020204030203" pitchFamily="34" charset="0"/>
          <a:cs typeface="Cairo" pitchFamily="2" charset="-78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65-674E-A301-4588AEADECA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65-674E-A301-4588AEADEC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65-674E-A301-4588AEADECA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65-674E-A301-4588AEADECA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EA-3A45-92B1-F15E0A4ACDA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EA-3A45-92B1-F15E0A4ACD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EA-3A45-92B1-F15E0A4ACDA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EA-3A45-92B1-F15E0A4ACD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05-5644-8EEC-028E2954E06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05-5644-8EEC-028E2954E0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05-5644-8EEC-028E2954E06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05-5644-8EEC-028E2954E0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2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1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52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5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9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3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8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31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86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3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38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45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35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3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9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8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7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5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5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21" y="4466364"/>
            <a:ext cx="12666138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DDF1894-FA9E-E744-875B-4E1F5521B9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6401" y="4466364"/>
            <a:ext cx="6804836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CD2786D-8EC7-7040-9072-9F1ADCB0C1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782278" y="4466363"/>
            <a:ext cx="6804836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21" y="4466364"/>
            <a:ext cx="6804836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E56285E-3F28-5843-8010-45A43CFB857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97290" y="4841427"/>
            <a:ext cx="2972587" cy="29725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AB3EAB2-262A-A042-BA26-A51230504E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97290" y="9066762"/>
            <a:ext cx="2972587" cy="29725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2C08B9CF-B3F2-584C-83EB-C3D5D57BC2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642442" y="9063348"/>
            <a:ext cx="2972587" cy="29725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A6677A1-708F-5041-9B73-7B8D4B8FC9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670553" y="4835399"/>
            <a:ext cx="2972587" cy="29725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2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CA3DB0B-58EB-DC41-8A82-59ADA280CB29}"/>
              </a:ext>
            </a:extLst>
          </p:cNvPr>
          <p:cNvSpPr/>
          <p:nvPr userDrawn="1"/>
        </p:nvSpPr>
        <p:spPr>
          <a:xfrm>
            <a:off x="23216744" y="1"/>
            <a:ext cx="788952" cy="696699"/>
          </a:xfrm>
          <a:custGeom>
            <a:avLst/>
            <a:gdLst>
              <a:gd name="connsiteX0" fmla="*/ 0 w 788952"/>
              <a:gd name="connsiteY0" fmla="*/ 0 h 696699"/>
              <a:gd name="connsiteX1" fmla="*/ 788952 w 788952"/>
              <a:gd name="connsiteY1" fmla="*/ 0 h 696699"/>
              <a:gd name="connsiteX2" fmla="*/ 788952 w 788952"/>
              <a:gd name="connsiteY2" fmla="*/ 22567 h 696699"/>
              <a:gd name="connsiteX3" fmla="*/ 788952 w 788952"/>
              <a:gd name="connsiteY3" fmla="*/ 499476 h 696699"/>
              <a:gd name="connsiteX4" fmla="*/ 380950 w 788952"/>
              <a:gd name="connsiteY4" fmla="*/ 696699 h 696699"/>
              <a:gd name="connsiteX5" fmla="*/ 0 w 788952"/>
              <a:gd name="connsiteY5" fmla="*/ 532018 h 696699"/>
              <a:gd name="connsiteX6" fmla="*/ 0 w 788952"/>
              <a:gd name="connsiteY6" fmla="*/ 29757 h 69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952" h="696699">
                <a:moveTo>
                  <a:pt x="0" y="0"/>
                </a:moveTo>
                <a:lnTo>
                  <a:pt x="788952" y="0"/>
                </a:lnTo>
                <a:lnTo>
                  <a:pt x="788952" y="22567"/>
                </a:lnTo>
                <a:cubicBezTo>
                  <a:pt x="788952" y="90697"/>
                  <a:pt x="788952" y="226957"/>
                  <a:pt x="788952" y="499476"/>
                </a:cubicBezTo>
                <a:cubicBezTo>
                  <a:pt x="698222" y="618796"/>
                  <a:pt x="549308" y="696699"/>
                  <a:pt x="380950" y="696699"/>
                </a:cubicBezTo>
                <a:cubicBezTo>
                  <a:pt x="228654" y="696699"/>
                  <a:pt x="92138" y="632743"/>
                  <a:pt x="0" y="532018"/>
                </a:cubicBezTo>
                <a:cubicBezTo>
                  <a:pt x="0" y="532018"/>
                  <a:pt x="0" y="532018"/>
                  <a:pt x="0" y="297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210394" y="28576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0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02560D-D4A7-F942-998B-B9D25127C90B}"/>
              </a:ext>
            </a:extLst>
          </p:cNvPr>
          <p:cNvGrpSpPr/>
          <p:nvPr/>
        </p:nvGrpSpPr>
        <p:grpSpPr>
          <a:xfrm>
            <a:off x="5211644" y="6017894"/>
            <a:ext cx="13954359" cy="5896500"/>
            <a:chOff x="896027" y="1237928"/>
            <a:chExt cx="13954359" cy="5896500"/>
          </a:xfrm>
        </p:grpSpPr>
        <p:grpSp>
          <p:nvGrpSpPr>
            <p:cNvPr id="10" name="Grupo 16">
              <a:extLst>
                <a:ext uri="{FF2B5EF4-FFF2-40B4-BE49-F238E27FC236}">
                  <a16:creationId xmlns:a16="http://schemas.microsoft.com/office/drawing/2014/main" id="{2210B9DC-5E4A-604C-8287-28B66479C78E}"/>
                </a:ext>
              </a:extLst>
            </p:cNvPr>
            <p:cNvGrpSpPr/>
            <p:nvPr/>
          </p:nvGrpSpPr>
          <p:grpSpPr>
            <a:xfrm>
              <a:off x="2786718" y="1237928"/>
              <a:ext cx="10172977" cy="4468023"/>
              <a:chOff x="2887621" y="1237928"/>
              <a:chExt cx="10172977" cy="4468023"/>
            </a:xfrm>
          </p:grpSpPr>
          <p:sp>
            <p:nvSpPr>
              <p:cNvPr id="11" name="Rectángulo 282">
                <a:extLst>
                  <a:ext uri="{FF2B5EF4-FFF2-40B4-BE49-F238E27FC236}">
                    <a16:creationId xmlns:a16="http://schemas.microsoft.com/office/drawing/2014/main" id="{B3593AC6-7C2B-7D45-8DFF-6A2514EE04F5}"/>
                  </a:ext>
                </a:extLst>
              </p:cNvPr>
              <p:cNvSpPr/>
              <p:nvPr/>
            </p:nvSpPr>
            <p:spPr>
              <a:xfrm>
                <a:off x="3357300" y="1237928"/>
                <a:ext cx="9233618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6600" b="1" dirty="0">
                    <a:solidFill>
                      <a:schemeClr val="accent2"/>
                    </a:solidFill>
                    <a:latin typeface="Cairo" pitchFamily="2" charset="-78"/>
                    <a:cs typeface="Cairo" pitchFamily="2" charset="-78"/>
                  </a:rPr>
                  <a:t>COVID-19</a:t>
                </a:r>
              </a:p>
            </p:txBody>
          </p:sp>
          <p:sp>
            <p:nvSpPr>
              <p:cNvPr id="13" name="Rectángulo 142">
                <a:extLst>
                  <a:ext uri="{FF2B5EF4-FFF2-40B4-BE49-F238E27FC236}">
                    <a16:creationId xmlns:a16="http://schemas.microsoft.com/office/drawing/2014/main" id="{F6A56BFE-2044-E042-A4B4-775EC5C21688}"/>
                  </a:ext>
                </a:extLst>
              </p:cNvPr>
              <p:cNvSpPr/>
              <p:nvPr/>
            </p:nvSpPr>
            <p:spPr>
              <a:xfrm>
                <a:off x="2887621" y="3059073"/>
                <a:ext cx="10172977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6600" b="1" dirty="0">
                    <a:solidFill>
                      <a:schemeClr val="accent2"/>
                    </a:solidFill>
                    <a:latin typeface="Cairo" pitchFamily="2" charset="-78"/>
                    <a:cs typeface="Cairo" pitchFamily="2" charset="-78"/>
                  </a:rPr>
                  <a:t>prevention</a:t>
                </a:r>
              </a:p>
            </p:txBody>
          </p:sp>
        </p:grpSp>
        <p:sp>
          <p:nvSpPr>
            <p:cNvPr id="14" name="Rectángulo 17">
              <a:extLst>
                <a:ext uri="{FF2B5EF4-FFF2-40B4-BE49-F238E27FC236}">
                  <a16:creationId xmlns:a16="http://schemas.microsoft.com/office/drawing/2014/main" id="{D4E66901-FEE7-BD45-975A-1BC653314E4E}"/>
                </a:ext>
              </a:extLst>
            </p:cNvPr>
            <p:cNvSpPr/>
            <p:nvPr/>
          </p:nvSpPr>
          <p:spPr>
            <a:xfrm>
              <a:off x="896027" y="5687878"/>
              <a:ext cx="1395435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400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COVID-19 is an infectious disease caused by a new virus that has not been detected in humans to date.</a:t>
              </a:r>
            </a:p>
          </p:txBody>
        </p:sp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759CA953-5F11-B44A-8B7B-AA81B9FA72FF}"/>
              </a:ext>
            </a:extLst>
          </p:cNvPr>
          <p:cNvSpPr/>
          <p:nvPr/>
        </p:nvSpPr>
        <p:spPr>
          <a:xfrm>
            <a:off x="9021218" y="1"/>
            <a:ext cx="6335210" cy="5333751"/>
          </a:xfrm>
          <a:custGeom>
            <a:avLst/>
            <a:gdLst>
              <a:gd name="connsiteX0" fmla="*/ 0 w 6335210"/>
              <a:gd name="connsiteY0" fmla="*/ 0 h 5333751"/>
              <a:gd name="connsiteX1" fmla="*/ 6335210 w 6335210"/>
              <a:gd name="connsiteY1" fmla="*/ 0 h 5333751"/>
              <a:gd name="connsiteX2" fmla="*/ 6335210 w 6335210"/>
              <a:gd name="connsiteY2" fmla="*/ 2166146 h 5333751"/>
              <a:gd name="connsiteX3" fmla="*/ 3167605 w 6335210"/>
              <a:gd name="connsiteY3" fmla="*/ 5333751 h 5333751"/>
              <a:gd name="connsiteX4" fmla="*/ 0 w 6335210"/>
              <a:gd name="connsiteY4" fmla="*/ 2166146 h 533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5210" h="5333751">
                <a:moveTo>
                  <a:pt x="0" y="0"/>
                </a:moveTo>
                <a:lnTo>
                  <a:pt x="6335210" y="0"/>
                </a:lnTo>
                <a:lnTo>
                  <a:pt x="6335210" y="2166146"/>
                </a:lnTo>
                <a:cubicBezTo>
                  <a:pt x="6335210" y="3915566"/>
                  <a:pt x="4917025" y="5333751"/>
                  <a:pt x="3167605" y="5333751"/>
                </a:cubicBezTo>
                <a:cubicBezTo>
                  <a:pt x="1418185" y="5333751"/>
                  <a:pt x="0" y="3915566"/>
                  <a:pt x="0" y="216614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B01EAA-98A0-474F-9A0E-0DE534167EA8}"/>
              </a:ext>
            </a:extLst>
          </p:cNvPr>
          <p:cNvGrpSpPr/>
          <p:nvPr/>
        </p:nvGrpSpPr>
        <p:grpSpPr>
          <a:xfrm>
            <a:off x="10313303" y="1891659"/>
            <a:ext cx="3751040" cy="1982448"/>
            <a:chOff x="1029100" y="9584230"/>
            <a:chExt cx="13700615" cy="724087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EBC6C42-55AA-854C-BED3-2C6B356AB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325" y="9931395"/>
              <a:ext cx="8034390" cy="6075388"/>
            </a:xfrm>
            <a:custGeom>
              <a:avLst/>
              <a:gdLst>
                <a:gd name="T0" fmla="*/ 2184 w 2859"/>
                <a:gd name="T1" fmla="*/ 1047 h 2159"/>
                <a:gd name="T2" fmla="*/ 2242 w 2859"/>
                <a:gd name="T3" fmla="*/ 1067 h 2159"/>
                <a:gd name="T4" fmla="*/ 2364 w 2859"/>
                <a:gd name="T5" fmla="*/ 840 h 2159"/>
                <a:gd name="T6" fmla="*/ 2265 w 2859"/>
                <a:gd name="T7" fmla="*/ 715 h 2159"/>
                <a:gd name="T8" fmla="*/ 2404 w 2859"/>
                <a:gd name="T9" fmla="*/ 745 h 2159"/>
                <a:gd name="T10" fmla="*/ 2448 w 2859"/>
                <a:gd name="T11" fmla="*/ 616 h 2159"/>
                <a:gd name="T12" fmla="*/ 2357 w 2859"/>
                <a:gd name="T13" fmla="*/ 349 h 2159"/>
                <a:gd name="T14" fmla="*/ 2604 w 2859"/>
                <a:gd name="T15" fmla="*/ 267 h 2159"/>
                <a:gd name="T16" fmla="*/ 2713 w 2859"/>
                <a:gd name="T17" fmla="*/ 471 h 2159"/>
                <a:gd name="T18" fmla="*/ 2703 w 2859"/>
                <a:gd name="T19" fmla="*/ 339 h 2159"/>
                <a:gd name="T20" fmla="*/ 2774 w 2859"/>
                <a:gd name="T21" fmla="*/ 200 h 2159"/>
                <a:gd name="T22" fmla="*/ 2662 w 2859"/>
                <a:gd name="T23" fmla="*/ 142 h 2159"/>
                <a:gd name="T24" fmla="*/ 2198 w 2859"/>
                <a:gd name="T25" fmla="*/ 105 h 2159"/>
                <a:gd name="T26" fmla="*/ 1954 w 2859"/>
                <a:gd name="T27" fmla="*/ 98 h 2159"/>
                <a:gd name="T28" fmla="*/ 1493 w 2859"/>
                <a:gd name="T29" fmla="*/ 30 h 2159"/>
                <a:gd name="T30" fmla="*/ 1283 w 2859"/>
                <a:gd name="T31" fmla="*/ 101 h 2159"/>
                <a:gd name="T32" fmla="*/ 1218 w 2859"/>
                <a:gd name="T33" fmla="*/ 91 h 2159"/>
                <a:gd name="T34" fmla="*/ 1012 w 2859"/>
                <a:gd name="T35" fmla="*/ 152 h 2159"/>
                <a:gd name="T36" fmla="*/ 819 w 2859"/>
                <a:gd name="T37" fmla="*/ 142 h 2159"/>
                <a:gd name="T38" fmla="*/ 429 w 2859"/>
                <a:gd name="T39" fmla="*/ 325 h 2159"/>
                <a:gd name="T40" fmla="*/ 659 w 2859"/>
                <a:gd name="T41" fmla="*/ 220 h 2159"/>
                <a:gd name="T42" fmla="*/ 585 w 2859"/>
                <a:gd name="T43" fmla="*/ 396 h 2159"/>
                <a:gd name="T44" fmla="*/ 315 w 2859"/>
                <a:gd name="T45" fmla="*/ 481 h 2159"/>
                <a:gd name="T46" fmla="*/ 298 w 2859"/>
                <a:gd name="T47" fmla="*/ 532 h 2159"/>
                <a:gd name="T48" fmla="*/ 213 w 2859"/>
                <a:gd name="T49" fmla="*/ 610 h 2159"/>
                <a:gd name="T50" fmla="*/ 308 w 2859"/>
                <a:gd name="T51" fmla="*/ 732 h 2159"/>
                <a:gd name="T52" fmla="*/ 466 w 2859"/>
                <a:gd name="T53" fmla="*/ 606 h 2159"/>
                <a:gd name="T54" fmla="*/ 625 w 2859"/>
                <a:gd name="T55" fmla="*/ 660 h 2159"/>
                <a:gd name="T56" fmla="*/ 731 w 2859"/>
                <a:gd name="T57" fmla="*/ 667 h 2159"/>
                <a:gd name="T58" fmla="*/ 903 w 2859"/>
                <a:gd name="T59" fmla="*/ 806 h 2159"/>
                <a:gd name="T60" fmla="*/ 663 w 2859"/>
                <a:gd name="T61" fmla="*/ 809 h 2159"/>
                <a:gd name="T62" fmla="*/ 480 w 2859"/>
                <a:gd name="T63" fmla="*/ 728 h 2159"/>
                <a:gd name="T64" fmla="*/ 111 w 2859"/>
                <a:gd name="T65" fmla="*/ 904 h 2159"/>
                <a:gd name="T66" fmla="*/ 74 w 2859"/>
                <a:gd name="T67" fmla="*/ 1294 h 2159"/>
                <a:gd name="T68" fmla="*/ 429 w 2859"/>
                <a:gd name="T69" fmla="*/ 1375 h 2159"/>
                <a:gd name="T70" fmla="*/ 531 w 2859"/>
                <a:gd name="T71" fmla="*/ 1606 h 2159"/>
                <a:gd name="T72" fmla="*/ 561 w 2859"/>
                <a:gd name="T73" fmla="*/ 1907 h 2159"/>
                <a:gd name="T74" fmla="*/ 642 w 2859"/>
                <a:gd name="T75" fmla="*/ 2138 h 2159"/>
                <a:gd name="T76" fmla="*/ 907 w 2859"/>
                <a:gd name="T77" fmla="*/ 1951 h 2159"/>
                <a:gd name="T78" fmla="*/ 1086 w 2859"/>
                <a:gd name="T79" fmla="*/ 1447 h 2159"/>
                <a:gd name="T80" fmla="*/ 903 w 2859"/>
                <a:gd name="T81" fmla="*/ 928 h 2159"/>
                <a:gd name="T82" fmla="*/ 1259 w 2859"/>
                <a:gd name="T83" fmla="*/ 1125 h 2159"/>
                <a:gd name="T84" fmla="*/ 1340 w 2859"/>
                <a:gd name="T85" fmla="*/ 1020 h 2159"/>
                <a:gd name="T86" fmla="*/ 1435 w 2859"/>
                <a:gd name="T87" fmla="*/ 972 h 2159"/>
                <a:gd name="T88" fmla="*/ 1571 w 2859"/>
                <a:gd name="T89" fmla="*/ 1043 h 2159"/>
                <a:gd name="T90" fmla="*/ 1710 w 2859"/>
                <a:gd name="T91" fmla="*/ 1267 h 2159"/>
                <a:gd name="T92" fmla="*/ 1849 w 2859"/>
                <a:gd name="T93" fmla="*/ 1026 h 2159"/>
                <a:gd name="T94" fmla="*/ 1988 w 2859"/>
                <a:gd name="T95" fmla="*/ 1162 h 2159"/>
                <a:gd name="T96" fmla="*/ 2062 w 2859"/>
                <a:gd name="T97" fmla="*/ 1209 h 2159"/>
                <a:gd name="T98" fmla="*/ 2184 w 2859"/>
                <a:gd name="T99" fmla="*/ 1267 h 2159"/>
                <a:gd name="T100" fmla="*/ 2171 w 2859"/>
                <a:gd name="T101" fmla="*/ 1104 h 2159"/>
                <a:gd name="T102" fmla="*/ 1269 w 2859"/>
                <a:gd name="T103" fmla="*/ 132 h 2159"/>
                <a:gd name="T104" fmla="*/ 1249 w 2859"/>
                <a:gd name="T105" fmla="*/ 945 h 2159"/>
                <a:gd name="T106" fmla="*/ 1185 w 2859"/>
                <a:gd name="T107" fmla="*/ 911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59" h="2159">
                  <a:moveTo>
                    <a:pt x="2171" y="1104"/>
                  </a:moveTo>
                  <a:lnTo>
                    <a:pt x="2171" y="1104"/>
                  </a:lnTo>
                  <a:cubicBezTo>
                    <a:pt x="2143" y="1077"/>
                    <a:pt x="2167" y="1070"/>
                    <a:pt x="2184" y="1047"/>
                  </a:cubicBezTo>
                  <a:cubicBezTo>
                    <a:pt x="2187" y="1057"/>
                    <a:pt x="2198" y="1057"/>
                    <a:pt x="2211" y="1057"/>
                  </a:cubicBezTo>
                  <a:cubicBezTo>
                    <a:pt x="2218" y="1074"/>
                    <a:pt x="2211" y="1091"/>
                    <a:pt x="2218" y="1104"/>
                  </a:cubicBezTo>
                  <a:cubicBezTo>
                    <a:pt x="2225" y="1091"/>
                    <a:pt x="2235" y="1081"/>
                    <a:pt x="2242" y="1067"/>
                  </a:cubicBezTo>
                  <a:cubicBezTo>
                    <a:pt x="2262" y="1074"/>
                    <a:pt x="2262" y="1043"/>
                    <a:pt x="2272" y="1037"/>
                  </a:cubicBezTo>
                  <a:cubicBezTo>
                    <a:pt x="2289" y="1020"/>
                    <a:pt x="2309" y="1013"/>
                    <a:pt x="2333" y="996"/>
                  </a:cubicBezTo>
                  <a:cubicBezTo>
                    <a:pt x="2391" y="959"/>
                    <a:pt x="2398" y="898"/>
                    <a:pt x="2364" y="840"/>
                  </a:cubicBezTo>
                  <a:cubicBezTo>
                    <a:pt x="2347" y="813"/>
                    <a:pt x="2330" y="803"/>
                    <a:pt x="2320" y="769"/>
                  </a:cubicBezTo>
                  <a:cubicBezTo>
                    <a:pt x="2316" y="752"/>
                    <a:pt x="2330" y="742"/>
                    <a:pt x="2313" y="725"/>
                  </a:cubicBezTo>
                  <a:cubicBezTo>
                    <a:pt x="2303" y="718"/>
                    <a:pt x="2269" y="732"/>
                    <a:pt x="2265" y="715"/>
                  </a:cubicBezTo>
                  <a:cubicBezTo>
                    <a:pt x="2262" y="705"/>
                    <a:pt x="2289" y="681"/>
                    <a:pt x="2296" y="674"/>
                  </a:cubicBezTo>
                  <a:cubicBezTo>
                    <a:pt x="2293" y="725"/>
                    <a:pt x="2337" y="681"/>
                    <a:pt x="2353" y="688"/>
                  </a:cubicBezTo>
                  <a:cubicBezTo>
                    <a:pt x="2357" y="688"/>
                    <a:pt x="2401" y="742"/>
                    <a:pt x="2404" y="745"/>
                  </a:cubicBezTo>
                  <a:cubicBezTo>
                    <a:pt x="2418" y="765"/>
                    <a:pt x="2421" y="820"/>
                    <a:pt x="2455" y="776"/>
                  </a:cubicBezTo>
                  <a:cubicBezTo>
                    <a:pt x="2479" y="745"/>
                    <a:pt x="2438" y="698"/>
                    <a:pt x="2411" y="684"/>
                  </a:cubicBezTo>
                  <a:cubicBezTo>
                    <a:pt x="2425" y="657"/>
                    <a:pt x="2425" y="637"/>
                    <a:pt x="2448" y="616"/>
                  </a:cubicBezTo>
                  <a:cubicBezTo>
                    <a:pt x="2462" y="603"/>
                    <a:pt x="2479" y="599"/>
                    <a:pt x="2492" y="576"/>
                  </a:cubicBezTo>
                  <a:cubicBezTo>
                    <a:pt x="2520" y="525"/>
                    <a:pt x="2509" y="461"/>
                    <a:pt x="2455" y="427"/>
                  </a:cubicBezTo>
                  <a:cubicBezTo>
                    <a:pt x="2411" y="396"/>
                    <a:pt x="2330" y="427"/>
                    <a:pt x="2357" y="349"/>
                  </a:cubicBezTo>
                  <a:cubicBezTo>
                    <a:pt x="2384" y="261"/>
                    <a:pt x="2516" y="376"/>
                    <a:pt x="2523" y="298"/>
                  </a:cubicBezTo>
                  <a:cubicBezTo>
                    <a:pt x="2543" y="305"/>
                    <a:pt x="2547" y="288"/>
                    <a:pt x="2553" y="274"/>
                  </a:cubicBezTo>
                  <a:cubicBezTo>
                    <a:pt x="2577" y="298"/>
                    <a:pt x="2591" y="257"/>
                    <a:pt x="2604" y="267"/>
                  </a:cubicBezTo>
                  <a:cubicBezTo>
                    <a:pt x="2642" y="288"/>
                    <a:pt x="2608" y="305"/>
                    <a:pt x="2611" y="332"/>
                  </a:cubicBezTo>
                  <a:cubicBezTo>
                    <a:pt x="2614" y="372"/>
                    <a:pt x="2655" y="457"/>
                    <a:pt x="2713" y="471"/>
                  </a:cubicBezTo>
                  <a:lnTo>
                    <a:pt x="2713" y="471"/>
                  </a:lnTo>
                  <a:lnTo>
                    <a:pt x="2713" y="471"/>
                  </a:lnTo>
                  <a:cubicBezTo>
                    <a:pt x="2713" y="457"/>
                    <a:pt x="2713" y="440"/>
                    <a:pt x="2716" y="427"/>
                  </a:cubicBezTo>
                  <a:cubicBezTo>
                    <a:pt x="2760" y="406"/>
                    <a:pt x="2709" y="359"/>
                    <a:pt x="2703" y="339"/>
                  </a:cubicBezTo>
                  <a:cubicBezTo>
                    <a:pt x="2699" y="328"/>
                    <a:pt x="2692" y="288"/>
                    <a:pt x="2716" y="315"/>
                  </a:cubicBezTo>
                  <a:cubicBezTo>
                    <a:pt x="2719" y="315"/>
                    <a:pt x="2797" y="264"/>
                    <a:pt x="2797" y="264"/>
                  </a:cubicBezTo>
                  <a:cubicBezTo>
                    <a:pt x="2801" y="244"/>
                    <a:pt x="2764" y="230"/>
                    <a:pt x="2774" y="200"/>
                  </a:cubicBezTo>
                  <a:cubicBezTo>
                    <a:pt x="2801" y="206"/>
                    <a:pt x="2831" y="220"/>
                    <a:pt x="2858" y="217"/>
                  </a:cubicBezTo>
                  <a:cubicBezTo>
                    <a:pt x="2848" y="196"/>
                    <a:pt x="2808" y="166"/>
                    <a:pt x="2780" y="176"/>
                  </a:cubicBezTo>
                  <a:cubicBezTo>
                    <a:pt x="2777" y="156"/>
                    <a:pt x="2682" y="145"/>
                    <a:pt x="2662" y="142"/>
                  </a:cubicBezTo>
                  <a:cubicBezTo>
                    <a:pt x="2611" y="128"/>
                    <a:pt x="2567" y="135"/>
                    <a:pt x="2516" y="135"/>
                  </a:cubicBezTo>
                  <a:cubicBezTo>
                    <a:pt x="2462" y="132"/>
                    <a:pt x="2408" y="125"/>
                    <a:pt x="2353" y="115"/>
                  </a:cubicBezTo>
                  <a:cubicBezTo>
                    <a:pt x="2303" y="108"/>
                    <a:pt x="2249" y="115"/>
                    <a:pt x="2198" y="105"/>
                  </a:cubicBezTo>
                  <a:cubicBezTo>
                    <a:pt x="2177" y="105"/>
                    <a:pt x="2164" y="91"/>
                    <a:pt x="2143" y="91"/>
                  </a:cubicBezTo>
                  <a:cubicBezTo>
                    <a:pt x="2089" y="84"/>
                    <a:pt x="2130" y="98"/>
                    <a:pt x="2079" y="108"/>
                  </a:cubicBezTo>
                  <a:cubicBezTo>
                    <a:pt x="2035" y="115"/>
                    <a:pt x="1998" y="105"/>
                    <a:pt x="1954" y="98"/>
                  </a:cubicBezTo>
                  <a:cubicBezTo>
                    <a:pt x="1927" y="91"/>
                    <a:pt x="1672" y="84"/>
                    <a:pt x="1689" y="54"/>
                  </a:cubicBezTo>
                  <a:lnTo>
                    <a:pt x="1689" y="54"/>
                  </a:lnTo>
                  <a:cubicBezTo>
                    <a:pt x="1700" y="0"/>
                    <a:pt x="1523" y="20"/>
                    <a:pt x="1493" y="30"/>
                  </a:cubicBezTo>
                  <a:cubicBezTo>
                    <a:pt x="1435" y="50"/>
                    <a:pt x="1371" y="84"/>
                    <a:pt x="1310" y="88"/>
                  </a:cubicBezTo>
                  <a:cubicBezTo>
                    <a:pt x="1323" y="115"/>
                    <a:pt x="1347" y="166"/>
                    <a:pt x="1300" y="139"/>
                  </a:cubicBezTo>
                  <a:cubicBezTo>
                    <a:pt x="1290" y="135"/>
                    <a:pt x="1293" y="105"/>
                    <a:pt x="1283" y="101"/>
                  </a:cubicBezTo>
                  <a:cubicBezTo>
                    <a:pt x="1262" y="98"/>
                    <a:pt x="1262" y="112"/>
                    <a:pt x="1266" y="125"/>
                  </a:cubicBezTo>
                  <a:cubicBezTo>
                    <a:pt x="1262" y="122"/>
                    <a:pt x="1256" y="122"/>
                    <a:pt x="1252" y="125"/>
                  </a:cubicBezTo>
                  <a:cubicBezTo>
                    <a:pt x="1242" y="112"/>
                    <a:pt x="1232" y="101"/>
                    <a:pt x="1218" y="91"/>
                  </a:cubicBezTo>
                  <a:cubicBezTo>
                    <a:pt x="1191" y="98"/>
                    <a:pt x="1164" y="115"/>
                    <a:pt x="1212" y="142"/>
                  </a:cubicBezTo>
                  <a:cubicBezTo>
                    <a:pt x="1198" y="179"/>
                    <a:pt x="1151" y="142"/>
                    <a:pt x="1127" y="142"/>
                  </a:cubicBezTo>
                  <a:cubicBezTo>
                    <a:pt x="1096" y="139"/>
                    <a:pt x="1046" y="145"/>
                    <a:pt x="1012" y="152"/>
                  </a:cubicBezTo>
                  <a:cubicBezTo>
                    <a:pt x="957" y="162"/>
                    <a:pt x="869" y="244"/>
                    <a:pt x="825" y="210"/>
                  </a:cubicBezTo>
                  <a:cubicBezTo>
                    <a:pt x="836" y="203"/>
                    <a:pt x="849" y="213"/>
                    <a:pt x="853" y="196"/>
                  </a:cubicBezTo>
                  <a:cubicBezTo>
                    <a:pt x="893" y="183"/>
                    <a:pt x="836" y="149"/>
                    <a:pt x="819" y="142"/>
                  </a:cubicBezTo>
                  <a:cubicBezTo>
                    <a:pt x="775" y="122"/>
                    <a:pt x="714" y="108"/>
                    <a:pt x="663" y="115"/>
                  </a:cubicBezTo>
                  <a:cubicBezTo>
                    <a:pt x="615" y="122"/>
                    <a:pt x="449" y="217"/>
                    <a:pt x="456" y="267"/>
                  </a:cubicBezTo>
                  <a:cubicBezTo>
                    <a:pt x="422" y="274"/>
                    <a:pt x="416" y="288"/>
                    <a:pt x="429" y="325"/>
                  </a:cubicBezTo>
                  <a:cubicBezTo>
                    <a:pt x="466" y="267"/>
                    <a:pt x="541" y="450"/>
                    <a:pt x="581" y="369"/>
                  </a:cubicBezTo>
                  <a:cubicBezTo>
                    <a:pt x="625" y="376"/>
                    <a:pt x="605" y="291"/>
                    <a:pt x="609" y="278"/>
                  </a:cubicBezTo>
                  <a:cubicBezTo>
                    <a:pt x="619" y="250"/>
                    <a:pt x="656" y="247"/>
                    <a:pt x="659" y="220"/>
                  </a:cubicBezTo>
                  <a:cubicBezTo>
                    <a:pt x="690" y="223"/>
                    <a:pt x="609" y="294"/>
                    <a:pt x="693" y="294"/>
                  </a:cubicBezTo>
                  <a:cubicBezTo>
                    <a:pt x="693" y="294"/>
                    <a:pt x="636" y="362"/>
                    <a:pt x="632" y="369"/>
                  </a:cubicBezTo>
                  <a:cubicBezTo>
                    <a:pt x="612" y="389"/>
                    <a:pt x="619" y="393"/>
                    <a:pt x="585" y="396"/>
                  </a:cubicBezTo>
                  <a:cubicBezTo>
                    <a:pt x="548" y="403"/>
                    <a:pt x="510" y="386"/>
                    <a:pt x="476" y="403"/>
                  </a:cubicBezTo>
                  <a:cubicBezTo>
                    <a:pt x="459" y="396"/>
                    <a:pt x="416" y="433"/>
                    <a:pt x="403" y="440"/>
                  </a:cubicBezTo>
                  <a:cubicBezTo>
                    <a:pt x="372" y="464"/>
                    <a:pt x="355" y="474"/>
                    <a:pt x="315" y="481"/>
                  </a:cubicBezTo>
                  <a:cubicBezTo>
                    <a:pt x="318" y="488"/>
                    <a:pt x="321" y="491"/>
                    <a:pt x="325" y="498"/>
                  </a:cubicBezTo>
                  <a:cubicBezTo>
                    <a:pt x="318" y="508"/>
                    <a:pt x="281" y="501"/>
                    <a:pt x="281" y="511"/>
                  </a:cubicBezTo>
                  <a:cubicBezTo>
                    <a:pt x="277" y="522"/>
                    <a:pt x="294" y="522"/>
                    <a:pt x="298" y="532"/>
                  </a:cubicBezTo>
                  <a:cubicBezTo>
                    <a:pt x="288" y="535"/>
                    <a:pt x="277" y="538"/>
                    <a:pt x="267" y="542"/>
                  </a:cubicBezTo>
                  <a:cubicBezTo>
                    <a:pt x="281" y="559"/>
                    <a:pt x="308" y="566"/>
                    <a:pt x="301" y="596"/>
                  </a:cubicBezTo>
                  <a:cubicBezTo>
                    <a:pt x="274" y="627"/>
                    <a:pt x="244" y="589"/>
                    <a:pt x="213" y="610"/>
                  </a:cubicBezTo>
                  <a:cubicBezTo>
                    <a:pt x="176" y="610"/>
                    <a:pt x="169" y="684"/>
                    <a:pt x="176" y="708"/>
                  </a:cubicBezTo>
                  <a:cubicBezTo>
                    <a:pt x="189" y="749"/>
                    <a:pt x="206" y="728"/>
                    <a:pt x="240" y="749"/>
                  </a:cubicBezTo>
                  <a:cubicBezTo>
                    <a:pt x="254" y="738"/>
                    <a:pt x="291" y="738"/>
                    <a:pt x="308" y="732"/>
                  </a:cubicBezTo>
                  <a:cubicBezTo>
                    <a:pt x="328" y="721"/>
                    <a:pt x="342" y="708"/>
                    <a:pt x="355" y="694"/>
                  </a:cubicBezTo>
                  <a:cubicBezTo>
                    <a:pt x="372" y="674"/>
                    <a:pt x="376" y="650"/>
                    <a:pt x="399" y="637"/>
                  </a:cubicBezTo>
                  <a:cubicBezTo>
                    <a:pt x="429" y="623"/>
                    <a:pt x="442" y="630"/>
                    <a:pt x="466" y="606"/>
                  </a:cubicBezTo>
                  <a:cubicBezTo>
                    <a:pt x="497" y="623"/>
                    <a:pt x="558" y="694"/>
                    <a:pt x="585" y="694"/>
                  </a:cubicBezTo>
                  <a:cubicBezTo>
                    <a:pt x="642" y="691"/>
                    <a:pt x="537" y="596"/>
                    <a:pt x="524" y="586"/>
                  </a:cubicBezTo>
                  <a:cubicBezTo>
                    <a:pt x="561" y="603"/>
                    <a:pt x="592" y="650"/>
                    <a:pt x="625" y="660"/>
                  </a:cubicBezTo>
                  <a:cubicBezTo>
                    <a:pt x="625" y="671"/>
                    <a:pt x="663" y="735"/>
                    <a:pt x="676" y="738"/>
                  </a:cubicBezTo>
                  <a:cubicBezTo>
                    <a:pt x="697" y="738"/>
                    <a:pt x="717" y="701"/>
                    <a:pt x="700" y="688"/>
                  </a:cubicBezTo>
                  <a:cubicBezTo>
                    <a:pt x="714" y="688"/>
                    <a:pt x="731" y="681"/>
                    <a:pt x="731" y="667"/>
                  </a:cubicBezTo>
                  <a:cubicBezTo>
                    <a:pt x="758" y="650"/>
                    <a:pt x="747" y="694"/>
                    <a:pt x="754" y="708"/>
                  </a:cubicBezTo>
                  <a:cubicBezTo>
                    <a:pt x="764" y="732"/>
                    <a:pt x="768" y="738"/>
                    <a:pt x="795" y="749"/>
                  </a:cubicBezTo>
                  <a:cubicBezTo>
                    <a:pt x="853" y="769"/>
                    <a:pt x="927" y="718"/>
                    <a:pt x="903" y="806"/>
                  </a:cubicBezTo>
                  <a:cubicBezTo>
                    <a:pt x="876" y="813"/>
                    <a:pt x="890" y="833"/>
                    <a:pt x="866" y="843"/>
                  </a:cubicBezTo>
                  <a:cubicBezTo>
                    <a:pt x="842" y="854"/>
                    <a:pt x="798" y="843"/>
                    <a:pt x="775" y="840"/>
                  </a:cubicBezTo>
                  <a:cubicBezTo>
                    <a:pt x="747" y="837"/>
                    <a:pt x="686" y="806"/>
                    <a:pt x="663" y="809"/>
                  </a:cubicBezTo>
                  <a:cubicBezTo>
                    <a:pt x="639" y="813"/>
                    <a:pt x="653" y="837"/>
                    <a:pt x="629" y="847"/>
                  </a:cubicBezTo>
                  <a:cubicBezTo>
                    <a:pt x="585" y="864"/>
                    <a:pt x="514" y="806"/>
                    <a:pt x="504" y="776"/>
                  </a:cubicBezTo>
                  <a:cubicBezTo>
                    <a:pt x="490" y="745"/>
                    <a:pt x="514" y="745"/>
                    <a:pt x="480" y="728"/>
                  </a:cubicBezTo>
                  <a:cubicBezTo>
                    <a:pt x="459" y="721"/>
                    <a:pt x="416" y="738"/>
                    <a:pt x="393" y="742"/>
                  </a:cubicBezTo>
                  <a:cubicBezTo>
                    <a:pt x="321" y="755"/>
                    <a:pt x="247" y="752"/>
                    <a:pt x="193" y="799"/>
                  </a:cubicBezTo>
                  <a:cubicBezTo>
                    <a:pt x="152" y="833"/>
                    <a:pt x="145" y="871"/>
                    <a:pt x="111" y="904"/>
                  </a:cubicBezTo>
                  <a:cubicBezTo>
                    <a:pt x="64" y="955"/>
                    <a:pt x="27" y="1003"/>
                    <a:pt x="23" y="1070"/>
                  </a:cubicBezTo>
                  <a:cubicBezTo>
                    <a:pt x="23" y="1118"/>
                    <a:pt x="0" y="1179"/>
                    <a:pt x="23" y="1226"/>
                  </a:cubicBezTo>
                  <a:cubicBezTo>
                    <a:pt x="30" y="1247"/>
                    <a:pt x="61" y="1274"/>
                    <a:pt x="74" y="1294"/>
                  </a:cubicBezTo>
                  <a:cubicBezTo>
                    <a:pt x="95" y="1321"/>
                    <a:pt x="118" y="1358"/>
                    <a:pt x="155" y="1372"/>
                  </a:cubicBezTo>
                  <a:cubicBezTo>
                    <a:pt x="223" y="1392"/>
                    <a:pt x="301" y="1321"/>
                    <a:pt x="369" y="1338"/>
                  </a:cubicBezTo>
                  <a:cubicBezTo>
                    <a:pt x="386" y="1342"/>
                    <a:pt x="416" y="1365"/>
                    <a:pt x="429" y="1375"/>
                  </a:cubicBezTo>
                  <a:cubicBezTo>
                    <a:pt x="459" y="1396"/>
                    <a:pt x="480" y="1389"/>
                    <a:pt x="476" y="1440"/>
                  </a:cubicBezTo>
                  <a:cubicBezTo>
                    <a:pt x="476" y="1487"/>
                    <a:pt x="463" y="1474"/>
                    <a:pt x="490" y="1518"/>
                  </a:cubicBezTo>
                  <a:cubicBezTo>
                    <a:pt x="507" y="1548"/>
                    <a:pt x="520" y="1575"/>
                    <a:pt x="531" y="1606"/>
                  </a:cubicBezTo>
                  <a:cubicBezTo>
                    <a:pt x="541" y="1636"/>
                    <a:pt x="548" y="1667"/>
                    <a:pt x="544" y="1697"/>
                  </a:cubicBezTo>
                  <a:cubicBezTo>
                    <a:pt x="537" y="1735"/>
                    <a:pt x="510" y="1762"/>
                    <a:pt x="514" y="1802"/>
                  </a:cubicBezTo>
                  <a:cubicBezTo>
                    <a:pt x="517" y="1840"/>
                    <a:pt x="551" y="1874"/>
                    <a:pt x="561" y="1907"/>
                  </a:cubicBezTo>
                  <a:cubicBezTo>
                    <a:pt x="568" y="1938"/>
                    <a:pt x="561" y="1975"/>
                    <a:pt x="575" y="2002"/>
                  </a:cubicBezTo>
                  <a:cubicBezTo>
                    <a:pt x="585" y="2029"/>
                    <a:pt x="609" y="2050"/>
                    <a:pt x="619" y="2080"/>
                  </a:cubicBezTo>
                  <a:cubicBezTo>
                    <a:pt x="625" y="2101"/>
                    <a:pt x="622" y="2128"/>
                    <a:pt x="642" y="2138"/>
                  </a:cubicBezTo>
                  <a:cubicBezTo>
                    <a:pt x="680" y="2158"/>
                    <a:pt x="764" y="2117"/>
                    <a:pt x="785" y="2090"/>
                  </a:cubicBezTo>
                  <a:lnTo>
                    <a:pt x="785" y="2090"/>
                  </a:lnTo>
                  <a:cubicBezTo>
                    <a:pt x="829" y="2043"/>
                    <a:pt x="876" y="2009"/>
                    <a:pt x="907" y="1951"/>
                  </a:cubicBezTo>
                  <a:cubicBezTo>
                    <a:pt x="941" y="1894"/>
                    <a:pt x="927" y="1843"/>
                    <a:pt x="975" y="1796"/>
                  </a:cubicBezTo>
                  <a:cubicBezTo>
                    <a:pt x="1039" y="1728"/>
                    <a:pt x="1019" y="1694"/>
                    <a:pt x="1008" y="1613"/>
                  </a:cubicBezTo>
                  <a:cubicBezTo>
                    <a:pt x="998" y="1538"/>
                    <a:pt x="1042" y="1501"/>
                    <a:pt x="1086" y="1447"/>
                  </a:cubicBezTo>
                  <a:cubicBezTo>
                    <a:pt x="1124" y="1396"/>
                    <a:pt x="1185" y="1342"/>
                    <a:pt x="1201" y="1281"/>
                  </a:cubicBezTo>
                  <a:cubicBezTo>
                    <a:pt x="1225" y="1196"/>
                    <a:pt x="1144" y="1253"/>
                    <a:pt x="1090" y="1240"/>
                  </a:cubicBezTo>
                  <a:cubicBezTo>
                    <a:pt x="1042" y="1223"/>
                    <a:pt x="883" y="935"/>
                    <a:pt x="903" y="928"/>
                  </a:cubicBezTo>
                  <a:cubicBezTo>
                    <a:pt x="913" y="931"/>
                    <a:pt x="920" y="935"/>
                    <a:pt x="930" y="931"/>
                  </a:cubicBezTo>
                  <a:cubicBezTo>
                    <a:pt x="978" y="1026"/>
                    <a:pt x="1029" y="1121"/>
                    <a:pt x="1086" y="1209"/>
                  </a:cubicBezTo>
                  <a:cubicBezTo>
                    <a:pt x="1117" y="1209"/>
                    <a:pt x="1232" y="1152"/>
                    <a:pt x="1259" y="1125"/>
                  </a:cubicBezTo>
                  <a:lnTo>
                    <a:pt x="1259" y="1125"/>
                  </a:lnTo>
                  <a:lnTo>
                    <a:pt x="1259" y="1125"/>
                  </a:lnTo>
                  <a:cubicBezTo>
                    <a:pt x="1286" y="1104"/>
                    <a:pt x="1347" y="1057"/>
                    <a:pt x="1340" y="1020"/>
                  </a:cubicBezTo>
                  <a:cubicBezTo>
                    <a:pt x="1337" y="1006"/>
                    <a:pt x="1286" y="945"/>
                    <a:pt x="1273" y="938"/>
                  </a:cubicBezTo>
                  <a:cubicBezTo>
                    <a:pt x="1300" y="945"/>
                    <a:pt x="1310" y="962"/>
                    <a:pt x="1340" y="965"/>
                  </a:cubicBezTo>
                  <a:cubicBezTo>
                    <a:pt x="1374" y="969"/>
                    <a:pt x="1401" y="959"/>
                    <a:pt x="1435" y="972"/>
                  </a:cubicBezTo>
                  <a:cubicBezTo>
                    <a:pt x="1466" y="982"/>
                    <a:pt x="1486" y="1003"/>
                    <a:pt x="1506" y="1023"/>
                  </a:cubicBezTo>
                  <a:cubicBezTo>
                    <a:pt x="1517" y="1037"/>
                    <a:pt x="1527" y="1047"/>
                    <a:pt x="1540" y="1053"/>
                  </a:cubicBezTo>
                  <a:cubicBezTo>
                    <a:pt x="1550" y="1050"/>
                    <a:pt x="1561" y="1047"/>
                    <a:pt x="1571" y="1043"/>
                  </a:cubicBezTo>
                  <a:cubicBezTo>
                    <a:pt x="1594" y="1060"/>
                    <a:pt x="1581" y="1087"/>
                    <a:pt x="1584" y="1111"/>
                  </a:cubicBezTo>
                  <a:cubicBezTo>
                    <a:pt x="1591" y="1145"/>
                    <a:pt x="1615" y="1179"/>
                    <a:pt x="1628" y="1209"/>
                  </a:cubicBezTo>
                  <a:cubicBezTo>
                    <a:pt x="1645" y="1257"/>
                    <a:pt x="1656" y="1335"/>
                    <a:pt x="1710" y="1267"/>
                  </a:cubicBezTo>
                  <a:lnTo>
                    <a:pt x="1710" y="1267"/>
                  </a:lnTo>
                  <a:cubicBezTo>
                    <a:pt x="1730" y="1233"/>
                    <a:pt x="1716" y="1192"/>
                    <a:pt x="1730" y="1152"/>
                  </a:cubicBezTo>
                  <a:cubicBezTo>
                    <a:pt x="1744" y="1104"/>
                    <a:pt x="1805" y="1053"/>
                    <a:pt x="1849" y="1026"/>
                  </a:cubicBezTo>
                  <a:cubicBezTo>
                    <a:pt x="1886" y="1040"/>
                    <a:pt x="1899" y="1040"/>
                    <a:pt x="1927" y="1074"/>
                  </a:cubicBezTo>
                  <a:cubicBezTo>
                    <a:pt x="1940" y="1091"/>
                    <a:pt x="1960" y="1138"/>
                    <a:pt x="1974" y="1148"/>
                  </a:cubicBezTo>
                  <a:cubicBezTo>
                    <a:pt x="1974" y="1148"/>
                    <a:pt x="1991" y="1165"/>
                    <a:pt x="1988" y="1162"/>
                  </a:cubicBezTo>
                  <a:cubicBezTo>
                    <a:pt x="1988" y="1159"/>
                    <a:pt x="2011" y="1159"/>
                    <a:pt x="2021" y="1169"/>
                  </a:cubicBezTo>
                  <a:cubicBezTo>
                    <a:pt x="2055" y="1199"/>
                    <a:pt x="2018" y="1260"/>
                    <a:pt x="2045" y="1294"/>
                  </a:cubicBezTo>
                  <a:cubicBezTo>
                    <a:pt x="2059" y="1274"/>
                    <a:pt x="2055" y="1233"/>
                    <a:pt x="2062" y="1209"/>
                  </a:cubicBezTo>
                  <a:cubicBezTo>
                    <a:pt x="2069" y="1209"/>
                    <a:pt x="2065" y="1250"/>
                    <a:pt x="2076" y="1257"/>
                  </a:cubicBezTo>
                  <a:cubicBezTo>
                    <a:pt x="2086" y="1247"/>
                    <a:pt x="2076" y="1233"/>
                    <a:pt x="2086" y="1226"/>
                  </a:cubicBezTo>
                  <a:cubicBezTo>
                    <a:pt x="2120" y="1253"/>
                    <a:pt x="2140" y="1314"/>
                    <a:pt x="2184" y="1267"/>
                  </a:cubicBezTo>
                  <a:lnTo>
                    <a:pt x="2184" y="1267"/>
                  </a:lnTo>
                  <a:cubicBezTo>
                    <a:pt x="2204" y="1264"/>
                    <a:pt x="2228" y="1219"/>
                    <a:pt x="2228" y="1203"/>
                  </a:cubicBezTo>
                  <a:cubicBezTo>
                    <a:pt x="2231" y="1169"/>
                    <a:pt x="2191" y="1128"/>
                    <a:pt x="2171" y="1104"/>
                  </a:cubicBezTo>
                  <a:close/>
                  <a:moveTo>
                    <a:pt x="1273" y="142"/>
                  </a:moveTo>
                  <a:lnTo>
                    <a:pt x="1273" y="142"/>
                  </a:lnTo>
                  <a:cubicBezTo>
                    <a:pt x="1273" y="139"/>
                    <a:pt x="1273" y="135"/>
                    <a:pt x="1269" y="132"/>
                  </a:cubicBezTo>
                  <a:cubicBezTo>
                    <a:pt x="1273" y="135"/>
                    <a:pt x="1273" y="139"/>
                    <a:pt x="1273" y="142"/>
                  </a:cubicBezTo>
                  <a:close/>
                  <a:moveTo>
                    <a:pt x="1249" y="945"/>
                  </a:moveTo>
                  <a:lnTo>
                    <a:pt x="1249" y="945"/>
                  </a:lnTo>
                  <a:cubicBezTo>
                    <a:pt x="1225" y="955"/>
                    <a:pt x="1242" y="972"/>
                    <a:pt x="1212" y="976"/>
                  </a:cubicBezTo>
                  <a:cubicBezTo>
                    <a:pt x="1174" y="982"/>
                    <a:pt x="1164" y="925"/>
                    <a:pt x="1154" y="901"/>
                  </a:cubicBezTo>
                  <a:cubicBezTo>
                    <a:pt x="1164" y="904"/>
                    <a:pt x="1174" y="915"/>
                    <a:pt x="1185" y="911"/>
                  </a:cubicBezTo>
                  <a:cubicBezTo>
                    <a:pt x="1195" y="945"/>
                    <a:pt x="1246" y="935"/>
                    <a:pt x="1269" y="938"/>
                  </a:cubicBezTo>
                  <a:cubicBezTo>
                    <a:pt x="1262" y="942"/>
                    <a:pt x="1256" y="942"/>
                    <a:pt x="1249" y="9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B782131-44C0-D242-997C-229D784B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043" y="13204665"/>
              <a:ext cx="2578940" cy="3620435"/>
            </a:xfrm>
            <a:custGeom>
              <a:avLst/>
              <a:gdLst>
                <a:gd name="T0" fmla="*/ 878 w 916"/>
                <a:gd name="T1" fmla="*/ 359 h 1288"/>
                <a:gd name="T2" fmla="*/ 878 w 916"/>
                <a:gd name="T3" fmla="*/ 359 h 1288"/>
                <a:gd name="T4" fmla="*/ 665 w 916"/>
                <a:gd name="T5" fmla="*/ 274 h 1288"/>
                <a:gd name="T6" fmla="*/ 600 w 916"/>
                <a:gd name="T7" fmla="*/ 234 h 1288"/>
                <a:gd name="T8" fmla="*/ 553 w 916"/>
                <a:gd name="T9" fmla="*/ 159 h 1288"/>
                <a:gd name="T10" fmla="*/ 475 w 916"/>
                <a:gd name="T11" fmla="*/ 125 h 1288"/>
                <a:gd name="T12" fmla="*/ 356 w 916"/>
                <a:gd name="T13" fmla="*/ 51 h 1288"/>
                <a:gd name="T14" fmla="*/ 261 w 916"/>
                <a:gd name="T15" fmla="*/ 37 h 1288"/>
                <a:gd name="T16" fmla="*/ 200 w 916"/>
                <a:gd name="T17" fmla="*/ 47 h 1288"/>
                <a:gd name="T18" fmla="*/ 85 w 916"/>
                <a:gd name="T19" fmla="*/ 98 h 1288"/>
                <a:gd name="T20" fmla="*/ 89 w 916"/>
                <a:gd name="T21" fmla="*/ 156 h 1288"/>
                <a:gd name="T22" fmla="*/ 28 w 916"/>
                <a:gd name="T23" fmla="*/ 261 h 1288"/>
                <a:gd name="T24" fmla="*/ 14 w 916"/>
                <a:gd name="T25" fmla="*/ 339 h 1288"/>
                <a:gd name="T26" fmla="*/ 0 w 916"/>
                <a:gd name="T27" fmla="*/ 369 h 1288"/>
                <a:gd name="T28" fmla="*/ 31 w 916"/>
                <a:gd name="T29" fmla="*/ 403 h 1288"/>
                <a:gd name="T30" fmla="*/ 150 w 916"/>
                <a:gd name="T31" fmla="*/ 569 h 1288"/>
                <a:gd name="T32" fmla="*/ 231 w 916"/>
                <a:gd name="T33" fmla="*/ 620 h 1288"/>
                <a:gd name="T34" fmla="*/ 248 w 916"/>
                <a:gd name="T35" fmla="*/ 712 h 1288"/>
                <a:gd name="T36" fmla="*/ 265 w 916"/>
                <a:gd name="T37" fmla="*/ 979 h 1288"/>
                <a:gd name="T38" fmla="*/ 299 w 916"/>
                <a:gd name="T39" fmla="*/ 1084 h 1288"/>
                <a:gd name="T40" fmla="*/ 322 w 916"/>
                <a:gd name="T41" fmla="*/ 1118 h 1288"/>
                <a:gd name="T42" fmla="*/ 309 w 916"/>
                <a:gd name="T43" fmla="*/ 1165 h 1288"/>
                <a:gd name="T44" fmla="*/ 441 w 916"/>
                <a:gd name="T45" fmla="*/ 1287 h 1288"/>
                <a:gd name="T46" fmla="*/ 441 w 916"/>
                <a:gd name="T47" fmla="*/ 1243 h 1288"/>
                <a:gd name="T48" fmla="*/ 451 w 916"/>
                <a:gd name="T49" fmla="*/ 1145 h 1288"/>
                <a:gd name="T50" fmla="*/ 468 w 916"/>
                <a:gd name="T51" fmla="*/ 1047 h 1288"/>
                <a:gd name="T52" fmla="*/ 539 w 916"/>
                <a:gd name="T53" fmla="*/ 952 h 1288"/>
                <a:gd name="T54" fmla="*/ 631 w 916"/>
                <a:gd name="T55" fmla="*/ 874 h 1288"/>
                <a:gd name="T56" fmla="*/ 671 w 916"/>
                <a:gd name="T57" fmla="*/ 779 h 1288"/>
                <a:gd name="T58" fmla="*/ 732 w 916"/>
                <a:gd name="T59" fmla="*/ 722 h 1288"/>
                <a:gd name="T60" fmla="*/ 871 w 916"/>
                <a:gd name="T61" fmla="*/ 440 h 1288"/>
                <a:gd name="T62" fmla="*/ 871 w 916"/>
                <a:gd name="T63" fmla="*/ 440 h 1288"/>
                <a:gd name="T64" fmla="*/ 878 w 916"/>
                <a:gd name="T65" fmla="*/ 359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6" h="1288">
                  <a:moveTo>
                    <a:pt x="878" y="359"/>
                  </a:moveTo>
                  <a:lnTo>
                    <a:pt x="878" y="359"/>
                  </a:lnTo>
                  <a:cubicBezTo>
                    <a:pt x="814" y="312"/>
                    <a:pt x="739" y="302"/>
                    <a:pt x="665" y="274"/>
                  </a:cubicBezTo>
                  <a:cubicBezTo>
                    <a:pt x="624" y="257"/>
                    <a:pt x="617" y="268"/>
                    <a:pt x="600" y="234"/>
                  </a:cubicBezTo>
                  <a:cubicBezTo>
                    <a:pt x="580" y="203"/>
                    <a:pt x="590" y="183"/>
                    <a:pt x="553" y="159"/>
                  </a:cubicBezTo>
                  <a:cubicBezTo>
                    <a:pt x="529" y="146"/>
                    <a:pt x="502" y="139"/>
                    <a:pt x="475" y="125"/>
                  </a:cubicBezTo>
                  <a:cubicBezTo>
                    <a:pt x="438" y="102"/>
                    <a:pt x="400" y="64"/>
                    <a:pt x="356" y="51"/>
                  </a:cubicBezTo>
                  <a:cubicBezTo>
                    <a:pt x="329" y="41"/>
                    <a:pt x="292" y="41"/>
                    <a:pt x="261" y="37"/>
                  </a:cubicBezTo>
                  <a:cubicBezTo>
                    <a:pt x="228" y="30"/>
                    <a:pt x="221" y="24"/>
                    <a:pt x="200" y="47"/>
                  </a:cubicBezTo>
                  <a:cubicBezTo>
                    <a:pt x="173" y="0"/>
                    <a:pt x="99" y="64"/>
                    <a:pt x="85" y="98"/>
                  </a:cubicBezTo>
                  <a:cubicBezTo>
                    <a:pt x="75" y="122"/>
                    <a:pt x="92" y="132"/>
                    <a:pt x="89" y="156"/>
                  </a:cubicBezTo>
                  <a:cubicBezTo>
                    <a:pt x="85" y="193"/>
                    <a:pt x="44" y="227"/>
                    <a:pt x="28" y="261"/>
                  </a:cubicBezTo>
                  <a:cubicBezTo>
                    <a:pt x="11" y="291"/>
                    <a:pt x="14" y="305"/>
                    <a:pt x="14" y="339"/>
                  </a:cubicBezTo>
                  <a:cubicBezTo>
                    <a:pt x="14" y="349"/>
                    <a:pt x="0" y="352"/>
                    <a:pt x="0" y="369"/>
                  </a:cubicBezTo>
                  <a:cubicBezTo>
                    <a:pt x="4" y="379"/>
                    <a:pt x="21" y="393"/>
                    <a:pt x="31" y="403"/>
                  </a:cubicBezTo>
                  <a:cubicBezTo>
                    <a:pt x="72" y="461"/>
                    <a:pt x="89" y="522"/>
                    <a:pt x="150" y="569"/>
                  </a:cubicBezTo>
                  <a:cubicBezTo>
                    <a:pt x="173" y="586"/>
                    <a:pt x="211" y="596"/>
                    <a:pt x="231" y="620"/>
                  </a:cubicBezTo>
                  <a:cubicBezTo>
                    <a:pt x="261" y="647"/>
                    <a:pt x="248" y="671"/>
                    <a:pt x="248" y="712"/>
                  </a:cubicBezTo>
                  <a:cubicBezTo>
                    <a:pt x="248" y="800"/>
                    <a:pt x="255" y="891"/>
                    <a:pt x="265" y="979"/>
                  </a:cubicBezTo>
                  <a:cubicBezTo>
                    <a:pt x="272" y="1020"/>
                    <a:pt x="278" y="1047"/>
                    <a:pt x="299" y="1084"/>
                  </a:cubicBezTo>
                  <a:cubicBezTo>
                    <a:pt x="305" y="1094"/>
                    <a:pt x="319" y="1105"/>
                    <a:pt x="322" y="1118"/>
                  </a:cubicBezTo>
                  <a:cubicBezTo>
                    <a:pt x="326" y="1138"/>
                    <a:pt x="309" y="1152"/>
                    <a:pt x="309" y="1165"/>
                  </a:cubicBezTo>
                  <a:cubicBezTo>
                    <a:pt x="316" y="1223"/>
                    <a:pt x="380" y="1287"/>
                    <a:pt x="441" y="1287"/>
                  </a:cubicBezTo>
                  <a:cubicBezTo>
                    <a:pt x="441" y="1274"/>
                    <a:pt x="438" y="1260"/>
                    <a:pt x="441" y="1243"/>
                  </a:cubicBezTo>
                  <a:cubicBezTo>
                    <a:pt x="492" y="1223"/>
                    <a:pt x="455" y="1179"/>
                    <a:pt x="451" y="1145"/>
                  </a:cubicBezTo>
                  <a:cubicBezTo>
                    <a:pt x="448" y="1132"/>
                    <a:pt x="461" y="1061"/>
                    <a:pt x="468" y="1047"/>
                  </a:cubicBezTo>
                  <a:cubicBezTo>
                    <a:pt x="482" y="1030"/>
                    <a:pt x="600" y="986"/>
                    <a:pt x="539" y="952"/>
                  </a:cubicBezTo>
                  <a:cubicBezTo>
                    <a:pt x="580" y="962"/>
                    <a:pt x="610" y="901"/>
                    <a:pt x="631" y="874"/>
                  </a:cubicBezTo>
                  <a:cubicBezTo>
                    <a:pt x="651" y="844"/>
                    <a:pt x="661" y="813"/>
                    <a:pt x="671" y="779"/>
                  </a:cubicBezTo>
                  <a:cubicBezTo>
                    <a:pt x="692" y="735"/>
                    <a:pt x="692" y="742"/>
                    <a:pt x="732" y="722"/>
                  </a:cubicBezTo>
                  <a:cubicBezTo>
                    <a:pt x="854" y="657"/>
                    <a:pt x="797" y="539"/>
                    <a:pt x="871" y="440"/>
                  </a:cubicBezTo>
                  <a:lnTo>
                    <a:pt x="871" y="440"/>
                  </a:lnTo>
                  <a:cubicBezTo>
                    <a:pt x="895" y="413"/>
                    <a:pt x="915" y="383"/>
                    <a:pt x="878" y="35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553F9F3-6D30-744A-8447-BE482E09F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8750" y="14357753"/>
              <a:ext cx="2157383" cy="1562243"/>
            </a:xfrm>
            <a:custGeom>
              <a:avLst/>
              <a:gdLst>
                <a:gd name="T0" fmla="*/ 654 w 766"/>
                <a:gd name="T1" fmla="*/ 105 h 557"/>
                <a:gd name="T2" fmla="*/ 654 w 766"/>
                <a:gd name="T3" fmla="*/ 105 h 557"/>
                <a:gd name="T4" fmla="*/ 610 w 766"/>
                <a:gd name="T5" fmla="*/ 44 h 557"/>
                <a:gd name="T6" fmla="*/ 593 w 766"/>
                <a:gd name="T7" fmla="*/ 24 h 557"/>
                <a:gd name="T8" fmla="*/ 488 w 766"/>
                <a:gd name="T9" fmla="*/ 82 h 557"/>
                <a:gd name="T10" fmla="*/ 471 w 766"/>
                <a:gd name="T11" fmla="*/ 21 h 557"/>
                <a:gd name="T12" fmla="*/ 379 w 766"/>
                <a:gd name="T13" fmla="*/ 44 h 557"/>
                <a:gd name="T14" fmla="*/ 349 w 766"/>
                <a:gd name="T15" fmla="*/ 65 h 557"/>
                <a:gd name="T16" fmla="*/ 301 w 766"/>
                <a:gd name="T17" fmla="*/ 61 h 557"/>
                <a:gd name="T18" fmla="*/ 213 w 766"/>
                <a:gd name="T19" fmla="*/ 122 h 557"/>
                <a:gd name="T20" fmla="*/ 142 w 766"/>
                <a:gd name="T21" fmla="*/ 173 h 557"/>
                <a:gd name="T22" fmla="*/ 54 w 766"/>
                <a:gd name="T23" fmla="*/ 221 h 557"/>
                <a:gd name="T24" fmla="*/ 10 w 766"/>
                <a:gd name="T25" fmla="*/ 383 h 557"/>
                <a:gd name="T26" fmla="*/ 0 w 766"/>
                <a:gd name="T27" fmla="*/ 465 h 557"/>
                <a:gd name="T28" fmla="*/ 84 w 766"/>
                <a:gd name="T29" fmla="*/ 458 h 557"/>
                <a:gd name="T30" fmla="*/ 315 w 766"/>
                <a:gd name="T31" fmla="*/ 410 h 557"/>
                <a:gd name="T32" fmla="*/ 362 w 766"/>
                <a:gd name="T33" fmla="*/ 458 h 557"/>
                <a:gd name="T34" fmla="*/ 413 w 766"/>
                <a:gd name="T35" fmla="*/ 444 h 557"/>
                <a:gd name="T36" fmla="*/ 460 w 766"/>
                <a:gd name="T37" fmla="*/ 546 h 557"/>
                <a:gd name="T38" fmla="*/ 603 w 766"/>
                <a:gd name="T39" fmla="*/ 495 h 557"/>
                <a:gd name="T40" fmla="*/ 603 w 766"/>
                <a:gd name="T41" fmla="*/ 495 h 557"/>
                <a:gd name="T42" fmla="*/ 671 w 766"/>
                <a:gd name="T43" fmla="*/ 437 h 557"/>
                <a:gd name="T44" fmla="*/ 745 w 766"/>
                <a:gd name="T45" fmla="*/ 322 h 557"/>
                <a:gd name="T46" fmla="*/ 654 w 766"/>
                <a:gd name="T47" fmla="*/ 10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6" h="557">
                  <a:moveTo>
                    <a:pt x="654" y="105"/>
                  </a:moveTo>
                  <a:lnTo>
                    <a:pt x="654" y="105"/>
                  </a:lnTo>
                  <a:cubicBezTo>
                    <a:pt x="647" y="82"/>
                    <a:pt x="643" y="51"/>
                    <a:pt x="610" y="44"/>
                  </a:cubicBezTo>
                  <a:cubicBezTo>
                    <a:pt x="606" y="38"/>
                    <a:pt x="606" y="27"/>
                    <a:pt x="593" y="24"/>
                  </a:cubicBezTo>
                  <a:cubicBezTo>
                    <a:pt x="582" y="65"/>
                    <a:pt x="528" y="170"/>
                    <a:pt x="488" y="82"/>
                  </a:cubicBezTo>
                  <a:cubicBezTo>
                    <a:pt x="474" y="61"/>
                    <a:pt x="494" y="34"/>
                    <a:pt x="471" y="21"/>
                  </a:cubicBezTo>
                  <a:cubicBezTo>
                    <a:pt x="440" y="0"/>
                    <a:pt x="403" y="31"/>
                    <a:pt x="379" y="44"/>
                  </a:cubicBezTo>
                  <a:cubicBezTo>
                    <a:pt x="366" y="51"/>
                    <a:pt x="366" y="61"/>
                    <a:pt x="349" y="65"/>
                  </a:cubicBezTo>
                  <a:cubicBezTo>
                    <a:pt x="332" y="68"/>
                    <a:pt x="318" y="58"/>
                    <a:pt x="301" y="61"/>
                  </a:cubicBezTo>
                  <a:cubicBezTo>
                    <a:pt x="267" y="68"/>
                    <a:pt x="240" y="102"/>
                    <a:pt x="213" y="122"/>
                  </a:cubicBezTo>
                  <a:cubicBezTo>
                    <a:pt x="189" y="146"/>
                    <a:pt x="172" y="160"/>
                    <a:pt x="142" y="173"/>
                  </a:cubicBezTo>
                  <a:cubicBezTo>
                    <a:pt x="122" y="183"/>
                    <a:pt x="61" y="193"/>
                    <a:pt x="54" y="221"/>
                  </a:cubicBezTo>
                  <a:cubicBezTo>
                    <a:pt x="0" y="244"/>
                    <a:pt x="10" y="332"/>
                    <a:pt x="10" y="383"/>
                  </a:cubicBezTo>
                  <a:cubicBezTo>
                    <a:pt x="10" y="390"/>
                    <a:pt x="3" y="468"/>
                    <a:pt x="0" y="465"/>
                  </a:cubicBezTo>
                  <a:cubicBezTo>
                    <a:pt x="17" y="481"/>
                    <a:pt x="64" y="461"/>
                    <a:pt x="84" y="458"/>
                  </a:cubicBezTo>
                  <a:cubicBezTo>
                    <a:pt x="142" y="448"/>
                    <a:pt x="257" y="387"/>
                    <a:pt x="315" y="410"/>
                  </a:cubicBezTo>
                  <a:cubicBezTo>
                    <a:pt x="342" y="424"/>
                    <a:pt x="339" y="451"/>
                    <a:pt x="362" y="458"/>
                  </a:cubicBezTo>
                  <a:cubicBezTo>
                    <a:pt x="379" y="465"/>
                    <a:pt x="393" y="437"/>
                    <a:pt x="413" y="444"/>
                  </a:cubicBezTo>
                  <a:cubicBezTo>
                    <a:pt x="376" y="485"/>
                    <a:pt x="420" y="539"/>
                    <a:pt x="460" y="546"/>
                  </a:cubicBezTo>
                  <a:cubicBezTo>
                    <a:pt x="511" y="556"/>
                    <a:pt x="572" y="536"/>
                    <a:pt x="603" y="495"/>
                  </a:cubicBezTo>
                  <a:lnTo>
                    <a:pt x="603" y="495"/>
                  </a:lnTo>
                  <a:cubicBezTo>
                    <a:pt x="616" y="495"/>
                    <a:pt x="660" y="448"/>
                    <a:pt x="671" y="437"/>
                  </a:cubicBezTo>
                  <a:cubicBezTo>
                    <a:pt x="704" y="404"/>
                    <a:pt x="735" y="366"/>
                    <a:pt x="745" y="322"/>
                  </a:cubicBezTo>
                  <a:cubicBezTo>
                    <a:pt x="765" y="237"/>
                    <a:pt x="667" y="187"/>
                    <a:pt x="654" y="10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5E6D425-003A-F944-BF5F-1EA42285E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00" y="10092583"/>
              <a:ext cx="4550337" cy="3409652"/>
            </a:xfrm>
            <a:custGeom>
              <a:avLst/>
              <a:gdLst>
                <a:gd name="T0" fmla="*/ 857 w 1617"/>
                <a:gd name="T1" fmla="*/ 1139 h 1214"/>
                <a:gd name="T2" fmla="*/ 867 w 1617"/>
                <a:gd name="T3" fmla="*/ 1054 h 1214"/>
                <a:gd name="T4" fmla="*/ 806 w 1617"/>
                <a:gd name="T5" fmla="*/ 939 h 1214"/>
                <a:gd name="T6" fmla="*/ 681 w 1617"/>
                <a:gd name="T7" fmla="*/ 824 h 1214"/>
                <a:gd name="T8" fmla="*/ 840 w 1617"/>
                <a:gd name="T9" fmla="*/ 770 h 1214"/>
                <a:gd name="T10" fmla="*/ 931 w 1617"/>
                <a:gd name="T11" fmla="*/ 827 h 1214"/>
                <a:gd name="T12" fmla="*/ 1080 w 1617"/>
                <a:gd name="T13" fmla="*/ 678 h 1214"/>
                <a:gd name="T14" fmla="*/ 1246 w 1617"/>
                <a:gd name="T15" fmla="*/ 536 h 1214"/>
                <a:gd name="T16" fmla="*/ 1338 w 1617"/>
                <a:gd name="T17" fmla="*/ 519 h 1214"/>
                <a:gd name="T18" fmla="*/ 1372 w 1617"/>
                <a:gd name="T19" fmla="*/ 465 h 1214"/>
                <a:gd name="T20" fmla="*/ 1358 w 1617"/>
                <a:gd name="T21" fmla="*/ 410 h 1214"/>
                <a:gd name="T22" fmla="*/ 1548 w 1617"/>
                <a:gd name="T23" fmla="*/ 356 h 1214"/>
                <a:gd name="T24" fmla="*/ 1538 w 1617"/>
                <a:gd name="T25" fmla="*/ 282 h 1214"/>
                <a:gd name="T26" fmla="*/ 1446 w 1617"/>
                <a:gd name="T27" fmla="*/ 214 h 1214"/>
                <a:gd name="T28" fmla="*/ 1297 w 1617"/>
                <a:gd name="T29" fmla="*/ 207 h 1214"/>
                <a:gd name="T30" fmla="*/ 1165 w 1617"/>
                <a:gd name="T31" fmla="*/ 332 h 1214"/>
                <a:gd name="T32" fmla="*/ 1057 w 1617"/>
                <a:gd name="T33" fmla="*/ 258 h 1214"/>
                <a:gd name="T34" fmla="*/ 1257 w 1617"/>
                <a:gd name="T35" fmla="*/ 105 h 1214"/>
                <a:gd name="T36" fmla="*/ 1267 w 1617"/>
                <a:gd name="T37" fmla="*/ 82 h 1214"/>
                <a:gd name="T38" fmla="*/ 1260 w 1617"/>
                <a:gd name="T39" fmla="*/ 78 h 1214"/>
                <a:gd name="T40" fmla="*/ 1196 w 1617"/>
                <a:gd name="T41" fmla="*/ 31 h 1214"/>
                <a:gd name="T42" fmla="*/ 1009 w 1617"/>
                <a:gd name="T43" fmla="*/ 58 h 1214"/>
                <a:gd name="T44" fmla="*/ 711 w 1617"/>
                <a:gd name="T45" fmla="*/ 31 h 1214"/>
                <a:gd name="T46" fmla="*/ 515 w 1617"/>
                <a:gd name="T47" fmla="*/ 17 h 1214"/>
                <a:gd name="T48" fmla="*/ 196 w 1617"/>
                <a:gd name="T49" fmla="*/ 58 h 1214"/>
                <a:gd name="T50" fmla="*/ 94 w 1617"/>
                <a:gd name="T51" fmla="*/ 237 h 1214"/>
                <a:gd name="T52" fmla="*/ 362 w 1617"/>
                <a:gd name="T53" fmla="*/ 227 h 1214"/>
                <a:gd name="T54" fmla="*/ 359 w 1617"/>
                <a:gd name="T55" fmla="*/ 468 h 1214"/>
                <a:gd name="T56" fmla="*/ 281 w 1617"/>
                <a:gd name="T57" fmla="*/ 675 h 1214"/>
                <a:gd name="T58" fmla="*/ 386 w 1617"/>
                <a:gd name="T59" fmla="*/ 885 h 1214"/>
                <a:gd name="T60" fmla="*/ 467 w 1617"/>
                <a:gd name="T61" fmla="*/ 929 h 1214"/>
                <a:gd name="T62" fmla="*/ 593 w 1617"/>
                <a:gd name="T63" fmla="*/ 1054 h 1214"/>
                <a:gd name="T64" fmla="*/ 731 w 1617"/>
                <a:gd name="T65" fmla="*/ 1095 h 1214"/>
                <a:gd name="T66" fmla="*/ 823 w 1617"/>
                <a:gd name="T67" fmla="*/ 1166 h 1214"/>
                <a:gd name="T68" fmla="*/ 857 w 1617"/>
                <a:gd name="T69" fmla="*/ 1139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17" h="1214">
                  <a:moveTo>
                    <a:pt x="857" y="1139"/>
                  </a:moveTo>
                  <a:lnTo>
                    <a:pt x="857" y="1139"/>
                  </a:lnTo>
                  <a:cubicBezTo>
                    <a:pt x="857" y="1139"/>
                    <a:pt x="860" y="1135"/>
                    <a:pt x="860" y="1132"/>
                  </a:cubicBezTo>
                  <a:cubicBezTo>
                    <a:pt x="881" y="1122"/>
                    <a:pt x="881" y="1071"/>
                    <a:pt x="867" y="1054"/>
                  </a:cubicBezTo>
                  <a:cubicBezTo>
                    <a:pt x="850" y="1030"/>
                    <a:pt x="813" y="1047"/>
                    <a:pt x="806" y="1013"/>
                  </a:cubicBezTo>
                  <a:cubicBezTo>
                    <a:pt x="799" y="990"/>
                    <a:pt x="853" y="952"/>
                    <a:pt x="806" y="939"/>
                  </a:cubicBezTo>
                  <a:cubicBezTo>
                    <a:pt x="775" y="929"/>
                    <a:pt x="745" y="983"/>
                    <a:pt x="718" y="990"/>
                  </a:cubicBezTo>
                  <a:cubicBezTo>
                    <a:pt x="606" y="1017"/>
                    <a:pt x="643" y="871"/>
                    <a:pt x="681" y="824"/>
                  </a:cubicBezTo>
                  <a:cubicBezTo>
                    <a:pt x="701" y="800"/>
                    <a:pt x="728" y="783"/>
                    <a:pt x="762" y="783"/>
                  </a:cubicBezTo>
                  <a:cubicBezTo>
                    <a:pt x="806" y="783"/>
                    <a:pt x="809" y="807"/>
                    <a:pt x="840" y="770"/>
                  </a:cubicBezTo>
                  <a:lnTo>
                    <a:pt x="840" y="770"/>
                  </a:lnTo>
                  <a:cubicBezTo>
                    <a:pt x="894" y="752"/>
                    <a:pt x="914" y="790"/>
                    <a:pt x="931" y="827"/>
                  </a:cubicBezTo>
                  <a:cubicBezTo>
                    <a:pt x="979" y="929"/>
                    <a:pt x="999" y="780"/>
                    <a:pt x="975" y="766"/>
                  </a:cubicBezTo>
                  <a:cubicBezTo>
                    <a:pt x="1009" y="732"/>
                    <a:pt x="1040" y="705"/>
                    <a:pt x="1080" y="678"/>
                  </a:cubicBezTo>
                  <a:cubicBezTo>
                    <a:pt x="1114" y="651"/>
                    <a:pt x="1135" y="610"/>
                    <a:pt x="1169" y="583"/>
                  </a:cubicBezTo>
                  <a:cubicBezTo>
                    <a:pt x="1196" y="563"/>
                    <a:pt x="1223" y="556"/>
                    <a:pt x="1246" y="536"/>
                  </a:cubicBezTo>
                  <a:cubicBezTo>
                    <a:pt x="1284" y="505"/>
                    <a:pt x="1301" y="495"/>
                    <a:pt x="1348" y="478"/>
                  </a:cubicBezTo>
                  <a:cubicBezTo>
                    <a:pt x="1355" y="488"/>
                    <a:pt x="1321" y="502"/>
                    <a:pt x="1338" y="519"/>
                  </a:cubicBezTo>
                  <a:cubicBezTo>
                    <a:pt x="1348" y="529"/>
                    <a:pt x="1372" y="498"/>
                    <a:pt x="1379" y="495"/>
                  </a:cubicBezTo>
                  <a:cubicBezTo>
                    <a:pt x="1372" y="485"/>
                    <a:pt x="1375" y="471"/>
                    <a:pt x="1372" y="465"/>
                  </a:cubicBezTo>
                  <a:cubicBezTo>
                    <a:pt x="1385" y="454"/>
                    <a:pt x="1419" y="441"/>
                    <a:pt x="1402" y="417"/>
                  </a:cubicBezTo>
                  <a:cubicBezTo>
                    <a:pt x="1389" y="397"/>
                    <a:pt x="1375" y="414"/>
                    <a:pt x="1358" y="410"/>
                  </a:cubicBezTo>
                  <a:cubicBezTo>
                    <a:pt x="1368" y="407"/>
                    <a:pt x="1372" y="404"/>
                    <a:pt x="1372" y="393"/>
                  </a:cubicBezTo>
                  <a:cubicBezTo>
                    <a:pt x="1429" y="383"/>
                    <a:pt x="1504" y="407"/>
                    <a:pt x="1548" y="356"/>
                  </a:cubicBezTo>
                  <a:lnTo>
                    <a:pt x="1548" y="356"/>
                  </a:lnTo>
                  <a:cubicBezTo>
                    <a:pt x="1616" y="326"/>
                    <a:pt x="1558" y="309"/>
                    <a:pt x="1538" y="282"/>
                  </a:cubicBezTo>
                  <a:cubicBezTo>
                    <a:pt x="1514" y="248"/>
                    <a:pt x="1538" y="221"/>
                    <a:pt x="1504" y="207"/>
                  </a:cubicBezTo>
                  <a:cubicBezTo>
                    <a:pt x="1487" y="200"/>
                    <a:pt x="1470" y="224"/>
                    <a:pt x="1446" y="214"/>
                  </a:cubicBezTo>
                  <a:cubicBezTo>
                    <a:pt x="1429" y="207"/>
                    <a:pt x="1423" y="180"/>
                    <a:pt x="1402" y="170"/>
                  </a:cubicBezTo>
                  <a:cubicBezTo>
                    <a:pt x="1365" y="153"/>
                    <a:pt x="1297" y="153"/>
                    <a:pt x="1297" y="207"/>
                  </a:cubicBezTo>
                  <a:cubicBezTo>
                    <a:pt x="1274" y="217"/>
                    <a:pt x="1270" y="234"/>
                    <a:pt x="1274" y="261"/>
                  </a:cubicBezTo>
                  <a:cubicBezTo>
                    <a:pt x="1257" y="271"/>
                    <a:pt x="1169" y="332"/>
                    <a:pt x="1165" y="332"/>
                  </a:cubicBezTo>
                  <a:cubicBezTo>
                    <a:pt x="1155" y="326"/>
                    <a:pt x="1165" y="299"/>
                    <a:pt x="1155" y="288"/>
                  </a:cubicBezTo>
                  <a:cubicBezTo>
                    <a:pt x="1135" y="268"/>
                    <a:pt x="1080" y="288"/>
                    <a:pt x="1057" y="258"/>
                  </a:cubicBezTo>
                  <a:cubicBezTo>
                    <a:pt x="1016" y="207"/>
                    <a:pt x="1125" y="180"/>
                    <a:pt x="1162" y="166"/>
                  </a:cubicBezTo>
                  <a:cubicBezTo>
                    <a:pt x="1202" y="149"/>
                    <a:pt x="1223" y="126"/>
                    <a:pt x="1257" y="105"/>
                  </a:cubicBezTo>
                  <a:cubicBezTo>
                    <a:pt x="1284" y="92"/>
                    <a:pt x="1338" y="92"/>
                    <a:pt x="1348" y="58"/>
                  </a:cubicBezTo>
                  <a:cubicBezTo>
                    <a:pt x="1328" y="58"/>
                    <a:pt x="1280" y="65"/>
                    <a:pt x="1267" y="82"/>
                  </a:cubicBezTo>
                  <a:lnTo>
                    <a:pt x="1267" y="82"/>
                  </a:lnTo>
                  <a:cubicBezTo>
                    <a:pt x="1263" y="82"/>
                    <a:pt x="1263" y="82"/>
                    <a:pt x="1260" y="78"/>
                  </a:cubicBezTo>
                  <a:cubicBezTo>
                    <a:pt x="1267" y="65"/>
                    <a:pt x="1263" y="21"/>
                    <a:pt x="1246" y="11"/>
                  </a:cubicBezTo>
                  <a:cubicBezTo>
                    <a:pt x="1230" y="0"/>
                    <a:pt x="1209" y="21"/>
                    <a:pt x="1196" y="31"/>
                  </a:cubicBezTo>
                  <a:cubicBezTo>
                    <a:pt x="1165" y="51"/>
                    <a:pt x="1175" y="68"/>
                    <a:pt x="1128" y="68"/>
                  </a:cubicBezTo>
                  <a:cubicBezTo>
                    <a:pt x="1087" y="68"/>
                    <a:pt x="1053" y="55"/>
                    <a:pt x="1009" y="58"/>
                  </a:cubicBezTo>
                  <a:cubicBezTo>
                    <a:pt x="935" y="68"/>
                    <a:pt x="887" y="48"/>
                    <a:pt x="813" y="38"/>
                  </a:cubicBezTo>
                  <a:cubicBezTo>
                    <a:pt x="782" y="34"/>
                    <a:pt x="745" y="31"/>
                    <a:pt x="711" y="31"/>
                  </a:cubicBezTo>
                  <a:cubicBezTo>
                    <a:pt x="674" y="34"/>
                    <a:pt x="630" y="58"/>
                    <a:pt x="593" y="55"/>
                  </a:cubicBezTo>
                  <a:cubicBezTo>
                    <a:pt x="552" y="51"/>
                    <a:pt x="545" y="31"/>
                    <a:pt x="515" y="17"/>
                  </a:cubicBezTo>
                  <a:cubicBezTo>
                    <a:pt x="481" y="4"/>
                    <a:pt x="426" y="14"/>
                    <a:pt x="389" y="17"/>
                  </a:cubicBezTo>
                  <a:cubicBezTo>
                    <a:pt x="321" y="24"/>
                    <a:pt x="257" y="31"/>
                    <a:pt x="196" y="58"/>
                  </a:cubicBezTo>
                  <a:cubicBezTo>
                    <a:pt x="138" y="85"/>
                    <a:pt x="0" y="146"/>
                    <a:pt x="0" y="217"/>
                  </a:cubicBezTo>
                  <a:cubicBezTo>
                    <a:pt x="37" y="244"/>
                    <a:pt x="47" y="254"/>
                    <a:pt x="94" y="237"/>
                  </a:cubicBezTo>
                  <a:cubicBezTo>
                    <a:pt x="138" y="221"/>
                    <a:pt x="152" y="210"/>
                    <a:pt x="196" y="207"/>
                  </a:cubicBezTo>
                  <a:cubicBezTo>
                    <a:pt x="244" y="204"/>
                    <a:pt x="321" y="193"/>
                    <a:pt x="362" y="227"/>
                  </a:cubicBezTo>
                  <a:cubicBezTo>
                    <a:pt x="403" y="265"/>
                    <a:pt x="382" y="315"/>
                    <a:pt x="386" y="363"/>
                  </a:cubicBezTo>
                  <a:cubicBezTo>
                    <a:pt x="393" y="414"/>
                    <a:pt x="393" y="424"/>
                    <a:pt x="359" y="468"/>
                  </a:cubicBezTo>
                  <a:cubicBezTo>
                    <a:pt x="332" y="502"/>
                    <a:pt x="284" y="546"/>
                    <a:pt x="271" y="586"/>
                  </a:cubicBezTo>
                  <a:cubicBezTo>
                    <a:pt x="264" y="607"/>
                    <a:pt x="271" y="651"/>
                    <a:pt x="281" y="675"/>
                  </a:cubicBezTo>
                  <a:cubicBezTo>
                    <a:pt x="291" y="702"/>
                    <a:pt x="318" y="708"/>
                    <a:pt x="332" y="732"/>
                  </a:cubicBezTo>
                  <a:cubicBezTo>
                    <a:pt x="359" y="783"/>
                    <a:pt x="342" y="837"/>
                    <a:pt x="386" y="885"/>
                  </a:cubicBezTo>
                  <a:cubicBezTo>
                    <a:pt x="382" y="861"/>
                    <a:pt x="332" y="742"/>
                    <a:pt x="376" y="756"/>
                  </a:cubicBezTo>
                  <a:cubicBezTo>
                    <a:pt x="399" y="817"/>
                    <a:pt x="443" y="868"/>
                    <a:pt x="467" y="929"/>
                  </a:cubicBezTo>
                  <a:cubicBezTo>
                    <a:pt x="481" y="966"/>
                    <a:pt x="474" y="980"/>
                    <a:pt x="501" y="1007"/>
                  </a:cubicBezTo>
                  <a:cubicBezTo>
                    <a:pt x="525" y="1027"/>
                    <a:pt x="565" y="1047"/>
                    <a:pt x="593" y="1054"/>
                  </a:cubicBezTo>
                  <a:cubicBezTo>
                    <a:pt x="623" y="1061"/>
                    <a:pt x="654" y="1054"/>
                    <a:pt x="684" y="1068"/>
                  </a:cubicBezTo>
                  <a:cubicBezTo>
                    <a:pt x="701" y="1074"/>
                    <a:pt x="711" y="1088"/>
                    <a:pt x="731" y="1095"/>
                  </a:cubicBezTo>
                  <a:cubicBezTo>
                    <a:pt x="745" y="1102"/>
                    <a:pt x="762" y="1098"/>
                    <a:pt x="775" y="1102"/>
                  </a:cubicBezTo>
                  <a:cubicBezTo>
                    <a:pt x="809" y="1118"/>
                    <a:pt x="803" y="1142"/>
                    <a:pt x="823" y="1166"/>
                  </a:cubicBezTo>
                  <a:cubicBezTo>
                    <a:pt x="843" y="1193"/>
                    <a:pt x="874" y="1200"/>
                    <a:pt x="904" y="1213"/>
                  </a:cubicBezTo>
                  <a:cubicBezTo>
                    <a:pt x="887" y="1190"/>
                    <a:pt x="850" y="1176"/>
                    <a:pt x="857" y="11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C15EE0F-C5CD-454E-A86B-157CA349F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525" y="10042988"/>
              <a:ext cx="768723" cy="570343"/>
            </a:xfrm>
            <a:custGeom>
              <a:avLst/>
              <a:gdLst>
                <a:gd name="T0" fmla="*/ 44 w 272"/>
                <a:gd name="T1" fmla="*/ 58 h 201"/>
                <a:gd name="T2" fmla="*/ 44 w 272"/>
                <a:gd name="T3" fmla="*/ 58 h 201"/>
                <a:gd name="T4" fmla="*/ 146 w 272"/>
                <a:gd name="T5" fmla="*/ 102 h 201"/>
                <a:gd name="T6" fmla="*/ 132 w 272"/>
                <a:gd name="T7" fmla="*/ 129 h 201"/>
                <a:gd name="T8" fmla="*/ 105 w 272"/>
                <a:gd name="T9" fmla="*/ 166 h 201"/>
                <a:gd name="T10" fmla="*/ 156 w 272"/>
                <a:gd name="T11" fmla="*/ 186 h 201"/>
                <a:gd name="T12" fmla="*/ 197 w 272"/>
                <a:gd name="T13" fmla="*/ 159 h 201"/>
                <a:gd name="T14" fmla="*/ 237 w 272"/>
                <a:gd name="T15" fmla="*/ 129 h 201"/>
                <a:gd name="T16" fmla="*/ 271 w 272"/>
                <a:gd name="T17" fmla="*/ 119 h 201"/>
                <a:gd name="T18" fmla="*/ 237 w 272"/>
                <a:gd name="T19" fmla="*/ 75 h 201"/>
                <a:gd name="T20" fmla="*/ 143 w 272"/>
                <a:gd name="T21" fmla="*/ 17 h 201"/>
                <a:gd name="T22" fmla="*/ 41 w 272"/>
                <a:gd name="T23" fmla="*/ 0 h 201"/>
                <a:gd name="T24" fmla="*/ 44 w 272"/>
                <a:gd name="T25" fmla="*/ 5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" h="201">
                  <a:moveTo>
                    <a:pt x="44" y="58"/>
                  </a:moveTo>
                  <a:lnTo>
                    <a:pt x="44" y="58"/>
                  </a:lnTo>
                  <a:cubicBezTo>
                    <a:pt x="85" y="31"/>
                    <a:pt x="122" y="85"/>
                    <a:pt x="146" y="102"/>
                  </a:cubicBezTo>
                  <a:cubicBezTo>
                    <a:pt x="132" y="108"/>
                    <a:pt x="126" y="115"/>
                    <a:pt x="132" y="129"/>
                  </a:cubicBezTo>
                  <a:cubicBezTo>
                    <a:pt x="95" y="122"/>
                    <a:pt x="95" y="146"/>
                    <a:pt x="105" y="166"/>
                  </a:cubicBezTo>
                  <a:cubicBezTo>
                    <a:pt x="112" y="173"/>
                    <a:pt x="146" y="183"/>
                    <a:pt x="156" y="186"/>
                  </a:cubicBezTo>
                  <a:cubicBezTo>
                    <a:pt x="200" y="200"/>
                    <a:pt x="200" y="200"/>
                    <a:pt x="197" y="159"/>
                  </a:cubicBezTo>
                  <a:cubicBezTo>
                    <a:pt x="254" y="173"/>
                    <a:pt x="220" y="156"/>
                    <a:pt x="237" y="129"/>
                  </a:cubicBezTo>
                  <a:cubicBezTo>
                    <a:pt x="244" y="115"/>
                    <a:pt x="268" y="139"/>
                    <a:pt x="271" y="119"/>
                  </a:cubicBezTo>
                  <a:cubicBezTo>
                    <a:pt x="271" y="105"/>
                    <a:pt x="248" y="85"/>
                    <a:pt x="237" y="75"/>
                  </a:cubicBezTo>
                  <a:cubicBezTo>
                    <a:pt x="204" y="27"/>
                    <a:pt x="204" y="31"/>
                    <a:pt x="143" y="17"/>
                  </a:cubicBezTo>
                  <a:cubicBezTo>
                    <a:pt x="112" y="10"/>
                    <a:pt x="58" y="20"/>
                    <a:pt x="41" y="0"/>
                  </a:cubicBezTo>
                  <a:cubicBezTo>
                    <a:pt x="0" y="24"/>
                    <a:pt x="24" y="75"/>
                    <a:pt x="44" y="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1706FDD-2CAD-A344-97DD-32F99D1C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310" y="9584230"/>
              <a:ext cx="2702928" cy="1153088"/>
            </a:xfrm>
            <a:custGeom>
              <a:avLst/>
              <a:gdLst>
                <a:gd name="T0" fmla="*/ 810 w 963"/>
                <a:gd name="T1" fmla="*/ 204 h 408"/>
                <a:gd name="T2" fmla="*/ 810 w 963"/>
                <a:gd name="T3" fmla="*/ 204 h 408"/>
                <a:gd name="T4" fmla="*/ 810 w 963"/>
                <a:gd name="T5" fmla="*/ 200 h 408"/>
                <a:gd name="T6" fmla="*/ 847 w 963"/>
                <a:gd name="T7" fmla="*/ 143 h 408"/>
                <a:gd name="T8" fmla="*/ 915 w 963"/>
                <a:gd name="T9" fmla="*/ 105 h 408"/>
                <a:gd name="T10" fmla="*/ 888 w 963"/>
                <a:gd name="T11" fmla="*/ 31 h 408"/>
                <a:gd name="T12" fmla="*/ 657 w 963"/>
                <a:gd name="T13" fmla="*/ 34 h 408"/>
                <a:gd name="T14" fmla="*/ 424 w 963"/>
                <a:gd name="T15" fmla="*/ 31 h 408"/>
                <a:gd name="T16" fmla="*/ 424 w 963"/>
                <a:gd name="T17" fmla="*/ 31 h 408"/>
                <a:gd name="T18" fmla="*/ 224 w 963"/>
                <a:gd name="T19" fmla="*/ 24 h 408"/>
                <a:gd name="T20" fmla="*/ 115 w 963"/>
                <a:gd name="T21" fmla="*/ 55 h 408"/>
                <a:gd name="T22" fmla="*/ 34 w 963"/>
                <a:gd name="T23" fmla="*/ 68 h 408"/>
                <a:gd name="T24" fmla="*/ 136 w 963"/>
                <a:gd name="T25" fmla="*/ 122 h 408"/>
                <a:gd name="T26" fmla="*/ 210 w 963"/>
                <a:gd name="T27" fmla="*/ 88 h 408"/>
                <a:gd name="T28" fmla="*/ 322 w 963"/>
                <a:gd name="T29" fmla="*/ 65 h 408"/>
                <a:gd name="T30" fmla="*/ 322 w 963"/>
                <a:gd name="T31" fmla="*/ 65 h 408"/>
                <a:gd name="T32" fmla="*/ 376 w 963"/>
                <a:gd name="T33" fmla="*/ 78 h 408"/>
                <a:gd name="T34" fmla="*/ 291 w 963"/>
                <a:gd name="T35" fmla="*/ 95 h 408"/>
                <a:gd name="T36" fmla="*/ 373 w 963"/>
                <a:gd name="T37" fmla="*/ 122 h 408"/>
                <a:gd name="T38" fmla="*/ 434 w 963"/>
                <a:gd name="T39" fmla="*/ 221 h 408"/>
                <a:gd name="T40" fmla="*/ 410 w 963"/>
                <a:gd name="T41" fmla="*/ 251 h 408"/>
                <a:gd name="T42" fmla="*/ 386 w 963"/>
                <a:gd name="T43" fmla="*/ 326 h 408"/>
                <a:gd name="T44" fmla="*/ 485 w 963"/>
                <a:gd name="T45" fmla="*/ 360 h 408"/>
                <a:gd name="T46" fmla="*/ 485 w 963"/>
                <a:gd name="T47" fmla="*/ 360 h 408"/>
                <a:gd name="T48" fmla="*/ 532 w 963"/>
                <a:gd name="T49" fmla="*/ 312 h 408"/>
                <a:gd name="T50" fmla="*/ 613 w 963"/>
                <a:gd name="T51" fmla="*/ 271 h 408"/>
                <a:gd name="T52" fmla="*/ 722 w 963"/>
                <a:gd name="T53" fmla="*/ 238 h 408"/>
                <a:gd name="T54" fmla="*/ 810 w 963"/>
                <a:gd name="T55" fmla="*/ 20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63" h="408">
                  <a:moveTo>
                    <a:pt x="810" y="204"/>
                  </a:moveTo>
                  <a:lnTo>
                    <a:pt x="810" y="204"/>
                  </a:lnTo>
                  <a:lnTo>
                    <a:pt x="810" y="200"/>
                  </a:lnTo>
                  <a:cubicBezTo>
                    <a:pt x="827" y="183"/>
                    <a:pt x="827" y="160"/>
                    <a:pt x="847" y="143"/>
                  </a:cubicBezTo>
                  <a:cubicBezTo>
                    <a:pt x="861" y="129"/>
                    <a:pt x="895" y="126"/>
                    <a:pt x="915" y="105"/>
                  </a:cubicBezTo>
                  <a:cubicBezTo>
                    <a:pt x="956" y="65"/>
                    <a:pt x="962" y="38"/>
                    <a:pt x="888" y="31"/>
                  </a:cubicBezTo>
                  <a:cubicBezTo>
                    <a:pt x="813" y="24"/>
                    <a:pt x="735" y="38"/>
                    <a:pt x="657" y="34"/>
                  </a:cubicBezTo>
                  <a:cubicBezTo>
                    <a:pt x="613" y="31"/>
                    <a:pt x="454" y="0"/>
                    <a:pt x="424" y="31"/>
                  </a:cubicBezTo>
                  <a:lnTo>
                    <a:pt x="424" y="31"/>
                  </a:lnTo>
                  <a:cubicBezTo>
                    <a:pt x="363" y="17"/>
                    <a:pt x="281" y="7"/>
                    <a:pt x="224" y="24"/>
                  </a:cubicBezTo>
                  <a:cubicBezTo>
                    <a:pt x="186" y="34"/>
                    <a:pt x="156" y="48"/>
                    <a:pt x="115" y="55"/>
                  </a:cubicBezTo>
                  <a:cubicBezTo>
                    <a:pt x="102" y="58"/>
                    <a:pt x="44" y="58"/>
                    <a:pt x="34" y="68"/>
                  </a:cubicBezTo>
                  <a:cubicBezTo>
                    <a:pt x="0" y="112"/>
                    <a:pt x="112" y="126"/>
                    <a:pt x="136" y="122"/>
                  </a:cubicBezTo>
                  <a:cubicBezTo>
                    <a:pt x="163" y="116"/>
                    <a:pt x="183" y="95"/>
                    <a:pt x="210" y="88"/>
                  </a:cubicBezTo>
                  <a:cubicBezTo>
                    <a:pt x="244" y="75"/>
                    <a:pt x="285" y="72"/>
                    <a:pt x="322" y="65"/>
                  </a:cubicBezTo>
                  <a:lnTo>
                    <a:pt x="322" y="65"/>
                  </a:lnTo>
                  <a:cubicBezTo>
                    <a:pt x="339" y="72"/>
                    <a:pt x="359" y="75"/>
                    <a:pt x="376" y="78"/>
                  </a:cubicBezTo>
                  <a:cubicBezTo>
                    <a:pt x="363" y="92"/>
                    <a:pt x="291" y="75"/>
                    <a:pt x="291" y="95"/>
                  </a:cubicBezTo>
                  <a:cubicBezTo>
                    <a:pt x="288" y="102"/>
                    <a:pt x="363" y="116"/>
                    <a:pt x="373" y="122"/>
                  </a:cubicBezTo>
                  <a:cubicBezTo>
                    <a:pt x="410" y="143"/>
                    <a:pt x="427" y="183"/>
                    <a:pt x="434" y="221"/>
                  </a:cubicBezTo>
                  <a:cubicBezTo>
                    <a:pt x="407" y="217"/>
                    <a:pt x="403" y="234"/>
                    <a:pt x="410" y="251"/>
                  </a:cubicBezTo>
                  <a:cubicBezTo>
                    <a:pt x="349" y="251"/>
                    <a:pt x="366" y="282"/>
                    <a:pt x="386" y="326"/>
                  </a:cubicBezTo>
                  <a:cubicBezTo>
                    <a:pt x="407" y="370"/>
                    <a:pt x="444" y="407"/>
                    <a:pt x="485" y="360"/>
                  </a:cubicBezTo>
                  <a:lnTo>
                    <a:pt x="485" y="360"/>
                  </a:lnTo>
                  <a:cubicBezTo>
                    <a:pt x="505" y="360"/>
                    <a:pt x="518" y="322"/>
                    <a:pt x="532" y="312"/>
                  </a:cubicBezTo>
                  <a:cubicBezTo>
                    <a:pt x="556" y="292"/>
                    <a:pt x="583" y="285"/>
                    <a:pt x="613" y="271"/>
                  </a:cubicBezTo>
                  <a:cubicBezTo>
                    <a:pt x="651" y="254"/>
                    <a:pt x="678" y="244"/>
                    <a:pt x="722" y="238"/>
                  </a:cubicBezTo>
                  <a:cubicBezTo>
                    <a:pt x="752" y="234"/>
                    <a:pt x="793" y="234"/>
                    <a:pt x="810" y="20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FA13C1A-9992-5A4B-A09F-D3CE649F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3205" y="11605230"/>
              <a:ext cx="495950" cy="495950"/>
            </a:xfrm>
            <a:custGeom>
              <a:avLst/>
              <a:gdLst>
                <a:gd name="T0" fmla="*/ 176 w 177"/>
                <a:gd name="T1" fmla="*/ 88 h 177"/>
                <a:gd name="T2" fmla="*/ 176 w 177"/>
                <a:gd name="T3" fmla="*/ 88 h 177"/>
                <a:gd name="T4" fmla="*/ 88 w 177"/>
                <a:gd name="T5" fmla="*/ 176 h 177"/>
                <a:gd name="T6" fmla="*/ 0 w 177"/>
                <a:gd name="T7" fmla="*/ 88 h 177"/>
                <a:gd name="T8" fmla="*/ 88 w 177"/>
                <a:gd name="T9" fmla="*/ 0 h 177"/>
                <a:gd name="T10" fmla="*/ 176 w 177"/>
                <a:gd name="T11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77">
                  <a:moveTo>
                    <a:pt x="176" y="88"/>
                  </a:moveTo>
                  <a:lnTo>
                    <a:pt x="176" y="88"/>
                  </a:lnTo>
                  <a:cubicBezTo>
                    <a:pt x="176" y="136"/>
                    <a:pt x="136" y="176"/>
                    <a:pt x="88" y="176"/>
                  </a:cubicBezTo>
                  <a:cubicBezTo>
                    <a:pt x="37" y="176"/>
                    <a:pt x="0" y="136"/>
                    <a:pt x="0" y="88"/>
                  </a:cubicBezTo>
                  <a:cubicBezTo>
                    <a:pt x="0" y="41"/>
                    <a:pt x="37" y="0"/>
                    <a:pt x="88" y="0"/>
                  </a:cubicBezTo>
                  <a:cubicBezTo>
                    <a:pt x="136" y="0"/>
                    <a:pt x="176" y="41"/>
                    <a:pt x="176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9FDBC48-CE09-3C4F-8FBA-55C57DB68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191" y="11642423"/>
              <a:ext cx="1239875" cy="1239875"/>
            </a:xfrm>
            <a:custGeom>
              <a:avLst/>
              <a:gdLst>
                <a:gd name="T0" fmla="*/ 271 w 441"/>
                <a:gd name="T1" fmla="*/ 27 h 442"/>
                <a:gd name="T2" fmla="*/ 271 w 441"/>
                <a:gd name="T3" fmla="*/ 27 h 442"/>
                <a:gd name="T4" fmla="*/ 410 w 441"/>
                <a:gd name="T5" fmla="*/ 271 h 442"/>
                <a:gd name="T6" fmla="*/ 169 w 441"/>
                <a:gd name="T7" fmla="*/ 410 h 442"/>
                <a:gd name="T8" fmla="*/ 30 w 441"/>
                <a:gd name="T9" fmla="*/ 170 h 442"/>
                <a:gd name="T10" fmla="*/ 271 w 441"/>
                <a:gd name="T11" fmla="*/ 27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442">
                  <a:moveTo>
                    <a:pt x="271" y="27"/>
                  </a:moveTo>
                  <a:lnTo>
                    <a:pt x="271" y="27"/>
                  </a:lnTo>
                  <a:cubicBezTo>
                    <a:pt x="376" y="58"/>
                    <a:pt x="440" y="166"/>
                    <a:pt x="410" y="271"/>
                  </a:cubicBezTo>
                  <a:cubicBezTo>
                    <a:pt x="383" y="376"/>
                    <a:pt x="274" y="441"/>
                    <a:pt x="169" y="410"/>
                  </a:cubicBezTo>
                  <a:cubicBezTo>
                    <a:pt x="64" y="383"/>
                    <a:pt x="0" y="275"/>
                    <a:pt x="30" y="170"/>
                  </a:cubicBezTo>
                  <a:cubicBezTo>
                    <a:pt x="57" y="65"/>
                    <a:pt x="166" y="0"/>
                    <a:pt x="271" y="2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7368B99-290B-CC40-8E17-AC296850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0278" y="10848903"/>
              <a:ext cx="657138" cy="669533"/>
            </a:xfrm>
            <a:custGeom>
              <a:avLst/>
              <a:gdLst>
                <a:gd name="T0" fmla="*/ 170 w 235"/>
                <a:gd name="T1" fmla="*/ 210 h 238"/>
                <a:gd name="T2" fmla="*/ 170 w 235"/>
                <a:gd name="T3" fmla="*/ 210 h 238"/>
                <a:gd name="T4" fmla="*/ 27 w 235"/>
                <a:gd name="T5" fmla="*/ 169 h 238"/>
                <a:gd name="T6" fmla="*/ 65 w 235"/>
                <a:gd name="T7" fmla="*/ 31 h 238"/>
                <a:gd name="T8" fmla="*/ 207 w 235"/>
                <a:gd name="T9" fmla="*/ 68 h 238"/>
                <a:gd name="T10" fmla="*/ 170 w 235"/>
                <a:gd name="T11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8">
                  <a:moveTo>
                    <a:pt x="170" y="210"/>
                  </a:moveTo>
                  <a:lnTo>
                    <a:pt x="170" y="210"/>
                  </a:lnTo>
                  <a:cubicBezTo>
                    <a:pt x="119" y="237"/>
                    <a:pt x="58" y="220"/>
                    <a:pt x="27" y="169"/>
                  </a:cubicBezTo>
                  <a:cubicBezTo>
                    <a:pt x="0" y="122"/>
                    <a:pt x="17" y="58"/>
                    <a:pt x="65" y="31"/>
                  </a:cubicBezTo>
                  <a:cubicBezTo>
                    <a:pt x="115" y="0"/>
                    <a:pt x="180" y="17"/>
                    <a:pt x="207" y="68"/>
                  </a:cubicBezTo>
                  <a:cubicBezTo>
                    <a:pt x="234" y="119"/>
                    <a:pt x="217" y="180"/>
                    <a:pt x="170" y="2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F492950-1EE5-0846-8A9D-34386B855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303" y="14432146"/>
              <a:ext cx="508353" cy="508345"/>
            </a:xfrm>
            <a:custGeom>
              <a:avLst/>
              <a:gdLst>
                <a:gd name="T0" fmla="*/ 159 w 181"/>
                <a:gd name="T1" fmla="*/ 51 h 181"/>
                <a:gd name="T2" fmla="*/ 159 w 181"/>
                <a:gd name="T3" fmla="*/ 51 h 181"/>
                <a:gd name="T4" fmla="*/ 129 w 181"/>
                <a:gd name="T5" fmla="*/ 156 h 181"/>
                <a:gd name="T6" fmla="*/ 20 w 181"/>
                <a:gd name="T7" fmla="*/ 129 h 181"/>
                <a:gd name="T8" fmla="*/ 51 w 181"/>
                <a:gd name="T9" fmla="*/ 20 h 181"/>
                <a:gd name="T10" fmla="*/ 159 w 181"/>
                <a:gd name="T11" fmla="*/ 5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81">
                  <a:moveTo>
                    <a:pt x="159" y="51"/>
                  </a:moveTo>
                  <a:lnTo>
                    <a:pt x="159" y="51"/>
                  </a:lnTo>
                  <a:cubicBezTo>
                    <a:pt x="180" y="88"/>
                    <a:pt x="166" y="136"/>
                    <a:pt x="129" y="156"/>
                  </a:cubicBezTo>
                  <a:cubicBezTo>
                    <a:pt x="92" y="180"/>
                    <a:pt x="44" y="166"/>
                    <a:pt x="20" y="129"/>
                  </a:cubicBezTo>
                  <a:cubicBezTo>
                    <a:pt x="0" y="91"/>
                    <a:pt x="14" y="44"/>
                    <a:pt x="51" y="20"/>
                  </a:cubicBezTo>
                  <a:cubicBezTo>
                    <a:pt x="88" y="0"/>
                    <a:pt x="136" y="14"/>
                    <a:pt x="159" y="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C9F7587-2572-E541-835C-3B2D10AA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4830" y="11208470"/>
              <a:ext cx="359560" cy="359560"/>
            </a:xfrm>
            <a:custGeom>
              <a:avLst/>
              <a:gdLst>
                <a:gd name="T0" fmla="*/ 114 w 128"/>
                <a:gd name="T1" fmla="*/ 37 h 130"/>
                <a:gd name="T2" fmla="*/ 114 w 128"/>
                <a:gd name="T3" fmla="*/ 37 h 130"/>
                <a:gd name="T4" fmla="*/ 93 w 128"/>
                <a:gd name="T5" fmla="*/ 115 h 130"/>
                <a:gd name="T6" fmla="*/ 17 w 128"/>
                <a:gd name="T7" fmla="*/ 95 h 130"/>
                <a:gd name="T8" fmla="*/ 37 w 128"/>
                <a:gd name="T9" fmla="*/ 17 h 130"/>
                <a:gd name="T10" fmla="*/ 114 w 128"/>
                <a:gd name="T11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30">
                  <a:moveTo>
                    <a:pt x="114" y="37"/>
                  </a:moveTo>
                  <a:lnTo>
                    <a:pt x="114" y="37"/>
                  </a:lnTo>
                  <a:cubicBezTo>
                    <a:pt x="127" y="64"/>
                    <a:pt x="121" y="98"/>
                    <a:pt x="93" y="115"/>
                  </a:cubicBezTo>
                  <a:cubicBezTo>
                    <a:pt x="67" y="129"/>
                    <a:pt x="34" y="118"/>
                    <a:pt x="17" y="95"/>
                  </a:cubicBezTo>
                  <a:cubicBezTo>
                    <a:pt x="0" y="68"/>
                    <a:pt x="10" y="30"/>
                    <a:pt x="37" y="17"/>
                  </a:cubicBezTo>
                  <a:cubicBezTo>
                    <a:pt x="64" y="0"/>
                    <a:pt x="97" y="10"/>
                    <a:pt x="114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6B3FA34-088C-E44E-A41A-24A632A8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728" y="15783605"/>
              <a:ext cx="272773" cy="272773"/>
            </a:xfrm>
            <a:custGeom>
              <a:avLst/>
              <a:gdLst>
                <a:gd name="T0" fmla="*/ 61 w 99"/>
                <a:gd name="T1" fmla="*/ 7 h 99"/>
                <a:gd name="T2" fmla="*/ 61 w 99"/>
                <a:gd name="T3" fmla="*/ 7 h 99"/>
                <a:gd name="T4" fmla="*/ 92 w 99"/>
                <a:gd name="T5" fmla="*/ 61 h 99"/>
                <a:gd name="T6" fmla="*/ 37 w 99"/>
                <a:gd name="T7" fmla="*/ 92 h 99"/>
                <a:gd name="T8" fmla="*/ 7 w 99"/>
                <a:gd name="T9" fmla="*/ 37 h 99"/>
                <a:gd name="T10" fmla="*/ 61 w 99"/>
                <a:gd name="T11" fmla="*/ 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1" y="7"/>
                  </a:moveTo>
                  <a:lnTo>
                    <a:pt x="61" y="7"/>
                  </a:lnTo>
                  <a:cubicBezTo>
                    <a:pt x="85" y="14"/>
                    <a:pt x="98" y="37"/>
                    <a:pt x="92" y="61"/>
                  </a:cubicBezTo>
                  <a:cubicBezTo>
                    <a:pt x="85" y="85"/>
                    <a:pt x="61" y="98"/>
                    <a:pt x="37" y="92"/>
                  </a:cubicBezTo>
                  <a:cubicBezTo>
                    <a:pt x="14" y="85"/>
                    <a:pt x="0" y="61"/>
                    <a:pt x="7" y="37"/>
                  </a:cubicBezTo>
                  <a:cubicBezTo>
                    <a:pt x="10" y="14"/>
                    <a:pt x="37" y="0"/>
                    <a:pt x="61" y="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2B8B334-7F9A-A742-8E67-80D3950A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220" y="14816503"/>
              <a:ext cx="582745" cy="570343"/>
            </a:xfrm>
            <a:custGeom>
              <a:avLst/>
              <a:gdLst>
                <a:gd name="T0" fmla="*/ 180 w 208"/>
                <a:gd name="T1" fmla="*/ 57 h 204"/>
                <a:gd name="T2" fmla="*/ 180 w 208"/>
                <a:gd name="T3" fmla="*/ 57 h 204"/>
                <a:gd name="T4" fmla="*/ 149 w 208"/>
                <a:gd name="T5" fmla="*/ 179 h 204"/>
                <a:gd name="T6" fmla="*/ 24 w 208"/>
                <a:gd name="T7" fmla="*/ 145 h 204"/>
                <a:gd name="T8" fmla="*/ 58 w 208"/>
                <a:gd name="T9" fmla="*/ 23 h 204"/>
                <a:gd name="T10" fmla="*/ 180 w 208"/>
                <a:gd name="T11" fmla="*/ 5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04">
                  <a:moveTo>
                    <a:pt x="180" y="57"/>
                  </a:moveTo>
                  <a:lnTo>
                    <a:pt x="180" y="57"/>
                  </a:lnTo>
                  <a:cubicBezTo>
                    <a:pt x="207" y="98"/>
                    <a:pt x="190" y="152"/>
                    <a:pt x="149" y="179"/>
                  </a:cubicBezTo>
                  <a:cubicBezTo>
                    <a:pt x="105" y="203"/>
                    <a:pt x="51" y="189"/>
                    <a:pt x="24" y="145"/>
                  </a:cubicBezTo>
                  <a:cubicBezTo>
                    <a:pt x="0" y="101"/>
                    <a:pt x="14" y="47"/>
                    <a:pt x="58" y="23"/>
                  </a:cubicBezTo>
                  <a:cubicBezTo>
                    <a:pt x="102" y="0"/>
                    <a:pt x="156" y="13"/>
                    <a:pt x="180" y="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7870C40-E5DC-2044-9CC0-43FE7AC18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395" y="11444043"/>
              <a:ext cx="483555" cy="483555"/>
            </a:xfrm>
            <a:custGeom>
              <a:avLst/>
              <a:gdLst>
                <a:gd name="T0" fmla="*/ 162 w 174"/>
                <a:gd name="T1" fmla="*/ 105 h 174"/>
                <a:gd name="T2" fmla="*/ 162 w 174"/>
                <a:gd name="T3" fmla="*/ 105 h 174"/>
                <a:gd name="T4" fmla="*/ 67 w 174"/>
                <a:gd name="T5" fmla="*/ 160 h 174"/>
                <a:gd name="T6" fmla="*/ 10 w 174"/>
                <a:gd name="T7" fmla="*/ 65 h 174"/>
                <a:gd name="T8" fmla="*/ 108 w 174"/>
                <a:gd name="T9" fmla="*/ 11 h 174"/>
                <a:gd name="T10" fmla="*/ 162 w 174"/>
                <a:gd name="T11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62" y="105"/>
                  </a:moveTo>
                  <a:lnTo>
                    <a:pt x="162" y="105"/>
                  </a:lnTo>
                  <a:cubicBezTo>
                    <a:pt x="149" y="146"/>
                    <a:pt x="108" y="173"/>
                    <a:pt x="67" y="160"/>
                  </a:cubicBezTo>
                  <a:cubicBezTo>
                    <a:pt x="23" y="150"/>
                    <a:pt x="0" y="109"/>
                    <a:pt x="10" y="65"/>
                  </a:cubicBezTo>
                  <a:cubicBezTo>
                    <a:pt x="23" y="24"/>
                    <a:pt x="64" y="0"/>
                    <a:pt x="108" y="11"/>
                  </a:cubicBezTo>
                  <a:cubicBezTo>
                    <a:pt x="149" y="21"/>
                    <a:pt x="173" y="65"/>
                    <a:pt x="162" y="1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UNITED STATES MAP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CBCC46-1332-A44A-9AC5-995CADC71C5F}"/>
              </a:ext>
            </a:extLst>
          </p:cNvPr>
          <p:cNvGrpSpPr/>
          <p:nvPr/>
        </p:nvGrpSpPr>
        <p:grpSpPr>
          <a:xfrm>
            <a:off x="14909710" y="5277967"/>
            <a:ext cx="8085696" cy="5476528"/>
            <a:chOff x="14909710" y="6555197"/>
            <a:chExt cx="8085696" cy="547652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A428FB-E340-0F45-8C7F-E9AC42C3B54E}"/>
                </a:ext>
              </a:extLst>
            </p:cNvPr>
            <p:cNvSpPr txBox="1"/>
            <p:nvPr/>
          </p:nvSpPr>
          <p:spPr>
            <a:xfrm>
              <a:off x="14976210" y="9784956"/>
              <a:ext cx="801919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iro" pitchFamily="2" charset="-78"/>
                  <a:ea typeface="Lato Light" panose="020F0502020204030203" pitchFamily="34" charset="0"/>
                  <a:cs typeface="Cairo" pitchFamily="2" charset="-78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A2902E-7148-9345-A904-CFEEDD67260A}"/>
                </a:ext>
              </a:extLst>
            </p:cNvPr>
            <p:cNvGrpSpPr/>
            <p:nvPr/>
          </p:nvGrpSpPr>
          <p:grpSpPr>
            <a:xfrm>
              <a:off x="14909710" y="6555197"/>
              <a:ext cx="7806314" cy="1281150"/>
              <a:chOff x="14909710" y="4724477"/>
              <a:chExt cx="7806314" cy="128115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D2B12BF-5DBA-8D46-AC85-513294B07A7E}"/>
                  </a:ext>
                </a:extLst>
              </p:cNvPr>
              <p:cNvGrpSpPr/>
              <p:nvPr/>
            </p:nvGrpSpPr>
            <p:grpSpPr>
              <a:xfrm>
                <a:off x="14909710" y="4724477"/>
                <a:ext cx="7806314" cy="1281150"/>
                <a:chOff x="1883898" y="11272302"/>
                <a:chExt cx="7806314" cy="128115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553C155-DB33-7745-B10E-DEB62FF8D903}"/>
                    </a:ext>
                  </a:extLst>
                </p:cNvPr>
                <p:cNvSpPr txBox="1"/>
                <p:nvPr/>
              </p:nvSpPr>
              <p:spPr>
                <a:xfrm>
                  <a:off x="1883898" y="11272302"/>
                  <a:ext cx="2836637" cy="594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Cairo" pitchFamily="2" charset="-78"/>
                      <a:ea typeface="Lato Light" panose="020F0502020204030203" pitchFamily="34" charset="0"/>
                      <a:cs typeface="Cairo" pitchFamily="2" charset="-78"/>
                    </a:rPr>
                    <a:t>+370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DFCE91D-B95B-5A42-B6AD-EF79EF5A1353}"/>
                    </a:ext>
                  </a:extLst>
                </p:cNvPr>
                <p:cNvSpPr/>
                <p:nvPr/>
              </p:nvSpPr>
              <p:spPr>
                <a:xfrm>
                  <a:off x="2544235" y="11907121"/>
                  <a:ext cx="243972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  <a:latin typeface="Cairo" pitchFamily="2" charset="-78"/>
                      <a:ea typeface="Lato" panose="020F0502020204030203" pitchFamily="34" charset="0"/>
                      <a:cs typeface="Cairo" pitchFamily="2" charset="-78"/>
                    </a:rPr>
                    <a:t>POSITIVE</a:t>
                  </a:r>
                  <a:endParaRPr lang="en-US" sz="5400" b="1" dirty="0">
                    <a:solidFill>
                      <a:schemeClr val="accent1"/>
                    </a:solidFill>
                    <a:latin typeface="Cairo" pitchFamily="2" charset="-78"/>
                    <a:ea typeface="Lato" panose="020F0502020204030203" pitchFamily="34" charset="0"/>
                    <a:cs typeface="Cairo" pitchFamily="2" charset="-78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92252E-FB36-E144-90C0-FD0D69DCF6C0}"/>
                    </a:ext>
                  </a:extLst>
                </p:cNvPr>
                <p:cNvSpPr txBox="1"/>
                <p:nvPr/>
              </p:nvSpPr>
              <p:spPr>
                <a:xfrm>
                  <a:off x="6590149" y="11272302"/>
                  <a:ext cx="2836637" cy="594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Cairo" pitchFamily="2" charset="-78"/>
                      <a:ea typeface="Lato Light" panose="020F0502020204030203" pitchFamily="34" charset="0"/>
                      <a:cs typeface="Cairo" pitchFamily="2" charset="-78"/>
                    </a:rPr>
                    <a:t>+1490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8E87C-684F-5545-8B7C-D8095FFB40BD}"/>
                    </a:ext>
                  </a:extLst>
                </p:cNvPr>
                <p:cNvSpPr/>
                <p:nvPr/>
              </p:nvSpPr>
              <p:spPr>
                <a:xfrm>
                  <a:off x="7250486" y="11907121"/>
                  <a:ext cx="243972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  <a:latin typeface="Cairo" pitchFamily="2" charset="-78"/>
                      <a:ea typeface="Lato" panose="020F0502020204030203" pitchFamily="34" charset="0"/>
                      <a:cs typeface="Cairo" pitchFamily="2" charset="-78"/>
                    </a:rPr>
                    <a:t>SUSPECTS</a:t>
                  </a:r>
                  <a:endParaRPr lang="en-US" sz="5400" b="1" dirty="0">
                    <a:solidFill>
                      <a:schemeClr val="accent1"/>
                    </a:solidFill>
                    <a:latin typeface="Cairo" pitchFamily="2" charset="-78"/>
                    <a:ea typeface="Lato" panose="020F0502020204030203" pitchFamily="34" charset="0"/>
                    <a:cs typeface="Cairo" pitchFamily="2" charset="-78"/>
                  </a:endParaRP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86DC259-F70E-7A45-A16D-5D97D1C92736}"/>
                    </a:ext>
                  </a:extLst>
                </p:cNvPr>
                <p:cNvCxnSpPr/>
                <p:nvPr/>
              </p:nvCxnSpPr>
              <p:spPr>
                <a:xfrm>
                  <a:off x="5280286" y="11299196"/>
                  <a:ext cx="0" cy="1209434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C43AC02-2595-4C48-8B63-E6C5E2B78395}"/>
                  </a:ext>
                </a:extLst>
              </p:cNvPr>
              <p:cNvSpPr/>
              <p:nvPr/>
            </p:nvSpPr>
            <p:spPr>
              <a:xfrm>
                <a:off x="15029115" y="5482706"/>
                <a:ext cx="399509" cy="3995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4888A41-3EE4-CF40-84C5-6C25B5B35D02}"/>
                  </a:ext>
                </a:extLst>
              </p:cNvPr>
              <p:cNvSpPr/>
              <p:nvPr/>
            </p:nvSpPr>
            <p:spPr>
              <a:xfrm>
                <a:off x="19714575" y="5482706"/>
                <a:ext cx="399509" cy="3995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FC17A20-B567-A34B-BBD4-80D186CDF513}"/>
              </a:ext>
            </a:extLst>
          </p:cNvPr>
          <p:cNvGrpSpPr/>
          <p:nvPr/>
        </p:nvGrpSpPr>
        <p:grpSpPr>
          <a:xfrm>
            <a:off x="1382243" y="4535159"/>
            <a:ext cx="11465855" cy="7495865"/>
            <a:chOff x="1382243" y="4535159"/>
            <a:chExt cx="11465855" cy="74958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8A41E3-0B34-6740-AC53-E03449EC8CA1}"/>
                </a:ext>
              </a:extLst>
            </p:cNvPr>
            <p:cNvGrpSpPr/>
            <p:nvPr/>
          </p:nvGrpSpPr>
          <p:grpSpPr>
            <a:xfrm>
              <a:off x="1382243" y="4535159"/>
              <a:ext cx="11465855" cy="7495865"/>
              <a:chOff x="1382243" y="4535159"/>
              <a:chExt cx="11465855" cy="7495865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0FEDADD6-A466-3F4F-92C3-E82B38F4C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5964" y="4535159"/>
                <a:ext cx="1428984" cy="1060490"/>
              </a:xfrm>
              <a:custGeom>
                <a:avLst/>
                <a:gdLst>
                  <a:gd name="T0" fmla="*/ 228 w 257"/>
                  <a:gd name="T1" fmla="*/ 167 h 190"/>
                  <a:gd name="T2" fmla="*/ 227 w 257"/>
                  <a:gd name="T3" fmla="*/ 190 h 190"/>
                  <a:gd name="T4" fmla="*/ 150 w 257"/>
                  <a:gd name="T5" fmla="*/ 172 h 190"/>
                  <a:gd name="T6" fmla="*/ 141 w 257"/>
                  <a:gd name="T7" fmla="*/ 172 h 190"/>
                  <a:gd name="T8" fmla="*/ 108 w 257"/>
                  <a:gd name="T9" fmla="*/ 174 h 190"/>
                  <a:gd name="T10" fmla="*/ 102 w 257"/>
                  <a:gd name="T11" fmla="*/ 173 h 190"/>
                  <a:gd name="T12" fmla="*/ 97 w 257"/>
                  <a:gd name="T13" fmla="*/ 174 h 190"/>
                  <a:gd name="T14" fmla="*/ 94 w 257"/>
                  <a:gd name="T15" fmla="*/ 172 h 190"/>
                  <a:gd name="T16" fmla="*/ 86 w 257"/>
                  <a:gd name="T17" fmla="*/ 171 h 190"/>
                  <a:gd name="T18" fmla="*/ 85 w 257"/>
                  <a:gd name="T19" fmla="*/ 168 h 190"/>
                  <a:gd name="T20" fmla="*/ 73 w 257"/>
                  <a:gd name="T21" fmla="*/ 165 h 190"/>
                  <a:gd name="T22" fmla="*/ 66 w 257"/>
                  <a:gd name="T23" fmla="*/ 162 h 190"/>
                  <a:gd name="T24" fmla="*/ 51 w 257"/>
                  <a:gd name="T25" fmla="*/ 165 h 190"/>
                  <a:gd name="T26" fmla="*/ 33 w 257"/>
                  <a:gd name="T27" fmla="*/ 156 h 190"/>
                  <a:gd name="T28" fmla="*/ 29 w 257"/>
                  <a:gd name="T29" fmla="*/ 128 h 190"/>
                  <a:gd name="T30" fmla="*/ 20 w 257"/>
                  <a:gd name="T31" fmla="*/ 126 h 190"/>
                  <a:gd name="T32" fmla="*/ 10 w 257"/>
                  <a:gd name="T33" fmla="*/ 120 h 190"/>
                  <a:gd name="T34" fmla="*/ 0 w 257"/>
                  <a:gd name="T35" fmla="*/ 116 h 190"/>
                  <a:gd name="T36" fmla="*/ 3 w 257"/>
                  <a:gd name="T37" fmla="*/ 103 h 190"/>
                  <a:gd name="T38" fmla="*/ 5 w 257"/>
                  <a:gd name="T39" fmla="*/ 105 h 190"/>
                  <a:gd name="T40" fmla="*/ 7 w 257"/>
                  <a:gd name="T41" fmla="*/ 105 h 190"/>
                  <a:gd name="T42" fmla="*/ 11 w 257"/>
                  <a:gd name="T43" fmla="*/ 99 h 190"/>
                  <a:gd name="T44" fmla="*/ 9 w 257"/>
                  <a:gd name="T45" fmla="*/ 96 h 190"/>
                  <a:gd name="T46" fmla="*/ 7 w 257"/>
                  <a:gd name="T47" fmla="*/ 88 h 190"/>
                  <a:gd name="T48" fmla="*/ 16 w 257"/>
                  <a:gd name="T49" fmla="*/ 85 h 190"/>
                  <a:gd name="T50" fmla="*/ 8 w 257"/>
                  <a:gd name="T51" fmla="*/ 78 h 190"/>
                  <a:gd name="T52" fmla="*/ 6 w 257"/>
                  <a:gd name="T53" fmla="*/ 60 h 190"/>
                  <a:gd name="T54" fmla="*/ 8 w 257"/>
                  <a:gd name="T55" fmla="*/ 41 h 190"/>
                  <a:gd name="T56" fmla="*/ 3 w 257"/>
                  <a:gd name="T57" fmla="*/ 23 h 190"/>
                  <a:gd name="T58" fmla="*/ 10 w 257"/>
                  <a:gd name="T59" fmla="*/ 10 h 190"/>
                  <a:gd name="T60" fmla="*/ 33 w 257"/>
                  <a:gd name="T61" fmla="*/ 30 h 190"/>
                  <a:gd name="T62" fmla="*/ 49 w 257"/>
                  <a:gd name="T63" fmla="*/ 36 h 190"/>
                  <a:gd name="T64" fmla="*/ 55 w 257"/>
                  <a:gd name="T65" fmla="*/ 36 h 190"/>
                  <a:gd name="T66" fmla="*/ 65 w 257"/>
                  <a:gd name="T67" fmla="*/ 42 h 190"/>
                  <a:gd name="T68" fmla="*/ 63 w 257"/>
                  <a:gd name="T69" fmla="*/ 56 h 190"/>
                  <a:gd name="T70" fmla="*/ 48 w 257"/>
                  <a:gd name="T71" fmla="*/ 69 h 190"/>
                  <a:gd name="T72" fmla="*/ 48 w 257"/>
                  <a:gd name="T73" fmla="*/ 74 h 190"/>
                  <a:gd name="T74" fmla="*/ 55 w 257"/>
                  <a:gd name="T75" fmla="*/ 66 h 190"/>
                  <a:gd name="T76" fmla="*/ 70 w 257"/>
                  <a:gd name="T77" fmla="*/ 57 h 190"/>
                  <a:gd name="T78" fmla="*/ 66 w 257"/>
                  <a:gd name="T79" fmla="*/ 64 h 190"/>
                  <a:gd name="T80" fmla="*/ 52 w 257"/>
                  <a:gd name="T81" fmla="*/ 80 h 190"/>
                  <a:gd name="T82" fmla="*/ 46 w 257"/>
                  <a:gd name="T83" fmla="*/ 91 h 190"/>
                  <a:gd name="T84" fmla="*/ 55 w 257"/>
                  <a:gd name="T85" fmla="*/ 87 h 190"/>
                  <a:gd name="T86" fmla="*/ 65 w 257"/>
                  <a:gd name="T87" fmla="*/ 82 h 190"/>
                  <a:gd name="T88" fmla="*/ 71 w 257"/>
                  <a:gd name="T89" fmla="*/ 68 h 190"/>
                  <a:gd name="T90" fmla="*/ 80 w 257"/>
                  <a:gd name="T91" fmla="*/ 54 h 190"/>
                  <a:gd name="T92" fmla="*/ 78 w 257"/>
                  <a:gd name="T93" fmla="*/ 42 h 190"/>
                  <a:gd name="T94" fmla="*/ 75 w 257"/>
                  <a:gd name="T95" fmla="*/ 35 h 190"/>
                  <a:gd name="T96" fmla="*/ 74 w 257"/>
                  <a:gd name="T97" fmla="*/ 46 h 190"/>
                  <a:gd name="T98" fmla="*/ 76 w 257"/>
                  <a:gd name="T99" fmla="*/ 54 h 190"/>
                  <a:gd name="T100" fmla="*/ 72 w 257"/>
                  <a:gd name="T101" fmla="*/ 51 h 190"/>
                  <a:gd name="T102" fmla="*/ 68 w 257"/>
                  <a:gd name="T103" fmla="*/ 41 h 190"/>
                  <a:gd name="T104" fmla="*/ 73 w 257"/>
                  <a:gd name="T105" fmla="*/ 32 h 190"/>
                  <a:gd name="T106" fmla="*/ 74 w 257"/>
                  <a:gd name="T107" fmla="*/ 24 h 190"/>
                  <a:gd name="T108" fmla="*/ 80 w 257"/>
                  <a:gd name="T109" fmla="*/ 30 h 190"/>
                  <a:gd name="T110" fmla="*/ 79 w 257"/>
                  <a:gd name="T111" fmla="*/ 15 h 190"/>
                  <a:gd name="T112" fmla="*/ 77 w 257"/>
                  <a:gd name="T113" fmla="*/ 11 h 190"/>
                  <a:gd name="T114" fmla="*/ 145 w 257"/>
                  <a:gd name="T115" fmla="*/ 19 h 190"/>
                  <a:gd name="T116" fmla="*/ 246 w 257"/>
                  <a:gd name="T117" fmla="*/ 4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7" h="190">
                    <a:moveTo>
                      <a:pt x="257" y="47"/>
                    </a:moveTo>
                    <a:cubicBezTo>
                      <a:pt x="257" y="47"/>
                      <a:pt x="233" y="161"/>
                      <a:pt x="228" y="167"/>
                    </a:cubicBezTo>
                    <a:cubicBezTo>
                      <a:pt x="224" y="174"/>
                      <a:pt x="229" y="172"/>
                      <a:pt x="229" y="179"/>
                    </a:cubicBezTo>
                    <a:cubicBezTo>
                      <a:pt x="229" y="185"/>
                      <a:pt x="227" y="190"/>
                      <a:pt x="227" y="190"/>
                    </a:cubicBezTo>
                    <a:cubicBezTo>
                      <a:pt x="161" y="173"/>
                      <a:pt x="161" y="173"/>
                      <a:pt x="161" y="173"/>
                    </a:cubicBezTo>
                    <a:cubicBezTo>
                      <a:pt x="150" y="172"/>
                      <a:pt x="150" y="172"/>
                      <a:pt x="150" y="172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1" y="172"/>
                      <a:pt x="141" y="172"/>
                      <a:pt x="141" y="172"/>
                    </a:cubicBezTo>
                    <a:cubicBezTo>
                      <a:pt x="137" y="173"/>
                      <a:pt x="137" y="173"/>
                      <a:pt x="137" y="173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9" y="174"/>
                      <a:pt x="99" y="174"/>
                      <a:pt x="99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73" y="165"/>
                      <a:pt x="73" y="165"/>
                      <a:pt x="73" y="165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0" y="163"/>
                      <a:pt x="60" y="163"/>
                      <a:pt x="60" y="163"/>
                    </a:cubicBezTo>
                    <a:cubicBezTo>
                      <a:pt x="51" y="165"/>
                      <a:pt x="51" y="165"/>
                      <a:pt x="51" y="165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6" y="149"/>
                      <a:pt x="35" y="140"/>
                    </a:cubicBezTo>
                    <a:cubicBezTo>
                      <a:pt x="34" y="130"/>
                      <a:pt x="29" y="128"/>
                      <a:pt x="29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6"/>
                      <a:pt x="20" y="120"/>
                      <a:pt x="15" y="120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6" y="106"/>
                      <a:pt x="6" y="106"/>
                      <a:pt x="6" y="106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3" y="16"/>
                      <a:pt x="145" y="19"/>
                    </a:cubicBezTo>
                    <a:cubicBezTo>
                      <a:pt x="156" y="22"/>
                      <a:pt x="230" y="42"/>
                      <a:pt x="235" y="43"/>
                    </a:cubicBezTo>
                    <a:cubicBezTo>
                      <a:pt x="240" y="45"/>
                      <a:pt x="246" y="45"/>
                      <a:pt x="246" y="45"/>
                    </a:cubicBezTo>
                    <a:lnTo>
                      <a:pt x="257" y="4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E141CA5-9111-5C4E-A8A9-1BC9390BC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9561" y="8269919"/>
                <a:ext cx="1501421" cy="1541327"/>
              </a:xfrm>
              <a:custGeom>
                <a:avLst/>
                <a:gdLst>
                  <a:gd name="T0" fmla="*/ 34 w 228"/>
                  <a:gd name="T1" fmla="*/ 0 h 234"/>
                  <a:gd name="T2" fmla="*/ 228 w 228"/>
                  <a:gd name="T3" fmla="*/ 23 h 234"/>
                  <a:gd name="T4" fmla="*/ 227 w 228"/>
                  <a:gd name="T5" fmla="*/ 44 h 234"/>
                  <a:gd name="T6" fmla="*/ 224 w 228"/>
                  <a:gd name="T7" fmla="*/ 44 h 234"/>
                  <a:gd name="T8" fmla="*/ 210 w 228"/>
                  <a:gd name="T9" fmla="*/ 226 h 234"/>
                  <a:gd name="T10" fmla="*/ 91 w 228"/>
                  <a:gd name="T11" fmla="*/ 215 h 234"/>
                  <a:gd name="T12" fmla="*/ 90 w 228"/>
                  <a:gd name="T13" fmla="*/ 224 h 234"/>
                  <a:gd name="T14" fmla="*/ 32 w 228"/>
                  <a:gd name="T15" fmla="*/ 218 h 234"/>
                  <a:gd name="T16" fmla="*/ 29 w 228"/>
                  <a:gd name="T17" fmla="*/ 234 h 234"/>
                  <a:gd name="T18" fmla="*/ 0 w 228"/>
                  <a:gd name="T19" fmla="*/ 230 h 234"/>
                  <a:gd name="T20" fmla="*/ 34 w 228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34">
                    <a:moveTo>
                      <a:pt x="34" y="0"/>
                    </a:moveTo>
                    <a:lnTo>
                      <a:pt x="228" y="23"/>
                    </a:lnTo>
                    <a:lnTo>
                      <a:pt x="227" y="44"/>
                    </a:lnTo>
                    <a:lnTo>
                      <a:pt x="224" y="44"/>
                    </a:lnTo>
                    <a:lnTo>
                      <a:pt x="210" y="226"/>
                    </a:lnTo>
                    <a:lnTo>
                      <a:pt x="91" y="215"/>
                    </a:lnTo>
                    <a:lnTo>
                      <a:pt x="90" y="224"/>
                    </a:lnTo>
                    <a:lnTo>
                      <a:pt x="32" y="218"/>
                    </a:lnTo>
                    <a:lnTo>
                      <a:pt x="29" y="234"/>
                    </a:lnTo>
                    <a:lnTo>
                      <a:pt x="0" y="23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959E488-4A45-7C47-B2B9-4B6FA2632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295" y="8559744"/>
                <a:ext cx="2976501" cy="2937750"/>
              </a:xfrm>
              <a:custGeom>
                <a:avLst/>
                <a:gdLst>
                  <a:gd name="T0" fmla="*/ 450 w 452"/>
                  <a:gd name="T1" fmla="*/ 234 h 446"/>
                  <a:gd name="T2" fmla="*/ 446 w 452"/>
                  <a:gd name="T3" fmla="*/ 215 h 446"/>
                  <a:gd name="T4" fmla="*/ 435 w 452"/>
                  <a:gd name="T5" fmla="*/ 131 h 446"/>
                  <a:gd name="T6" fmla="*/ 417 w 452"/>
                  <a:gd name="T7" fmla="*/ 128 h 446"/>
                  <a:gd name="T8" fmla="*/ 398 w 452"/>
                  <a:gd name="T9" fmla="*/ 117 h 446"/>
                  <a:gd name="T10" fmla="*/ 378 w 452"/>
                  <a:gd name="T11" fmla="*/ 116 h 446"/>
                  <a:gd name="T12" fmla="*/ 365 w 452"/>
                  <a:gd name="T13" fmla="*/ 118 h 446"/>
                  <a:gd name="T14" fmla="*/ 352 w 452"/>
                  <a:gd name="T15" fmla="*/ 122 h 446"/>
                  <a:gd name="T16" fmla="*/ 332 w 452"/>
                  <a:gd name="T17" fmla="*/ 118 h 446"/>
                  <a:gd name="T18" fmla="*/ 325 w 452"/>
                  <a:gd name="T19" fmla="*/ 116 h 446"/>
                  <a:gd name="T20" fmla="*/ 310 w 452"/>
                  <a:gd name="T21" fmla="*/ 112 h 446"/>
                  <a:gd name="T22" fmla="*/ 301 w 452"/>
                  <a:gd name="T23" fmla="*/ 111 h 446"/>
                  <a:gd name="T24" fmla="*/ 284 w 452"/>
                  <a:gd name="T25" fmla="*/ 107 h 446"/>
                  <a:gd name="T26" fmla="*/ 269 w 452"/>
                  <a:gd name="T27" fmla="*/ 101 h 446"/>
                  <a:gd name="T28" fmla="*/ 253 w 452"/>
                  <a:gd name="T29" fmla="*/ 93 h 446"/>
                  <a:gd name="T30" fmla="*/ 242 w 452"/>
                  <a:gd name="T31" fmla="*/ 90 h 446"/>
                  <a:gd name="T32" fmla="*/ 125 w 452"/>
                  <a:gd name="T33" fmla="*/ 182 h 446"/>
                  <a:gd name="T34" fmla="*/ 2 w 452"/>
                  <a:gd name="T35" fmla="*/ 183 h 446"/>
                  <a:gd name="T36" fmla="*/ 13 w 452"/>
                  <a:gd name="T37" fmla="*/ 197 h 446"/>
                  <a:gd name="T38" fmla="*/ 22 w 452"/>
                  <a:gd name="T39" fmla="*/ 205 h 446"/>
                  <a:gd name="T40" fmla="*/ 41 w 452"/>
                  <a:gd name="T41" fmla="*/ 224 h 446"/>
                  <a:gd name="T42" fmla="*/ 55 w 452"/>
                  <a:gd name="T43" fmla="*/ 238 h 446"/>
                  <a:gd name="T44" fmla="*/ 59 w 452"/>
                  <a:gd name="T45" fmla="*/ 259 h 446"/>
                  <a:gd name="T46" fmla="*/ 66 w 452"/>
                  <a:gd name="T47" fmla="*/ 278 h 446"/>
                  <a:gd name="T48" fmla="*/ 74 w 452"/>
                  <a:gd name="T49" fmla="*/ 286 h 446"/>
                  <a:gd name="T50" fmla="*/ 88 w 452"/>
                  <a:gd name="T51" fmla="*/ 296 h 446"/>
                  <a:gd name="T52" fmla="*/ 109 w 452"/>
                  <a:gd name="T53" fmla="*/ 307 h 446"/>
                  <a:gd name="T54" fmla="*/ 120 w 452"/>
                  <a:gd name="T55" fmla="*/ 298 h 446"/>
                  <a:gd name="T56" fmla="*/ 127 w 452"/>
                  <a:gd name="T57" fmla="*/ 283 h 446"/>
                  <a:gd name="T58" fmla="*/ 148 w 452"/>
                  <a:gd name="T59" fmla="*/ 275 h 446"/>
                  <a:gd name="T60" fmla="*/ 170 w 452"/>
                  <a:gd name="T61" fmla="*/ 279 h 446"/>
                  <a:gd name="T62" fmla="*/ 183 w 452"/>
                  <a:gd name="T63" fmla="*/ 292 h 446"/>
                  <a:gd name="T64" fmla="*/ 200 w 452"/>
                  <a:gd name="T65" fmla="*/ 320 h 446"/>
                  <a:gd name="T66" fmla="*/ 210 w 452"/>
                  <a:gd name="T67" fmla="*/ 343 h 446"/>
                  <a:gd name="T68" fmla="*/ 235 w 452"/>
                  <a:gd name="T69" fmla="*/ 372 h 446"/>
                  <a:gd name="T70" fmla="*/ 237 w 452"/>
                  <a:gd name="T71" fmla="*/ 388 h 446"/>
                  <a:gd name="T72" fmla="*/ 249 w 452"/>
                  <a:gd name="T73" fmla="*/ 416 h 446"/>
                  <a:gd name="T74" fmla="*/ 273 w 452"/>
                  <a:gd name="T75" fmla="*/ 427 h 446"/>
                  <a:gd name="T76" fmla="*/ 291 w 452"/>
                  <a:gd name="T77" fmla="*/ 438 h 446"/>
                  <a:gd name="T78" fmla="*/ 305 w 452"/>
                  <a:gd name="T79" fmla="*/ 442 h 446"/>
                  <a:gd name="T80" fmla="*/ 321 w 452"/>
                  <a:gd name="T81" fmla="*/ 441 h 446"/>
                  <a:gd name="T82" fmla="*/ 317 w 452"/>
                  <a:gd name="T83" fmla="*/ 425 h 446"/>
                  <a:gd name="T84" fmla="*/ 308 w 452"/>
                  <a:gd name="T85" fmla="*/ 404 h 446"/>
                  <a:gd name="T86" fmla="*/ 318 w 452"/>
                  <a:gd name="T87" fmla="*/ 370 h 446"/>
                  <a:gd name="T88" fmla="*/ 311 w 452"/>
                  <a:gd name="T89" fmla="*/ 361 h 446"/>
                  <a:gd name="T90" fmla="*/ 326 w 452"/>
                  <a:gd name="T91" fmla="*/ 355 h 446"/>
                  <a:gd name="T92" fmla="*/ 324 w 452"/>
                  <a:gd name="T93" fmla="*/ 350 h 446"/>
                  <a:gd name="T94" fmla="*/ 338 w 452"/>
                  <a:gd name="T95" fmla="*/ 350 h 446"/>
                  <a:gd name="T96" fmla="*/ 336 w 452"/>
                  <a:gd name="T97" fmla="*/ 345 h 446"/>
                  <a:gd name="T98" fmla="*/ 347 w 452"/>
                  <a:gd name="T99" fmla="*/ 342 h 446"/>
                  <a:gd name="T100" fmla="*/ 346 w 452"/>
                  <a:gd name="T101" fmla="*/ 331 h 446"/>
                  <a:gd name="T102" fmla="*/ 357 w 452"/>
                  <a:gd name="T103" fmla="*/ 329 h 446"/>
                  <a:gd name="T104" fmla="*/ 367 w 452"/>
                  <a:gd name="T105" fmla="*/ 329 h 446"/>
                  <a:gd name="T106" fmla="*/ 395 w 452"/>
                  <a:gd name="T107" fmla="*/ 314 h 446"/>
                  <a:gd name="T108" fmla="*/ 403 w 452"/>
                  <a:gd name="T109" fmla="*/ 305 h 446"/>
                  <a:gd name="T110" fmla="*/ 403 w 452"/>
                  <a:gd name="T111" fmla="*/ 296 h 446"/>
                  <a:gd name="T112" fmla="*/ 410 w 452"/>
                  <a:gd name="T113" fmla="*/ 286 h 446"/>
                  <a:gd name="T114" fmla="*/ 412 w 452"/>
                  <a:gd name="T115" fmla="*/ 299 h 446"/>
                  <a:gd name="T116" fmla="*/ 439 w 452"/>
                  <a:gd name="T117" fmla="*/ 288 h 446"/>
                  <a:gd name="T118" fmla="*/ 447 w 452"/>
                  <a:gd name="T119" fmla="*/ 26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446">
                    <a:moveTo>
                      <a:pt x="446" y="253"/>
                    </a:moveTo>
                    <a:lnTo>
                      <a:pt x="448" y="245"/>
                    </a:lnTo>
                    <a:lnTo>
                      <a:pt x="452" y="240"/>
                    </a:lnTo>
                    <a:lnTo>
                      <a:pt x="450" y="234"/>
                    </a:lnTo>
                    <a:lnTo>
                      <a:pt x="448" y="226"/>
                    </a:lnTo>
                    <a:lnTo>
                      <a:pt x="447" y="223"/>
                    </a:lnTo>
                    <a:lnTo>
                      <a:pt x="447" y="217"/>
                    </a:lnTo>
                    <a:lnTo>
                      <a:pt x="446" y="215"/>
                    </a:lnTo>
                    <a:lnTo>
                      <a:pt x="442" y="206"/>
                    </a:lnTo>
                    <a:lnTo>
                      <a:pt x="442" y="204"/>
                    </a:lnTo>
                    <a:lnTo>
                      <a:pt x="435" y="198"/>
                    </a:lnTo>
                    <a:lnTo>
                      <a:pt x="435" y="131"/>
                    </a:lnTo>
                    <a:lnTo>
                      <a:pt x="425" y="130"/>
                    </a:lnTo>
                    <a:lnTo>
                      <a:pt x="423" y="132"/>
                    </a:lnTo>
                    <a:lnTo>
                      <a:pt x="420" y="131"/>
                    </a:lnTo>
                    <a:lnTo>
                      <a:pt x="417" y="128"/>
                    </a:lnTo>
                    <a:lnTo>
                      <a:pt x="413" y="126"/>
                    </a:lnTo>
                    <a:lnTo>
                      <a:pt x="408" y="126"/>
                    </a:lnTo>
                    <a:lnTo>
                      <a:pt x="402" y="122"/>
                    </a:lnTo>
                    <a:lnTo>
                      <a:pt x="398" y="117"/>
                    </a:lnTo>
                    <a:lnTo>
                      <a:pt x="393" y="116"/>
                    </a:lnTo>
                    <a:lnTo>
                      <a:pt x="385" y="118"/>
                    </a:lnTo>
                    <a:lnTo>
                      <a:pt x="383" y="117"/>
                    </a:lnTo>
                    <a:lnTo>
                      <a:pt x="378" y="116"/>
                    </a:lnTo>
                    <a:lnTo>
                      <a:pt x="374" y="119"/>
                    </a:lnTo>
                    <a:lnTo>
                      <a:pt x="372" y="120"/>
                    </a:lnTo>
                    <a:lnTo>
                      <a:pt x="369" y="118"/>
                    </a:lnTo>
                    <a:lnTo>
                      <a:pt x="365" y="118"/>
                    </a:lnTo>
                    <a:lnTo>
                      <a:pt x="363" y="121"/>
                    </a:lnTo>
                    <a:lnTo>
                      <a:pt x="358" y="124"/>
                    </a:lnTo>
                    <a:lnTo>
                      <a:pt x="354" y="125"/>
                    </a:lnTo>
                    <a:lnTo>
                      <a:pt x="352" y="122"/>
                    </a:lnTo>
                    <a:lnTo>
                      <a:pt x="349" y="119"/>
                    </a:lnTo>
                    <a:lnTo>
                      <a:pt x="341" y="120"/>
                    </a:lnTo>
                    <a:lnTo>
                      <a:pt x="336" y="117"/>
                    </a:lnTo>
                    <a:lnTo>
                      <a:pt x="332" y="118"/>
                    </a:lnTo>
                    <a:lnTo>
                      <a:pt x="330" y="122"/>
                    </a:lnTo>
                    <a:lnTo>
                      <a:pt x="328" y="123"/>
                    </a:lnTo>
                    <a:lnTo>
                      <a:pt x="327" y="118"/>
                    </a:lnTo>
                    <a:lnTo>
                      <a:pt x="325" y="116"/>
                    </a:lnTo>
                    <a:lnTo>
                      <a:pt x="319" y="120"/>
                    </a:lnTo>
                    <a:lnTo>
                      <a:pt x="318" y="116"/>
                    </a:lnTo>
                    <a:lnTo>
                      <a:pt x="312" y="112"/>
                    </a:lnTo>
                    <a:lnTo>
                      <a:pt x="310" y="112"/>
                    </a:lnTo>
                    <a:lnTo>
                      <a:pt x="308" y="115"/>
                    </a:lnTo>
                    <a:lnTo>
                      <a:pt x="305" y="117"/>
                    </a:lnTo>
                    <a:lnTo>
                      <a:pt x="302" y="116"/>
                    </a:lnTo>
                    <a:lnTo>
                      <a:pt x="301" y="111"/>
                    </a:lnTo>
                    <a:lnTo>
                      <a:pt x="298" y="111"/>
                    </a:lnTo>
                    <a:lnTo>
                      <a:pt x="295" y="105"/>
                    </a:lnTo>
                    <a:lnTo>
                      <a:pt x="287" y="105"/>
                    </a:lnTo>
                    <a:lnTo>
                      <a:pt x="284" y="107"/>
                    </a:lnTo>
                    <a:lnTo>
                      <a:pt x="281" y="104"/>
                    </a:lnTo>
                    <a:lnTo>
                      <a:pt x="280" y="104"/>
                    </a:lnTo>
                    <a:lnTo>
                      <a:pt x="275" y="105"/>
                    </a:lnTo>
                    <a:lnTo>
                      <a:pt x="269" y="101"/>
                    </a:lnTo>
                    <a:lnTo>
                      <a:pt x="261" y="101"/>
                    </a:lnTo>
                    <a:lnTo>
                      <a:pt x="259" y="94"/>
                    </a:lnTo>
                    <a:lnTo>
                      <a:pt x="255" y="92"/>
                    </a:lnTo>
                    <a:lnTo>
                      <a:pt x="253" y="93"/>
                    </a:lnTo>
                    <a:lnTo>
                      <a:pt x="250" y="92"/>
                    </a:lnTo>
                    <a:lnTo>
                      <a:pt x="247" y="93"/>
                    </a:lnTo>
                    <a:lnTo>
                      <a:pt x="244" y="93"/>
                    </a:lnTo>
                    <a:lnTo>
                      <a:pt x="242" y="90"/>
                    </a:lnTo>
                    <a:lnTo>
                      <a:pt x="235" y="83"/>
                    </a:lnTo>
                    <a:lnTo>
                      <a:pt x="239" y="6"/>
                    </a:lnTo>
                    <a:lnTo>
                      <a:pt x="139" y="0"/>
                    </a:lnTo>
                    <a:lnTo>
                      <a:pt x="125" y="182"/>
                    </a:lnTo>
                    <a:lnTo>
                      <a:pt x="6" y="171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2" y="183"/>
                    </a:lnTo>
                    <a:lnTo>
                      <a:pt x="7" y="186"/>
                    </a:lnTo>
                    <a:lnTo>
                      <a:pt x="10" y="190"/>
                    </a:lnTo>
                    <a:lnTo>
                      <a:pt x="11" y="193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8" y="200"/>
                    </a:lnTo>
                    <a:lnTo>
                      <a:pt x="21" y="202"/>
                    </a:lnTo>
                    <a:lnTo>
                      <a:pt x="22" y="205"/>
                    </a:lnTo>
                    <a:lnTo>
                      <a:pt x="26" y="210"/>
                    </a:lnTo>
                    <a:lnTo>
                      <a:pt x="30" y="213"/>
                    </a:lnTo>
                    <a:lnTo>
                      <a:pt x="38" y="224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8" y="230"/>
                    </a:lnTo>
                    <a:lnTo>
                      <a:pt x="53" y="234"/>
                    </a:lnTo>
                    <a:lnTo>
                      <a:pt x="55" y="238"/>
                    </a:lnTo>
                    <a:lnTo>
                      <a:pt x="55" y="245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9" y="259"/>
                    </a:lnTo>
                    <a:lnTo>
                      <a:pt x="59" y="264"/>
                    </a:lnTo>
                    <a:lnTo>
                      <a:pt x="60" y="270"/>
                    </a:lnTo>
                    <a:lnTo>
                      <a:pt x="65" y="275"/>
                    </a:lnTo>
                    <a:lnTo>
                      <a:pt x="66" y="278"/>
                    </a:lnTo>
                    <a:lnTo>
                      <a:pt x="67" y="279"/>
                    </a:lnTo>
                    <a:lnTo>
                      <a:pt x="69" y="281"/>
                    </a:lnTo>
                    <a:lnTo>
                      <a:pt x="71" y="283"/>
                    </a:lnTo>
                    <a:lnTo>
                      <a:pt x="74" y="286"/>
                    </a:lnTo>
                    <a:lnTo>
                      <a:pt x="78" y="289"/>
                    </a:lnTo>
                    <a:lnTo>
                      <a:pt x="81" y="292"/>
                    </a:lnTo>
                    <a:lnTo>
                      <a:pt x="84" y="293"/>
                    </a:lnTo>
                    <a:lnTo>
                      <a:pt x="88" y="296"/>
                    </a:lnTo>
                    <a:lnTo>
                      <a:pt x="94" y="299"/>
                    </a:lnTo>
                    <a:lnTo>
                      <a:pt x="101" y="304"/>
                    </a:lnTo>
                    <a:lnTo>
                      <a:pt x="104" y="305"/>
                    </a:lnTo>
                    <a:lnTo>
                      <a:pt x="109" y="307"/>
                    </a:lnTo>
                    <a:lnTo>
                      <a:pt x="113" y="307"/>
                    </a:lnTo>
                    <a:lnTo>
                      <a:pt x="115" y="303"/>
                    </a:lnTo>
                    <a:lnTo>
                      <a:pt x="118" y="300"/>
                    </a:lnTo>
                    <a:lnTo>
                      <a:pt x="120" y="298"/>
                    </a:lnTo>
                    <a:lnTo>
                      <a:pt x="123" y="297"/>
                    </a:lnTo>
                    <a:lnTo>
                      <a:pt x="123" y="292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2" y="277"/>
                    </a:lnTo>
                    <a:lnTo>
                      <a:pt x="139" y="276"/>
                    </a:lnTo>
                    <a:lnTo>
                      <a:pt x="143" y="275"/>
                    </a:lnTo>
                    <a:lnTo>
                      <a:pt x="148" y="275"/>
                    </a:lnTo>
                    <a:lnTo>
                      <a:pt x="153" y="277"/>
                    </a:lnTo>
                    <a:lnTo>
                      <a:pt x="159" y="278"/>
                    </a:lnTo>
                    <a:lnTo>
                      <a:pt x="162" y="278"/>
                    </a:lnTo>
                    <a:lnTo>
                      <a:pt x="170" y="279"/>
                    </a:lnTo>
                    <a:lnTo>
                      <a:pt x="173" y="281"/>
                    </a:lnTo>
                    <a:lnTo>
                      <a:pt x="176" y="287"/>
                    </a:lnTo>
                    <a:lnTo>
                      <a:pt x="178" y="287"/>
                    </a:lnTo>
                    <a:lnTo>
                      <a:pt x="183" y="292"/>
                    </a:lnTo>
                    <a:lnTo>
                      <a:pt x="187" y="294"/>
                    </a:lnTo>
                    <a:lnTo>
                      <a:pt x="190" y="300"/>
                    </a:lnTo>
                    <a:lnTo>
                      <a:pt x="196" y="308"/>
                    </a:lnTo>
                    <a:lnTo>
                      <a:pt x="200" y="320"/>
                    </a:lnTo>
                    <a:lnTo>
                      <a:pt x="203" y="324"/>
                    </a:lnTo>
                    <a:lnTo>
                      <a:pt x="207" y="332"/>
                    </a:lnTo>
                    <a:lnTo>
                      <a:pt x="207" y="335"/>
                    </a:lnTo>
                    <a:lnTo>
                      <a:pt x="210" y="343"/>
                    </a:lnTo>
                    <a:lnTo>
                      <a:pt x="218" y="350"/>
                    </a:lnTo>
                    <a:lnTo>
                      <a:pt x="220" y="358"/>
                    </a:lnTo>
                    <a:lnTo>
                      <a:pt x="230" y="370"/>
                    </a:lnTo>
                    <a:lnTo>
                      <a:pt x="235" y="372"/>
                    </a:lnTo>
                    <a:lnTo>
                      <a:pt x="234" y="381"/>
                    </a:lnTo>
                    <a:lnTo>
                      <a:pt x="232" y="383"/>
                    </a:lnTo>
                    <a:lnTo>
                      <a:pt x="234" y="385"/>
                    </a:lnTo>
                    <a:lnTo>
                      <a:pt x="237" y="388"/>
                    </a:lnTo>
                    <a:lnTo>
                      <a:pt x="237" y="394"/>
                    </a:lnTo>
                    <a:lnTo>
                      <a:pt x="243" y="405"/>
                    </a:lnTo>
                    <a:lnTo>
                      <a:pt x="246" y="411"/>
                    </a:lnTo>
                    <a:lnTo>
                      <a:pt x="249" y="416"/>
                    </a:lnTo>
                    <a:lnTo>
                      <a:pt x="251" y="421"/>
                    </a:lnTo>
                    <a:lnTo>
                      <a:pt x="259" y="422"/>
                    </a:lnTo>
                    <a:lnTo>
                      <a:pt x="264" y="427"/>
                    </a:lnTo>
                    <a:lnTo>
                      <a:pt x="273" y="427"/>
                    </a:lnTo>
                    <a:lnTo>
                      <a:pt x="280" y="434"/>
                    </a:lnTo>
                    <a:lnTo>
                      <a:pt x="284" y="434"/>
                    </a:lnTo>
                    <a:lnTo>
                      <a:pt x="286" y="437"/>
                    </a:lnTo>
                    <a:lnTo>
                      <a:pt x="291" y="438"/>
                    </a:lnTo>
                    <a:lnTo>
                      <a:pt x="292" y="436"/>
                    </a:lnTo>
                    <a:lnTo>
                      <a:pt x="302" y="438"/>
                    </a:lnTo>
                    <a:lnTo>
                      <a:pt x="302" y="439"/>
                    </a:lnTo>
                    <a:lnTo>
                      <a:pt x="305" y="442"/>
                    </a:lnTo>
                    <a:lnTo>
                      <a:pt x="310" y="446"/>
                    </a:lnTo>
                    <a:lnTo>
                      <a:pt x="313" y="444"/>
                    </a:lnTo>
                    <a:lnTo>
                      <a:pt x="314" y="442"/>
                    </a:lnTo>
                    <a:lnTo>
                      <a:pt x="321" y="441"/>
                    </a:lnTo>
                    <a:lnTo>
                      <a:pt x="319" y="436"/>
                    </a:lnTo>
                    <a:lnTo>
                      <a:pt x="319" y="433"/>
                    </a:lnTo>
                    <a:lnTo>
                      <a:pt x="318" y="429"/>
                    </a:lnTo>
                    <a:lnTo>
                      <a:pt x="317" y="425"/>
                    </a:lnTo>
                    <a:lnTo>
                      <a:pt x="314" y="423"/>
                    </a:lnTo>
                    <a:lnTo>
                      <a:pt x="312" y="417"/>
                    </a:lnTo>
                    <a:lnTo>
                      <a:pt x="311" y="411"/>
                    </a:lnTo>
                    <a:lnTo>
                      <a:pt x="308" y="404"/>
                    </a:lnTo>
                    <a:lnTo>
                      <a:pt x="308" y="398"/>
                    </a:lnTo>
                    <a:lnTo>
                      <a:pt x="311" y="389"/>
                    </a:lnTo>
                    <a:lnTo>
                      <a:pt x="314" y="380"/>
                    </a:lnTo>
                    <a:lnTo>
                      <a:pt x="318" y="370"/>
                    </a:lnTo>
                    <a:lnTo>
                      <a:pt x="317" y="368"/>
                    </a:lnTo>
                    <a:lnTo>
                      <a:pt x="314" y="366"/>
                    </a:lnTo>
                    <a:lnTo>
                      <a:pt x="311" y="363"/>
                    </a:lnTo>
                    <a:lnTo>
                      <a:pt x="311" y="361"/>
                    </a:lnTo>
                    <a:lnTo>
                      <a:pt x="313" y="362"/>
                    </a:lnTo>
                    <a:lnTo>
                      <a:pt x="322" y="361"/>
                    </a:lnTo>
                    <a:lnTo>
                      <a:pt x="323" y="361"/>
                    </a:lnTo>
                    <a:lnTo>
                      <a:pt x="326" y="355"/>
                    </a:lnTo>
                    <a:lnTo>
                      <a:pt x="323" y="355"/>
                    </a:lnTo>
                    <a:lnTo>
                      <a:pt x="322" y="353"/>
                    </a:lnTo>
                    <a:lnTo>
                      <a:pt x="322" y="351"/>
                    </a:lnTo>
                    <a:lnTo>
                      <a:pt x="324" y="350"/>
                    </a:lnTo>
                    <a:lnTo>
                      <a:pt x="328" y="350"/>
                    </a:lnTo>
                    <a:lnTo>
                      <a:pt x="333" y="350"/>
                    </a:lnTo>
                    <a:lnTo>
                      <a:pt x="335" y="351"/>
                    </a:lnTo>
                    <a:lnTo>
                      <a:pt x="338" y="350"/>
                    </a:lnTo>
                    <a:lnTo>
                      <a:pt x="343" y="346"/>
                    </a:lnTo>
                    <a:lnTo>
                      <a:pt x="341" y="346"/>
                    </a:lnTo>
                    <a:lnTo>
                      <a:pt x="337" y="349"/>
                    </a:lnTo>
                    <a:lnTo>
                      <a:pt x="336" y="345"/>
                    </a:lnTo>
                    <a:lnTo>
                      <a:pt x="338" y="339"/>
                    </a:lnTo>
                    <a:lnTo>
                      <a:pt x="340" y="341"/>
                    </a:lnTo>
                    <a:lnTo>
                      <a:pt x="342" y="342"/>
                    </a:lnTo>
                    <a:lnTo>
                      <a:pt x="347" y="342"/>
                    </a:lnTo>
                    <a:lnTo>
                      <a:pt x="349" y="340"/>
                    </a:lnTo>
                    <a:lnTo>
                      <a:pt x="348" y="336"/>
                    </a:lnTo>
                    <a:lnTo>
                      <a:pt x="345" y="332"/>
                    </a:lnTo>
                    <a:lnTo>
                      <a:pt x="346" y="331"/>
                    </a:lnTo>
                    <a:lnTo>
                      <a:pt x="349" y="331"/>
                    </a:lnTo>
                    <a:lnTo>
                      <a:pt x="352" y="329"/>
                    </a:lnTo>
                    <a:lnTo>
                      <a:pt x="354" y="331"/>
                    </a:lnTo>
                    <a:lnTo>
                      <a:pt x="357" y="329"/>
                    </a:lnTo>
                    <a:lnTo>
                      <a:pt x="358" y="331"/>
                    </a:lnTo>
                    <a:lnTo>
                      <a:pt x="361" y="333"/>
                    </a:lnTo>
                    <a:lnTo>
                      <a:pt x="364" y="331"/>
                    </a:lnTo>
                    <a:lnTo>
                      <a:pt x="367" y="329"/>
                    </a:lnTo>
                    <a:lnTo>
                      <a:pt x="374" y="327"/>
                    </a:lnTo>
                    <a:lnTo>
                      <a:pt x="381" y="326"/>
                    </a:lnTo>
                    <a:lnTo>
                      <a:pt x="392" y="320"/>
                    </a:lnTo>
                    <a:lnTo>
                      <a:pt x="395" y="314"/>
                    </a:lnTo>
                    <a:lnTo>
                      <a:pt x="396" y="309"/>
                    </a:lnTo>
                    <a:lnTo>
                      <a:pt x="399" y="307"/>
                    </a:lnTo>
                    <a:lnTo>
                      <a:pt x="402" y="306"/>
                    </a:lnTo>
                    <a:lnTo>
                      <a:pt x="403" y="305"/>
                    </a:lnTo>
                    <a:lnTo>
                      <a:pt x="406" y="303"/>
                    </a:lnTo>
                    <a:lnTo>
                      <a:pt x="405" y="300"/>
                    </a:lnTo>
                    <a:lnTo>
                      <a:pt x="404" y="297"/>
                    </a:lnTo>
                    <a:lnTo>
                      <a:pt x="403" y="296"/>
                    </a:lnTo>
                    <a:lnTo>
                      <a:pt x="402" y="294"/>
                    </a:lnTo>
                    <a:lnTo>
                      <a:pt x="403" y="291"/>
                    </a:lnTo>
                    <a:lnTo>
                      <a:pt x="407" y="288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9"/>
                    </a:lnTo>
                    <a:lnTo>
                      <a:pt x="412" y="293"/>
                    </a:lnTo>
                    <a:lnTo>
                      <a:pt x="412" y="299"/>
                    </a:lnTo>
                    <a:lnTo>
                      <a:pt x="413" y="300"/>
                    </a:lnTo>
                    <a:lnTo>
                      <a:pt x="419" y="295"/>
                    </a:lnTo>
                    <a:lnTo>
                      <a:pt x="424" y="294"/>
                    </a:lnTo>
                    <a:lnTo>
                      <a:pt x="439" y="288"/>
                    </a:lnTo>
                    <a:lnTo>
                      <a:pt x="441" y="287"/>
                    </a:lnTo>
                    <a:lnTo>
                      <a:pt x="444" y="282"/>
                    </a:lnTo>
                    <a:lnTo>
                      <a:pt x="447" y="272"/>
                    </a:lnTo>
                    <a:lnTo>
                      <a:pt x="447" y="268"/>
                    </a:lnTo>
                    <a:lnTo>
                      <a:pt x="444" y="261"/>
                    </a:lnTo>
                    <a:lnTo>
                      <a:pt x="446" y="256"/>
                    </a:lnTo>
                    <a:lnTo>
                      <a:pt x="446" y="25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15637E9-A754-7847-9196-D67261245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1298" y="8085484"/>
                <a:ext cx="1442151" cy="1699414"/>
              </a:xfrm>
              <a:custGeom>
                <a:avLst/>
                <a:gdLst>
                  <a:gd name="T0" fmla="*/ 73 w 259"/>
                  <a:gd name="T1" fmla="*/ 0 h 304"/>
                  <a:gd name="T2" fmla="*/ 68 w 259"/>
                  <a:gd name="T3" fmla="*/ 25 h 304"/>
                  <a:gd name="T4" fmla="*/ 62 w 259"/>
                  <a:gd name="T5" fmla="*/ 43 h 304"/>
                  <a:gd name="T6" fmla="*/ 59 w 259"/>
                  <a:gd name="T7" fmla="*/ 45 h 304"/>
                  <a:gd name="T8" fmla="*/ 56 w 259"/>
                  <a:gd name="T9" fmla="*/ 43 h 304"/>
                  <a:gd name="T10" fmla="*/ 51 w 259"/>
                  <a:gd name="T11" fmla="*/ 39 h 304"/>
                  <a:gd name="T12" fmla="*/ 47 w 259"/>
                  <a:gd name="T13" fmla="*/ 41 h 304"/>
                  <a:gd name="T14" fmla="*/ 45 w 259"/>
                  <a:gd name="T15" fmla="*/ 37 h 304"/>
                  <a:gd name="T16" fmla="*/ 38 w 259"/>
                  <a:gd name="T17" fmla="*/ 39 h 304"/>
                  <a:gd name="T18" fmla="*/ 35 w 259"/>
                  <a:gd name="T19" fmla="*/ 42 h 304"/>
                  <a:gd name="T20" fmla="*/ 35 w 259"/>
                  <a:gd name="T21" fmla="*/ 53 h 304"/>
                  <a:gd name="T22" fmla="*/ 35 w 259"/>
                  <a:gd name="T23" fmla="*/ 67 h 304"/>
                  <a:gd name="T24" fmla="*/ 35 w 259"/>
                  <a:gd name="T25" fmla="*/ 80 h 304"/>
                  <a:gd name="T26" fmla="*/ 34 w 259"/>
                  <a:gd name="T27" fmla="*/ 84 h 304"/>
                  <a:gd name="T28" fmla="*/ 31 w 259"/>
                  <a:gd name="T29" fmla="*/ 89 h 304"/>
                  <a:gd name="T30" fmla="*/ 30 w 259"/>
                  <a:gd name="T31" fmla="*/ 94 h 304"/>
                  <a:gd name="T32" fmla="*/ 30 w 259"/>
                  <a:gd name="T33" fmla="*/ 101 h 304"/>
                  <a:gd name="T34" fmla="*/ 34 w 259"/>
                  <a:gd name="T35" fmla="*/ 110 h 304"/>
                  <a:gd name="T36" fmla="*/ 35 w 259"/>
                  <a:gd name="T37" fmla="*/ 119 h 304"/>
                  <a:gd name="T38" fmla="*/ 37 w 259"/>
                  <a:gd name="T39" fmla="*/ 122 h 304"/>
                  <a:gd name="T40" fmla="*/ 42 w 259"/>
                  <a:gd name="T41" fmla="*/ 128 h 304"/>
                  <a:gd name="T42" fmla="*/ 39 w 259"/>
                  <a:gd name="T43" fmla="*/ 130 h 304"/>
                  <a:gd name="T44" fmla="*/ 34 w 259"/>
                  <a:gd name="T45" fmla="*/ 134 h 304"/>
                  <a:gd name="T46" fmla="*/ 24 w 259"/>
                  <a:gd name="T47" fmla="*/ 141 h 304"/>
                  <a:gd name="T48" fmla="*/ 21 w 259"/>
                  <a:gd name="T49" fmla="*/ 154 h 304"/>
                  <a:gd name="T50" fmla="*/ 17 w 259"/>
                  <a:gd name="T51" fmla="*/ 162 h 304"/>
                  <a:gd name="T52" fmla="*/ 13 w 259"/>
                  <a:gd name="T53" fmla="*/ 166 h 304"/>
                  <a:gd name="T54" fmla="*/ 11 w 259"/>
                  <a:gd name="T55" fmla="*/ 167 h 304"/>
                  <a:gd name="T56" fmla="*/ 9 w 259"/>
                  <a:gd name="T57" fmla="*/ 171 h 304"/>
                  <a:gd name="T58" fmla="*/ 10 w 259"/>
                  <a:gd name="T59" fmla="*/ 178 h 304"/>
                  <a:gd name="T60" fmla="*/ 9 w 259"/>
                  <a:gd name="T61" fmla="*/ 183 h 304"/>
                  <a:gd name="T62" fmla="*/ 15 w 259"/>
                  <a:gd name="T63" fmla="*/ 188 h 304"/>
                  <a:gd name="T64" fmla="*/ 13 w 259"/>
                  <a:gd name="T65" fmla="*/ 192 h 304"/>
                  <a:gd name="T66" fmla="*/ 5 w 259"/>
                  <a:gd name="T67" fmla="*/ 196 h 304"/>
                  <a:gd name="T68" fmla="*/ 3 w 259"/>
                  <a:gd name="T69" fmla="*/ 200 h 304"/>
                  <a:gd name="T70" fmla="*/ 0 w 259"/>
                  <a:gd name="T71" fmla="*/ 206 h 304"/>
                  <a:gd name="T72" fmla="*/ 139 w 259"/>
                  <a:gd name="T73" fmla="*/ 291 h 304"/>
                  <a:gd name="T74" fmla="*/ 182 w 259"/>
                  <a:gd name="T75" fmla="*/ 299 h 304"/>
                  <a:gd name="T76" fmla="*/ 218 w 259"/>
                  <a:gd name="T77" fmla="*/ 304 h 304"/>
                  <a:gd name="T78" fmla="*/ 219 w 259"/>
                  <a:gd name="T79" fmla="*/ 304 h 304"/>
                  <a:gd name="T80" fmla="*/ 259 w 259"/>
                  <a:gd name="T81" fmla="*/ 33 h 304"/>
                  <a:gd name="T82" fmla="*/ 73 w 259"/>
                  <a:gd name="T8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304">
                    <a:moveTo>
                      <a:pt x="73" y="0"/>
                    </a:moveTo>
                    <a:cubicBezTo>
                      <a:pt x="73" y="0"/>
                      <a:pt x="69" y="19"/>
                      <a:pt x="68" y="25"/>
                    </a:cubicBezTo>
                    <a:cubicBezTo>
                      <a:pt x="66" y="29"/>
                      <a:pt x="62" y="43"/>
                      <a:pt x="62" y="43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2" y="128"/>
                      <a:pt x="42" y="128"/>
                      <a:pt x="42" y="128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4" y="134"/>
                      <a:pt x="34" y="134"/>
                      <a:pt x="34" y="134"/>
                    </a:cubicBezTo>
                    <a:cubicBezTo>
                      <a:pt x="24" y="141"/>
                      <a:pt x="24" y="141"/>
                      <a:pt x="24" y="141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17" y="162"/>
                      <a:pt x="17" y="162"/>
                      <a:pt x="17" y="162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1" y="167"/>
                      <a:pt x="11" y="167"/>
                      <a:pt x="11" y="167"/>
                    </a:cubicBezTo>
                    <a:cubicBezTo>
                      <a:pt x="9" y="171"/>
                      <a:pt x="9" y="171"/>
                      <a:pt x="9" y="171"/>
                    </a:cubicBezTo>
                    <a:cubicBezTo>
                      <a:pt x="10" y="178"/>
                      <a:pt x="10" y="178"/>
                      <a:pt x="10" y="178"/>
                    </a:cubicBezTo>
                    <a:cubicBezTo>
                      <a:pt x="9" y="183"/>
                      <a:pt x="9" y="183"/>
                      <a:pt x="9" y="183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3" y="200"/>
                      <a:pt x="3" y="200"/>
                      <a:pt x="3" y="200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139" y="291"/>
                      <a:pt x="139" y="291"/>
                      <a:pt x="139" y="291"/>
                    </a:cubicBezTo>
                    <a:cubicBezTo>
                      <a:pt x="182" y="299"/>
                      <a:pt x="182" y="299"/>
                      <a:pt x="182" y="299"/>
                    </a:cubicBezTo>
                    <a:cubicBezTo>
                      <a:pt x="218" y="304"/>
                      <a:pt x="218" y="304"/>
                      <a:pt x="218" y="304"/>
                    </a:cubicBezTo>
                    <a:cubicBezTo>
                      <a:pt x="219" y="304"/>
                      <a:pt x="219" y="304"/>
                      <a:pt x="219" y="304"/>
                    </a:cubicBezTo>
                    <a:cubicBezTo>
                      <a:pt x="259" y="33"/>
                      <a:pt x="259" y="33"/>
                      <a:pt x="259" y="33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CE44D66-A771-1644-8544-1214F8439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389" y="6254336"/>
                <a:ext cx="1692388" cy="2931165"/>
              </a:xfrm>
              <a:custGeom>
                <a:avLst/>
                <a:gdLst>
                  <a:gd name="T0" fmla="*/ 229 w 257"/>
                  <a:gd name="T1" fmla="*/ 433 h 445"/>
                  <a:gd name="T2" fmla="*/ 231 w 257"/>
                  <a:gd name="T3" fmla="*/ 420 h 445"/>
                  <a:gd name="T4" fmla="*/ 239 w 257"/>
                  <a:gd name="T5" fmla="*/ 409 h 445"/>
                  <a:gd name="T6" fmla="*/ 255 w 257"/>
                  <a:gd name="T7" fmla="*/ 388 h 445"/>
                  <a:gd name="T8" fmla="*/ 251 w 257"/>
                  <a:gd name="T9" fmla="*/ 379 h 445"/>
                  <a:gd name="T10" fmla="*/ 247 w 257"/>
                  <a:gd name="T11" fmla="*/ 358 h 445"/>
                  <a:gd name="T12" fmla="*/ 118 w 257"/>
                  <a:gd name="T13" fmla="*/ 158 h 445"/>
                  <a:gd name="T14" fmla="*/ 113 w 257"/>
                  <a:gd name="T15" fmla="*/ 153 h 445"/>
                  <a:gd name="T16" fmla="*/ 117 w 257"/>
                  <a:gd name="T17" fmla="*/ 146 h 445"/>
                  <a:gd name="T18" fmla="*/ 26 w 257"/>
                  <a:gd name="T19" fmla="*/ 0 h 445"/>
                  <a:gd name="T20" fmla="*/ 23 w 257"/>
                  <a:gd name="T21" fmla="*/ 9 h 445"/>
                  <a:gd name="T22" fmla="*/ 22 w 257"/>
                  <a:gd name="T23" fmla="*/ 25 h 445"/>
                  <a:gd name="T24" fmla="*/ 17 w 257"/>
                  <a:gd name="T25" fmla="*/ 34 h 445"/>
                  <a:gd name="T26" fmla="*/ 7 w 257"/>
                  <a:gd name="T27" fmla="*/ 50 h 445"/>
                  <a:gd name="T28" fmla="*/ 0 w 257"/>
                  <a:gd name="T29" fmla="*/ 62 h 445"/>
                  <a:gd name="T30" fmla="*/ 3 w 257"/>
                  <a:gd name="T31" fmla="*/ 75 h 445"/>
                  <a:gd name="T32" fmla="*/ 9 w 257"/>
                  <a:gd name="T33" fmla="*/ 90 h 445"/>
                  <a:gd name="T34" fmla="*/ 5 w 257"/>
                  <a:gd name="T35" fmla="*/ 110 h 445"/>
                  <a:gd name="T36" fmla="*/ 2 w 257"/>
                  <a:gd name="T37" fmla="*/ 122 h 445"/>
                  <a:gd name="T38" fmla="*/ 11 w 257"/>
                  <a:gd name="T39" fmla="*/ 145 h 445"/>
                  <a:gd name="T40" fmla="*/ 17 w 257"/>
                  <a:gd name="T41" fmla="*/ 161 h 445"/>
                  <a:gd name="T42" fmla="*/ 14 w 257"/>
                  <a:gd name="T43" fmla="*/ 169 h 445"/>
                  <a:gd name="T44" fmla="*/ 23 w 257"/>
                  <a:gd name="T45" fmla="*/ 176 h 445"/>
                  <a:gd name="T46" fmla="*/ 29 w 257"/>
                  <a:gd name="T47" fmla="*/ 175 h 445"/>
                  <a:gd name="T48" fmla="*/ 37 w 257"/>
                  <a:gd name="T49" fmla="*/ 172 h 445"/>
                  <a:gd name="T50" fmla="*/ 51 w 257"/>
                  <a:gd name="T51" fmla="*/ 177 h 445"/>
                  <a:gd name="T52" fmla="*/ 49 w 257"/>
                  <a:gd name="T53" fmla="*/ 179 h 445"/>
                  <a:gd name="T54" fmla="*/ 40 w 257"/>
                  <a:gd name="T55" fmla="*/ 176 h 445"/>
                  <a:gd name="T56" fmla="*/ 33 w 257"/>
                  <a:gd name="T57" fmla="*/ 175 h 445"/>
                  <a:gd name="T58" fmla="*/ 35 w 257"/>
                  <a:gd name="T59" fmla="*/ 187 h 445"/>
                  <a:gd name="T60" fmla="*/ 30 w 257"/>
                  <a:gd name="T61" fmla="*/ 192 h 445"/>
                  <a:gd name="T62" fmla="*/ 29 w 257"/>
                  <a:gd name="T63" fmla="*/ 185 h 445"/>
                  <a:gd name="T64" fmla="*/ 24 w 257"/>
                  <a:gd name="T65" fmla="*/ 187 h 445"/>
                  <a:gd name="T66" fmla="*/ 23 w 257"/>
                  <a:gd name="T67" fmla="*/ 204 h 445"/>
                  <a:gd name="T68" fmla="*/ 30 w 257"/>
                  <a:gd name="T69" fmla="*/ 217 h 445"/>
                  <a:gd name="T70" fmla="*/ 35 w 257"/>
                  <a:gd name="T71" fmla="*/ 229 h 445"/>
                  <a:gd name="T72" fmla="*/ 28 w 257"/>
                  <a:gd name="T73" fmla="*/ 234 h 445"/>
                  <a:gd name="T74" fmla="*/ 34 w 257"/>
                  <a:gd name="T75" fmla="*/ 255 h 445"/>
                  <a:gd name="T76" fmla="*/ 42 w 257"/>
                  <a:gd name="T77" fmla="*/ 275 h 445"/>
                  <a:gd name="T78" fmla="*/ 50 w 257"/>
                  <a:gd name="T79" fmla="*/ 288 h 445"/>
                  <a:gd name="T80" fmla="*/ 50 w 257"/>
                  <a:gd name="T81" fmla="*/ 298 h 445"/>
                  <a:gd name="T82" fmla="*/ 53 w 257"/>
                  <a:gd name="T83" fmla="*/ 307 h 445"/>
                  <a:gd name="T84" fmla="*/ 50 w 257"/>
                  <a:gd name="T85" fmla="*/ 327 h 445"/>
                  <a:gd name="T86" fmla="*/ 73 w 257"/>
                  <a:gd name="T87" fmla="*/ 339 h 445"/>
                  <a:gd name="T88" fmla="*/ 91 w 257"/>
                  <a:gd name="T89" fmla="*/ 355 h 445"/>
                  <a:gd name="T90" fmla="*/ 112 w 257"/>
                  <a:gd name="T91" fmla="*/ 374 h 445"/>
                  <a:gd name="T92" fmla="*/ 128 w 257"/>
                  <a:gd name="T93" fmla="*/ 388 h 445"/>
                  <a:gd name="T94" fmla="*/ 143 w 257"/>
                  <a:gd name="T95" fmla="*/ 414 h 445"/>
                  <a:gd name="T96" fmla="*/ 143 w 257"/>
                  <a:gd name="T97" fmla="*/ 434 h 445"/>
                  <a:gd name="T98" fmla="*/ 226 w 257"/>
                  <a:gd name="T99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7" h="445">
                    <a:moveTo>
                      <a:pt x="233" y="441"/>
                    </a:moveTo>
                    <a:lnTo>
                      <a:pt x="234" y="438"/>
                    </a:lnTo>
                    <a:lnTo>
                      <a:pt x="229" y="433"/>
                    </a:lnTo>
                    <a:lnTo>
                      <a:pt x="230" y="429"/>
                    </a:lnTo>
                    <a:lnTo>
                      <a:pt x="229" y="423"/>
                    </a:lnTo>
                    <a:lnTo>
                      <a:pt x="231" y="420"/>
                    </a:lnTo>
                    <a:lnTo>
                      <a:pt x="233" y="419"/>
                    </a:lnTo>
                    <a:lnTo>
                      <a:pt x="236" y="416"/>
                    </a:lnTo>
                    <a:lnTo>
                      <a:pt x="239" y="409"/>
                    </a:lnTo>
                    <a:lnTo>
                      <a:pt x="242" y="398"/>
                    </a:lnTo>
                    <a:lnTo>
                      <a:pt x="250" y="392"/>
                    </a:lnTo>
                    <a:lnTo>
                      <a:pt x="255" y="388"/>
                    </a:lnTo>
                    <a:lnTo>
                      <a:pt x="257" y="387"/>
                    </a:lnTo>
                    <a:lnTo>
                      <a:pt x="253" y="382"/>
                    </a:lnTo>
                    <a:lnTo>
                      <a:pt x="251" y="379"/>
                    </a:lnTo>
                    <a:lnTo>
                      <a:pt x="250" y="372"/>
                    </a:lnTo>
                    <a:lnTo>
                      <a:pt x="247" y="364"/>
                    </a:lnTo>
                    <a:lnTo>
                      <a:pt x="247" y="358"/>
                    </a:lnTo>
                    <a:lnTo>
                      <a:pt x="248" y="354"/>
                    </a:lnTo>
                    <a:lnTo>
                      <a:pt x="248" y="353"/>
                    </a:lnTo>
                    <a:lnTo>
                      <a:pt x="118" y="158"/>
                    </a:lnTo>
                    <a:lnTo>
                      <a:pt x="115" y="156"/>
                    </a:lnTo>
                    <a:lnTo>
                      <a:pt x="114" y="155"/>
                    </a:lnTo>
                    <a:lnTo>
                      <a:pt x="113" y="153"/>
                    </a:lnTo>
                    <a:lnTo>
                      <a:pt x="112" y="150"/>
                    </a:lnTo>
                    <a:lnTo>
                      <a:pt x="113" y="147"/>
                    </a:lnTo>
                    <a:lnTo>
                      <a:pt x="117" y="146"/>
                    </a:lnTo>
                    <a:lnTo>
                      <a:pt x="119" y="145"/>
                    </a:lnTo>
                    <a:lnTo>
                      <a:pt x="148" y="35"/>
                    </a:lnTo>
                    <a:lnTo>
                      <a:pt x="26" y="0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3" y="21"/>
                    </a:lnTo>
                    <a:lnTo>
                      <a:pt x="22" y="25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40"/>
                    </a:lnTo>
                    <a:lnTo>
                      <a:pt x="13" y="45"/>
                    </a:lnTo>
                    <a:lnTo>
                      <a:pt x="7" y="50"/>
                    </a:lnTo>
                    <a:lnTo>
                      <a:pt x="2" y="55"/>
                    </a:lnTo>
                    <a:lnTo>
                      <a:pt x="1" y="57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7" y="81"/>
                    </a:lnTo>
                    <a:lnTo>
                      <a:pt x="8" y="85"/>
                    </a:lnTo>
                    <a:lnTo>
                      <a:pt x="9" y="90"/>
                    </a:lnTo>
                    <a:lnTo>
                      <a:pt x="9" y="98"/>
                    </a:lnTo>
                    <a:lnTo>
                      <a:pt x="6" y="104"/>
                    </a:lnTo>
                    <a:lnTo>
                      <a:pt x="5" y="110"/>
                    </a:lnTo>
                    <a:lnTo>
                      <a:pt x="5" y="117"/>
                    </a:lnTo>
                    <a:lnTo>
                      <a:pt x="4" y="120"/>
                    </a:lnTo>
                    <a:lnTo>
                      <a:pt x="2" y="122"/>
                    </a:lnTo>
                    <a:lnTo>
                      <a:pt x="3" y="126"/>
                    </a:lnTo>
                    <a:lnTo>
                      <a:pt x="7" y="133"/>
                    </a:lnTo>
                    <a:lnTo>
                      <a:pt x="11" y="145"/>
                    </a:lnTo>
                    <a:lnTo>
                      <a:pt x="15" y="153"/>
                    </a:lnTo>
                    <a:lnTo>
                      <a:pt x="17" y="156"/>
                    </a:lnTo>
                    <a:lnTo>
                      <a:pt x="17" y="161"/>
                    </a:lnTo>
                    <a:lnTo>
                      <a:pt x="16" y="164"/>
                    </a:lnTo>
                    <a:lnTo>
                      <a:pt x="14" y="166"/>
                    </a:lnTo>
                    <a:lnTo>
                      <a:pt x="14" y="169"/>
                    </a:lnTo>
                    <a:lnTo>
                      <a:pt x="18" y="169"/>
                    </a:lnTo>
                    <a:lnTo>
                      <a:pt x="20" y="172"/>
                    </a:lnTo>
                    <a:lnTo>
                      <a:pt x="23" y="176"/>
                    </a:lnTo>
                    <a:lnTo>
                      <a:pt x="24" y="178"/>
                    </a:lnTo>
                    <a:lnTo>
                      <a:pt x="27" y="179"/>
                    </a:lnTo>
                    <a:lnTo>
                      <a:pt x="29" y="175"/>
                    </a:lnTo>
                    <a:lnTo>
                      <a:pt x="29" y="170"/>
                    </a:lnTo>
                    <a:lnTo>
                      <a:pt x="34" y="169"/>
                    </a:lnTo>
                    <a:lnTo>
                      <a:pt x="37" y="172"/>
                    </a:lnTo>
                    <a:lnTo>
                      <a:pt x="44" y="172"/>
                    </a:lnTo>
                    <a:lnTo>
                      <a:pt x="48" y="176"/>
                    </a:lnTo>
                    <a:lnTo>
                      <a:pt x="51" y="177"/>
                    </a:lnTo>
                    <a:lnTo>
                      <a:pt x="53" y="178"/>
                    </a:lnTo>
                    <a:lnTo>
                      <a:pt x="51" y="180"/>
                    </a:lnTo>
                    <a:lnTo>
                      <a:pt x="49" y="179"/>
                    </a:lnTo>
                    <a:lnTo>
                      <a:pt x="45" y="177"/>
                    </a:lnTo>
                    <a:lnTo>
                      <a:pt x="44" y="177"/>
                    </a:lnTo>
                    <a:lnTo>
                      <a:pt x="40" y="176"/>
                    </a:lnTo>
                    <a:lnTo>
                      <a:pt x="38" y="175"/>
                    </a:lnTo>
                    <a:lnTo>
                      <a:pt x="35" y="174"/>
                    </a:lnTo>
                    <a:lnTo>
                      <a:pt x="33" y="175"/>
                    </a:lnTo>
                    <a:lnTo>
                      <a:pt x="33" y="177"/>
                    </a:lnTo>
                    <a:lnTo>
                      <a:pt x="33" y="184"/>
                    </a:lnTo>
                    <a:lnTo>
                      <a:pt x="35" y="187"/>
                    </a:lnTo>
                    <a:lnTo>
                      <a:pt x="34" y="194"/>
                    </a:lnTo>
                    <a:lnTo>
                      <a:pt x="33" y="194"/>
                    </a:lnTo>
                    <a:lnTo>
                      <a:pt x="30" y="192"/>
                    </a:lnTo>
                    <a:lnTo>
                      <a:pt x="29" y="190"/>
                    </a:lnTo>
                    <a:lnTo>
                      <a:pt x="29" y="186"/>
                    </a:lnTo>
                    <a:lnTo>
                      <a:pt x="29" y="185"/>
                    </a:lnTo>
                    <a:lnTo>
                      <a:pt x="28" y="184"/>
                    </a:lnTo>
                    <a:lnTo>
                      <a:pt x="25" y="183"/>
                    </a:lnTo>
                    <a:lnTo>
                      <a:pt x="24" y="187"/>
                    </a:lnTo>
                    <a:lnTo>
                      <a:pt x="23" y="189"/>
                    </a:lnTo>
                    <a:lnTo>
                      <a:pt x="23" y="195"/>
                    </a:lnTo>
                    <a:lnTo>
                      <a:pt x="23" y="204"/>
                    </a:lnTo>
                    <a:lnTo>
                      <a:pt x="23" y="209"/>
                    </a:lnTo>
                    <a:lnTo>
                      <a:pt x="26" y="214"/>
                    </a:lnTo>
                    <a:lnTo>
                      <a:pt x="30" y="217"/>
                    </a:lnTo>
                    <a:lnTo>
                      <a:pt x="34" y="220"/>
                    </a:lnTo>
                    <a:lnTo>
                      <a:pt x="35" y="225"/>
                    </a:lnTo>
                    <a:lnTo>
                      <a:pt x="35" y="229"/>
                    </a:lnTo>
                    <a:lnTo>
                      <a:pt x="34" y="233"/>
                    </a:lnTo>
                    <a:lnTo>
                      <a:pt x="31" y="234"/>
                    </a:lnTo>
                    <a:lnTo>
                      <a:pt x="28" y="234"/>
                    </a:lnTo>
                    <a:lnTo>
                      <a:pt x="28" y="244"/>
                    </a:lnTo>
                    <a:lnTo>
                      <a:pt x="29" y="247"/>
                    </a:lnTo>
                    <a:lnTo>
                      <a:pt x="34" y="255"/>
                    </a:lnTo>
                    <a:lnTo>
                      <a:pt x="35" y="261"/>
                    </a:lnTo>
                    <a:lnTo>
                      <a:pt x="40" y="268"/>
                    </a:lnTo>
                    <a:lnTo>
                      <a:pt x="42" y="275"/>
                    </a:lnTo>
                    <a:lnTo>
                      <a:pt x="45" y="280"/>
                    </a:lnTo>
                    <a:lnTo>
                      <a:pt x="48" y="287"/>
                    </a:lnTo>
                    <a:lnTo>
                      <a:pt x="50" y="288"/>
                    </a:lnTo>
                    <a:lnTo>
                      <a:pt x="50" y="293"/>
                    </a:lnTo>
                    <a:lnTo>
                      <a:pt x="50" y="296"/>
                    </a:lnTo>
                    <a:lnTo>
                      <a:pt x="50" y="298"/>
                    </a:lnTo>
                    <a:lnTo>
                      <a:pt x="52" y="300"/>
                    </a:lnTo>
                    <a:lnTo>
                      <a:pt x="53" y="303"/>
                    </a:lnTo>
                    <a:lnTo>
                      <a:pt x="53" y="307"/>
                    </a:lnTo>
                    <a:lnTo>
                      <a:pt x="52" y="316"/>
                    </a:lnTo>
                    <a:lnTo>
                      <a:pt x="51" y="322"/>
                    </a:lnTo>
                    <a:lnTo>
                      <a:pt x="50" y="327"/>
                    </a:lnTo>
                    <a:lnTo>
                      <a:pt x="59" y="332"/>
                    </a:lnTo>
                    <a:lnTo>
                      <a:pt x="67" y="335"/>
                    </a:lnTo>
                    <a:lnTo>
                      <a:pt x="73" y="339"/>
                    </a:lnTo>
                    <a:lnTo>
                      <a:pt x="82" y="342"/>
                    </a:lnTo>
                    <a:lnTo>
                      <a:pt x="85" y="345"/>
                    </a:lnTo>
                    <a:lnTo>
                      <a:pt x="91" y="355"/>
                    </a:lnTo>
                    <a:lnTo>
                      <a:pt x="99" y="362"/>
                    </a:lnTo>
                    <a:lnTo>
                      <a:pt x="111" y="365"/>
                    </a:lnTo>
                    <a:lnTo>
                      <a:pt x="112" y="374"/>
                    </a:lnTo>
                    <a:lnTo>
                      <a:pt x="114" y="378"/>
                    </a:lnTo>
                    <a:lnTo>
                      <a:pt x="121" y="380"/>
                    </a:lnTo>
                    <a:lnTo>
                      <a:pt x="128" y="388"/>
                    </a:lnTo>
                    <a:lnTo>
                      <a:pt x="136" y="400"/>
                    </a:lnTo>
                    <a:lnTo>
                      <a:pt x="140" y="405"/>
                    </a:lnTo>
                    <a:lnTo>
                      <a:pt x="143" y="414"/>
                    </a:lnTo>
                    <a:lnTo>
                      <a:pt x="140" y="422"/>
                    </a:lnTo>
                    <a:lnTo>
                      <a:pt x="140" y="427"/>
                    </a:lnTo>
                    <a:lnTo>
                      <a:pt x="143" y="434"/>
                    </a:lnTo>
                    <a:lnTo>
                      <a:pt x="147" y="435"/>
                    </a:lnTo>
                    <a:lnTo>
                      <a:pt x="225" y="445"/>
                    </a:lnTo>
                    <a:lnTo>
                      <a:pt x="226" y="444"/>
                    </a:lnTo>
                    <a:lnTo>
                      <a:pt x="233" y="44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56F539D-474E-4844-A727-D060ED315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641" y="8421421"/>
                <a:ext cx="1850434" cy="994623"/>
              </a:xfrm>
              <a:custGeom>
                <a:avLst/>
                <a:gdLst>
                  <a:gd name="T0" fmla="*/ 0 w 332"/>
                  <a:gd name="T1" fmla="*/ 25 h 178"/>
                  <a:gd name="T2" fmla="*/ 0 w 332"/>
                  <a:gd name="T3" fmla="*/ 28 h 178"/>
                  <a:gd name="T4" fmla="*/ 0 w 332"/>
                  <a:gd name="T5" fmla="*/ 25 h 178"/>
                  <a:gd name="T6" fmla="*/ 118 w 332"/>
                  <a:gd name="T7" fmla="*/ 32 h 178"/>
                  <a:gd name="T8" fmla="*/ 113 w 332"/>
                  <a:gd name="T9" fmla="*/ 123 h 178"/>
                  <a:gd name="T10" fmla="*/ 121 w 332"/>
                  <a:gd name="T11" fmla="*/ 131 h 178"/>
                  <a:gd name="T12" fmla="*/ 124 w 332"/>
                  <a:gd name="T13" fmla="*/ 134 h 178"/>
                  <a:gd name="T14" fmla="*/ 127 w 332"/>
                  <a:gd name="T15" fmla="*/ 134 h 178"/>
                  <a:gd name="T16" fmla="*/ 131 w 332"/>
                  <a:gd name="T17" fmla="*/ 133 h 178"/>
                  <a:gd name="T18" fmla="*/ 134 w 332"/>
                  <a:gd name="T19" fmla="*/ 134 h 178"/>
                  <a:gd name="T20" fmla="*/ 137 w 332"/>
                  <a:gd name="T21" fmla="*/ 133 h 178"/>
                  <a:gd name="T22" fmla="*/ 141 w 332"/>
                  <a:gd name="T23" fmla="*/ 135 h 178"/>
                  <a:gd name="T24" fmla="*/ 144 w 332"/>
                  <a:gd name="T25" fmla="*/ 144 h 178"/>
                  <a:gd name="T26" fmla="*/ 153 w 332"/>
                  <a:gd name="T27" fmla="*/ 144 h 178"/>
                  <a:gd name="T28" fmla="*/ 160 w 332"/>
                  <a:gd name="T29" fmla="*/ 148 h 178"/>
                  <a:gd name="T30" fmla="*/ 166 w 332"/>
                  <a:gd name="T31" fmla="*/ 147 h 178"/>
                  <a:gd name="T32" fmla="*/ 167 w 332"/>
                  <a:gd name="T33" fmla="*/ 147 h 178"/>
                  <a:gd name="T34" fmla="*/ 171 w 332"/>
                  <a:gd name="T35" fmla="*/ 151 h 178"/>
                  <a:gd name="T36" fmla="*/ 175 w 332"/>
                  <a:gd name="T37" fmla="*/ 148 h 178"/>
                  <a:gd name="T38" fmla="*/ 184 w 332"/>
                  <a:gd name="T39" fmla="*/ 149 h 178"/>
                  <a:gd name="T40" fmla="*/ 188 w 332"/>
                  <a:gd name="T41" fmla="*/ 156 h 178"/>
                  <a:gd name="T42" fmla="*/ 191 w 332"/>
                  <a:gd name="T43" fmla="*/ 156 h 178"/>
                  <a:gd name="T44" fmla="*/ 192 w 332"/>
                  <a:gd name="T45" fmla="*/ 162 h 178"/>
                  <a:gd name="T46" fmla="*/ 196 w 332"/>
                  <a:gd name="T47" fmla="*/ 163 h 178"/>
                  <a:gd name="T48" fmla="*/ 200 w 332"/>
                  <a:gd name="T49" fmla="*/ 160 h 178"/>
                  <a:gd name="T50" fmla="*/ 202 w 332"/>
                  <a:gd name="T51" fmla="*/ 157 h 178"/>
                  <a:gd name="T52" fmla="*/ 204 w 332"/>
                  <a:gd name="T53" fmla="*/ 157 h 178"/>
                  <a:gd name="T54" fmla="*/ 211 w 332"/>
                  <a:gd name="T55" fmla="*/ 162 h 178"/>
                  <a:gd name="T56" fmla="*/ 213 w 332"/>
                  <a:gd name="T57" fmla="*/ 166 h 178"/>
                  <a:gd name="T58" fmla="*/ 220 w 332"/>
                  <a:gd name="T59" fmla="*/ 162 h 178"/>
                  <a:gd name="T60" fmla="*/ 222 w 332"/>
                  <a:gd name="T61" fmla="*/ 164 h 178"/>
                  <a:gd name="T62" fmla="*/ 223 w 332"/>
                  <a:gd name="T63" fmla="*/ 170 h 178"/>
                  <a:gd name="T64" fmla="*/ 225 w 332"/>
                  <a:gd name="T65" fmla="*/ 169 h 178"/>
                  <a:gd name="T66" fmla="*/ 228 w 332"/>
                  <a:gd name="T67" fmla="*/ 164 h 178"/>
                  <a:gd name="T68" fmla="*/ 233 w 332"/>
                  <a:gd name="T69" fmla="*/ 163 h 178"/>
                  <a:gd name="T70" fmla="*/ 239 w 332"/>
                  <a:gd name="T71" fmla="*/ 166 h 178"/>
                  <a:gd name="T72" fmla="*/ 248 w 332"/>
                  <a:gd name="T73" fmla="*/ 165 h 178"/>
                  <a:gd name="T74" fmla="*/ 252 w 332"/>
                  <a:gd name="T75" fmla="*/ 169 h 178"/>
                  <a:gd name="T76" fmla="*/ 254 w 332"/>
                  <a:gd name="T77" fmla="*/ 172 h 178"/>
                  <a:gd name="T78" fmla="*/ 259 w 332"/>
                  <a:gd name="T79" fmla="*/ 171 h 178"/>
                  <a:gd name="T80" fmla="*/ 264 w 332"/>
                  <a:gd name="T81" fmla="*/ 167 h 178"/>
                  <a:gd name="T82" fmla="*/ 267 w 332"/>
                  <a:gd name="T83" fmla="*/ 164 h 178"/>
                  <a:gd name="T84" fmla="*/ 271 w 332"/>
                  <a:gd name="T85" fmla="*/ 164 h 178"/>
                  <a:gd name="T86" fmla="*/ 275 w 332"/>
                  <a:gd name="T87" fmla="*/ 166 h 178"/>
                  <a:gd name="T88" fmla="*/ 278 w 332"/>
                  <a:gd name="T89" fmla="*/ 165 h 178"/>
                  <a:gd name="T90" fmla="*/ 282 w 332"/>
                  <a:gd name="T91" fmla="*/ 162 h 178"/>
                  <a:gd name="T92" fmla="*/ 288 w 332"/>
                  <a:gd name="T93" fmla="*/ 163 h 178"/>
                  <a:gd name="T94" fmla="*/ 291 w 332"/>
                  <a:gd name="T95" fmla="*/ 164 h 178"/>
                  <a:gd name="T96" fmla="*/ 300 w 332"/>
                  <a:gd name="T97" fmla="*/ 161 h 178"/>
                  <a:gd name="T98" fmla="*/ 306 w 332"/>
                  <a:gd name="T99" fmla="*/ 163 h 178"/>
                  <a:gd name="T100" fmla="*/ 311 w 332"/>
                  <a:gd name="T101" fmla="*/ 168 h 178"/>
                  <a:gd name="T102" fmla="*/ 318 w 332"/>
                  <a:gd name="T103" fmla="*/ 173 h 178"/>
                  <a:gd name="T104" fmla="*/ 324 w 332"/>
                  <a:gd name="T105" fmla="*/ 173 h 178"/>
                  <a:gd name="T106" fmla="*/ 328 w 332"/>
                  <a:gd name="T107" fmla="*/ 176 h 178"/>
                  <a:gd name="T108" fmla="*/ 331 w 332"/>
                  <a:gd name="T109" fmla="*/ 178 h 178"/>
                  <a:gd name="T110" fmla="*/ 332 w 332"/>
                  <a:gd name="T111" fmla="*/ 88 h 178"/>
                  <a:gd name="T112" fmla="*/ 324 w 332"/>
                  <a:gd name="T113" fmla="*/ 37 h 178"/>
                  <a:gd name="T114" fmla="*/ 324 w 332"/>
                  <a:gd name="T115" fmla="*/ 12 h 178"/>
                  <a:gd name="T116" fmla="*/ 175 w 332"/>
                  <a:gd name="T117" fmla="*/ 9 h 178"/>
                  <a:gd name="T118" fmla="*/ 4 w 332"/>
                  <a:gd name="T119" fmla="*/ 0 h 178"/>
                  <a:gd name="T120" fmla="*/ 3 w 332"/>
                  <a:gd name="T121" fmla="*/ 25 h 178"/>
                  <a:gd name="T122" fmla="*/ 0 w 332"/>
                  <a:gd name="T123" fmla="*/ 2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2" h="178">
                    <a:moveTo>
                      <a:pt x="0" y="25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123"/>
                      <a:pt x="113" y="123"/>
                      <a:pt x="113" y="12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41" y="135"/>
                      <a:pt x="141" y="135"/>
                      <a:pt x="141" y="135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153" y="144"/>
                      <a:pt x="153" y="144"/>
                      <a:pt x="153" y="144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6" y="147"/>
                      <a:pt x="166" y="147"/>
                      <a:pt x="166" y="147"/>
                    </a:cubicBezTo>
                    <a:cubicBezTo>
                      <a:pt x="167" y="147"/>
                      <a:pt x="167" y="147"/>
                      <a:pt x="167" y="147"/>
                    </a:cubicBezTo>
                    <a:cubicBezTo>
                      <a:pt x="171" y="151"/>
                      <a:pt x="171" y="151"/>
                      <a:pt x="171" y="151"/>
                    </a:cubicBezTo>
                    <a:cubicBezTo>
                      <a:pt x="175" y="148"/>
                      <a:pt x="175" y="148"/>
                      <a:pt x="175" y="148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91" y="156"/>
                      <a:pt x="191" y="156"/>
                      <a:pt x="191" y="156"/>
                    </a:cubicBezTo>
                    <a:cubicBezTo>
                      <a:pt x="192" y="162"/>
                      <a:pt x="192" y="162"/>
                      <a:pt x="192" y="162"/>
                    </a:cubicBezTo>
                    <a:cubicBezTo>
                      <a:pt x="196" y="163"/>
                      <a:pt x="196" y="163"/>
                      <a:pt x="196" y="163"/>
                    </a:cubicBezTo>
                    <a:cubicBezTo>
                      <a:pt x="200" y="160"/>
                      <a:pt x="200" y="160"/>
                      <a:pt x="200" y="160"/>
                    </a:cubicBezTo>
                    <a:cubicBezTo>
                      <a:pt x="202" y="157"/>
                      <a:pt x="202" y="157"/>
                      <a:pt x="202" y="157"/>
                    </a:cubicBezTo>
                    <a:cubicBezTo>
                      <a:pt x="204" y="157"/>
                      <a:pt x="204" y="157"/>
                      <a:pt x="204" y="157"/>
                    </a:cubicBezTo>
                    <a:cubicBezTo>
                      <a:pt x="211" y="162"/>
                      <a:pt x="211" y="162"/>
                      <a:pt x="211" y="162"/>
                    </a:cubicBezTo>
                    <a:cubicBezTo>
                      <a:pt x="213" y="166"/>
                      <a:pt x="213" y="166"/>
                      <a:pt x="213" y="166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2" y="164"/>
                      <a:pt x="222" y="164"/>
                      <a:pt x="222" y="164"/>
                    </a:cubicBezTo>
                    <a:cubicBezTo>
                      <a:pt x="223" y="170"/>
                      <a:pt x="223" y="170"/>
                      <a:pt x="223" y="170"/>
                    </a:cubicBezTo>
                    <a:cubicBezTo>
                      <a:pt x="225" y="169"/>
                      <a:pt x="225" y="169"/>
                      <a:pt x="225" y="169"/>
                    </a:cubicBezTo>
                    <a:cubicBezTo>
                      <a:pt x="228" y="164"/>
                      <a:pt x="228" y="164"/>
                      <a:pt x="228" y="164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8" y="165"/>
                      <a:pt x="248" y="165"/>
                      <a:pt x="248" y="165"/>
                    </a:cubicBezTo>
                    <a:cubicBezTo>
                      <a:pt x="252" y="169"/>
                      <a:pt x="252" y="169"/>
                      <a:pt x="252" y="169"/>
                    </a:cubicBezTo>
                    <a:cubicBezTo>
                      <a:pt x="254" y="172"/>
                      <a:pt x="254" y="172"/>
                      <a:pt x="254" y="172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7" y="164"/>
                      <a:pt x="267" y="164"/>
                      <a:pt x="267" y="164"/>
                    </a:cubicBezTo>
                    <a:cubicBezTo>
                      <a:pt x="271" y="164"/>
                      <a:pt x="271" y="164"/>
                      <a:pt x="271" y="164"/>
                    </a:cubicBezTo>
                    <a:cubicBezTo>
                      <a:pt x="275" y="166"/>
                      <a:pt x="275" y="166"/>
                      <a:pt x="275" y="166"/>
                    </a:cubicBezTo>
                    <a:cubicBezTo>
                      <a:pt x="278" y="165"/>
                      <a:pt x="278" y="165"/>
                      <a:pt x="278" y="165"/>
                    </a:cubicBezTo>
                    <a:cubicBezTo>
                      <a:pt x="282" y="162"/>
                      <a:pt x="282" y="162"/>
                      <a:pt x="282" y="162"/>
                    </a:cubicBezTo>
                    <a:cubicBezTo>
                      <a:pt x="288" y="163"/>
                      <a:pt x="288" y="163"/>
                      <a:pt x="288" y="163"/>
                    </a:cubicBezTo>
                    <a:cubicBezTo>
                      <a:pt x="291" y="164"/>
                      <a:pt x="291" y="164"/>
                      <a:pt x="291" y="164"/>
                    </a:cubicBezTo>
                    <a:cubicBezTo>
                      <a:pt x="300" y="161"/>
                      <a:pt x="300" y="161"/>
                      <a:pt x="300" y="161"/>
                    </a:cubicBezTo>
                    <a:cubicBezTo>
                      <a:pt x="306" y="163"/>
                      <a:pt x="306" y="163"/>
                      <a:pt x="306" y="163"/>
                    </a:cubicBezTo>
                    <a:cubicBezTo>
                      <a:pt x="311" y="168"/>
                      <a:pt x="311" y="168"/>
                      <a:pt x="311" y="168"/>
                    </a:cubicBezTo>
                    <a:cubicBezTo>
                      <a:pt x="318" y="173"/>
                      <a:pt x="318" y="173"/>
                      <a:pt x="318" y="173"/>
                    </a:cubicBezTo>
                    <a:cubicBezTo>
                      <a:pt x="324" y="173"/>
                      <a:pt x="324" y="173"/>
                      <a:pt x="324" y="173"/>
                    </a:cubicBezTo>
                    <a:cubicBezTo>
                      <a:pt x="328" y="176"/>
                      <a:pt x="328" y="176"/>
                      <a:pt x="328" y="176"/>
                    </a:cubicBezTo>
                    <a:cubicBezTo>
                      <a:pt x="331" y="178"/>
                      <a:pt x="331" y="178"/>
                      <a:pt x="331" y="178"/>
                    </a:cubicBezTo>
                    <a:cubicBezTo>
                      <a:pt x="332" y="88"/>
                      <a:pt x="332" y="88"/>
                      <a:pt x="332" y="88"/>
                    </a:cubicBezTo>
                    <a:cubicBezTo>
                      <a:pt x="324" y="37"/>
                      <a:pt x="324" y="37"/>
                      <a:pt x="324" y="37"/>
                    </a:cubicBezTo>
                    <a:cubicBezTo>
                      <a:pt x="324" y="12"/>
                      <a:pt x="324" y="12"/>
                      <a:pt x="324" y="12"/>
                    </a:cubicBezTo>
                    <a:cubicBezTo>
                      <a:pt x="324" y="12"/>
                      <a:pt x="211" y="10"/>
                      <a:pt x="175" y="9"/>
                    </a:cubicBezTo>
                    <a:cubicBezTo>
                      <a:pt x="131" y="7"/>
                      <a:pt x="4" y="0"/>
                      <a:pt x="4" y="0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32CC2D2-5EBF-164D-808E-FE3CD9CF6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07" y="7617821"/>
                <a:ext cx="1567272" cy="869470"/>
              </a:xfrm>
              <a:custGeom>
                <a:avLst/>
                <a:gdLst>
                  <a:gd name="T0" fmla="*/ 282 w 282"/>
                  <a:gd name="T1" fmla="*/ 156 h 156"/>
                  <a:gd name="T2" fmla="*/ 282 w 282"/>
                  <a:gd name="T3" fmla="*/ 52 h 156"/>
                  <a:gd name="T4" fmla="*/ 276 w 282"/>
                  <a:gd name="T5" fmla="*/ 49 h 156"/>
                  <a:gd name="T6" fmla="*/ 273 w 282"/>
                  <a:gd name="T7" fmla="*/ 47 h 156"/>
                  <a:gd name="T8" fmla="*/ 271 w 282"/>
                  <a:gd name="T9" fmla="*/ 41 h 156"/>
                  <a:gd name="T10" fmla="*/ 265 w 282"/>
                  <a:gd name="T11" fmla="*/ 35 h 156"/>
                  <a:gd name="T12" fmla="*/ 268 w 282"/>
                  <a:gd name="T13" fmla="*/ 30 h 156"/>
                  <a:gd name="T14" fmla="*/ 271 w 282"/>
                  <a:gd name="T15" fmla="*/ 24 h 156"/>
                  <a:gd name="T16" fmla="*/ 271 w 282"/>
                  <a:gd name="T17" fmla="*/ 19 h 156"/>
                  <a:gd name="T18" fmla="*/ 269 w 282"/>
                  <a:gd name="T19" fmla="*/ 19 h 156"/>
                  <a:gd name="T20" fmla="*/ 260 w 282"/>
                  <a:gd name="T21" fmla="*/ 19 h 156"/>
                  <a:gd name="T22" fmla="*/ 258 w 282"/>
                  <a:gd name="T23" fmla="*/ 15 h 156"/>
                  <a:gd name="T24" fmla="*/ 254 w 282"/>
                  <a:gd name="T25" fmla="*/ 9 h 156"/>
                  <a:gd name="T26" fmla="*/ 165 w 282"/>
                  <a:gd name="T27" fmla="*/ 6 h 156"/>
                  <a:gd name="T28" fmla="*/ 10 w 282"/>
                  <a:gd name="T29" fmla="*/ 0 h 156"/>
                  <a:gd name="T30" fmla="*/ 0 w 282"/>
                  <a:gd name="T31" fmla="*/ 146 h 156"/>
                  <a:gd name="T32" fmla="*/ 133 w 282"/>
                  <a:gd name="T33" fmla="*/ 153 h 156"/>
                  <a:gd name="T34" fmla="*/ 282 w 282"/>
                  <a:gd name="T3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2" h="156">
                    <a:moveTo>
                      <a:pt x="282" y="156"/>
                    </a:moveTo>
                    <a:cubicBezTo>
                      <a:pt x="282" y="52"/>
                      <a:pt x="282" y="52"/>
                      <a:pt x="282" y="52"/>
                    </a:cubicBezTo>
                    <a:cubicBezTo>
                      <a:pt x="276" y="49"/>
                      <a:pt x="276" y="49"/>
                      <a:pt x="276" y="49"/>
                    </a:cubicBezTo>
                    <a:cubicBezTo>
                      <a:pt x="273" y="47"/>
                      <a:pt x="273" y="47"/>
                      <a:pt x="273" y="47"/>
                    </a:cubicBezTo>
                    <a:cubicBezTo>
                      <a:pt x="271" y="41"/>
                      <a:pt x="271" y="41"/>
                      <a:pt x="271" y="41"/>
                    </a:cubicBezTo>
                    <a:cubicBezTo>
                      <a:pt x="265" y="35"/>
                      <a:pt x="265" y="35"/>
                      <a:pt x="265" y="35"/>
                    </a:cubicBezTo>
                    <a:cubicBezTo>
                      <a:pt x="268" y="30"/>
                      <a:pt x="268" y="30"/>
                      <a:pt x="268" y="30"/>
                    </a:cubicBezTo>
                    <a:cubicBezTo>
                      <a:pt x="271" y="24"/>
                      <a:pt x="271" y="24"/>
                      <a:pt x="271" y="24"/>
                    </a:cubicBezTo>
                    <a:cubicBezTo>
                      <a:pt x="271" y="19"/>
                      <a:pt x="271" y="19"/>
                      <a:pt x="271" y="19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60" y="19"/>
                      <a:pt x="260" y="19"/>
                      <a:pt x="260" y="19"/>
                    </a:cubicBezTo>
                    <a:cubicBezTo>
                      <a:pt x="258" y="15"/>
                      <a:pt x="258" y="15"/>
                      <a:pt x="258" y="15"/>
                    </a:cubicBezTo>
                    <a:cubicBezTo>
                      <a:pt x="254" y="9"/>
                      <a:pt x="254" y="9"/>
                      <a:pt x="254" y="9"/>
                    </a:cubicBezTo>
                    <a:cubicBezTo>
                      <a:pt x="254" y="9"/>
                      <a:pt x="187" y="7"/>
                      <a:pt x="165" y="6"/>
                    </a:cubicBezTo>
                    <a:cubicBezTo>
                      <a:pt x="126" y="5"/>
                      <a:pt x="10" y="0"/>
                      <a:pt x="10" y="0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41" y="148"/>
                      <a:pt x="104" y="151"/>
                      <a:pt x="133" y="153"/>
                    </a:cubicBezTo>
                    <a:cubicBezTo>
                      <a:pt x="169" y="154"/>
                      <a:pt x="282" y="156"/>
                      <a:pt x="282" y="15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69885D1-834D-1644-95E1-A6FC9D55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2449" y="6787874"/>
                <a:ext cx="1745072" cy="882644"/>
              </a:xfrm>
              <a:custGeom>
                <a:avLst/>
                <a:gdLst>
                  <a:gd name="T0" fmla="*/ 313 w 313"/>
                  <a:gd name="T1" fmla="*/ 158 h 158"/>
                  <a:gd name="T2" fmla="*/ 313 w 313"/>
                  <a:gd name="T3" fmla="*/ 158 h 158"/>
                  <a:gd name="T4" fmla="*/ 313 w 313"/>
                  <a:gd name="T5" fmla="*/ 158 h 158"/>
                  <a:gd name="T6" fmla="*/ 311 w 313"/>
                  <a:gd name="T7" fmla="*/ 154 h 158"/>
                  <a:gd name="T8" fmla="*/ 310 w 313"/>
                  <a:gd name="T9" fmla="*/ 148 h 158"/>
                  <a:gd name="T10" fmla="*/ 304 w 313"/>
                  <a:gd name="T11" fmla="*/ 146 h 158"/>
                  <a:gd name="T12" fmla="*/ 304 w 313"/>
                  <a:gd name="T13" fmla="*/ 145 h 158"/>
                  <a:gd name="T14" fmla="*/ 302 w 313"/>
                  <a:gd name="T15" fmla="*/ 142 h 158"/>
                  <a:gd name="T16" fmla="*/ 304 w 313"/>
                  <a:gd name="T17" fmla="*/ 140 h 158"/>
                  <a:gd name="T18" fmla="*/ 303 w 313"/>
                  <a:gd name="T19" fmla="*/ 135 h 158"/>
                  <a:gd name="T20" fmla="*/ 300 w 313"/>
                  <a:gd name="T21" fmla="*/ 133 h 158"/>
                  <a:gd name="T22" fmla="*/ 299 w 313"/>
                  <a:gd name="T23" fmla="*/ 130 h 158"/>
                  <a:gd name="T24" fmla="*/ 297 w 313"/>
                  <a:gd name="T25" fmla="*/ 123 h 158"/>
                  <a:gd name="T26" fmla="*/ 297 w 313"/>
                  <a:gd name="T27" fmla="*/ 113 h 158"/>
                  <a:gd name="T28" fmla="*/ 296 w 313"/>
                  <a:gd name="T29" fmla="*/ 111 h 158"/>
                  <a:gd name="T30" fmla="*/ 294 w 313"/>
                  <a:gd name="T31" fmla="*/ 108 h 158"/>
                  <a:gd name="T32" fmla="*/ 295 w 313"/>
                  <a:gd name="T33" fmla="*/ 104 h 158"/>
                  <a:gd name="T34" fmla="*/ 295 w 313"/>
                  <a:gd name="T35" fmla="*/ 94 h 158"/>
                  <a:gd name="T36" fmla="*/ 293 w 313"/>
                  <a:gd name="T37" fmla="*/ 87 h 158"/>
                  <a:gd name="T38" fmla="*/ 291 w 313"/>
                  <a:gd name="T39" fmla="*/ 85 h 158"/>
                  <a:gd name="T40" fmla="*/ 289 w 313"/>
                  <a:gd name="T41" fmla="*/ 85 h 158"/>
                  <a:gd name="T42" fmla="*/ 288 w 313"/>
                  <a:gd name="T43" fmla="*/ 83 h 158"/>
                  <a:gd name="T44" fmla="*/ 287 w 313"/>
                  <a:gd name="T45" fmla="*/ 78 h 158"/>
                  <a:gd name="T46" fmla="*/ 286 w 313"/>
                  <a:gd name="T47" fmla="*/ 74 h 158"/>
                  <a:gd name="T48" fmla="*/ 289 w 313"/>
                  <a:gd name="T49" fmla="*/ 73 h 158"/>
                  <a:gd name="T50" fmla="*/ 289 w 313"/>
                  <a:gd name="T51" fmla="*/ 72 h 158"/>
                  <a:gd name="T52" fmla="*/ 288 w 313"/>
                  <a:gd name="T53" fmla="*/ 71 h 158"/>
                  <a:gd name="T54" fmla="*/ 287 w 313"/>
                  <a:gd name="T55" fmla="*/ 68 h 158"/>
                  <a:gd name="T56" fmla="*/ 285 w 313"/>
                  <a:gd name="T57" fmla="*/ 65 h 158"/>
                  <a:gd name="T58" fmla="*/ 283 w 313"/>
                  <a:gd name="T59" fmla="*/ 60 h 158"/>
                  <a:gd name="T60" fmla="*/ 281 w 313"/>
                  <a:gd name="T61" fmla="*/ 54 h 158"/>
                  <a:gd name="T62" fmla="*/ 278 w 313"/>
                  <a:gd name="T63" fmla="*/ 49 h 158"/>
                  <a:gd name="T64" fmla="*/ 275 w 313"/>
                  <a:gd name="T65" fmla="*/ 40 h 158"/>
                  <a:gd name="T66" fmla="*/ 272 w 313"/>
                  <a:gd name="T67" fmla="*/ 36 h 158"/>
                  <a:gd name="T68" fmla="*/ 271 w 313"/>
                  <a:gd name="T69" fmla="*/ 35 h 158"/>
                  <a:gd name="T70" fmla="*/ 267 w 313"/>
                  <a:gd name="T71" fmla="*/ 32 h 158"/>
                  <a:gd name="T72" fmla="*/ 260 w 313"/>
                  <a:gd name="T73" fmla="*/ 27 h 158"/>
                  <a:gd name="T74" fmla="*/ 255 w 313"/>
                  <a:gd name="T75" fmla="*/ 25 h 158"/>
                  <a:gd name="T76" fmla="*/ 250 w 313"/>
                  <a:gd name="T77" fmla="*/ 23 h 158"/>
                  <a:gd name="T78" fmla="*/ 246 w 313"/>
                  <a:gd name="T79" fmla="*/ 19 h 158"/>
                  <a:gd name="T80" fmla="*/ 239 w 313"/>
                  <a:gd name="T81" fmla="*/ 18 h 158"/>
                  <a:gd name="T82" fmla="*/ 230 w 313"/>
                  <a:gd name="T83" fmla="*/ 19 h 158"/>
                  <a:gd name="T84" fmla="*/ 227 w 313"/>
                  <a:gd name="T85" fmla="*/ 19 h 158"/>
                  <a:gd name="T86" fmla="*/ 224 w 313"/>
                  <a:gd name="T87" fmla="*/ 20 h 158"/>
                  <a:gd name="T88" fmla="*/ 222 w 313"/>
                  <a:gd name="T89" fmla="*/ 22 h 158"/>
                  <a:gd name="T90" fmla="*/ 219 w 313"/>
                  <a:gd name="T91" fmla="*/ 21 h 158"/>
                  <a:gd name="T92" fmla="*/ 216 w 313"/>
                  <a:gd name="T93" fmla="*/ 19 h 158"/>
                  <a:gd name="T94" fmla="*/ 210 w 313"/>
                  <a:gd name="T95" fmla="*/ 16 h 158"/>
                  <a:gd name="T96" fmla="*/ 202 w 313"/>
                  <a:gd name="T97" fmla="*/ 12 h 158"/>
                  <a:gd name="T98" fmla="*/ 10 w 313"/>
                  <a:gd name="T99" fmla="*/ 0 h 158"/>
                  <a:gd name="T100" fmla="*/ 0 w 313"/>
                  <a:gd name="T101" fmla="*/ 95 h 158"/>
                  <a:gd name="T102" fmla="*/ 73 w 313"/>
                  <a:gd name="T103" fmla="*/ 102 h 158"/>
                  <a:gd name="T104" fmla="*/ 69 w 313"/>
                  <a:gd name="T105" fmla="*/ 149 h 158"/>
                  <a:gd name="T106" fmla="*/ 69 w 313"/>
                  <a:gd name="T107" fmla="*/ 149 h 158"/>
                  <a:gd name="T108" fmla="*/ 224 w 313"/>
                  <a:gd name="T109" fmla="*/ 155 h 158"/>
                  <a:gd name="T110" fmla="*/ 313 w 313"/>
                  <a:gd name="T11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3" h="158">
                    <a:moveTo>
                      <a:pt x="313" y="158"/>
                    </a:move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310" y="148"/>
                      <a:pt x="310" y="148"/>
                      <a:pt x="310" y="148"/>
                    </a:cubicBezTo>
                    <a:cubicBezTo>
                      <a:pt x="310" y="148"/>
                      <a:pt x="305" y="147"/>
                      <a:pt x="304" y="146"/>
                    </a:cubicBezTo>
                    <a:cubicBezTo>
                      <a:pt x="303" y="145"/>
                      <a:pt x="304" y="145"/>
                      <a:pt x="304" y="145"/>
                    </a:cubicBezTo>
                    <a:cubicBezTo>
                      <a:pt x="302" y="142"/>
                      <a:pt x="302" y="142"/>
                      <a:pt x="302" y="142"/>
                    </a:cubicBezTo>
                    <a:cubicBezTo>
                      <a:pt x="304" y="140"/>
                      <a:pt x="304" y="140"/>
                      <a:pt x="304" y="140"/>
                    </a:cubicBezTo>
                    <a:cubicBezTo>
                      <a:pt x="303" y="135"/>
                      <a:pt x="303" y="135"/>
                      <a:pt x="303" y="135"/>
                    </a:cubicBezTo>
                    <a:cubicBezTo>
                      <a:pt x="300" y="133"/>
                      <a:pt x="300" y="133"/>
                      <a:pt x="300" y="133"/>
                    </a:cubicBezTo>
                    <a:cubicBezTo>
                      <a:pt x="299" y="130"/>
                      <a:pt x="299" y="130"/>
                      <a:pt x="299" y="130"/>
                    </a:cubicBezTo>
                    <a:cubicBezTo>
                      <a:pt x="297" y="123"/>
                      <a:pt x="297" y="123"/>
                      <a:pt x="297" y="123"/>
                    </a:cubicBezTo>
                    <a:cubicBezTo>
                      <a:pt x="297" y="113"/>
                      <a:pt x="297" y="113"/>
                      <a:pt x="297" y="113"/>
                    </a:cubicBezTo>
                    <a:cubicBezTo>
                      <a:pt x="296" y="111"/>
                      <a:pt x="296" y="111"/>
                      <a:pt x="296" y="111"/>
                    </a:cubicBezTo>
                    <a:cubicBezTo>
                      <a:pt x="294" y="108"/>
                      <a:pt x="294" y="108"/>
                      <a:pt x="294" y="108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94"/>
                      <a:pt x="295" y="94"/>
                      <a:pt x="295" y="94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1" y="85"/>
                      <a:pt x="291" y="85"/>
                      <a:pt x="291" y="85"/>
                    </a:cubicBezTo>
                    <a:cubicBezTo>
                      <a:pt x="289" y="85"/>
                      <a:pt x="289" y="85"/>
                      <a:pt x="289" y="85"/>
                    </a:cubicBezTo>
                    <a:cubicBezTo>
                      <a:pt x="288" y="83"/>
                      <a:pt x="288" y="83"/>
                      <a:pt x="288" y="83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286" y="74"/>
                      <a:pt x="286" y="74"/>
                      <a:pt x="286" y="74"/>
                    </a:cubicBezTo>
                    <a:cubicBezTo>
                      <a:pt x="289" y="73"/>
                      <a:pt x="289" y="73"/>
                      <a:pt x="289" y="73"/>
                    </a:cubicBezTo>
                    <a:cubicBezTo>
                      <a:pt x="289" y="72"/>
                      <a:pt x="289" y="72"/>
                      <a:pt x="289" y="72"/>
                    </a:cubicBezTo>
                    <a:cubicBezTo>
                      <a:pt x="288" y="71"/>
                      <a:pt x="288" y="71"/>
                      <a:pt x="288" y="71"/>
                    </a:cubicBezTo>
                    <a:cubicBezTo>
                      <a:pt x="287" y="68"/>
                      <a:pt x="287" y="68"/>
                      <a:pt x="287" y="68"/>
                    </a:cubicBezTo>
                    <a:cubicBezTo>
                      <a:pt x="285" y="65"/>
                      <a:pt x="285" y="65"/>
                      <a:pt x="285" y="65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78" y="49"/>
                      <a:pt x="278" y="49"/>
                      <a:pt x="278" y="49"/>
                    </a:cubicBezTo>
                    <a:cubicBezTo>
                      <a:pt x="275" y="40"/>
                      <a:pt x="275" y="40"/>
                      <a:pt x="275" y="40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71" y="35"/>
                      <a:pt x="271" y="35"/>
                      <a:pt x="271" y="35"/>
                    </a:cubicBezTo>
                    <a:cubicBezTo>
                      <a:pt x="267" y="32"/>
                      <a:pt x="267" y="32"/>
                      <a:pt x="267" y="32"/>
                    </a:cubicBezTo>
                    <a:cubicBezTo>
                      <a:pt x="260" y="27"/>
                      <a:pt x="260" y="27"/>
                      <a:pt x="260" y="27"/>
                    </a:cubicBezTo>
                    <a:cubicBezTo>
                      <a:pt x="255" y="25"/>
                      <a:pt x="255" y="25"/>
                      <a:pt x="255" y="25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39" y="18"/>
                      <a:pt x="239" y="18"/>
                      <a:pt x="239" y="18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27" y="19"/>
                      <a:pt x="227" y="19"/>
                      <a:pt x="227" y="19"/>
                    </a:cubicBezTo>
                    <a:cubicBezTo>
                      <a:pt x="224" y="20"/>
                      <a:pt x="224" y="20"/>
                      <a:pt x="224" y="20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9" y="21"/>
                      <a:pt x="219" y="21"/>
                      <a:pt x="219" y="21"/>
                    </a:cubicBezTo>
                    <a:cubicBezTo>
                      <a:pt x="216" y="19"/>
                      <a:pt x="216" y="19"/>
                      <a:pt x="216" y="19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2" y="12"/>
                      <a:pt x="202" y="12"/>
                      <a:pt x="202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75" y="149"/>
                      <a:pt x="186" y="154"/>
                      <a:pt x="224" y="155"/>
                    </a:cubicBezTo>
                    <a:cubicBezTo>
                      <a:pt x="246" y="156"/>
                      <a:pt x="313" y="158"/>
                      <a:pt x="313" y="15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E448894-C2F8-2B40-A84E-D8A7F7F80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128" y="5997449"/>
                <a:ext cx="1501421" cy="1001208"/>
              </a:xfrm>
              <a:custGeom>
                <a:avLst/>
                <a:gdLst>
                  <a:gd name="T0" fmla="*/ 200 w 269"/>
                  <a:gd name="T1" fmla="*/ 158 h 180"/>
                  <a:gd name="T2" fmla="*/ 206 w 269"/>
                  <a:gd name="T3" fmla="*/ 161 h 180"/>
                  <a:gd name="T4" fmla="*/ 209 w 269"/>
                  <a:gd name="T5" fmla="*/ 163 h 180"/>
                  <a:gd name="T6" fmla="*/ 212 w 269"/>
                  <a:gd name="T7" fmla="*/ 164 h 180"/>
                  <a:gd name="T8" fmla="*/ 214 w 269"/>
                  <a:gd name="T9" fmla="*/ 162 h 180"/>
                  <a:gd name="T10" fmla="*/ 217 w 269"/>
                  <a:gd name="T11" fmla="*/ 161 h 180"/>
                  <a:gd name="T12" fmla="*/ 220 w 269"/>
                  <a:gd name="T13" fmla="*/ 161 h 180"/>
                  <a:gd name="T14" fmla="*/ 229 w 269"/>
                  <a:gd name="T15" fmla="*/ 160 h 180"/>
                  <a:gd name="T16" fmla="*/ 236 w 269"/>
                  <a:gd name="T17" fmla="*/ 161 h 180"/>
                  <a:gd name="T18" fmla="*/ 240 w 269"/>
                  <a:gd name="T19" fmla="*/ 165 h 180"/>
                  <a:gd name="T20" fmla="*/ 245 w 269"/>
                  <a:gd name="T21" fmla="*/ 167 h 180"/>
                  <a:gd name="T22" fmla="*/ 250 w 269"/>
                  <a:gd name="T23" fmla="*/ 169 h 180"/>
                  <a:gd name="T24" fmla="*/ 257 w 269"/>
                  <a:gd name="T25" fmla="*/ 174 h 180"/>
                  <a:gd name="T26" fmla="*/ 261 w 269"/>
                  <a:gd name="T27" fmla="*/ 177 h 180"/>
                  <a:gd name="T28" fmla="*/ 262 w 269"/>
                  <a:gd name="T29" fmla="*/ 178 h 180"/>
                  <a:gd name="T30" fmla="*/ 263 w 269"/>
                  <a:gd name="T31" fmla="*/ 180 h 180"/>
                  <a:gd name="T32" fmla="*/ 263 w 269"/>
                  <a:gd name="T33" fmla="*/ 180 h 180"/>
                  <a:gd name="T34" fmla="*/ 263 w 269"/>
                  <a:gd name="T35" fmla="*/ 177 h 180"/>
                  <a:gd name="T36" fmla="*/ 263 w 269"/>
                  <a:gd name="T37" fmla="*/ 173 h 180"/>
                  <a:gd name="T38" fmla="*/ 259 w 269"/>
                  <a:gd name="T39" fmla="*/ 170 h 180"/>
                  <a:gd name="T40" fmla="*/ 259 w 269"/>
                  <a:gd name="T41" fmla="*/ 167 h 180"/>
                  <a:gd name="T42" fmla="*/ 260 w 269"/>
                  <a:gd name="T43" fmla="*/ 164 h 180"/>
                  <a:gd name="T44" fmla="*/ 263 w 269"/>
                  <a:gd name="T45" fmla="*/ 163 h 180"/>
                  <a:gd name="T46" fmla="*/ 263 w 269"/>
                  <a:gd name="T47" fmla="*/ 156 h 180"/>
                  <a:gd name="T48" fmla="*/ 264 w 269"/>
                  <a:gd name="T49" fmla="*/ 153 h 180"/>
                  <a:gd name="T50" fmla="*/ 266 w 269"/>
                  <a:gd name="T51" fmla="*/ 152 h 180"/>
                  <a:gd name="T52" fmla="*/ 266 w 269"/>
                  <a:gd name="T53" fmla="*/ 148 h 180"/>
                  <a:gd name="T54" fmla="*/ 264 w 269"/>
                  <a:gd name="T55" fmla="*/ 143 h 180"/>
                  <a:gd name="T56" fmla="*/ 262 w 269"/>
                  <a:gd name="T57" fmla="*/ 142 h 180"/>
                  <a:gd name="T58" fmla="*/ 263 w 269"/>
                  <a:gd name="T59" fmla="*/ 137 h 180"/>
                  <a:gd name="T60" fmla="*/ 263 w 269"/>
                  <a:gd name="T61" fmla="*/ 134 h 180"/>
                  <a:gd name="T62" fmla="*/ 266 w 269"/>
                  <a:gd name="T63" fmla="*/ 134 h 180"/>
                  <a:gd name="T64" fmla="*/ 269 w 269"/>
                  <a:gd name="T65" fmla="*/ 47 h 180"/>
                  <a:gd name="T66" fmla="*/ 266 w 269"/>
                  <a:gd name="T67" fmla="*/ 44 h 180"/>
                  <a:gd name="T68" fmla="*/ 264 w 269"/>
                  <a:gd name="T69" fmla="*/ 41 h 180"/>
                  <a:gd name="T70" fmla="*/ 259 w 269"/>
                  <a:gd name="T71" fmla="*/ 39 h 180"/>
                  <a:gd name="T72" fmla="*/ 258 w 269"/>
                  <a:gd name="T73" fmla="*/ 36 h 180"/>
                  <a:gd name="T74" fmla="*/ 255 w 269"/>
                  <a:gd name="T75" fmla="*/ 33 h 180"/>
                  <a:gd name="T76" fmla="*/ 254 w 269"/>
                  <a:gd name="T77" fmla="*/ 31 h 180"/>
                  <a:gd name="T78" fmla="*/ 254 w 269"/>
                  <a:gd name="T79" fmla="*/ 29 h 180"/>
                  <a:gd name="T80" fmla="*/ 254 w 269"/>
                  <a:gd name="T81" fmla="*/ 27 h 180"/>
                  <a:gd name="T82" fmla="*/ 257 w 269"/>
                  <a:gd name="T83" fmla="*/ 24 h 180"/>
                  <a:gd name="T84" fmla="*/ 260 w 269"/>
                  <a:gd name="T85" fmla="*/ 21 h 180"/>
                  <a:gd name="T86" fmla="*/ 264 w 269"/>
                  <a:gd name="T87" fmla="*/ 17 h 180"/>
                  <a:gd name="T88" fmla="*/ 263 w 269"/>
                  <a:gd name="T89" fmla="*/ 15 h 180"/>
                  <a:gd name="T90" fmla="*/ 263 w 269"/>
                  <a:gd name="T91" fmla="*/ 14 h 180"/>
                  <a:gd name="T92" fmla="*/ 136 w 269"/>
                  <a:gd name="T93" fmla="*/ 8 h 180"/>
                  <a:gd name="T94" fmla="*/ 14 w 269"/>
                  <a:gd name="T95" fmla="*/ 0 h 180"/>
                  <a:gd name="T96" fmla="*/ 0 w 269"/>
                  <a:gd name="T97" fmla="*/ 142 h 180"/>
                  <a:gd name="T98" fmla="*/ 192 w 269"/>
                  <a:gd name="T99" fmla="*/ 154 h 180"/>
                  <a:gd name="T100" fmla="*/ 200 w 269"/>
                  <a:gd name="T101" fmla="*/ 1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9" h="180">
                    <a:moveTo>
                      <a:pt x="200" y="158"/>
                    </a:move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2" y="164"/>
                      <a:pt x="212" y="164"/>
                      <a:pt x="212" y="164"/>
                    </a:cubicBezTo>
                    <a:cubicBezTo>
                      <a:pt x="214" y="162"/>
                      <a:pt x="214" y="162"/>
                      <a:pt x="214" y="162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0" y="161"/>
                      <a:pt x="220" y="161"/>
                      <a:pt x="220" y="161"/>
                    </a:cubicBezTo>
                    <a:cubicBezTo>
                      <a:pt x="229" y="160"/>
                      <a:pt x="229" y="160"/>
                      <a:pt x="229" y="160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40" y="165"/>
                      <a:pt x="240" y="165"/>
                      <a:pt x="240" y="165"/>
                    </a:cubicBezTo>
                    <a:cubicBezTo>
                      <a:pt x="245" y="167"/>
                      <a:pt x="245" y="167"/>
                      <a:pt x="245" y="167"/>
                    </a:cubicBezTo>
                    <a:cubicBezTo>
                      <a:pt x="250" y="169"/>
                      <a:pt x="250" y="169"/>
                      <a:pt x="250" y="169"/>
                    </a:cubicBezTo>
                    <a:cubicBezTo>
                      <a:pt x="257" y="174"/>
                      <a:pt x="257" y="174"/>
                      <a:pt x="257" y="17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62" y="178"/>
                      <a:pt x="262" y="178"/>
                      <a:pt x="262" y="178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77"/>
                      <a:pt x="263" y="177"/>
                      <a:pt x="263" y="177"/>
                    </a:cubicBezTo>
                    <a:cubicBezTo>
                      <a:pt x="263" y="173"/>
                      <a:pt x="263" y="173"/>
                      <a:pt x="263" y="173"/>
                    </a:cubicBezTo>
                    <a:cubicBezTo>
                      <a:pt x="259" y="170"/>
                      <a:pt x="259" y="170"/>
                      <a:pt x="259" y="170"/>
                    </a:cubicBezTo>
                    <a:cubicBezTo>
                      <a:pt x="259" y="167"/>
                      <a:pt x="259" y="167"/>
                      <a:pt x="259" y="167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3" y="163"/>
                      <a:pt x="263" y="163"/>
                      <a:pt x="263" y="163"/>
                    </a:cubicBezTo>
                    <a:cubicBezTo>
                      <a:pt x="263" y="156"/>
                      <a:pt x="263" y="156"/>
                      <a:pt x="263" y="156"/>
                    </a:cubicBezTo>
                    <a:cubicBezTo>
                      <a:pt x="264" y="153"/>
                      <a:pt x="264" y="153"/>
                      <a:pt x="264" y="153"/>
                    </a:cubicBezTo>
                    <a:cubicBezTo>
                      <a:pt x="266" y="152"/>
                      <a:pt x="266" y="152"/>
                      <a:pt x="266" y="152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63" y="137"/>
                      <a:pt x="263" y="137"/>
                      <a:pt x="263" y="137"/>
                    </a:cubicBezTo>
                    <a:cubicBezTo>
                      <a:pt x="263" y="134"/>
                      <a:pt x="263" y="134"/>
                      <a:pt x="263" y="134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9" y="47"/>
                      <a:pt x="269" y="47"/>
                      <a:pt x="269" y="47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64" y="41"/>
                      <a:pt x="264" y="41"/>
                      <a:pt x="264" y="41"/>
                    </a:cubicBezTo>
                    <a:cubicBezTo>
                      <a:pt x="259" y="39"/>
                      <a:pt x="259" y="39"/>
                      <a:pt x="259" y="39"/>
                    </a:cubicBezTo>
                    <a:cubicBezTo>
                      <a:pt x="258" y="36"/>
                      <a:pt x="258" y="36"/>
                      <a:pt x="258" y="36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1"/>
                      <a:pt x="254" y="31"/>
                      <a:pt x="254" y="31"/>
                    </a:cubicBezTo>
                    <a:cubicBezTo>
                      <a:pt x="254" y="29"/>
                      <a:pt x="254" y="29"/>
                      <a:pt x="254" y="29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57" y="24"/>
                      <a:pt x="257" y="24"/>
                      <a:pt x="257" y="24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64" y="17"/>
                      <a:pt x="264" y="17"/>
                      <a:pt x="264" y="17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63" y="14"/>
                      <a:pt x="263" y="14"/>
                      <a:pt x="263" y="14"/>
                    </a:cubicBezTo>
                    <a:cubicBezTo>
                      <a:pt x="263" y="14"/>
                      <a:pt x="167" y="10"/>
                      <a:pt x="136" y="8"/>
                    </a:cubicBezTo>
                    <a:cubicBezTo>
                      <a:pt x="105" y="6"/>
                      <a:pt x="14" y="0"/>
                      <a:pt x="14" y="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2" y="154"/>
                      <a:pt x="192" y="154"/>
                      <a:pt x="192" y="154"/>
                    </a:cubicBezTo>
                    <a:lnTo>
                      <a:pt x="200" y="15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F678E60-33B6-C943-8679-43F028078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6390" y="6069901"/>
                <a:ext cx="1508005" cy="1244921"/>
              </a:xfrm>
              <a:custGeom>
                <a:avLst/>
                <a:gdLst>
                  <a:gd name="T0" fmla="*/ 229 w 229"/>
                  <a:gd name="T1" fmla="*/ 27 h 189"/>
                  <a:gd name="T2" fmla="*/ 228 w 229"/>
                  <a:gd name="T3" fmla="*/ 27 h 189"/>
                  <a:gd name="T4" fmla="*/ 28 w 229"/>
                  <a:gd name="T5" fmla="*/ 0 h 189"/>
                  <a:gd name="T6" fmla="*/ 24 w 229"/>
                  <a:gd name="T7" fmla="*/ 23 h 189"/>
                  <a:gd name="T8" fmla="*/ 7 w 229"/>
                  <a:gd name="T9" fmla="*/ 122 h 189"/>
                  <a:gd name="T10" fmla="*/ 0 w 229"/>
                  <a:gd name="T11" fmla="*/ 162 h 189"/>
                  <a:gd name="T12" fmla="*/ 61 w 229"/>
                  <a:gd name="T13" fmla="*/ 172 h 189"/>
                  <a:gd name="T14" fmla="*/ 212 w 229"/>
                  <a:gd name="T15" fmla="*/ 189 h 189"/>
                  <a:gd name="T16" fmla="*/ 220 w 229"/>
                  <a:gd name="T17" fmla="*/ 109 h 189"/>
                  <a:gd name="T18" fmla="*/ 229 w 229"/>
                  <a:gd name="T19" fmla="*/ 27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" h="189">
                    <a:moveTo>
                      <a:pt x="229" y="27"/>
                    </a:moveTo>
                    <a:lnTo>
                      <a:pt x="228" y="27"/>
                    </a:lnTo>
                    <a:lnTo>
                      <a:pt x="28" y="0"/>
                    </a:lnTo>
                    <a:lnTo>
                      <a:pt x="24" y="23"/>
                    </a:lnTo>
                    <a:lnTo>
                      <a:pt x="7" y="122"/>
                    </a:lnTo>
                    <a:lnTo>
                      <a:pt x="0" y="162"/>
                    </a:lnTo>
                    <a:lnTo>
                      <a:pt x="61" y="172"/>
                    </a:lnTo>
                    <a:lnTo>
                      <a:pt x="212" y="189"/>
                    </a:lnTo>
                    <a:lnTo>
                      <a:pt x="220" y="109"/>
                    </a:lnTo>
                    <a:lnTo>
                      <a:pt x="229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D2E63D8-5EB3-F143-A5D8-45CAD6F7C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153" y="5174083"/>
                <a:ext cx="1402642" cy="902408"/>
              </a:xfrm>
              <a:custGeom>
                <a:avLst/>
                <a:gdLst>
                  <a:gd name="T0" fmla="*/ 249 w 251"/>
                  <a:gd name="T1" fmla="*/ 161 h 162"/>
                  <a:gd name="T2" fmla="*/ 249 w 251"/>
                  <a:gd name="T3" fmla="*/ 162 h 162"/>
                  <a:gd name="T4" fmla="*/ 249 w 251"/>
                  <a:gd name="T5" fmla="*/ 162 h 162"/>
                  <a:gd name="T6" fmla="*/ 251 w 251"/>
                  <a:gd name="T7" fmla="*/ 160 h 162"/>
                  <a:gd name="T8" fmla="*/ 251 w 251"/>
                  <a:gd name="T9" fmla="*/ 155 h 162"/>
                  <a:gd name="T10" fmla="*/ 251 w 251"/>
                  <a:gd name="T11" fmla="*/ 150 h 162"/>
                  <a:gd name="T12" fmla="*/ 250 w 251"/>
                  <a:gd name="T13" fmla="*/ 144 h 162"/>
                  <a:gd name="T14" fmla="*/ 248 w 251"/>
                  <a:gd name="T15" fmla="*/ 141 h 162"/>
                  <a:gd name="T16" fmla="*/ 245 w 251"/>
                  <a:gd name="T17" fmla="*/ 138 h 162"/>
                  <a:gd name="T18" fmla="*/ 245 w 251"/>
                  <a:gd name="T19" fmla="*/ 131 h 162"/>
                  <a:gd name="T20" fmla="*/ 244 w 251"/>
                  <a:gd name="T21" fmla="*/ 129 h 162"/>
                  <a:gd name="T22" fmla="*/ 242 w 251"/>
                  <a:gd name="T23" fmla="*/ 126 h 162"/>
                  <a:gd name="T24" fmla="*/ 242 w 251"/>
                  <a:gd name="T25" fmla="*/ 117 h 162"/>
                  <a:gd name="T26" fmla="*/ 242 w 251"/>
                  <a:gd name="T27" fmla="*/ 103 h 162"/>
                  <a:gd name="T28" fmla="*/ 241 w 251"/>
                  <a:gd name="T29" fmla="*/ 86 h 162"/>
                  <a:gd name="T30" fmla="*/ 241 w 251"/>
                  <a:gd name="T31" fmla="*/ 77 h 162"/>
                  <a:gd name="T32" fmla="*/ 237 w 251"/>
                  <a:gd name="T33" fmla="*/ 70 h 162"/>
                  <a:gd name="T34" fmla="*/ 234 w 251"/>
                  <a:gd name="T35" fmla="*/ 60 h 162"/>
                  <a:gd name="T36" fmla="*/ 232 w 251"/>
                  <a:gd name="T37" fmla="*/ 54 h 162"/>
                  <a:gd name="T38" fmla="*/ 234 w 251"/>
                  <a:gd name="T39" fmla="*/ 47 h 162"/>
                  <a:gd name="T40" fmla="*/ 233 w 251"/>
                  <a:gd name="T41" fmla="*/ 41 h 162"/>
                  <a:gd name="T42" fmla="*/ 232 w 251"/>
                  <a:gd name="T43" fmla="*/ 39 h 162"/>
                  <a:gd name="T44" fmla="*/ 232 w 251"/>
                  <a:gd name="T45" fmla="*/ 34 h 162"/>
                  <a:gd name="T46" fmla="*/ 232 w 251"/>
                  <a:gd name="T47" fmla="*/ 33 h 162"/>
                  <a:gd name="T48" fmla="*/ 234 w 251"/>
                  <a:gd name="T49" fmla="*/ 31 h 162"/>
                  <a:gd name="T50" fmla="*/ 235 w 251"/>
                  <a:gd name="T51" fmla="*/ 29 h 162"/>
                  <a:gd name="T52" fmla="*/ 235 w 251"/>
                  <a:gd name="T53" fmla="*/ 25 h 162"/>
                  <a:gd name="T54" fmla="*/ 232 w 251"/>
                  <a:gd name="T55" fmla="*/ 22 h 162"/>
                  <a:gd name="T56" fmla="*/ 232 w 251"/>
                  <a:gd name="T57" fmla="*/ 21 h 162"/>
                  <a:gd name="T58" fmla="*/ 231 w 251"/>
                  <a:gd name="T59" fmla="*/ 18 h 162"/>
                  <a:gd name="T60" fmla="*/ 230 w 251"/>
                  <a:gd name="T61" fmla="*/ 13 h 162"/>
                  <a:gd name="T62" fmla="*/ 97 w 251"/>
                  <a:gd name="T63" fmla="*/ 7 h 162"/>
                  <a:gd name="T64" fmla="*/ 14 w 251"/>
                  <a:gd name="T65" fmla="*/ 0 h 162"/>
                  <a:gd name="T66" fmla="*/ 0 w 251"/>
                  <a:gd name="T67" fmla="*/ 147 h 162"/>
                  <a:gd name="T68" fmla="*/ 122 w 251"/>
                  <a:gd name="T69" fmla="*/ 155 h 162"/>
                  <a:gd name="T70" fmla="*/ 249 w 251"/>
                  <a:gd name="T71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62">
                    <a:moveTo>
                      <a:pt x="249" y="161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51" y="160"/>
                      <a:pt x="251" y="160"/>
                      <a:pt x="251" y="160"/>
                    </a:cubicBezTo>
                    <a:cubicBezTo>
                      <a:pt x="251" y="155"/>
                      <a:pt x="251" y="155"/>
                      <a:pt x="251" y="155"/>
                    </a:cubicBezTo>
                    <a:cubicBezTo>
                      <a:pt x="251" y="150"/>
                      <a:pt x="251" y="150"/>
                      <a:pt x="251" y="150"/>
                    </a:cubicBezTo>
                    <a:cubicBezTo>
                      <a:pt x="250" y="144"/>
                      <a:pt x="250" y="144"/>
                      <a:pt x="250" y="144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5" y="138"/>
                      <a:pt x="245" y="138"/>
                      <a:pt x="245" y="138"/>
                    </a:cubicBezTo>
                    <a:cubicBezTo>
                      <a:pt x="245" y="131"/>
                      <a:pt x="245" y="131"/>
                      <a:pt x="245" y="131"/>
                    </a:cubicBezTo>
                    <a:cubicBezTo>
                      <a:pt x="244" y="129"/>
                      <a:pt x="244" y="129"/>
                      <a:pt x="244" y="129"/>
                    </a:cubicBezTo>
                    <a:cubicBezTo>
                      <a:pt x="242" y="126"/>
                      <a:pt x="242" y="126"/>
                      <a:pt x="242" y="126"/>
                    </a:cubicBezTo>
                    <a:cubicBezTo>
                      <a:pt x="242" y="117"/>
                      <a:pt x="242" y="117"/>
                      <a:pt x="242" y="117"/>
                    </a:cubicBezTo>
                    <a:cubicBezTo>
                      <a:pt x="242" y="103"/>
                      <a:pt x="242" y="103"/>
                      <a:pt x="242" y="103"/>
                    </a:cubicBezTo>
                    <a:cubicBezTo>
                      <a:pt x="241" y="86"/>
                      <a:pt x="241" y="86"/>
                      <a:pt x="241" y="86"/>
                    </a:cubicBezTo>
                    <a:cubicBezTo>
                      <a:pt x="241" y="77"/>
                      <a:pt x="241" y="77"/>
                      <a:pt x="241" y="77"/>
                    </a:cubicBezTo>
                    <a:cubicBezTo>
                      <a:pt x="237" y="70"/>
                      <a:pt x="237" y="70"/>
                      <a:pt x="237" y="70"/>
                    </a:cubicBezTo>
                    <a:cubicBezTo>
                      <a:pt x="234" y="60"/>
                      <a:pt x="234" y="60"/>
                      <a:pt x="234" y="60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47"/>
                      <a:pt x="234" y="47"/>
                      <a:pt x="234" y="47"/>
                    </a:cubicBezTo>
                    <a:cubicBezTo>
                      <a:pt x="233" y="41"/>
                      <a:pt x="233" y="41"/>
                      <a:pt x="233" y="41"/>
                    </a:cubicBezTo>
                    <a:cubicBezTo>
                      <a:pt x="232" y="39"/>
                      <a:pt x="232" y="39"/>
                      <a:pt x="232" y="39"/>
                    </a:cubicBezTo>
                    <a:cubicBezTo>
                      <a:pt x="232" y="34"/>
                      <a:pt x="232" y="34"/>
                      <a:pt x="232" y="34"/>
                    </a:cubicBezTo>
                    <a:cubicBezTo>
                      <a:pt x="232" y="33"/>
                      <a:pt x="232" y="33"/>
                      <a:pt x="232" y="33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5" y="29"/>
                      <a:pt x="235" y="29"/>
                      <a:pt x="235" y="29"/>
                    </a:cubicBezTo>
                    <a:cubicBezTo>
                      <a:pt x="235" y="25"/>
                      <a:pt x="235" y="25"/>
                      <a:pt x="235" y="25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21"/>
                      <a:pt x="232" y="21"/>
                      <a:pt x="232" y="21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30" y="13"/>
                      <a:pt x="130" y="9"/>
                      <a:pt x="97" y="7"/>
                    </a:cubicBezTo>
                    <a:cubicBezTo>
                      <a:pt x="76" y="6"/>
                      <a:pt x="14" y="0"/>
                      <a:pt x="14" y="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91" y="153"/>
                      <a:pt x="122" y="155"/>
                    </a:cubicBezTo>
                    <a:cubicBezTo>
                      <a:pt x="153" y="157"/>
                      <a:pt x="249" y="161"/>
                      <a:pt x="249" y="1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EB6136C-65F6-0648-8956-ABEE3FD61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457" y="7202848"/>
                <a:ext cx="1567272" cy="1231747"/>
              </a:xfrm>
              <a:custGeom>
                <a:avLst/>
                <a:gdLst>
                  <a:gd name="T0" fmla="*/ 267 w 281"/>
                  <a:gd name="T1" fmla="*/ 221 h 221"/>
                  <a:gd name="T2" fmla="*/ 277 w 281"/>
                  <a:gd name="T3" fmla="*/ 75 h 221"/>
                  <a:gd name="T4" fmla="*/ 277 w 281"/>
                  <a:gd name="T5" fmla="*/ 75 h 221"/>
                  <a:gd name="T6" fmla="*/ 277 w 281"/>
                  <a:gd name="T7" fmla="*/ 75 h 221"/>
                  <a:gd name="T8" fmla="*/ 281 w 281"/>
                  <a:gd name="T9" fmla="*/ 28 h 221"/>
                  <a:gd name="T10" fmla="*/ 208 w 281"/>
                  <a:gd name="T11" fmla="*/ 21 h 221"/>
                  <a:gd name="T12" fmla="*/ 30 w 281"/>
                  <a:gd name="T13" fmla="*/ 0 h 221"/>
                  <a:gd name="T14" fmla="*/ 0 w 281"/>
                  <a:gd name="T15" fmla="*/ 192 h 221"/>
                  <a:gd name="T16" fmla="*/ 229 w 281"/>
                  <a:gd name="T17" fmla="*/ 219 h 221"/>
                  <a:gd name="T18" fmla="*/ 267 w 281"/>
                  <a:gd name="T1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221">
                    <a:moveTo>
                      <a:pt x="267" y="221"/>
                    </a:move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08" y="21"/>
                      <a:pt x="208" y="21"/>
                      <a:pt x="208" y="2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29" y="219"/>
                      <a:pt x="229" y="219"/>
                      <a:pt x="229" y="219"/>
                    </a:cubicBezTo>
                    <a:cubicBezTo>
                      <a:pt x="229" y="219"/>
                      <a:pt x="245" y="220"/>
                      <a:pt x="267" y="22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D2783C9F-3F78-EF45-9038-950FDB8C1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998" y="6761525"/>
                <a:ext cx="1205088" cy="1508398"/>
              </a:xfrm>
              <a:custGeom>
                <a:avLst/>
                <a:gdLst>
                  <a:gd name="T0" fmla="*/ 183 w 183"/>
                  <a:gd name="T1" fmla="*/ 67 h 229"/>
                  <a:gd name="T2" fmla="*/ 122 w 183"/>
                  <a:gd name="T3" fmla="*/ 57 h 229"/>
                  <a:gd name="T4" fmla="*/ 129 w 183"/>
                  <a:gd name="T5" fmla="*/ 17 h 229"/>
                  <a:gd name="T6" fmla="*/ 39 w 183"/>
                  <a:gd name="T7" fmla="*/ 0 h 229"/>
                  <a:gd name="T8" fmla="*/ 0 w 183"/>
                  <a:gd name="T9" fmla="*/ 201 h 229"/>
                  <a:gd name="T10" fmla="*/ 158 w 183"/>
                  <a:gd name="T11" fmla="*/ 229 h 229"/>
                  <a:gd name="T12" fmla="*/ 183 w 183"/>
                  <a:gd name="T13" fmla="*/ 6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229">
                    <a:moveTo>
                      <a:pt x="183" y="67"/>
                    </a:moveTo>
                    <a:lnTo>
                      <a:pt x="122" y="57"/>
                    </a:lnTo>
                    <a:lnTo>
                      <a:pt x="129" y="17"/>
                    </a:lnTo>
                    <a:lnTo>
                      <a:pt x="39" y="0"/>
                    </a:lnTo>
                    <a:lnTo>
                      <a:pt x="0" y="201"/>
                    </a:lnTo>
                    <a:lnTo>
                      <a:pt x="158" y="229"/>
                    </a:lnTo>
                    <a:lnTo>
                      <a:pt x="183" y="6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2A6362E-226A-3048-B5B6-2A2AF7049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6931" y="6484879"/>
                <a:ext cx="1382888" cy="2094624"/>
              </a:xfrm>
              <a:custGeom>
                <a:avLst/>
                <a:gdLst>
                  <a:gd name="T0" fmla="*/ 5 w 248"/>
                  <a:gd name="T1" fmla="*/ 131 h 375"/>
                  <a:gd name="T2" fmla="*/ 1 w 248"/>
                  <a:gd name="T3" fmla="*/ 132 h 375"/>
                  <a:gd name="T4" fmla="*/ 0 w 248"/>
                  <a:gd name="T5" fmla="*/ 135 h 375"/>
                  <a:gd name="T6" fmla="*/ 1 w 248"/>
                  <a:gd name="T7" fmla="*/ 139 h 375"/>
                  <a:gd name="T8" fmla="*/ 2 w 248"/>
                  <a:gd name="T9" fmla="*/ 142 h 375"/>
                  <a:gd name="T10" fmla="*/ 3 w 248"/>
                  <a:gd name="T11" fmla="*/ 143 h 375"/>
                  <a:gd name="T12" fmla="*/ 7 w 248"/>
                  <a:gd name="T13" fmla="*/ 145 h 375"/>
                  <a:gd name="T14" fmla="*/ 160 w 248"/>
                  <a:gd name="T15" fmla="*/ 375 h 375"/>
                  <a:gd name="T16" fmla="*/ 163 w 248"/>
                  <a:gd name="T17" fmla="*/ 371 h 375"/>
                  <a:gd name="T18" fmla="*/ 164 w 248"/>
                  <a:gd name="T19" fmla="*/ 367 h 375"/>
                  <a:gd name="T20" fmla="*/ 164 w 248"/>
                  <a:gd name="T21" fmla="*/ 354 h 375"/>
                  <a:gd name="T22" fmla="*/ 164 w 248"/>
                  <a:gd name="T23" fmla="*/ 340 h 375"/>
                  <a:gd name="T24" fmla="*/ 164 w 248"/>
                  <a:gd name="T25" fmla="*/ 329 h 375"/>
                  <a:gd name="T26" fmla="*/ 167 w 248"/>
                  <a:gd name="T27" fmla="*/ 326 h 375"/>
                  <a:gd name="T28" fmla="*/ 174 w 248"/>
                  <a:gd name="T29" fmla="*/ 324 h 375"/>
                  <a:gd name="T30" fmla="*/ 176 w 248"/>
                  <a:gd name="T31" fmla="*/ 328 h 375"/>
                  <a:gd name="T32" fmla="*/ 180 w 248"/>
                  <a:gd name="T33" fmla="*/ 326 h 375"/>
                  <a:gd name="T34" fmla="*/ 185 w 248"/>
                  <a:gd name="T35" fmla="*/ 330 h 375"/>
                  <a:gd name="T36" fmla="*/ 188 w 248"/>
                  <a:gd name="T37" fmla="*/ 332 h 375"/>
                  <a:gd name="T38" fmla="*/ 191 w 248"/>
                  <a:gd name="T39" fmla="*/ 330 h 375"/>
                  <a:gd name="T40" fmla="*/ 197 w 248"/>
                  <a:gd name="T41" fmla="*/ 312 h 375"/>
                  <a:gd name="T42" fmla="*/ 202 w 248"/>
                  <a:gd name="T43" fmla="*/ 287 h 375"/>
                  <a:gd name="T44" fmla="*/ 248 w 248"/>
                  <a:gd name="T45" fmla="*/ 49 h 375"/>
                  <a:gd name="T46" fmla="*/ 134 w 248"/>
                  <a:gd name="T47" fmla="*/ 24 h 375"/>
                  <a:gd name="T48" fmla="*/ 42 w 248"/>
                  <a:gd name="T49" fmla="*/ 0 h 375"/>
                  <a:gd name="T50" fmla="*/ 8 w 248"/>
                  <a:gd name="T51" fmla="*/ 130 h 375"/>
                  <a:gd name="T52" fmla="*/ 5 w 248"/>
                  <a:gd name="T53" fmla="*/ 13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8" h="375">
                    <a:moveTo>
                      <a:pt x="5" y="131"/>
                    </a:moveTo>
                    <a:cubicBezTo>
                      <a:pt x="1" y="132"/>
                      <a:pt x="1" y="132"/>
                      <a:pt x="1" y="13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3" y="371"/>
                      <a:pt x="163" y="371"/>
                      <a:pt x="163" y="371"/>
                    </a:cubicBezTo>
                    <a:cubicBezTo>
                      <a:pt x="164" y="367"/>
                      <a:pt x="164" y="367"/>
                      <a:pt x="164" y="367"/>
                    </a:cubicBezTo>
                    <a:cubicBezTo>
                      <a:pt x="164" y="354"/>
                      <a:pt x="164" y="354"/>
                      <a:pt x="164" y="354"/>
                    </a:cubicBezTo>
                    <a:cubicBezTo>
                      <a:pt x="164" y="340"/>
                      <a:pt x="164" y="340"/>
                      <a:pt x="164" y="340"/>
                    </a:cubicBezTo>
                    <a:cubicBezTo>
                      <a:pt x="164" y="329"/>
                      <a:pt x="164" y="329"/>
                      <a:pt x="164" y="329"/>
                    </a:cubicBezTo>
                    <a:cubicBezTo>
                      <a:pt x="167" y="326"/>
                      <a:pt x="167" y="326"/>
                      <a:pt x="167" y="326"/>
                    </a:cubicBezTo>
                    <a:cubicBezTo>
                      <a:pt x="174" y="324"/>
                      <a:pt x="174" y="324"/>
                      <a:pt x="174" y="324"/>
                    </a:cubicBezTo>
                    <a:cubicBezTo>
                      <a:pt x="176" y="328"/>
                      <a:pt x="176" y="328"/>
                      <a:pt x="176" y="328"/>
                    </a:cubicBezTo>
                    <a:cubicBezTo>
                      <a:pt x="180" y="326"/>
                      <a:pt x="180" y="326"/>
                      <a:pt x="180" y="326"/>
                    </a:cubicBezTo>
                    <a:cubicBezTo>
                      <a:pt x="185" y="330"/>
                      <a:pt x="185" y="330"/>
                      <a:pt x="185" y="330"/>
                    </a:cubicBezTo>
                    <a:cubicBezTo>
                      <a:pt x="188" y="332"/>
                      <a:pt x="188" y="332"/>
                      <a:pt x="188" y="332"/>
                    </a:cubicBezTo>
                    <a:cubicBezTo>
                      <a:pt x="191" y="330"/>
                      <a:pt x="191" y="330"/>
                      <a:pt x="191" y="330"/>
                    </a:cubicBezTo>
                    <a:cubicBezTo>
                      <a:pt x="191" y="330"/>
                      <a:pt x="195" y="316"/>
                      <a:pt x="197" y="312"/>
                    </a:cubicBezTo>
                    <a:cubicBezTo>
                      <a:pt x="198" y="306"/>
                      <a:pt x="202" y="287"/>
                      <a:pt x="202" y="287"/>
                    </a:cubicBezTo>
                    <a:cubicBezTo>
                      <a:pt x="248" y="49"/>
                      <a:pt x="248" y="49"/>
                      <a:pt x="248" y="49"/>
                    </a:cubicBezTo>
                    <a:cubicBezTo>
                      <a:pt x="248" y="49"/>
                      <a:pt x="163" y="31"/>
                      <a:pt x="134" y="24"/>
                    </a:cubicBezTo>
                    <a:cubicBezTo>
                      <a:pt x="111" y="19"/>
                      <a:pt x="42" y="0"/>
                      <a:pt x="42" y="0"/>
                    </a:cubicBezTo>
                    <a:cubicBezTo>
                      <a:pt x="8" y="130"/>
                      <a:pt x="8" y="130"/>
                      <a:pt x="8" y="130"/>
                    </a:cubicBezTo>
                    <a:lnTo>
                      <a:pt x="5" y="13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BC2B385-FF20-E546-9BFA-D3CBFED1E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851" y="5180676"/>
                <a:ext cx="1718730" cy="1455701"/>
              </a:xfrm>
              <a:custGeom>
                <a:avLst/>
                <a:gdLst>
                  <a:gd name="T0" fmla="*/ 269 w 308"/>
                  <a:gd name="T1" fmla="*/ 182 h 261"/>
                  <a:gd name="T2" fmla="*/ 270 w 308"/>
                  <a:gd name="T3" fmla="*/ 175 h 261"/>
                  <a:gd name="T4" fmla="*/ 275 w 308"/>
                  <a:gd name="T5" fmla="*/ 171 h 261"/>
                  <a:gd name="T6" fmla="*/ 276 w 308"/>
                  <a:gd name="T7" fmla="*/ 159 h 261"/>
                  <a:gd name="T8" fmla="*/ 274 w 308"/>
                  <a:gd name="T9" fmla="*/ 154 h 261"/>
                  <a:gd name="T10" fmla="*/ 271 w 308"/>
                  <a:gd name="T11" fmla="*/ 153 h 261"/>
                  <a:gd name="T12" fmla="*/ 270 w 308"/>
                  <a:gd name="T13" fmla="*/ 145 h 261"/>
                  <a:gd name="T14" fmla="*/ 277 w 308"/>
                  <a:gd name="T15" fmla="*/ 137 h 261"/>
                  <a:gd name="T16" fmla="*/ 288 w 308"/>
                  <a:gd name="T17" fmla="*/ 125 h 261"/>
                  <a:gd name="T18" fmla="*/ 291 w 308"/>
                  <a:gd name="T19" fmla="*/ 120 h 261"/>
                  <a:gd name="T20" fmla="*/ 297 w 308"/>
                  <a:gd name="T21" fmla="*/ 111 h 261"/>
                  <a:gd name="T22" fmla="*/ 304 w 308"/>
                  <a:gd name="T23" fmla="*/ 104 h 261"/>
                  <a:gd name="T24" fmla="*/ 308 w 308"/>
                  <a:gd name="T25" fmla="*/ 98 h 261"/>
                  <a:gd name="T26" fmla="*/ 307 w 308"/>
                  <a:gd name="T27" fmla="*/ 90 h 261"/>
                  <a:gd name="T28" fmla="*/ 300 w 308"/>
                  <a:gd name="T29" fmla="*/ 83 h 261"/>
                  <a:gd name="T30" fmla="*/ 297 w 308"/>
                  <a:gd name="T31" fmla="*/ 74 h 261"/>
                  <a:gd name="T32" fmla="*/ 220 w 308"/>
                  <a:gd name="T33" fmla="*/ 56 h 261"/>
                  <a:gd name="T34" fmla="*/ 211 w 308"/>
                  <a:gd name="T35" fmla="*/ 56 h 261"/>
                  <a:gd name="T36" fmla="*/ 178 w 308"/>
                  <a:gd name="T37" fmla="*/ 58 h 261"/>
                  <a:gd name="T38" fmla="*/ 172 w 308"/>
                  <a:gd name="T39" fmla="*/ 57 h 261"/>
                  <a:gd name="T40" fmla="*/ 167 w 308"/>
                  <a:gd name="T41" fmla="*/ 58 h 261"/>
                  <a:gd name="T42" fmla="*/ 164 w 308"/>
                  <a:gd name="T43" fmla="*/ 56 h 261"/>
                  <a:gd name="T44" fmla="*/ 156 w 308"/>
                  <a:gd name="T45" fmla="*/ 55 h 261"/>
                  <a:gd name="T46" fmla="*/ 155 w 308"/>
                  <a:gd name="T47" fmla="*/ 52 h 261"/>
                  <a:gd name="T48" fmla="*/ 143 w 308"/>
                  <a:gd name="T49" fmla="*/ 49 h 261"/>
                  <a:gd name="T50" fmla="*/ 136 w 308"/>
                  <a:gd name="T51" fmla="*/ 46 h 261"/>
                  <a:gd name="T52" fmla="*/ 121 w 308"/>
                  <a:gd name="T53" fmla="*/ 49 h 261"/>
                  <a:gd name="T54" fmla="*/ 103 w 308"/>
                  <a:gd name="T55" fmla="*/ 40 h 261"/>
                  <a:gd name="T56" fmla="*/ 99 w 308"/>
                  <a:gd name="T57" fmla="*/ 12 h 261"/>
                  <a:gd name="T58" fmla="*/ 90 w 308"/>
                  <a:gd name="T59" fmla="*/ 10 h 261"/>
                  <a:gd name="T60" fmla="*/ 80 w 308"/>
                  <a:gd name="T61" fmla="*/ 4 h 261"/>
                  <a:gd name="T62" fmla="*/ 70 w 308"/>
                  <a:gd name="T63" fmla="*/ 0 h 261"/>
                  <a:gd name="T64" fmla="*/ 68 w 308"/>
                  <a:gd name="T65" fmla="*/ 13 h 261"/>
                  <a:gd name="T66" fmla="*/ 64 w 308"/>
                  <a:gd name="T67" fmla="*/ 28 h 261"/>
                  <a:gd name="T68" fmla="*/ 60 w 308"/>
                  <a:gd name="T69" fmla="*/ 38 h 261"/>
                  <a:gd name="T70" fmla="*/ 55 w 308"/>
                  <a:gd name="T71" fmla="*/ 50 h 261"/>
                  <a:gd name="T72" fmla="*/ 47 w 308"/>
                  <a:gd name="T73" fmla="*/ 67 h 261"/>
                  <a:gd name="T74" fmla="*/ 35 w 308"/>
                  <a:gd name="T75" fmla="*/ 98 h 261"/>
                  <a:gd name="T76" fmla="*/ 24 w 308"/>
                  <a:gd name="T77" fmla="*/ 120 h 261"/>
                  <a:gd name="T78" fmla="*/ 18 w 308"/>
                  <a:gd name="T79" fmla="*/ 130 h 261"/>
                  <a:gd name="T80" fmla="*/ 14 w 308"/>
                  <a:gd name="T81" fmla="*/ 136 h 261"/>
                  <a:gd name="T82" fmla="*/ 5 w 308"/>
                  <a:gd name="T83" fmla="*/ 148 h 261"/>
                  <a:gd name="T84" fmla="*/ 5 w 308"/>
                  <a:gd name="T85" fmla="*/ 160 h 261"/>
                  <a:gd name="T86" fmla="*/ 5 w 308"/>
                  <a:gd name="T87" fmla="*/ 164 h 261"/>
                  <a:gd name="T88" fmla="*/ 3 w 308"/>
                  <a:gd name="T89" fmla="*/ 169 h 261"/>
                  <a:gd name="T90" fmla="*/ 1 w 308"/>
                  <a:gd name="T91" fmla="*/ 174 h 261"/>
                  <a:gd name="T92" fmla="*/ 0 w 308"/>
                  <a:gd name="T93" fmla="*/ 187 h 261"/>
                  <a:gd name="T94" fmla="*/ 3 w 308"/>
                  <a:gd name="T95" fmla="*/ 193 h 261"/>
                  <a:gd name="T96" fmla="*/ 239 w 308"/>
                  <a:gd name="T97" fmla="*/ 25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8" h="261">
                    <a:moveTo>
                      <a:pt x="251" y="261"/>
                    </a:moveTo>
                    <a:cubicBezTo>
                      <a:pt x="269" y="182"/>
                      <a:pt x="269" y="182"/>
                      <a:pt x="269" y="182"/>
                    </a:cubicBezTo>
                    <a:cubicBezTo>
                      <a:pt x="269" y="177"/>
                      <a:pt x="269" y="177"/>
                      <a:pt x="269" y="177"/>
                    </a:cubicBezTo>
                    <a:cubicBezTo>
                      <a:pt x="270" y="175"/>
                      <a:pt x="270" y="175"/>
                      <a:pt x="270" y="175"/>
                    </a:cubicBezTo>
                    <a:cubicBezTo>
                      <a:pt x="275" y="173"/>
                      <a:pt x="275" y="173"/>
                      <a:pt x="275" y="173"/>
                    </a:cubicBezTo>
                    <a:cubicBezTo>
                      <a:pt x="275" y="171"/>
                      <a:pt x="275" y="171"/>
                      <a:pt x="275" y="171"/>
                    </a:cubicBezTo>
                    <a:cubicBezTo>
                      <a:pt x="276" y="167"/>
                      <a:pt x="276" y="167"/>
                      <a:pt x="276" y="167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7" y="157"/>
                      <a:pt x="277" y="157"/>
                      <a:pt x="277" y="157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73" y="154"/>
                      <a:pt x="273" y="154"/>
                      <a:pt x="273" y="154"/>
                    </a:cubicBezTo>
                    <a:cubicBezTo>
                      <a:pt x="271" y="153"/>
                      <a:pt x="271" y="153"/>
                      <a:pt x="271" y="153"/>
                    </a:cubicBezTo>
                    <a:cubicBezTo>
                      <a:pt x="269" y="150"/>
                      <a:pt x="269" y="150"/>
                      <a:pt x="269" y="150"/>
                    </a:cubicBezTo>
                    <a:cubicBezTo>
                      <a:pt x="270" y="145"/>
                      <a:pt x="270" y="145"/>
                      <a:pt x="270" y="145"/>
                    </a:cubicBezTo>
                    <a:cubicBezTo>
                      <a:pt x="271" y="142"/>
                      <a:pt x="271" y="142"/>
                      <a:pt x="271" y="142"/>
                    </a:cubicBezTo>
                    <a:cubicBezTo>
                      <a:pt x="277" y="137"/>
                      <a:pt x="277" y="137"/>
                      <a:pt x="277" y="137"/>
                    </a:cubicBezTo>
                    <a:cubicBezTo>
                      <a:pt x="285" y="129"/>
                      <a:pt x="285" y="129"/>
                      <a:pt x="285" y="129"/>
                    </a:cubicBezTo>
                    <a:cubicBezTo>
                      <a:pt x="288" y="125"/>
                      <a:pt x="288" y="125"/>
                      <a:pt x="288" y="125"/>
                    </a:cubicBezTo>
                    <a:cubicBezTo>
                      <a:pt x="289" y="121"/>
                      <a:pt x="289" y="121"/>
                      <a:pt x="289" y="121"/>
                    </a:cubicBezTo>
                    <a:cubicBezTo>
                      <a:pt x="291" y="120"/>
                      <a:pt x="291" y="120"/>
                      <a:pt x="291" y="120"/>
                    </a:cubicBezTo>
                    <a:cubicBezTo>
                      <a:pt x="293" y="115"/>
                      <a:pt x="293" y="115"/>
                      <a:pt x="293" y="115"/>
                    </a:cubicBezTo>
                    <a:cubicBezTo>
                      <a:pt x="297" y="111"/>
                      <a:pt x="297" y="111"/>
                      <a:pt x="297" y="111"/>
                    </a:cubicBez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4" y="104"/>
                      <a:pt x="304" y="104"/>
                      <a:pt x="304" y="104"/>
                    </a:cubicBezTo>
                    <a:cubicBezTo>
                      <a:pt x="305" y="99"/>
                      <a:pt x="305" y="99"/>
                      <a:pt x="305" y="99"/>
                    </a:cubicBezTo>
                    <a:cubicBezTo>
                      <a:pt x="308" y="98"/>
                      <a:pt x="308" y="98"/>
                      <a:pt x="308" y="98"/>
                    </a:cubicBezTo>
                    <a:cubicBezTo>
                      <a:pt x="308" y="94"/>
                      <a:pt x="308" y="94"/>
                      <a:pt x="308" y="94"/>
                    </a:cubicBezTo>
                    <a:cubicBezTo>
                      <a:pt x="307" y="90"/>
                      <a:pt x="307" y="90"/>
                      <a:pt x="307" y="90"/>
                    </a:cubicBezTo>
                    <a:cubicBezTo>
                      <a:pt x="305" y="87"/>
                      <a:pt x="305" y="87"/>
                      <a:pt x="305" y="87"/>
                    </a:cubicBezTo>
                    <a:cubicBezTo>
                      <a:pt x="300" y="83"/>
                      <a:pt x="300" y="83"/>
                      <a:pt x="300" y="83"/>
                    </a:cubicBezTo>
                    <a:cubicBezTo>
                      <a:pt x="297" y="78"/>
                      <a:pt x="297" y="78"/>
                      <a:pt x="297" y="78"/>
                    </a:cubicBezTo>
                    <a:cubicBezTo>
                      <a:pt x="297" y="74"/>
                      <a:pt x="297" y="74"/>
                      <a:pt x="297" y="74"/>
                    </a:cubicBezTo>
                    <a:cubicBezTo>
                      <a:pt x="231" y="57"/>
                      <a:pt x="231" y="57"/>
                      <a:pt x="231" y="57"/>
                    </a:cubicBezTo>
                    <a:cubicBezTo>
                      <a:pt x="220" y="56"/>
                      <a:pt x="220" y="56"/>
                      <a:pt x="220" y="56"/>
                    </a:cubicBezTo>
                    <a:cubicBezTo>
                      <a:pt x="216" y="57"/>
                      <a:pt x="216" y="57"/>
                      <a:pt x="216" y="57"/>
                    </a:cubicBezTo>
                    <a:cubicBezTo>
                      <a:pt x="211" y="56"/>
                      <a:pt x="211" y="56"/>
                      <a:pt x="211" y="56"/>
                    </a:cubicBezTo>
                    <a:cubicBezTo>
                      <a:pt x="207" y="57"/>
                      <a:pt x="207" y="57"/>
                      <a:pt x="207" y="57"/>
                    </a:cubicBezTo>
                    <a:cubicBezTo>
                      <a:pt x="178" y="58"/>
                      <a:pt x="178" y="58"/>
                      <a:pt x="178" y="58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7" y="58"/>
                      <a:pt x="167" y="58"/>
                      <a:pt x="167" y="58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6" y="55"/>
                      <a:pt x="156" y="55"/>
                      <a:pt x="156" y="55"/>
                    </a:cubicBezTo>
                    <a:cubicBezTo>
                      <a:pt x="155" y="53"/>
                      <a:pt x="155" y="53"/>
                      <a:pt x="155" y="53"/>
                    </a:cubicBezTo>
                    <a:cubicBezTo>
                      <a:pt x="155" y="52"/>
                      <a:pt x="155" y="52"/>
                      <a:pt x="155" y="52"/>
                    </a:cubicBezTo>
                    <a:cubicBezTo>
                      <a:pt x="151" y="51"/>
                      <a:pt x="151" y="51"/>
                      <a:pt x="151" y="51"/>
                    </a:cubicBezTo>
                    <a:cubicBezTo>
                      <a:pt x="143" y="49"/>
                      <a:pt x="143" y="49"/>
                      <a:pt x="143" y="49"/>
                    </a:cubicBezTo>
                    <a:cubicBezTo>
                      <a:pt x="138" y="47"/>
                      <a:pt x="138" y="47"/>
                      <a:pt x="138" y="47"/>
                    </a:cubicBezTo>
                    <a:cubicBezTo>
                      <a:pt x="136" y="46"/>
                      <a:pt x="136" y="46"/>
                      <a:pt x="136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3" y="40"/>
                      <a:pt x="103" y="40"/>
                      <a:pt x="103" y="40"/>
                    </a:cubicBezTo>
                    <a:cubicBezTo>
                      <a:pt x="103" y="40"/>
                      <a:pt x="106" y="33"/>
                      <a:pt x="105" y="24"/>
                    </a:cubicBezTo>
                    <a:cubicBezTo>
                      <a:pt x="104" y="14"/>
                      <a:pt x="99" y="12"/>
                      <a:pt x="99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4"/>
                      <a:pt x="85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24"/>
                      <a:pt x="22" y="124"/>
                      <a:pt x="22" y="124"/>
                    </a:cubicBezTo>
                    <a:cubicBezTo>
                      <a:pt x="18" y="130"/>
                      <a:pt x="18" y="130"/>
                      <a:pt x="18" y="130"/>
                    </a:cubicBezTo>
                    <a:cubicBezTo>
                      <a:pt x="15" y="133"/>
                      <a:pt x="15" y="133"/>
                      <a:pt x="15" y="133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3" y="169"/>
                      <a:pt x="3" y="169"/>
                      <a:pt x="3" y="169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147" y="234"/>
                      <a:pt x="147" y="234"/>
                      <a:pt x="147" y="234"/>
                    </a:cubicBezTo>
                    <a:cubicBezTo>
                      <a:pt x="147" y="234"/>
                      <a:pt x="216" y="253"/>
                      <a:pt x="239" y="258"/>
                    </a:cubicBezTo>
                    <a:cubicBezTo>
                      <a:pt x="242" y="259"/>
                      <a:pt x="246" y="260"/>
                      <a:pt x="251" y="2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E51C803-22B2-5340-9517-5B176628D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90" y="4792046"/>
                <a:ext cx="1270938" cy="2081454"/>
              </a:xfrm>
              <a:custGeom>
                <a:avLst/>
                <a:gdLst>
                  <a:gd name="T0" fmla="*/ 46 w 228"/>
                  <a:gd name="T1" fmla="*/ 143 h 373"/>
                  <a:gd name="T2" fmla="*/ 49 w 228"/>
                  <a:gd name="T3" fmla="*/ 152 h 373"/>
                  <a:gd name="T4" fmla="*/ 56 w 228"/>
                  <a:gd name="T5" fmla="*/ 159 h 373"/>
                  <a:gd name="T6" fmla="*/ 57 w 228"/>
                  <a:gd name="T7" fmla="*/ 167 h 373"/>
                  <a:gd name="T8" fmla="*/ 53 w 228"/>
                  <a:gd name="T9" fmla="*/ 173 h 373"/>
                  <a:gd name="T10" fmla="*/ 46 w 228"/>
                  <a:gd name="T11" fmla="*/ 180 h 373"/>
                  <a:gd name="T12" fmla="*/ 40 w 228"/>
                  <a:gd name="T13" fmla="*/ 189 h 373"/>
                  <a:gd name="T14" fmla="*/ 37 w 228"/>
                  <a:gd name="T15" fmla="*/ 194 h 373"/>
                  <a:gd name="T16" fmla="*/ 26 w 228"/>
                  <a:gd name="T17" fmla="*/ 206 h 373"/>
                  <a:gd name="T18" fmla="*/ 19 w 228"/>
                  <a:gd name="T19" fmla="*/ 214 h 373"/>
                  <a:gd name="T20" fmla="*/ 20 w 228"/>
                  <a:gd name="T21" fmla="*/ 222 h 373"/>
                  <a:gd name="T22" fmla="*/ 23 w 228"/>
                  <a:gd name="T23" fmla="*/ 223 h 373"/>
                  <a:gd name="T24" fmla="*/ 25 w 228"/>
                  <a:gd name="T25" fmla="*/ 228 h 373"/>
                  <a:gd name="T26" fmla="*/ 24 w 228"/>
                  <a:gd name="T27" fmla="*/ 240 h 373"/>
                  <a:gd name="T28" fmla="*/ 19 w 228"/>
                  <a:gd name="T29" fmla="*/ 244 h 373"/>
                  <a:gd name="T30" fmla="*/ 18 w 228"/>
                  <a:gd name="T31" fmla="*/ 251 h 373"/>
                  <a:gd name="T32" fmla="*/ 102 w 228"/>
                  <a:gd name="T33" fmla="*/ 352 h 373"/>
                  <a:gd name="T34" fmla="*/ 228 w 228"/>
                  <a:gd name="T35" fmla="*/ 256 h 373"/>
                  <a:gd name="T36" fmla="*/ 224 w 228"/>
                  <a:gd name="T37" fmla="*/ 252 h 373"/>
                  <a:gd name="T38" fmla="*/ 223 w 228"/>
                  <a:gd name="T39" fmla="*/ 247 h 373"/>
                  <a:gd name="T40" fmla="*/ 218 w 228"/>
                  <a:gd name="T41" fmla="*/ 241 h 373"/>
                  <a:gd name="T42" fmla="*/ 213 w 228"/>
                  <a:gd name="T43" fmla="*/ 246 h 373"/>
                  <a:gd name="T44" fmla="*/ 202 w 228"/>
                  <a:gd name="T45" fmla="*/ 248 h 373"/>
                  <a:gd name="T46" fmla="*/ 189 w 228"/>
                  <a:gd name="T47" fmla="*/ 245 h 373"/>
                  <a:gd name="T48" fmla="*/ 184 w 228"/>
                  <a:gd name="T49" fmla="*/ 247 h 373"/>
                  <a:gd name="T50" fmla="*/ 179 w 228"/>
                  <a:gd name="T51" fmla="*/ 247 h 373"/>
                  <a:gd name="T52" fmla="*/ 171 w 228"/>
                  <a:gd name="T53" fmla="*/ 244 h 373"/>
                  <a:gd name="T54" fmla="*/ 168 w 228"/>
                  <a:gd name="T55" fmla="*/ 247 h 373"/>
                  <a:gd name="T56" fmla="*/ 164 w 228"/>
                  <a:gd name="T57" fmla="*/ 249 h 373"/>
                  <a:gd name="T58" fmla="*/ 162 w 228"/>
                  <a:gd name="T59" fmla="*/ 242 h 373"/>
                  <a:gd name="T60" fmla="*/ 160 w 228"/>
                  <a:gd name="T61" fmla="*/ 232 h 373"/>
                  <a:gd name="T62" fmla="*/ 156 w 228"/>
                  <a:gd name="T63" fmla="*/ 226 h 373"/>
                  <a:gd name="T64" fmla="*/ 149 w 228"/>
                  <a:gd name="T65" fmla="*/ 220 h 373"/>
                  <a:gd name="T66" fmla="*/ 149 w 228"/>
                  <a:gd name="T67" fmla="*/ 213 h 373"/>
                  <a:gd name="T68" fmla="*/ 145 w 228"/>
                  <a:gd name="T69" fmla="*/ 204 h 373"/>
                  <a:gd name="T70" fmla="*/ 145 w 228"/>
                  <a:gd name="T71" fmla="*/ 195 h 373"/>
                  <a:gd name="T72" fmla="*/ 142 w 228"/>
                  <a:gd name="T73" fmla="*/ 183 h 373"/>
                  <a:gd name="T74" fmla="*/ 139 w 228"/>
                  <a:gd name="T75" fmla="*/ 179 h 373"/>
                  <a:gd name="T76" fmla="*/ 133 w 228"/>
                  <a:gd name="T77" fmla="*/ 182 h 373"/>
                  <a:gd name="T78" fmla="*/ 127 w 228"/>
                  <a:gd name="T79" fmla="*/ 186 h 373"/>
                  <a:gd name="T80" fmla="*/ 125 w 228"/>
                  <a:gd name="T81" fmla="*/ 183 h 373"/>
                  <a:gd name="T82" fmla="*/ 119 w 228"/>
                  <a:gd name="T83" fmla="*/ 179 h 373"/>
                  <a:gd name="T84" fmla="*/ 125 w 228"/>
                  <a:gd name="T85" fmla="*/ 168 h 373"/>
                  <a:gd name="T86" fmla="*/ 129 w 228"/>
                  <a:gd name="T87" fmla="*/ 166 h 373"/>
                  <a:gd name="T88" fmla="*/ 128 w 228"/>
                  <a:gd name="T89" fmla="*/ 154 h 373"/>
                  <a:gd name="T90" fmla="*/ 134 w 228"/>
                  <a:gd name="T91" fmla="*/ 141 h 373"/>
                  <a:gd name="T92" fmla="*/ 137 w 228"/>
                  <a:gd name="T93" fmla="*/ 131 h 373"/>
                  <a:gd name="T94" fmla="*/ 128 w 228"/>
                  <a:gd name="T95" fmla="*/ 128 h 373"/>
                  <a:gd name="T96" fmla="*/ 123 w 228"/>
                  <a:gd name="T97" fmla="*/ 118 h 373"/>
                  <a:gd name="T98" fmla="*/ 119 w 228"/>
                  <a:gd name="T99" fmla="*/ 106 h 373"/>
                  <a:gd name="T100" fmla="*/ 109 w 228"/>
                  <a:gd name="T101" fmla="*/ 93 h 373"/>
                  <a:gd name="T102" fmla="*/ 104 w 228"/>
                  <a:gd name="T103" fmla="*/ 82 h 373"/>
                  <a:gd name="T104" fmla="*/ 101 w 228"/>
                  <a:gd name="T105" fmla="*/ 76 h 373"/>
                  <a:gd name="T106" fmla="*/ 101 w 228"/>
                  <a:gd name="T107" fmla="*/ 69 h 373"/>
                  <a:gd name="T108" fmla="*/ 97 w 228"/>
                  <a:gd name="T109" fmla="*/ 62 h 373"/>
                  <a:gd name="T110" fmla="*/ 98 w 228"/>
                  <a:gd name="T111" fmla="*/ 48 h 373"/>
                  <a:gd name="T112" fmla="*/ 104 w 228"/>
                  <a:gd name="T113" fmla="*/ 25 h 373"/>
                  <a:gd name="T114" fmla="*/ 108 w 228"/>
                  <a:gd name="T115" fmla="*/ 8 h 373"/>
                  <a:gd name="T116" fmla="*/ 47 w 228"/>
                  <a:gd name="T117" fmla="*/ 12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8" h="373">
                    <a:moveTo>
                      <a:pt x="48" y="132"/>
                    </a:moveTo>
                    <a:cubicBezTo>
                      <a:pt x="48" y="138"/>
                      <a:pt x="46" y="143"/>
                      <a:pt x="46" y="143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9" y="152"/>
                      <a:pt x="49" y="152"/>
                      <a:pt x="49" y="152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42" y="184"/>
                      <a:pt x="42" y="184"/>
                      <a:pt x="42" y="184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8" y="190"/>
                      <a:pt x="38" y="190"/>
                      <a:pt x="38" y="190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34" y="198"/>
                      <a:pt x="34" y="198"/>
                      <a:pt x="34" y="198"/>
                    </a:cubicBezTo>
                    <a:cubicBezTo>
                      <a:pt x="26" y="206"/>
                      <a:pt x="26" y="206"/>
                      <a:pt x="26" y="20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18" y="219"/>
                      <a:pt x="18" y="219"/>
                      <a:pt x="18" y="219"/>
                    </a:cubicBezTo>
                    <a:cubicBezTo>
                      <a:pt x="20" y="222"/>
                      <a:pt x="20" y="222"/>
                      <a:pt x="20" y="222"/>
                    </a:cubicBezTo>
                    <a:cubicBezTo>
                      <a:pt x="22" y="223"/>
                      <a:pt x="22" y="223"/>
                      <a:pt x="22" y="223"/>
                    </a:cubicBezTo>
                    <a:cubicBezTo>
                      <a:pt x="23" y="223"/>
                      <a:pt x="23" y="223"/>
                      <a:pt x="23" y="223"/>
                    </a:cubicBezTo>
                    <a:cubicBezTo>
                      <a:pt x="26" y="226"/>
                      <a:pt x="26" y="226"/>
                      <a:pt x="26" y="226"/>
                    </a:cubicBezTo>
                    <a:cubicBezTo>
                      <a:pt x="25" y="228"/>
                      <a:pt x="25" y="228"/>
                      <a:pt x="25" y="228"/>
                    </a:cubicBezTo>
                    <a:cubicBezTo>
                      <a:pt x="25" y="236"/>
                      <a:pt x="25" y="236"/>
                      <a:pt x="25" y="236"/>
                    </a:cubicBezTo>
                    <a:cubicBezTo>
                      <a:pt x="24" y="240"/>
                      <a:pt x="24" y="240"/>
                      <a:pt x="24" y="240"/>
                    </a:cubicBezTo>
                    <a:cubicBezTo>
                      <a:pt x="24" y="242"/>
                      <a:pt x="24" y="242"/>
                      <a:pt x="24" y="242"/>
                    </a:cubicBezTo>
                    <a:cubicBezTo>
                      <a:pt x="19" y="244"/>
                      <a:pt x="19" y="244"/>
                      <a:pt x="19" y="244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18" y="251"/>
                      <a:pt x="18" y="251"/>
                      <a:pt x="18" y="251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35" y="338"/>
                      <a:pt x="102" y="352"/>
                      <a:pt x="102" y="352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28" y="256"/>
                      <a:pt x="228" y="256"/>
                      <a:pt x="228" y="256"/>
                    </a:cubicBezTo>
                    <a:cubicBezTo>
                      <a:pt x="226" y="254"/>
                      <a:pt x="226" y="254"/>
                      <a:pt x="226" y="254"/>
                    </a:cubicBezTo>
                    <a:cubicBezTo>
                      <a:pt x="224" y="252"/>
                      <a:pt x="224" y="252"/>
                      <a:pt x="224" y="252"/>
                    </a:cubicBezTo>
                    <a:cubicBezTo>
                      <a:pt x="224" y="251"/>
                      <a:pt x="224" y="251"/>
                      <a:pt x="224" y="251"/>
                    </a:cubicBezTo>
                    <a:cubicBezTo>
                      <a:pt x="223" y="247"/>
                      <a:pt x="223" y="247"/>
                      <a:pt x="223" y="247"/>
                    </a:cubicBezTo>
                    <a:cubicBezTo>
                      <a:pt x="221" y="244"/>
                      <a:pt x="221" y="244"/>
                      <a:pt x="221" y="244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3" y="246"/>
                      <a:pt x="213" y="246"/>
                      <a:pt x="213" y="246"/>
                    </a:cubicBezTo>
                    <a:cubicBezTo>
                      <a:pt x="212" y="249"/>
                      <a:pt x="212" y="249"/>
                      <a:pt x="212" y="249"/>
                    </a:cubicBezTo>
                    <a:cubicBezTo>
                      <a:pt x="202" y="248"/>
                      <a:pt x="202" y="248"/>
                      <a:pt x="202" y="248"/>
                    </a:cubicBezTo>
                    <a:cubicBezTo>
                      <a:pt x="197" y="246"/>
                      <a:pt x="197" y="246"/>
                      <a:pt x="197" y="246"/>
                    </a:cubicBezTo>
                    <a:cubicBezTo>
                      <a:pt x="189" y="245"/>
                      <a:pt x="189" y="245"/>
                      <a:pt x="189" y="245"/>
                    </a:cubicBezTo>
                    <a:cubicBezTo>
                      <a:pt x="185" y="245"/>
                      <a:pt x="185" y="245"/>
                      <a:pt x="185" y="245"/>
                    </a:cubicBezTo>
                    <a:cubicBezTo>
                      <a:pt x="184" y="247"/>
                      <a:pt x="184" y="247"/>
                      <a:pt x="184" y="247"/>
                    </a:cubicBezTo>
                    <a:cubicBezTo>
                      <a:pt x="184" y="249"/>
                      <a:pt x="184" y="249"/>
                      <a:pt x="184" y="249"/>
                    </a:cubicBezTo>
                    <a:cubicBezTo>
                      <a:pt x="179" y="247"/>
                      <a:pt x="179" y="247"/>
                      <a:pt x="179" y="247"/>
                    </a:cubicBezTo>
                    <a:cubicBezTo>
                      <a:pt x="174" y="244"/>
                      <a:pt x="174" y="244"/>
                      <a:pt x="174" y="244"/>
                    </a:cubicBezTo>
                    <a:cubicBezTo>
                      <a:pt x="171" y="244"/>
                      <a:pt x="171" y="244"/>
                      <a:pt x="171" y="244"/>
                    </a:cubicBezTo>
                    <a:cubicBezTo>
                      <a:pt x="169" y="244"/>
                      <a:pt x="169" y="244"/>
                      <a:pt x="169" y="244"/>
                    </a:cubicBezTo>
                    <a:cubicBezTo>
                      <a:pt x="168" y="247"/>
                      <a:pt x="168" y="247"/>
                      <a:pt x="168" y="247"/>
                    </a:cubicBezTo>
                    <a:cubicBezTo>
                      <a:pt x="168" y="249"/>
                      <a:pt x="168" y="249"/>
                      <a:pt x="168" y="249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2" y="245"/>
                      <a:pt x="162" y="245"/>
                      <a:pt x="162" y="245"/>
                    </a:cubicBezTo>
                    <a:cubicBezTo>
                      <a:pt x="162" y="242"/>
                      <a:pt x="162" y="242"/>
                      <a:pt x="162" y="242"/>
                    </a:cubicBezTo>
                    <a:cubicBezTo>
                      <a:pt x="162" y="238"/>
                      <a:pt x="162" y="238"/>
                      <a:pt x="162" y="238"/>
                    </a:cubicBezTo>
                    <a:cubicBezTo>
                      <a:pt x="160" y="232"/>
                      <a:pt x="160" y="232"/>
                      <a:pt x="160" y="232"/>
                    </a:cubicBezTo>
                    <a:cubicBezTo>
                      <a:pt x="160" y="226"/>
                      <a:pt x="160" y="226"/>
                      <a:pt x="160" y="226"/>
                    </a:cubicBezTo>
                    <a:cubicBezTo>
                      <a:pt x="156" y="226"/>
                      <a:pt x="156" y="226"/>
                      <a:pt x="156" y="226"/>
                    </a:cubicBezTo>
                    <a:cubicBezTo>
                      <a:pt x="151" y="223"/>
                      <a:pt x="151" y="223"/>
                      <a:pt x="151" y="223"/>
                    </a:cubicBezTo>
                    <a:cubicBezTo>
                      <a:pt x="149" y="220"/>
                      <a:pt x="149" y="220"/>
                      <a:pt x="149" y="220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49" y="213"/>
                      <a:pt x="149" y="213"/>
                      <a:pt x="149" y="213"/>
                    </a:cubicBezTo>
                    <a:cubicBezTo>
                      <a:pt x="149" y="208"/>
                      <a:pt x="149" y="208"/>
                      <a:pt x="149" y="208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45" y="201"/>
                      <a:pt x="145" y="201"/>
                      <a:pt x="145" y="201"/>
                    </a:cubicBezTo>
                    <a:cubicBezTo>
                      <a:pt x="145" y="195"/>
                      <a:pt x="145" y="195"/>
                      <a:pt x="145" y="195"/>
                    </a:cubicBezTo>
                    <a:cubicBezTo>
                      <a:pt x="144" y="187"/>
                      <a:pt x="144" y="187"/>
                      <a:pt x="144" y="187"/>
                    </a:cubicBezTo>
                    <a:cubicBezTo>
                      <a:pt x="142" y="183"/>
                      <a:pt x="142" y="183"/>
                      <a:pt x="142" y="183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2"/>
                      <a:pt x="133" y="182"/>
                      <a:pt x="133" y="182"/>
                    </a:cubicBezTo>
                    <a:cubicBezTo>
                      <a:pt x="130" y="183"/>
                      <a:pt x="130" y="183"/>
                      <a:pt x="130" y="183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5" y="186"/>
                      <a:pt x="125" y="186"/>
                      <a:pt x="125" y="186"/>
                    </a:cubicBezTo>
                    <a:cubicBezTo>
                      <a:pt x="125" y="183"/>
                      <a:pt x="125" y="183"/>
                      <a:pt x="125" y="183"/>
                    </a:cubicBezTo>
                    <a:cubicBezTo>
                      <a:pt x="121" y="181"/>
                      <a:pt x="121" y="181"/>
                      <a:pt x="121" y="181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9" y="166"/>
                      <a:pt x="129" y="166"/>
                      <a:pt x="129" y="166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31" y="147"/>
                      <a:pt x="131" y="147"/>
                      <a:pt x="131" y="147"/>
                    </a:cubicBezTo>
                    <a:cubicBezTo>
                      <a:pt x="134" y="141"/>
                      <a:pt x="134" y="141"/>
                      <a:pt x="134" y="141"/>
                    </a:cubicBezTo>
                    <a:cubicBezTo>
                      <a:pt x="137" y="135"/>
                      <a:pt x="137" y="135"/>
                      <a:pt x="137" y="135"/>
                    </a:cubicBezTo>
                    <a:cubicBezTo>
                      <a:pt x="137" y="131"/>
                      <a:pt x="137" y="131"/>
                      <a:pt x="137" y="131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5" y="124"/>
                      <a:pt x="125" y="124"/>
                      <a:pt x="125" y="124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99" y="64"/>
                      <a:pt x="99" y="64"/>
                      <a:pt x="99" y="64"/>
                    </a:cubicBezTo>
                    <a:cubicBezTo>
                      <a:pt x="97" y="62"/>
                      <a:pt x="97" y="62"/>
                      <a:pt x="97" y="62"/>
                    </a:cubicBez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52" y="114"/>
                      <a:pt x="47" y="120"/>
                    </a:cubicBezTo>
                    <a:cubicBezTo>
                      <a:pt x="43" y="127"/>
                      <a:pt x="48" y="125"/>
                      <a:pt x="48" y="1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1228B3EE-170D-0249-9CAA-926EE28AA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477" y="4838154"/>
                <a:ext cx="2179693" cy="1409593"/>
              </a:xfrm>
              <a:custGeom>
                <a:avLst/>
                <a:gdLst>
                  <a:gd name="T0" fmla="*/ 184 w 391"/>
                  <a:gd name="T1" fmla="*/ 33 h 252"/>
                  <a:gd name="T2" fmla="*/ 9 w 391"/>
                  <a:gd name="T3" fmla="*/ 10 h 252"/>
                  <a:gd name="T4" fmla="*/ 4 w 391"/>
                  <a:gd name="T5" fmla="*/ 28 h 252"/>
                  <a:gd name="T6" fmla="*/ 0 w 391"/>
                  <a:gd name="T7" fmla="*/ 51 h 252"/>
                  <a:gd name="T8" fmla="*/ 2 w 391"/>
                  <a:gd name="T9" fmla="*/ 56 h 252"/>
                  <a:gd name="T10" fmla="*/ 4 w 391"/>
                  <a:gd name="T11" fmla="*/ 64 h 252"/>
                  <a:gd name="T12" fmla="*/ 7 w 391"/>
                  <a:gd name="T13" fmla="*/ 71 h 252"/>
                  <a:gd name="T14" fmla="*/ 11 w 391"/>
                  <a:gd name="T15" fmla="*/ 80 h 252"/>
                  <a:gd name="T16" fmla="*/ 17 w 391"/>
                  <a:gd name="T17" fmla="*/ 93 h 252"/>
                  <a:gd name="T18" fmla="*/ 25 w 391"/>
                  <a:gd name="T19" fmla="*/ 103 h 252"/>
                  <a:gd name="T20" fmla="*/ 28 w 391"/>
                  <a:gd name="T21" fmla="*/ 116 h 252"/>
                  <a:gd name="T22" fmla="*/ 31 w 391"/>
                  <a:gd name="T23" fmla="*/ 121 h 252"/>
                  <a:gd name="T24" fmla="*/ 40 w 391"/>
                  <a:gd name="T25" fmla="*/ 127 h 252"/>
                  <a:gd name="T26" fmla="*/ 34 w 391"/>
                  <a:gd name="T27" fmla="*/ 139 h 252"/>
                  <a:gd name="T28" fmla="*/ 30 w 391"/>
                  <a:gd name="T29" fmla="*/ 152 h 252"/>
                  <a:gd name="T30" fmla="*/ 31 w 391"/>
                  <a:gd name="T31" fmla="*/ 160 h 252"/>
                  <a:gd name="T32" fmla="*/ 25 w 391"/>
                  <a:gd name="T33" fmla="*/ 164 h 252"/>
                  <a:gd name="T34" fmla="*/ 24 w 391"/>
                  <a:gd name="T35" fmla="*/ 173 h 252"/>
                  <a:gd name="T36" fmla="*/ 28 w 391"/>
                  <a:gd name="T37" fmla="*/ 178 h 252"/>
                  <a:gd name="T38" fmla="*/ 33 w 391"/>
                  <a:gd name="T39" fmla="*/ 175 h 252"/>
                  <a:gd name="T40" fmla="*/ 38 w 391"/>
                  <a:gd name="T41" fmla="*/ 174 h 252"/>
                  <a:gd name="T42" fmla="*/ 44 w 391"/>
                  <a:gd name="T43" fmla="*/ 171 h 252"/>
                  <a:gd name="T44" fmla="*/ 47 w 391"/>
                  <a:gd name="T45" fmla="*/ 179 h 252"/>
                  <a:gd name="T46" fmla="*/ 48 w 391"/>
                  <a:gd name="T47" fmla="*/ 193 h 252"/>
                  <a:gd name="T48" fmla="*/ 52 w 391"/>
                  <a:gd name="T49" fmla="*/ 200 h 252"/>
                  <a:gd name="T50" fmla="*/ 52 w 391"/>
                  <a:gd name="T51" fmla="*/ 210 h 252"/>
                  <a:gd name="T52" fmla="*/ 54 w 391"/>
                  <a:gd name="T53" fmla="*/ 215 h 252"/>
                  <a:gd name="T54" fmla="*/ 63 w 391"/>
                  <a:gd name="T55" fmla="*/ 218 h 252"/>
                  <a:gd name="T56" fmla="*/ 65 w 391"/>
                  <a:gd name="T57" fmla="*/ 230 h 252"/>
                  <a:gd name="T58" fmla="*/ 65 w 391"/>
                  <a:gd name="T59" fmla="*/ 237 h 252"/>
                  <a:gd name="T60" fmla="*/ 71 w 391"/>
                  <a:gd name="T61" fmla="*/ 241 h 252"/>
                  <a:gd name="T62" fmla="*/ 72 w 391"/>
                  <a:gd name="T63" fmla="*/ 236 h 252"/>
                  <a:gd name="T64" fmla="*/ 77 w 391"/>
                  <a:gd name="T65" fmla="*/ 236 h 252"/>
                  <a:gd name="T66" fmla="*/ 87 w 391"/>
                  <a:gd name="T67" fmla="*/ 241 h 252"/>
                  <a:gd name="T68" fmla="*/ 88 w 391"/>
                  <a:gd name="T69" fmla="*/ 237 h 252"/>
                  <a:gd name="T70" fmla="*/ 100 w 391"/>
                  <a:gd name="T71" fmla="*/ 238 h 252"/>
                  <a:gd name="T72" fmla="*/ 115 w 391"/>
                  <a:gd name="T73" fmla="*/ 241 h 252"/>
                  <a:gd name="T74" fmla="*/ 117 w 391"/>
                  <a:gd name="T75" fmla="*/ 233 h 252"/>
                  <a:gd name="T76" fmla="*/ 124 w 391"/>
                  <a:gd name="T77" fmla="*/ 236 h 252"/>
                  <a:gd name="T78" fmla="*/ 127 w 391"/>
                  <a:gd name="T79" fmla="*/ 243 h 252"/>
                  <a:gd name="T80" fmla="*/ 129 w 391"/>
                  <a:gd name="T81" fmla="*/ 246 h 252"/>
                  <a:gd name="T82" fmla="*/ 136 w 391"/>
                  <a:gd name="T83" fmla="*/ 221 h 252"/>
                  <a:gd name="T84" fmla="*/ 373 w 391"/>
                  <a:gd name="T85" fmla="*/ 252 h 252"/>
                  <a:gd name="T86" fmla="*/ 391 w 391"/>
                  <a:gd name="T87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1" h="252">
                    <a:moveTo>
                      <a:pt x="391" y="60"/>
                    </a:moveTo>
                    <a:cubicBezTo>
                      <a:pt x="391" y="60"/>
                      <a:pt x="243" y="42"/>
                      <a:pt x="184" y="33"/>
                    </a:cubicBezTo>
                    <a:cubicBezTo>
                      <a:pt x="112" y="22"/>
                      <a:pt x="11" y="0"/>
                      <a:pt x="11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27"/>
                      <a:pt x="40" y="127"/>
                      <a:pt x="40" y="127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4" y="139"/>
                      <a:pt x="34" y="139"/>
                      <a:pt x="34" y="139"/>
                    </a:cubicBezTo>
                    <a:cubicBezTo>
                      <a:pt x="31" y="146"/>
                      <a:pt x="31" y="146"/>
                      <a:pt x="31" y="146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2" y="158"/>
                      <a:pt x="32" y="158"/>
                      <a:pt x="32" y="158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28" y="160"/>
                      <a:pt x="28" y="160"/>
                      <a:pt x="28" y="160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8" y="175"/>
                      <a:pt x="28" y="175"/>
                      <a:pt x="28" y="175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0" y="178"/>
                      <a:pt x="30" y="178"/>
                      <a:pt x="30" y="178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8" y="174"/>
                      <a:pt x="38" y="174"/>
                      <a:pt x="38" y="174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4" y="171"/>
                      <a:pt x="44" y="171"/>
                      <a:pt x="44" y="171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8" y="187"/>
                      <a:pt x="48" y="187"/>
                      <a:pt x="48" y="187"/>
                    </a:cubicBezTo>
                    <a:cubicBezTo>
                      <a:pt x="48" y="193"/>
                      <a:pt x="48" y="193"/>
                      <a:pt x="48" y="193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52" y="200"/>
                      <a:pt x="52" y="200"/>
                      <a:pt x="52" y="200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52" y="210"/>
                      <a:pt x="52" y="210"/>
                      <a:pt x="52" y="210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5"/>
                      <a:pt x="54" y="215"/>
                      <a:pt x="54" y="215"/>
                    </a:cubicBezTo>
                    <a:cubicBezTo>
                      <a:pt x="59" y="218"/>
                      <a:pt x="59" y="218"/>
                      <a:pt x="59" y="218"/>
                    </a:cubicBezTo>
                    <a:cubicBezTo>
                      <a:pt x="63" y="218"/>
                      <a:pt x="63" y="218"/>
                      <a:pt x="63" y="218"/>
                    </a:cubicBezTo>
                    <a:cubicBezTo>
                      <a:pt x="63" y="224"/>
                      <a:pt x="63" y="224"/>
                      <a:pt x="63" y="224"/>
                    </a:cubicBezTo>
                    <a:cubicBezTo>
                      <a:pt x="65" y="230"/>
                      <a:pt x="65" y="230"/>
                      <a:pt x="65" y="230"/>
                    </a:cubicBezTo>
                    <a:cubicBezTo>
                      <a:pt x="65" y="234"/>
                      <a:pt x="65" y="234"/>
                      <a:pt x="65" y="234"/>
                    </a:cubicBezTo>
                    <a:cubicBezTo>
                      <a:pt x="65" y="237"/>
                      <a:pt x="65" y="237"/>
                      <a:pt x="65" y="237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71" y="241"/>
                      <a:pt x="71" y="241"/>
                      <a:pt x="71" y="241"/>
                    </a:cubicBezTo>
                    <a:cubicBezTo>
                      <a:pt x="71" y="239"/>
                      <a:pt x="71" y="239"/>
                      <a:pt x="71" y="239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4" y="236"/>
                      <a:pt x="74" y="236"/>
                      <a:pt x="74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82" y="239"/>
                      <a:pt x="82" y="239"/>
                      <a:pt x="82" y="239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8" y="237"/>
                      <a:pt x="88" y="237"/>
                      <a:pt x="88" y="237"/>
                    </a:cubicBezTo>
                    <a:cubicBezTo>
                      <a:pt x="92" y="237"/>
                      <a:pt x="92" y="237"/>
                      <a:pt x="92" y="237"/>
                    </a:cubicBezTo>
                    <a:cubicBezTo>
                      <a:pt x="100" y="238"/>
                      <a:pt x="100" y="238"/>
                      <a:pt x="100" y="238"/>
                    </a:cubicBezTo>
                    <a:cubicBezTo>
                      <a:pt x="105" y="240"/>
                      <a:pt x="105" y="240"/>
                      <a:pt x="105" y="240"/>
                    </a:cubicBezTo>
                    <a:cubicBezTo>
                      <a:pt x="115" y="241"/>
                      <a:pt x="115" y="241"/>
                      <a:pt x="115" y="241"/>
                    </a:cubicBezTo>
                    <a:cubicBezTo>
                      <a:pt x="116" y="238"/>
                      <a:pt x="116" y="238"/>
                      <a:pt x="116" y="238"/>
                    </a:cubicBezTo>
                    <a:cubicBezTo>
                      <a:pt x="117" y="233"/>
                      <a:pt x="117" y="233"/>
                      <a:pt x="117" y="233"/>
                    </a:cubicBezTo>
                    <a:cubicBezTo>
                      <a:pt x="121" y="233"/>
                      <a:pt x="121" y="233"/>
                      <a:pt x="121" y="233"/>
                    </a:cubicBezTo>
                    <a:cubicBezTo>
                      <a:pt x="124" y="236"/>
                      <a:pt x="124" y="236"/>
                      <a:pt x="124" y="236"/>
                    </a:cubicBezTo>
                    <a:cubicBezTo>
                      <a:pt x="126" y="239"/>
                      <a:pt x="126" y="239"/>
                      <a:pt x="126" y="239"/>
                    </a:cubicBezTo>
                    <a:cubicBezTo>
                      <a:pt x="127" y="243"/>
                      <a:pt x="127" y="243"/>
                      <a:pt x="127" y="243"/>
                    </a:cubicBezTo>
                    <a:cubicBezTo>
                      <a:pt x="127" y="244"/>
                      <a:pt x="127" y="244"/>
                      <a:pt x="127" y="244"/>
                    </a:cubicBezTo>
                    <a:cubicBezTo>
                      <a:pt x="129" y="246"/>
                      <a:pt x="129" y="246"/>
                      <a:pt x="129" y="246"/>
                    </a:cubicBezTo>
                    <a:cubicBezTo>
                      <a:pt x="131" y="248"/>
                      <a:pt x="131" y="248"/>
                      <a:pt x="131" y="248"/>
                    </a:cubicBezTo>
                    <a:cubicBezTo>
                      <a:pt x="136" y="221"/>
                      <a:pt x="136" y="221"/>
                      <a:pt x="136" y="221"/>
                    </a:cubicBezTo>
                    <a:cubicBezTo>
                      <a:pt x="372" y="252"/>
                      <a:pt x="372" y="252"/>
                      <a:pt x="372" y="252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77" y="207"/>
                      <a:pt x="377" y="207"/>
                      <a:pt x="377" y="207"/>
                    </a:cubicBezTo>
                    <a:lnTo>
                      <a:pt x="391" y="6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E59FD29-2EC2-6546-A5D1-3B364D737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7631" y="5009415"/>
                <a:ext cx="770467" cy="1231747"/>
              </a:xfrm>
              <a:custGeom>
                <a:avLst/>
                <a:gdLst>
                  <a:gd name="T0" fmla="*/ 34 w 117"/>
                  <a:gd name="T1" fmla="*/ 182 h 187"/>
                  <a:gd name="T2" fmla="*/ 34 w 117"/>
                  <a:gd name="T3" fmla="*/ 176 h 187"/>
                  <a:gd name="T4" fmla="*/ 37 w 117"/>
                  <a:gd name="T5" fmla="*/ 171 h 187"/>
                  <a:gd name="T6" fmla="*/ 40 w 117"/>
                  <a:gd name="T7" fmla="*/ 166 h 187"/>
                  <a:gd name="T8" fmla="*/ 44 w 117"/>
                  <a:gd name="T9" fmla="*/ 161 h 187"/>
                  <a:gd name="T10" fmla="*/ 40 w 117"/>
                  <a:gd name="T11" fmla="*/ 159 h 187"/>
                  <a:gd name="T12" fmla="*/ 42 w 117"/>
                  <a:gd name="T13" fmla="*/ 155 h 187"/>
                  <a:gd name="T14" fmla="*/ 45 w 117"/>
                  <a:gd name="T15" fmla="*/ 155 h 187"/>
                  <a:gd name="T16" fmla="*/ 48 w 117"/>
                  <a:gd name="T17" fmla="*/ 150 h 187"/>
                  <a:gd name="T18" fmla="*/ 52 w 117"/>
                  <a:gd name="T19" fmla="*/ 153 h 187"/>
                  <a:gd name="T20" fmla="*/ 51 w 117"/>
                  <a:gd name="T21" fmla="*/ 149 h 187"/>
                  <a:gd name="T22" fmla="*/ 56 w 117"/>
                  <a:gd name="T23" fmla="*/ 148 h 187"/>
                  <a:gd name="T24" fmla="*/ 59 w 117"/>
                  <a:gd name="T25" fmla="*/ 139 h 187"/>
                  <a:gd name="T26" fmla="*/ 67 w 117"/>
                  <a:gd name="T27" fmla="*/ 141 h 187"/>
                  <a:gd name="T28" fmla="*/ 68 w 117"/>
                  <a:gd name="T29" fmla="*/ 132 h 187"/>
                  <a:gd name="T30" fmla="*/ 68 w 117"/>
                  <a:gd name="T31" fmla="*/ 123 h 187"/>
                  <a:gd name="T32" fmla="*/ 69 w 117"/>
                  <a:gd name="T33" fmla="*/ 116 h 187"/>
                  <a:gd name="T34" fmla="*/ 79 w 117"/>
                  <a:gd name="T35" fmla="*/ 122 h 187"/>
                  <a:gd name="T36" fmla="*/ 81 w 117"/>
                  <a:gd name="T37" fmla="*/ 115 h 187"/>
                  <a:gd name="T38" fmla="*/ 84 w 117"/>
                  <a:gd name="T39" fmla="*/ 122 h 187"/>
                  <a:gd name="T40" fmla="*/ 88 w 117"/>
                  <a:gd name="T41" fmla="*/ 116 h 187"/>
                  <a:gd name="T42" fmla="*/ 87 w 117"/>
                  <a:gd name="T43" fmla="*/ 111 h 187"/>
                  <a:gd name="T44" fmla="*/ 95 w 117"/>
                  <a:gd name="T45" fmla="*/ 115 h 187"/>
                  <a:gd name="T46" fmla="*/ 97 w 117"/>
                  <a:gd name="T47" fmla="*/ 111 h 187"/>
                  <a:gd name="T48" fmla="*/ 103 w 117"/>
                  <a:gd name="T49" fmla="*/ 105 h 187"/>
                  <a:gd name="T50" fmla="*/ 106 w 117"/>
                  <a:gd name="T51" fmla="*/ 101 h 187"/>
                  <a:gd name="T52" fmla="*/ 114 w 117"/>
                  <a:gd name="T53" fmla="*/ 97 h 187"/>
                  <a:gd name="T54" fmla="*/ 116 w 117"/>
                  <a:gd name="T55" fmla="*/ 88 h 187"/>
                  <a:gd name="T56" fmla="*/ 112 w 117"/>
                  <a:gd name="T57" fmla="*/ 86 h 187"/>
                  <a:gd name="T58" fmla="*/ 112 w 117"/>
                  <a:gd name="T59" fmla="*/ 82 h 187"/>
                  <a:gd name="T60" fmla="*/ 104 w 117"/>
                  <a:gd name="T61" fmla="*/ 77 h 187"/>
                  <a:gd name="T62" fmla="*/ 101 w 117"/>
                  <a:gd name="T63" fmla="*/ 64 h 187"/>
                  <a:gd name="T64" fmla="*/ 95 w 117"/>
                  <a:gd name="T65" fmla="*/ 63 h 187"/>
                  <a:gd name="T66" fmla="*/ 84 w 117"/>
                  <a:gd name="T67" fmla="*/ 56 h 187"/>
                  <a:gd name="T68" fmla="*/ 77 w 117"/>
                  <a:gd name="T69" fmla="*/ 31 h 187"/>
                  <a:gd name="T70" fmla="*/ 71 w 117"/>
                  <a:gd name="T71" fmla="*/ 11 h 187"/>
                  <a:gd name="T72" fmla="*/ 53 w 117"/>
                  <a:gd name="T73" fmla="*/ 3 h 187"/>
                  <a:gd name="T74" fmla="*/ 42 w 117"/>
                  <a:gd name="T75" fmla="*/ 11 h 187"/>
                  <a:gd name="T76" fmla="*/ 30 w 117"/>
                  <a:gd name="T77" fmla="*/ 5 h 187"/>
                  <a:gd name="T78" fmla="*/ 22 w 117"/>
                  <a:gd name="T79" fmla="*/ 22 h 187"/>
                  <a:gd name="T80" fmla="*/ 13 w 117"/>
                  <a:gd name="T81" fmla="*/ 54 h 187"/>
                  <a:gd name="T82" fmla="*/ 15 w 117"/>
                  <a:gd name="T83" fmla="*/ 71 h 187"/>
                  <a:gd name="T84" fmla="*/ 12 w 117"/>
                  <a:gd name="T85" fmla="*/ 82 h 187"/>
                  <a:gd name="T86" fmla="*/ 7 w 117"/>
                  <a:gd name="T87" fmla="*/ 95 h 187"/>
                  <a:gd name="T88" fmla="*/ 0 w 117"/>
                  <a:gd name="T89" fmla="*/ 10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" h="187">
                    <a:moveTo>
                      <a:pt x="33" y="187"/>
                    </a:moveTo>
                    <a:lnTo>
                      <a:pt x="33" y="185"/>
                    </a:lnTo>
                    <a:lnTo>
                      <a:pt x="34" y="182"/>
                    </a:lnTo>
                    <a:lnTo>
                      <a:pt x="34" y="181"/>
                    </a:lnTo>
                    <a:lnTo>
                      <a:pt x="34" y="178"/>
                    </a:lnTo>
                    <a:lnTo>
                      <a:pt x="34" y="176"/>
                    </a:lnTo>
                    <a:lnTo>
                      <a:pt x="35" y="174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8" y="169"/>
                    </a:lnTo>
                    <a:lnTo>
                      <a:pt x="38" y="166"/>
                    </a:lnTo>
                    <a:lnTo>
                      <a:pt x="40" y="166"/>
                    </a:lnTo>
                    <a:lnTo>
                      <a:pt x="41" y="166"/>
                    </a:lnTo>
                    <a:lnTo>
                      <a:pt x="44" y="166"/>
                    </a:lnTo>
                    <a:lnTo>
                      <a:pt x="44" y="161"/>
                    </a:lnTo>
                    <a:lnTo>
                      <a:pt x="41" y="161"/>
                    </a:lnTo>
                    <a:lnTo>
                      <a:pt x="40" y="161"/>
                    </a:lnTo>
                    <a:lnTo>
                      <a:pt x="40" y="159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44" y="153"/>
                    </a:lnTo>
                    <a:lnTo>
                      <a:pt x="45" y="154"/>
                    </a:lnTo>
                    <a:lnTo>
                      <a:pt x="45" y="155"/>
                    </a:lnTo>
                    <a:lnTo>
                      <a:pt x="47" y="154"/>
                    </a:lnTo>
                    <a:lnTo>
                      <a:pt x="48" y="153"/>
                    </a:lnTo>
                    <a:lnTo>
                      <a:pt x="48" y="150"/>
                    </a:lnTo>
                    <a:lnTo>
                      <a:pt x="50" y="152"/>
                    </a:lnTo>
                    <a:lnTo>
                      <a:pt x="51" y="153"/>
                    </a:lnTo>
                    <a:lnTo>
                      <a:pt x="52" y="153"/>
                    </a:lnTo>
                    <a:lnTo>
                      <a:pt x="52" y="150"/>
                    </a:lnTo>
                    <a:lnTo>
                      <a:pt x="52" y="149"/>
                    </a:lnTo>
                    <a:lnTo>
                      <a:pt x="51" y="149"/>
                    </a:lnTo>
                    <a:lnTo>
                      <a:pt x="50" y="147"/>
                    </a:lnTo>
                    <a:lnTo>
                      <a:pt x="54" y="147"/>
                    </a:lnTo>
                    <a:lnTo>
                      <a:pt x="56" y="148"/>
                    </a:lnTo>
                    <a:lnTo>
                      <a:pt x="59" y="147"/>
                    </a:lnTo>
                    <a:lnTo>
                      <a:pt x="60" y="144"/>
                    </a:lnTo>
                    <a:lnTo>
                      <a:pt x="59" y="139"/>
                    </a:lnTo>
                    <a:lnTo>
                      <a:pt x="61" y="139"/>
                    </a:lnTo>
                    <a:lnTo>
                      <a:pt x="64" y="142"/>
                    </a:lnTo>
                    <a:lnTo>
                      <a:pt x="67" y="141"/>
                    </a:lnTo>
                    <a:lnTo>
                      <a:pt x="68" y="139"/>
                    </a:lnTo>
                    <a:lnTo>
                      <a:pt x="69" y="135"/>
                    </a:lnTo>
                    <a:lnTo>
                      <a:pt x="68" y="132"/>
                    </a:lnTo>
                    <a:lnTo>
                      <a:pt x="69" y="128"/>
                    </a:lnTo>
                    <a:lnTo>
                      <a:pt x="69" y="126"/>
                    </a:lnTo>
                    <a:lnTo>
                      <a:pt x="68" y="123"/>
                    </a:lnTo>
                    <a:lnTo>
                      <a:pt x="68" y="121"/>
                    </a:lnTo>
                    <a:lnTo>
                      <a:pt x="69" y="118"/>
                    </a:lnTo>
                    <a:lnTo>
                      <a:pt x="69" y="116"/>
                    </a:lnTo>
                    <a:lnTo>
                      <a:pt x="73" y="120"/>
                    </a:lnTo>
                    <a:lnTo>
                      <a:pt x="74" y="122"/>
                    </a:lnTo>
                    <a:lnTo>
                      <a:pt x="79" y="122"/>
                    </a:lnTo>
                    <a:lnTo>
                      <a:pt x="79" y="120"/>
                    </a:lnTo>
                    <a:lnTo>
                      <a:pt x="79" y="116"/>
                    </a:lnTo>
                    <a:lnTo>
                      <a:pt x="81" y="115"/>
                    </a:lnTo>
                    <a:lnTo>
                      <a:pt x="84" y="116"/>
                    </a:lnTo>
                    <a:lnTo>
                      <a:pt x="84" y="118"/>
                    </a:lnTo>
                    <a:lnTo>
                      <a:pt x="84" y="122"/>
                    </a:lnTo>
                    <a:lnTo>
                      <a:pt x="87" y="121"/>
                    </a:lnTo>
                    <a:lnTo>
                      <a:pt x="90" y="118"/>
                    </a:lnTo>
                    <a:lnTo>
                      <a:pt x="88" y="116"/>
                    </a:lnTo>
                    <a:lnTo>
                      <a:pt x="86" y="114"/>
                    </a:lnTo>
                    <a:lnTo>
                      <a:pt x="86" y="112"/>
                    </a:lnTo>
                    <a:lnTo>
                      <a:pt x="87" y="111"/>
                    </a:lnTo>
                    <a:lnTo>
                      <a:pt x="90" y="114"/>
                    </a:lnTo>
                    <a:lnTo>
                      <a:pt x="93" y="116"/>
                    </a:lnTo>
                    <a:lnTo>
                      <a:pt x="95" y="115"/>
                    </a:lnTo>
                    <a:lnTo>
                      <a:pt x="94" y="111"/>
                    </a:lnTo>
                    <a:lnTo>
                      <a:pt x="95" y="111"/>
                    </a:lnTo>
                    <a:lnTo>
                      <a:pt x="97" y="111"/>
                    </a:lnTo>
                    <a:lnTo>
                      <a:pt x="97" y="105"/>
                    </a:lnTo>
                    <a:lnTo>
                      <a:pt x="101" y="105"/>
                    </a:lnTo>
                    <a:lnTo>
                      <a:pt x="103" y="105"/>
                    </a:lnTo>
                    <a:lnTo>
                      <a:pt x="104" y="104"/>
                    </a:lnTo>
                    <a:lnTo>
                      <a:pt x="104" y="101"/>
                    </a:lnTo>
                    <a:lnTo>
                      <a:pt x="106" y="101"/>
                    </a:lnTo>
                    <a:lnTo>
                      <a:pt x="107" y="100"/>
                    </a:lnTo>
                    <a:lnTo>
                      <a:pt x="110" y="97"/>
                    </a:lnTo>
                    <a:lnTo>
                      <a:pt x="114" y="97"/>
                    </a:lnTo>
                    <a:lnTo>
                      <a:pt x="116" y="95"/>
                    </a:lnTo>
                    <a:lnTo>
                      <a:pt x="117" y="89"/>
                    </a:lnTo>
                    <a:lnTo>
                      <a:pt x="116" y="88"/>
                    </a:lnTo>
                    <a:lnTo>
                      <a:pt x="115" y="88"/>
                    </a:lnTo>
                    <a:lnTo>
                      <a:pt x="113" y="88"/>
                    </a:lnTo>
                    <a:lnTo>
                      <a:pt x="112" y="86"/>
                    </a:lnTo>
                    <a:lnTo>
                      <a:pt x="114" y="84"/>
                    </a:lnTo>
                    <a:lnTo>
                      <a:pt x="114" y="83"/>
                    </a:lnTo>
                    <a:lnTo>
                      <a:pt x="112" y="82"/>
                    </a:lnTo>
                    <a:lnTo>
                      <a:pt x="110" y="77"/>
                    </a:lnTo>
                    <a:lnTo>
                      <a:pt x="106" y="77"/>
                    </a:lnTo>
                    <a:lnTo>
                      <a:pt x="104" y="77"/>
                    </a:lnTo>
                    <a:lnTo>
                      <a:pt x="102" y="73"/>
                    </a:lnTo>
                    <a:lnTo>
                      <a:pt x="101" y="68"/>
                    </a:lnTo>
                    <a:lnTo>
                      <a:pt x="101" y="64"/>
                    </a:lnTo>
                    <a:lnTo>
                      <a:pt x="100" y="61"/>
                    </a:lnTo>
                    <a:lnTo>
                      <a:pt x="97" y="62"/>
                    </a:lnTo>
                    <a:lnTo>
                      <a:pt x="95" y="63"/>
                    </a:lnTo>
                    <a:lnTo>
                      <a:pt x="91" y="63"/>
                    </a:lnTo>
                    <a:lnTo>
                      <a:pt x="87" y="61"/>
                    </a:lnTo>
                    <a:lnTo>
                      <a:pt x="84" y="56"/>
                    </a:lnTo>
                    <a:lnTo>
                      <a:pt x="83" y="49"/>
                    </a:lnTo>
                    <a:lnTo>
                      <a:pt x="79" y="40"/>
                    </a:lnTo>
                    <a:lnTo>
                      <a:pt x="77" y="31"/>
                    </a:lnTo>
                    <a:lnTo>
                      <a:pt x="75" y="26"/>
                    </a:lnTo>
                    <a:lnTo>
                      <a:pt x="73" y="18"/>
                    </a:lnTo>
                    <a:lnTo>
                      <a:pt x="71" y="11"/>
                    </a:lnTo>
                    <a:lnTo>
                      <a:pt x="69" y="8"/>
                    </a:lnTo>
                    <a:lnTo>
                      <a:pt x="56" y="0"/>
                    </a:lnTo>
                    <a:lnTo>
                      <a:pt x="53" y="3"/>
                    </a:lnTo>
                    <a:lnTo>
                      <a:pt x="50" y="7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39" y="9"/>
                    </a:lnTo>
                    <a:lnTo>
                      <a:pt x="34" y="6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7" y="7"/>
                    </a:lnTo>
                    <a:lnTo>
                      <a:pt x="22" y="22"/>
                    </a:lnTo>
                    <a:lnTo>
                      <a:pt x="20" y="33"/>
                    </a:lnTo>
                    <a:lnTo>
                      <a:pt x="15" y="45"/>
                    </a:lnTo>
                    <a:lnTo>
                      <a:pt x="13" y="54"/>
                    </a:lnTo>
                    <a:lnTo>
                      <a:pt x="12" y="64"/>
                    </a:lnTo>
                    <a:lnTo>
                      <a:pt x="13" y="69"/>
                    </a:lnTo>
                    <a:lnTo>
                      <a:pt x="15" y="71"/>
                    </a:lnTo>
                    <a:lnTo>
                      <a:pt x="14" y="73"/>
                    </a:lnTo>
                    <a:lnTo>
                      <a:pt x="12" y="76"/>
                    </a:lnTo>
                    <a:lnTo>
                      <a:pt x="12" y="82"/>
                    </a:lnTo>
                    <a:lnTo>
                      <a:pt x="10" y="87"/>
                    </a:lnTo>
                    <a:lnTo>
                      <a:pt x="10" y="94"/>
                    </a:lnTo>
                    <a:lnTo>
                      <a:pt x="7" y="95"/>
                    </a:lnTo>
                    <a:lnTo>
                      <a:pt x="7" y="100"/>
                    </a:lnTo>
                    <a:lnTo>
                      <a:pt x="1" y="100"/>
                    </a:lnTo>
                    <a:lnTo>
                      <a:pt x="0" y="103"/>
                    </a:lnTo>
                    <a:lnTo>
                      <a:pt x="23" y="178"/>
                    </a:lnTo>
                    <a:lnTo>
                      <a:pt x="33" y="18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60027515-99C4-794E-BC84-3CE06FCD6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5972" y="5852540"/>
                <a:ext cx="1593613" cy="1172465"/>
              </a:xfrm>
              <a:custGeom>
                <a:avLst/>
                <a:gdLst>
                  <a:gd name="T0" fmla="*/ 10 w 242"/>
                  <a:gd name="T1" fmla="*/ 136 h 178"/>
                  <a:gd name="T2" fmla="*/ 16 w 242"/>
                  <a:gd name="T3" fmla="*/ 129 h 178"/>
                  <a:gd name="T4" fmla="*/ 22 w 242"/>
                  <a:gd name="T5" fmla="*/ 124 h 178"/>
                  <a:gd name="T6" fmla="*/ 22 w 242"/>
                  <a:gd name="T7" fmla="*/ 119 h 178"/>
                  <a:gd name="T8" fmla="*/ 14 w 242"/>
                  <a:gd name="T9" fmla="*/ 102 h 178"/>
                  <a:gd name="T10" fmla="*/ 31 w 242"/>
                  <a:gd name="T11" fmla="*/ 96 h 178"/>
                  <a:gd name="T12" fmla="*/ 47 w 242"/>
                  <a:gd name="T13" fmla="*/ 96 h 178"/>
                  <a:gd name="T14" fmla="*/ 56 w 242"/>
                  <a:gd name="T15" fmla="*/ 96 h 178"/>
                  <a:gd name="T16" fmla="*/ 67 w 242"/>
                  <a:gd name="T17" fmla="*/ 93 h 178"/>
                  <a:gd name="T18" fmla="*/ 83 w 242"/>
                  <a:gd name="T19" fmla="*/ 83 h 178"/>
                  <a:gd name="T20" fmla="*/ 93 w 242"/>
                  <a:gd name="T21" fmla="*/ 77 h 178"/>
                  <a:gd name="T22" fmla="*/ 93 w 242"/>
                  <a:gd name="T23" fmla="*/ 71 h 178"/>
                  <a:gd name="T24" fmla="*/ 93 w 242"/>
                  <a:gd name="T25" fmla="*/ 63 h 178"/>
                  <a:gd name="T26" fmla="*/ 89 w 242"/>
                  <a:gd name="T27" fmla="*/ 61 h 178"/>
                  <a:gd name="T28" fmla="*/ 85 w 242"/>
                  <a:gd name="T29" fmla="*/ 55 h 178"/>
                  <a:gd name="T30" fmla="*/ 98 w 242"/>
                  <a:gd name="T31" fmla="*/ 44 h 178"/>
                  <a:gd name="T32" fmla="*/ 102 w 242"/>
                  <a:gd name="T33" fmla="*/ 33 h 178"/>
                  <a:gd name="T34" fmla="*/ 116 w 242"/>
                  <a:gd name="T35" fmla="*/ 15 h 178"/>
                  <a:gd name="T36" fmla="*/ 130 w 242"/>
                  <a:gd name="T37" fmla="*/ 8 h 178"/>
                  <a:gd name="T38" fmla="*/ 147 w 242"/>
                  <a:gd name="T39" fmla="*/ 2 h 178"/>
                  <a:gd name="T40" fmla="*/ 163 w 242"/>
                  <a:gd name="T41" fmla="*/ 5 h 178"/>
                  <a:gd name="T42" fmla="*/ 165 w 242"/>
                  <a:gd name="T43" fmla="*/ 16 h 178"/>
                  <a:gd name="T44" fmla="*/ 171 w 242"/>
                  <a:gd name="T45" fmla="*/ 24 h 178"/>
                  <a:gd name="T46" fmla="*/ 171 w 242"/>
                  <a:gd name="T47" fmla="*/ 34 h 178"/>
                  <a:gd name="T48" fmla="*/ 174 w 242"/>
                  <a:gd name="T49" fmla="*/ 48 h 178"/>
                  <a:gd name="T50" fmla="*/ 181 w 242"/>
                  <a:gd name="T51" fmla="*/ 59 h 178"/>
                  <a:gd name="T52" fmla="*/ 184 w 242"/>
                  <a:gd name="T53" fmla="*/ 79 h 178"/>
                  <a:gd name="T54" fmla="*/ 188 w 242"/>
                  <a:gd name="T55" fmla="*/ 89 h 178"/>
                  <a:gd name="T56" fmla="*/ 188 w 242"/>
                  <a:gd name="T57" fmla="*/ 120 h 178"/>
                  <a:gd name="T58" fmla="*/ 192 w 242"/>
                  <a:gd name="T59" fmla="*/ 146 h 178"/>
                  <a:gd name="T60" fmla="*/ 192 w 242"/>
                  <a:gd name="T61" fmla="*/ 158 h 178"/>
                  <a:gd name="T62" fmla="*/ 186 w 242"/>
                  <a:gd name="T63" fmla="*/ 171 h 178"/>
                  <a:gd name="T64" fmla="*/ 198 w 242"/>
                  <a:gd name="T65" fmla="*/ 166 h 178"/>
                  <a:gd name="T66" fmla="*/ 206 w 242"/>
                  <a:gd name="T67" fmla="*/ 160 h 178"/>
                  <a:gd name="T68" fmla="*/ 217 w 242"/>
                  <a:gd name="T69" fmla="*/ 158 h 178"/>
                  <a:gd name="T70" fmla="*/ 225 w 242"/>
                  <a:gd name="T71" fmla="*/ 153 h 178"/>
                  <a:gd name="T72" fmla="*/ 225 w 242"/>
                  <a:gd name="T73" fmla="*/ 157 h 178"/>
                  <a:gd name="T74" fmla="*/ 233 w 242"/>
                  <a:gd name="T75" fmla="*/ 151 h 178"/>
                  <a:gd name="T76" fmla="*/ 240 w 242"/>
                  <a:gd name="T77" fmla="*/ 149 h 178"/>
                  <a:gd name="T78" fmla="*/ 233 w 242"/>
                  <a:gd name="T79" fmla="*/ 157 h 178"/>
                  <a:gd name="T80" fmla="*/ 219 w 242"/>
                  <a:gd name="T81" fmla="*/ 166 h 178"/>
                  <a:gd name="T82" fmla="*/ 206 w 242"/>
                  <a:gd name="T83" fmla="*/ 173 h 178"/>
                  <a:gd name="T84" fmla="*/ 189 w 242"/>
                  <a:gd name="T85" fmla="*/ 178 h 178"/>
                  <a:gd name="T86" fmla="*/ 182 w 242"/>
                  <a:gd name="T87" fmla="*/ 171 h 178"/>
                  <a:gd name="T88" fmla="*/ 180 w 242"/>
                  <a:gd name="T89" fmla="*/ 165 h 178"/>
                  <a:gd name="T90" fmla="*/ 155 w 242"/>
                  <a:gd name="T91" fmla="*/ 158 h 178"/>
                  <a:gd name="T92" fmla="*/ 154 w 242"/>
                  <a:gd name="T93" fmla="*/ 151 h 178"/>
                  <a:gd name="T94" fmla="*/ 148 w 242"/>
                  <a:gd name="T95" fmla="*/ 150 h 178"/>
                  <a:gd name="T96" fmla="*/ 140 w 242"/>
                  <a:gd name="T97" fmla="*/ 138 h 178"/>
                  <a:gd name="T98" fmla="*/ 2 w 242"/>
                  <a:gd name="T99" fmla="*/ 1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2" h="178">
                    <a:moveTo>
                      <a:pt x="0" y="146"/>
                    </a:moveTo>
                    <a:lnTo>
                      <a:pt x="10" y="136"/>
                    </a:lnTo>
                    <a:lnTo>
                      <a:pt x="12" y="133"/>
                    </a:lnTo>
                    <a:lnTo>
                      <a:pt x="16" y="129"/>
                    </a:lnTo>
                    <a:lnTo>
                      <a:pt x="18" y="127"/>
                    </a:lnTo>
                    <a:lnTo>
                      <a:pt x="22" y="124"/>
                    </a:lnTo>
                    <a:lnTo>
                      <a:pt x="22" y="121"/>
                    </a:lnTo>
                    <a:lnTo>
                      <a:pt x="22" y="119"/>
                    </a:lnTo>
                    <a:lnTo>
                      <a:pt x="17" y="109"/>
                    </a:lnTo>
                    <a:lnTo>
                      <a:pt x="14" y="102"/>
                    </a:lnTo>
                    <a:lnTo>
                      <a:pt x="18" y="99"/>
                    </a:lnTo>
                    <a:lnTo>
                      <a:pt x="31" y="96"/>
                    </a:lnTo>
                    <a:lnTo>
                      <a:pt x="38" y="96"/>
                    </a:lnTo>
                    <a:lnTo>
                      <a:pt x="47" y="96"/>
                    </a:lnTo>
                    <a:lnTo>
                      <a:pt x="53" y="96"/>
                    </a:lnTo>
                    <a:lnTo>
                      <a:pt x="56" y="96"/>
                    </a:lnTo>
                    <a:lnTo>
                      <a:pt x="63" y="93"/>
                    </a:lnTo>
                    <a:lnTo>
                      <a:pt x="67" y="93"/>
                    </a:lnTo>
                    <a:lnTo>
                      <a:pt x="77" y="90"/>
                    </a:lnTo>
                    <a:lnTo>
                      <a:pt x="83" y="83"/>
                    </a:lnTo>
                    <a:lnTo>
                      <a:pt x="89" y="80"/>
                    </a:lnTo>
                    <a:lnTo>
                      <a:pt x="93" y="77"/>
                    </a:lnTo>
                    <a:lnTo>
                      <a:pt x="93" y="75"/>
                    </a:lnTo>
                    <a:lnTo>
                      <a:pt x="93" y="71"/>
                    </a:lnTo>
                    <a:lnTo>
                      <a:pt x="89" y="66"/>
                    </a:lnTo>
                    <a:lnTo>
                      <a:pt x="93" y="63"/>
                    </a:lnTo>
                    <a:lnTo>
                      <a:pt x="94" y="59"/>
                    </a:lnTo>
                    <a:lnTo>
                      <a:pt x="89" y="61"/>
                    </a:lnTo>
                    <a:lnTo>
                      <a:pt x="87" y="59"/>
                    </a:lnTo>
                    <a:lnTo>
                      <a:pt x="85" y="55"/>
                    </a:lnTo>
                    <a:lnTo>
                      <a:pt x="90" y="51"/>
                    </a:lnTo>
                    <a:lnTo>
                      <a:pt x="98" y="44"/>
                    </a:lnTo>
                    <a:lnTo>
                      <a:pt x="101" y="38"/>
                    </a:lnTo>
                    <a:lnTo>
                      <a:pt x="102" y="33"/>
                    </a:lnTo>
                    <a:lnTo>
                      <a:pt x="110" y="23"/>
                    </a:lnTo>
                    <a:lnTo>
                      <a:pt x="116" y="15"/>
                    </a:lnTo>
                    <a:lnTo>
                      <a:pt x="123" y="10"/>
                    </a:lnTo>
                    <a:lnTo>
                      <a:pt x="130" y="8"/>
                    </a:lnTo>
                    <a:lnTo>
                      <a:pt x="141" y="5"/>
                    </a:lnTo>
                    <a:lnTo>
                      <a:pt x="147" y="2"/>
                    </a:lnTo>
                    <a:lnTo>
                      <a:pt x="163" y="0"/>
                    </a:lnTo>
                    <a:lnTo>
                      <a:pt x="163" y="5"/>
                    </a:lnTo>
                    <a:lnTo>
                      <a:pt x="163" y="11"/>
                    </a:lnTo>
                    <a:lnTo>
                      <a:pt x="165" y="16"/>
                    </a:lnTo>
                    <a:lnTo>
                      <a:pt x="168" y="23"/>
                    </a:lnTo>
                    <a:lnTo>
                      <a:pt x="171" y="24"/>
                    </a:lnTo>
                    <a:lnTo>
                      <a:pt x="174" y="32"/>
                    </a:lnTo>
                    <a:lnTo>
                      <a:pt x="171" y="34"/>
                    </a:lnTo>
                    <a:lnTo>
                      <a:pt x="170" y="41"/>
                    </a:lnTo>
                    <a:lnTo>
                      <a:pt x="174" y="48"/>
                    </a:lnTo>
                    <a:lnTo>
                      <a:pt x="177" y="56"/>
                    </a:lnTo>
                    <a:lnTo>
                      <a:pt x="181" y="59"/>
                    </a:lnTo>
                    <a:lnTo>
                      <a:pt x="182" y="70"/>
                    </a:lnTo>
                    <a:lnTo>
                      <a:pt x="184" y="79"/>
                    </a:lnTo>
                    <a:lnTo>
                      <a:pt x="188" y="88"/>
                    </a:lnTo>
                    <a:lnTo>
                      <a:pt x="188" y="89"/>
                    </a:lnTo>
                    <a:lnTo>
                      <a:pt x="188" y="102"/>
                    </a:lnTo>
                    <a:lnTo>
                      <a:pt x="188" y="120"/>
                    </a:lnTo>
                    <a:lnTo>
                      <a:pt x="192" y="139"/>
                    </a:lnTo>
                    <a:lnTo>
                      <a:pt x="192" y="146"/>
                    </a:lnTo>
                    <a:lnTo>
                      <a:pt x="196" y="152"/>
                    </a:lnTo>
                    <a:lnTo>
                      <a:pt x="192" y="158"/>
                    </a:lnTo>
                    <a:lnTo>
                      <a:pt x="193" y="161"/>
                    </a:lnTo>
                    <a:lnTo>
                      <a:pt x="186" y="171"/>
                    </a:lnTo>
                    <a:lnTo>
                      <a:pt x="193" y="168"/>
                    </a:lnTo>
                    <a:lnTo>
                      <a:pt x="198" y="166"/>
                    </a:lnTo>
                    <a:lnTo>
                      <a:pt x="204" y="162"/>
                    </a:lnTo>
                    <a:lnTo>
                      <a:pt x="206" y="160"/>
                    </a:lnTo>
                    <a:lnTo>
                      <a:pt x="212" y="159"/>
                    </a:lnTo>
                    <a:lnTo>
                      <a:pt x="217" y="158"/>
                    </a:lnTo>
                    <a:lnTo>
                      <a:pt x="219" y="156"/>
                    </a:lnTo>
                    <a:lnTo>
                      <a:pt x="225" y="153"/>
                    </a:lnTo>
                    <a:lnTo>
                      <a:pt x="230" y="147"/>
                    </a:lnTo>
                    <a:lnTo>
                      <a:pt x="225" y="157"/>
                    </a:lnTo>
                    <a:lnTo>
                      <a:pt x="230" y="155"/>
                    </a:lnTo>
                    <a:lnTo>
                      <a:pt x="233" y="151"/>
                    </a:lnTo>
                    <a:lnTo>
                      <a:pt x="236" y="150"/>
                    </a:lnTo>
                    <a:lnTo>
                      <a:pt x="240" y="149"/>
                    </a:lnTo>
                    <a:lnTo>
                      <a:pt x="242" y="149"/>
                    </a:lnTo>
                    <a:lnTo>
                      <a:pt x="233" y="157"/>
                    </a:lnTo>
                    <a:lnTo>
                      <a:pt x="225" y="163"/>
                    </a:lnTo>
                    <a:lnTo>
                      <a:pt x="219" y="166"/>
                    </a:lnTo>
                    <a:lnTo>
                      <a:pt x="214" y="171"/>
                    </a:lnTo>
                    <a:lnTo>
                      <a:pt x="206" y="173"/>
                    </a:lnTo>
                    <a:lnTo>
                      <a:pt x="197" y="176"/>
                    </a:lnTo>
                    <a:lnTo>
                      <a:pt x="189" y="178"/>
                    </a:lnTo>
                    <a:lnTo>
                      <a:pt x="184" y="175"/>
                    </a:lnTo>
                    <a:lnTo>
                      <a:pt x="182" y="171"/>
                    </a:lnTo>
                    <a:lnTo>
                      <a:pt x="182" y="167"/>
                    </a:lnTo>
                    <a:lnTo>
                      <a:pt x="180" y="165"/>
                    </a:lnTo>
                    <a:lnTo>
                      <a:pt x="167" y="161"/>
                    </a:lnTo>
                    <a:lnTo>
                      <a:pt x="155" y="158"/>
                    </a:lnTo>
                    <a:lnTo>
                      <a:pt x="157" y="153"/>
                    </a:lnTo>
                    <a:lnTo>
                      <a:pt x="154" y="151"/>
                    </a:lnTo>
                    <a:lnTo>
                      <a:pt x="151" y="151"/>
                    </a:lnTo>
                    <a:lnTo>
                      <a:pt x="148" y="150"/>
                    </a:lnTo>
                    <a:lnTo>
                      <a:pt x="144" y="143"/>
                    </a:lnTo>
                    <a:lnTo>
                      <a:pt x="140" y="138"/>
                    </a:lnTo>
                    <a:lnTo>
                      <a:pt x="132" y="133"/>
                    </a:lnTo>
                    <a:lnTo>
                      <a:pt x="2" y="15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24F7562-253B-E245-A36F-2C1AC57FE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9355" y="5773491"/>
                <a:ext cx="368771" cy="665276"/>
              </a:xfrm>
              <a:custGeom>
                <a:avLst/>
                <a:gdLst>
                  <a:gd name="T0" fmla="*/ 0 w 56"/>
                  <a:gd name="T1" fmla="*/ 23 h 101"/>
                  <a:gd name="T2" fmla="*/ 2 w 56"/>
                  <a:gd name="T3" fmla="*/ 28 h 101"/>
                  <a:gd name="T4" fmla="*/ 5 w 56"/>
                  <a:gd name="T5" fmla="*/ 35 h 101"/>
                  <a:gd name="T6" fmla="*/ 8 w 56"/>
                  <a:gd name="T7" fmla="*/ 36 h 101"/>
                  <a:gd name="T8" fmla="*/ 11 w 56"/>
                  <a:gd name="T9" fmla="*/ 44 h 101"/>
                  <a:gd name="T10" fmla="*/ 8 w 56"/>
                  <a:gd name="T11" fmla="*/ 46 h 101"/>
                  <a:gd name="T12" fmla="*/ 7 w 56"/>
                  <a:gd name="T13" fmla="*/ 53 h 101"/>
                  <a:gd name="T14" fmla="*/ 11 w 56"/>
                  <a:gd name="T15" fmla="*/ 60 h 101"/>
                  <a:gd name="T16" fmla="*/ 14 w 56"/>
                  <a:gd name="T17" fmla="*/ 68 h 101"/>
                  <a:gd name="T18" fmla="*/ 18 w 56"/>
                  <a:gd name="T19" fmla="*/ 71 h 101"/>
                  <a:gd name="T20" fmla="*/ 19 w 56"/>
                  <a:gd name="T21" fmla="*/ 82 h 101"/>
                  <a:gd name="T22" fmla="*/ 21 w 56"/>
                  <a:gd name="T23" fmla="*/ 91 h 101"/>
                  <a:gd name="T24" fmla="*/ 25 w 56"/>
                  <a:gd name="T25" fmla="*/ 100 h 101"/>
                  <a:gd name="T26" fmla="*/ 25 w 56"/>
                  <a:gd name="T27" fmla="*/ 101 h 101"/>
                  <a:gd name="T28" fmla="*/ 47 w 56"/>
                  <a:gd name="T29" fmla="*/ 98 h 101"/>
                  <a:gd name="T30" fmla="*/ 45 w 56"/>
                  <a:gd name="T31" fmla="*/ 91 h 101"/>
                  <a:gd name="T32" fmla="*/ 46 w 56"/>
                  <a:gd name="T33" fmla="*/ 82 h 101"/>
                  <a:gd name="T34" fmla="*/ 45 w 56"/>
                  <a:gd name="T35" fmla="*/ 71 h 101"/>
                  <a:gd name="T36" fmla="*/ 44 w 56"/>
                  <a:gd name="T37" fmla="*/ 60 h 101"/>
                  <a:gd name="T38" fmla="*/ 47 w 56"/>
                  <a:gd name="T39" fmla="*/ 45 h 101"/>
                  <a:gd name="T40" fmla="*/ 47 w 56"/>
                  <a:gd name="T41" fmla="*/ 32 h 101"/>
                  <a:gd name="T42" fmla="*/ 56 w 56"/>
                  <a:gd name="T43" fmla="*/ 25 h 101"/>
                  <a:gd name="T44" fmla="*/ 56 w 56"/>
                  <a:gd name="T45" fmla="*/ 21 h 101"/>
                  <a:gd name="T46" fmla="*/ 53 w 56"/>
                  <a:gd name="T47" fmla="*/ 17 h 101"/>
                  <a:gd name="T48" fmla="*/ 53 w 56"/>
                  <a:gd name="T49" fmla="*/ 12 h 101"/>
                  <a:gd name="T50" fmla="*/ 53 w 56"/>
                  <a:gd name="T51" fmla="*/ 4 h 101"/>
                  <a:gd name="T52" fmla="*/ 50 w 56"/>
                  <a:gd name="T53" fmla="*/ 0 h 101"/>
                  <a:gd name="T54" fmla="*/ 43 w 56"/>
                  <a:gd name="T55" fmla="*/ 2 h 101"/>
                  <a:gd name="T56" fmla="*/ 36 w 56"/>
                  <a:gd name="T57" fmla="*/ 4 h 101"/>
                  <a:gd name="T58" fmla="*/ 22 w 56"/>
                  <a:gd name="T59" fmla="*/ 6 h 101"/>
                  <a:gd name="T60" fmla="*/ 15 w 56"/>
                  <a:gd name="T61" fmla="*/ 8 h 101"/>
                  <a:gd name="T62" fmla="*/ 5 w 56"/>
                  <a:gd name="T63" fmla="*/ 12 h 101"/>
                  <a:gd name="T64" fmla="*/ 0 w 56"/>
                  <a:gd name="T65" fmla="*/ 12 h 101"/>
                  <a:gd name="T66" fmla="*/ 0 w 56"/>
                  <a:gd name="T67" fmla="*/ 17 h 101"/>
                  <a:gd name="T68" fmla="*/ 0 w 56"/>
                  <a:gd name="T69" fmla="*/ 2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101">
                    <a:moveTo>
                      <a:pt x="0" y="23"/>
                    </a:moveTo>
                    <a:lnTo>
                      <a:pt x="2" y="28"/>
                    </a:lnTo>
                    <a:lnTo>
                      <a:pt x="5" y="35"/>
                    </a:lnTo>
                    <a:lnTo>
                      <a:pt x="8" y="36"/>
                    </a:lnTo>
                    <a:lnTo>
                      <a:pt x="11" y="44"/>
                    </a:lnTo>
                    <a:lnTo>
                      <a:pt x="8" y="46"/>
                    </a:lnTo>
                    <a:lnTo>
                      <a:pt x="7" y="53"/>
                    </a:lnTo>
                    <a:lnTo>
                      <a:pt x="11" y="60"/>
                    </a:lnTo>
                    <a:lnTo>
                      <a:pt x="14" y="68"/>
                    </a:lnTo>
                    <a:lnTo>
                      <a:pt x="18" y="71"/>
                    </a:lnTo>
                    <a:lnTo>
                      <a:pt x="19" y="82"/>
                    </a:lnTo>
                    <a:lnTo>
                      <a:pt x="21" y="91"/>
                    </a:lnTo>
                    <a:lnTo>
                      <a:pt x="25" y="100"/>
                    </a:lnTo>
                    <a:lnTo>
                      <a:pt x="25" y="101"/>
                    </a:lnTo>
                    <a:lnTo>
                      <a:pt x="47" y="98"/>
                    </a:lnTo>
                    <a:lnTo>
                      <a:pt x="45" y="91"/>
                    </a:lnTo>
                    <a:lnTo>
                      <a:pt x="46" y="82"/>
                    </a:lnTo>
                    <a:lnTo>
                      <a:pt x="45" y="71"/>
                    </a:lnTo>
                    <a:lnTo>
                      <a:pt x="44" y="60"/>
                    </a:lnTo>
                    <a:lnTo>
                      <a:pt x="47" y="45"/>
                    </a:lnTo>
                    <a:lnTo>
                      <a:pt x="47" y="32"/>
                    </a:lnTo>
                    <a:lnTo>
                      <a:pt x="56" y="25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3" y="12"/>
                    </a:lnTo>
                    <a:lnTo>
                      <a:pt x="53" y="4"/>
                    </a:lnTo>
                    <a:lnTo>
                      <a:pt x="50" y="0"/>
                    </a:lnTo>
                    <a:lnTo>
                      <a:pt x="43" y="2"/>
                    </a:lnTo>
                    <a:lnTo>
                      <a:pt x="36" y="4"/>
                    </a:lnTo>
                    <a:lnTo>
                      <a:pt x="22" y="6"/>
                    </a:lnTo>
                    <a:lnTo>
                      <a:pt x="15" y="8"/>
                    </a:lnTo>
                    <a:lnTo>
                      <a:pt x="5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C63FF05-FB76-464C-96C3-4944D0040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9102" y="5687861"/>
                <a:ext cx="329259" cy="731143"/>
              </a:xfrm>
              <a:custGeom>
                <a:avLst/>
                <a:gdLst>
                  <a:gd name="T0" fmla="*/ 18 w 50"/>
                  <a:gd name="T1" fmla="*/ 0 h 111"/>
                  <a:gd name="T2" fmla="*/ 14 w 50"/>
                  <a:gd name="T3" fmla="*/ 1 h 111"/>
                  <a:gd name="T4" fmla="*/ 9 w 50"/>
                  <a:gd name="T5" fmla="*/ 1 h 111"/>
                  <a:gd name="T6" fmla="*/ 9 w 50"/>
                  <a:gd name="T7" fmla="*/ 6 h 111"/>
                  <a:gd name="T8" fmla="*/ 8 w 50"/>
                  <a:gd name="T9" fmla="*/ 9 h 111"/>
                  <a:gd name="T10" fmla="*/ 6 w 50"/>
                  <a:gd name="T11" fmla="*/ 13 h 111"/>
                  <a:gd name="T12" fmla="*/ 9 w 50"/>
                  <a:gd name="T13" fmla="*/ 17 h 111"/>
                  <a:gd name="T14" fmla="*/ 9 w 50"/>
                  <a:gd name="T15" fmla="*/ 25 h 111"/>
                  <a:gd name="T16" fmla="*/ 9 w 50"/>
                  <a:gd name="T17" fmla="*/ 30 h 111"/>
                  <a:gd name="T18" fmla="*/ 12 w 50"/>
                  <a:gd name="T19" fmla="*/ 34 h 111"/>
                  <a:gd name="T20" fmla="*/ 12 w 50"/>
                  <a:gd name="T21" fmla="*/ 38 h 111"/>
                  <a:gd name="T22" fmla="*/ 3 w 50"/>
                  <a:gd name="T23" fmla="*/ 45 h 111"/>
                  <a:gd name="T24" fmla="*/ 3 w 50"/>
                  <a:gd name="T25" fmla="*/ 58 h 111"/>
                  <a:gd name="T26" fmla="*/ 0 w 50"/>
                  <a:gd name="T27" fmla="*/ 73 h 111"/>
                  <a:gd name="T28" fmla="*/ 1 w 50"/>
                  <a:gd name="T29" fmla="*/ 84 h 111"/>
                  <a:gd name="T30" fmla="*/ 2 w 50"/>
                  <a:gd name="T31" fmla="*/ 95 h 111"/>
                  <a:gd name="T32" fmla="*/ 1 w 50"/>
                  <a:gd name="T33" fmla="*/ 104 h 111"/>
                  <a:gd name="T34" fmla="*/ 3 w 50"/>
                  <a:gd name="T35" fmla="*/ 111 h 111"/>
                  <a:gd name="T36" fmla="*/ 40 w 50"/>
                  <a:gd name="T37" fmla="*/ 102 h 111"/>
                  <a:gd name="T38" fmla="*/ 41 w 50"/>
                  <a:gd name="T39" fmla="*/ 97 h 111"/>
                  <a:gd name="T40" fmla="*/ 49 w 50"/>
                  <a:gd name="T41" fmla="*/ 94 h 111"/>
                  <a:gd name="T42" fmla="*/ 48 w 50"/>
                  <a:gd name="T43" fmla="*/ 91 h 111"/>
                  <a:gd name="T44" fmla="*/ 50 w 50"/>
                  <a:gd name="T45" fmla="*/ 83 h 111"/>
                  <a:gd name="T46" fmla="*/ 50 w 50"/>
                  <a:gd name="T47" fmla="*/ 83 h 111"/>
                  <a:gd name="T48" fmla="*/ 41 w 50"/>
                  <a:gd name="T49" fmla="*/ 75 h 111"/>
                  <a:gd name="T50" fmla="*/ 18 w 50"/>
                  <a:gd name="T5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111">
                    <a:moveTo>
                      <a:pt x="18" y="0"/>
                    </a:moveTo>
                    <a:lnTo>
                      <a:pt x="14" y="1"/>
                    </a:lnTo>
                    <a:lnTo>
                      <a:pt x="9" y="1"/>
                    </a:lnTo>
                    <a:lnTo>
                      <a:pt x="9" y="6"/>
                    </a:lnTo>
                    <a:lnTo>
                      <a:pt x="8" y="9"/>
                    </a:lnTo>
                    <a:lnTo>
                      <a:pt x="6" y="13"/>
                    </a:lnTo>
                    <a:lnTo>
                      <a:pt x="9" y="17"/>
                    </a:lnTo>
                    <a:lnTo>
                      <a:pt x="9" y="25"/>
                    </a:lnTo>
                    <a:lnTo>
                      <a:pt x="9" y="30"/>
                    </a:lnTo>
                    <a:lnTo>
                      <a:pt x="12" y="34"/>
                    </a:lnTo>
                    <a:lnTo>
                      <a:pt x="12" y="38"/>
                    </a:lnTo>
                    <a:lnTo>
                      <a:pt x="3" y="45"/>
                    </a:lnTo>
                    <a:lnTo>
                      <a:pt x="3" y="58"/>
                    </a:lnTo>
                    <a:lnTo>
                      <a:pt x="0" y="73"/>
                    </a:lnTo>
                    <a:lnTo>
                      <a:pt x="1" y="84"/>
                    </a:lnTo>
                    <a:lnTo>
                      <a:pt x="2" y="95"/>
                    </a:lnTo>
                    <a:lnTo>
                      <a:pt x="1" y="104"/>
                    </a:lnTo>
                    <a:lnTo>
                      <a:pt x="3" y="111"/>
                    </a:lnTo>
                    <a:lnTo>
                      <a:pt x="40" y="102"/>
                    </a:lnTo>
                    <a:lnTo>
                      <a:pt x="41" y="97"/>
                    </a:lnTo>
                    <a:lnTo>
                      <a:pt x="49" y="94"/>
                    </a:lnTo>
                    <a:lnTo>
                      <a:pt x="48" y="91"/>
                    </a:lnTo>
                    <a:lnTo>
                      <a:pt x="50" y="83"/>
                    </a:lnTo>
                    <a:lnTo>
                      <a:pt x="50" y="83"/>
                    </a:lnTo>
                    <a:lnTo>
                      <a:pt x="41" y="7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D093149-1E27-CF4B-BCA8-E64FC070A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3989" y="6577094"/>
                <a:ext cx="368771" cy="335932"/>
              </a:xfrm>
              <a:custGeom>
                <a:avLst/>
                <a:gdLst>
                  <a:gd name="T0" fmla="*/ 4 w 56"/>
                  <a:gd name="T1" fmla="*/ 29 h 51"/>
                  <a:gd name="T2" fmla="*/ 4 w 56"/>
                  <a:gd name="T3" fmla="*/ 36 h 51"/>
                  <a:gd name="T4" fmla="*/ 8 w 56"/>
                  <a:gd name="T5" fmla="*/ 42 h 51"/>
                  <a:gd name="T6" fmla="*/ 4 w 56"/>
                  <a:gd name="T7" fmla="*/ 48 h 51"/>
                  <a:gd name="T8" fmla="*/ 5 w 56"/>
                  <a:gd name="T9" fmla="*/ 51 h 51"/>
                  <a:gd name="T10" fmla="*/ 9 w 56"/>
                  <a:gd name="T11" fmla="*/ 50 h 51"/>
                  <a:gd name="T12" fmla="*/ 13 w 56"/>
                  <a:gd name="T13" fmla="*/ 45 h 51"/>
                  <a:gd name="T14" fmla="*/ 15 w 56"/>
                  <a:gd name="T15" fmla="*/ 44 h 51"/>
                  <a:gd name="T16" fmla="*/ 20 w 56"/>
                  <a:gd name="T17" fmla="*/ 39 h 51"/>
                  <a:gd name="T18" fmla="*/ 25 w 56"/>
                  <a:gd name="T19" fmla="*/ 36 h 51"/>
                  <a:gd name="T20" fmla="*/ 33 w 56"/>
                  <a:gd name="T21" fmla="*/ 36 h 51"/>
                  <a:gd name="T22" fmla="*/ 37 w 56"/>
                  <a:gd name="T23" fmla="*/ 34 h 51"/>
                  <a:gd name="T24" fmla="*/ 39 w 56"/>
                  <a:gd name="T25" fmla="*/ 32 h 51"/>
                  <a:gd name="T26" fmla="*/ 44 w 56"/>
                  <a:gd name="T27" fmla="*/ 30 h 51"/>
                  <a:gd name="T28" fmla="*/ 49 w 56"/>
                  <a:gd name="T29" fmla="*/ 28 h 51"/>
                  <a:gd name="T30" fmla="*/ 55 w 56"/>
                  <a:gd name="T31" fmla="*/ 28 h 51"/>
                  <a:gd name="T32" fmla="*/ 56 w 56"/>
                  <a:gd name="T33" fmla="*/ 26 h 51"/>
                  <a:gd name="T34" fmla="*/ 50 w 56"/>
                  <a:gd name="T35" fmla="*/ 0 h 51"/>
                  <a:gd name="T36" fmla="*/ 24 w 56"/>
                  <a:gd name="T37" fmla="*/ 5 h 51"/>
                  <a:gd name="T38" fmla="*/ 0 w 56"/>
                  <a:gd name="T39" fmla="*/ 9 h 51"/>
                  <a:gd name="T40" fmla="*/ 0 w 56"/>
                  <a:gd name="T41" fmla="*/ 10 h 51"/>
                  <a:gd name="T42" fmla="*/ 4 w 56"/>
                  <a:gd name="T43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1">
                    <a:moveTo>
                      <a:pt x="4" y="29"/>
                    </a:moveTo>
                    <a:lnTo>
                      <a:pt x="4" y="36"/>
                    </a:lnTo>
                    <a:lnTo>
                      <a:pt x="8" y="42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9" y="50"/>
                    </a:lnTo>
                    <a:lnTo>
                      <a:pt x="13" y="45"/>
                    </a:lnTo>
                    <a:lnTo>
                      <a:pt x="15" y="44"/>
                    </a:lnTo>
                    <a:lnTo>
                      <a:pt x="20" y="39"/>
                    </a:lnTo>
                    <a:lnTo>
                      <a:pt x="25" y="36"/>
                    </a:lnTo>
                    <a:lnTo>
                      <a:pt x="33" y="36"/>
                    </a:lnTo>
                    <a:lnTo>
                      <a:pt x="37" y="34"/>
                    </a:lnTo>
                    <a:lnTo>
                      <a:pt x="39" y="32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5" y="28"/>
                    </a:lnTo>
                    <a:lnTo>
                      <a:pt x="56" y="26"/>
                    </a:lnTo>
                    <a:lnTo>
                      <a:pt x="50" y="0"/>
                    </a:lnTo>
                    <a:lnTo>
                      <a:pt x="24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29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E2AC355-E21E-B34D-B412-F5ED1E6A1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3247" y="6544157"/>
                <a:ext cx="158046" cy="204194"/>
              </a:xfrm>
              <a:custGeom>
                <a:avLst/>
                <a:gdLst>
                  <a:gd name="T0" fmla="*/ 23 w 24"/>
                  <a:gd name="T1" fmla="*/ 15 h 31"/>
                  <a:gd name="T2" fmla="*/ 21 w 24"/>
                  <a:gd name="T3" fmla="*/ 13 h 31"/>
                  <a:gd name="T4" fmla="*/ 21 w 24"/>
                  <a:gd name="T5" fmla="*/ 12 h 31"/>
                  <a:gd name="T6" fmla="*/ 18 w 24"/>
                  <a:gd name="T7" fmla="*/ 11 h 31"/>
                  <a:gd name="T8" fmla="*/ 16 w 24"/>
                  <a:gd name="T9" fmla="*/ 10 h 31"/>
                  <a:gd name="T10" fmla="*/ 16 w 24"/>
                  <a:gd name="T11" fmla="*/ 7 h 31"/>
                  <a:gd name="T12" fmla="*/ 13 w 24"/>
                  <a:gd name="T13" fmla="*/ 5 h 31"/>
                  <a:gd name="T14" fmla="*/ 10 w 24"/>
                  <a:gd name="T15" fmla="*/ 0 h 31"/>
                  <a:gd name="T16" fmla="*/ 0 w 24"/>
                  <a:gd name="T17" fmla="*/ 5 h 31"/>
                  <a:gd name="T18" fmla="*/ 6 w 24"/>
                  <a:gd name="T19" fmla="*/ 31 h 31"/>
                  <a:gd name="T20" fmla="*/ 8 w 24"/>
                  <a:gd name="T21" fmla="*/ 29 h 31"/>
                  <a:gd name="T22" fmla="*/ 10 w 24"/>
                  <a:gd name="T23" fmla="*/ 28 h 31"/>
                  <a:gd name="T24" fmla="*/ 14 w 24"/>
                  <a:gd name="T25" fmla="*/ 26 h 31"/>
                  <a:gd name="T26" fmla="*/ 14 w 24"/>
                  <a:gd name="T27" fmla="*/ 23 h 31"/>
                  <a:gd name="T28" fmla="*/ 14 w 24"/>
                  <a:gd name="T29" fmla="*/ 22 h 31"/>
                  <a:gd name="T30" fmla="*/ 14 w 24"/>
                  <a:gd name="T31" fmla="*/ 20 h 31"/>
                  <a:gd name="T32" fmla="*/ 14 w 24"/>
                  <a:gd name="T33" fmla="*/ 17 h 31"/>
                  <a:gd name="T34" fmla="*/ 14 w 24"/>
                  <a:gd name="T35" fmla="*/ 15 h 31"/>
                  <a:gd name="T36" fmla="*/ 14 w 24"/>
                  <a:gd name="T37" fmla="*/ 14 h 31"/>
                  <a:gd name="T38" fmla="*/ 15 w 24"/>
                  <a:gd name="T39" fmla="*/ 13 h 31"/>
                  <a:gd name="T40" fmla="*/ 16 w 24"/>
                  <a:gd name="T41" fmla="*/ 13 h 31"/>
                  <a:gd name="T42" fmla="*/ 19 w 24"/>
                  <a:gd name="T43" fmla="*/ 14 h 31"/>
                  <a:gd name="T44" fmla="*/ 19 w 24"/>
                  <a:gd name="T45" fmla="*/ 16 h 31"/>
                  <a:gd name="T46" fmla="*/ 21 w 24"/>
                  <a:gd name="T47" fmla="*/ 20 h 31"/>
                  <a:gd name="T48" fmla="*/ 21 w 24"/>
                  <a:gd name="T49" fmla="*/ 21 h 31"/>
                  <a:gd name="T50" fmla="*/ 22 w 24"/>
                  <a:gd name="T51" fmla="*/ 22 h 31"/>
                  <a:gd name="T52" fmla="*/ 24 w 24"/>
                  <a:gd name="T53" fmla="*/ 21 h 31"/>
                  <a:gd name="T54" fmla="*/ 24 w 24"/>
                  <a:gd name="T55" fmla="*/ 20 h 31"/>
                  <a:gd name="T56" fmla="*/ 24 w 24"/>
                  <a:gd name="T57" fmla="*/ 19 h 31"/>
                  <a:gd name="T58" fmla="*/ 23 w 24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31">
                    <a:moveTo>
                      <a:pt x="23" y="15"/>
                    </a:moveTo>
                    <a:lnTo>
                      <a:pt x="21" y="13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0" y="28"/>
                    </a:lnTo>
                    <a:lnTo>
                      <a:pt x="14" y="26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6" y="13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4" y="19"/>
                    </a:lnTo>
                    <a:lnTo>
                      <a:pt x="23" y="1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15B3C327-44ED-B443-AFC4-FD824943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3989" y="6307025"/>
                <a:ext cx="717784" cy="362281"/>
              </a:xfrm>
              <a:custGeom>
                <a:avLst/>
                <a:gdLst>
                  <a:gd name="T0" fmla="*/ 105 w 109"/>
                  <a:gd name="T1" fmla="*/ 32 h 55"/>
                  <a:gd name="T2" fmla="*/ 101 w 109"/>
                  <a:gd name="T3" fmla="*/ 29 h 55"/>
                  <a:gd name="T4" fmla="*/ 97 w 109"/>
                  <a:gd name="T5" fmla="*/ 25 h 55"/>
                  <a:gd name="T6" fmla="*/ 97 w 109"/>
                  <a:gd name="T7" fmla="*/ 29 h 55"/>
                  <a:gd name="T8" fmla="*/ 102 w 109"/>
                  <a:gd name="T9" fmla="*/ 35 h 55"/>
                  <a:gd name="T10" fmla="*/ 95 w 109"/>
                  <a:gd name="T11" fmla="*/ 36 h 55"/>
                  <a:gd name="T12" fmla="*/ 88 w 109"/>
                  <a:gd name="T13" fmla="*/ 37 h 55"/>
                  <a:gd name="T14" fmla="*/ 85 w 109"/>
                  <a:gd name="T15" fmla="*/ 35 h 55"/>
                  <a:gd name="T16" fmla="*/ 81 w 109"/>
                  <a:gd name="T17" fmla="*/ 32 h 55"/>
                  <a:gd name="T18" fmla="*/ 81 w 109"/>
                  <a:gd name="T19" fmla="*/ 27 h 55"/>
                  <a:gd name="T20" fmla="*/ 73 w 109"/>
                  <a:gd name="T21" fmla="*/ 22 h 55"/>
                  <a:gd name="T22" fmla="*/ 69 w 109"/>
                  <a:gd name="T23" fmla="*/ 22 h 55"/>
                  <a:gd name="T24" fmla="*/ 68 w 109"/>
                  <a:gd name="T25" fmla="*/ 16 h 55"/>
                  <a:gd name="T26" fmla="*/ 71 w 109"/>
                  <a:gd name="T27" fmla="*/ 13 h 55"/>
                  <a:gd name="T28" fmla="*/ 77 w 109"/>
                  <a:gd name="T29" fmla="*/ 9 h 55"/>
                  <a:gd name="T30" fmla="*/ 76 w 109"/>
                  <a:gd name="T31" fmla="*/ 6 h 55"/>
                  <a:gd name="T32" fmla="*/ 71 w 109"/>
                  <a:gd name="T33" fmla="*/ 6 h 55"/>
                  <a:gd name="T34" fmla="*/ 68 w 109"/>
                  <a:gd name="T35" fmla="*/ 0 h 55"/>
                  <a:gd name="T36" fmla="*/ 59 w 109"/>
                  <a:gd name="T37" fmla="*/ 8 h 55"/>
                  <a:gd name="T38" fmla="*/ 0 w 109"/>
                  <a:gd name="T39" fmla="*/ 20 h 55"/>
                  <a:gd name="T40" fmla="*/ 0 w 109"/>
                  <a:gd name="T41" fmla="*/ 50 h 55"/>
                  <a:gd name="T42" fmla="*/ 50 w 109"/>
                  <a:gd name="T43" fmla="*/ 41 h 55"/>
                  <a:gd name="T44" fmla="*/ 63 w 109"/>
                  <a:gd name="T45" fmla="*/ 41 h 55"/>
                  <a:gd name="T46" fmla="*/ 66 w 109"/>
                  <a:gd name="T47" fmla="*/ 46 h 55"/>
                  <a:gd name="T48" fmla="*/ 71 w 109"/>
                  <a:gd name="T49" fmla="*/ 48 h 55"/>
                  <a:gd name="T50" fmla="*/ 73 w 109"/>
                  <a:gd name="T51" fmla="*/ 51 h 55"/>
                  <a:gd name="T52" fmla="*/ 74 w 109"/>
                  <a:gd name="T53" fmla="*/ 55 h 55"/>
                  <a:gd name="T54" fmla="*/ 77 w 109"/>
                  <a:gd name="T55" fmla="*/ 55 h 55"/>
                  <a:gd name="T56" fmla="*/ 79 w 109"/>
                  <a:gd name="T57" fmla="*/ 49 h 55"/>
                  <a:gd name="T58" fmla="*/ 82 w 109"/>
                  <a:gd name="T59" fmla="*/ 45 h 55"/>
                  <a:gd name="T60" fmla="*/ 86 w 109"/>
                  <a:gd name="T61" fmla="*/ 46 h 55"/>
                  <a:gd name="T62" fmla="*/ 87 w 109"/>
                  <a:gd name="T63" fmla="*/ 51 h 55"/>
                  <a:gd name="T64" fmla="*/ 92 w 109"/>
                  <a:gd name="T65" fmla="*/ 47 h 55"/>
                  <a:gd name="T66" fmla="*/ 94 w 109"/>
                  <a:gd name="T67" fmla="*/ 45 h 55"/>
                  <a:gd name="T68" fmla="*/ 101 w 109"/>
                  <a:gd name="T69" fmla="*/ 43 h 55"/>
                  <a:gd name="T70" fmla="*/ 106 w 109"/>
                  <a:gd name="T71" fmla="*/ 40 h 55"/>
                  <a:gd name="T72" fmla="*/ 109 w 109"/>
                  <a:gd name="T7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" h="55">
                    <a:moveTo>
                      <a:pt x="107" y="35"/>
                    </a:moveTo>
                    <a:lnTo>
                      <a:pt x="105" y="32"/>
                    </a:lnTo>
                    <a:lnTo>
                      <a:pt x="104" y="31"/>
                    </a:lnTo>
                    <a:lnTo>
                      <a:pt x="101" y="29"/>
                    </a:lnTo>
                    <a:lnTo>
                      <a:pt x="98" y="27"/>
                    </a:lnTo>
                    <a:lnTo>
                      <a:pt x="97" y="25"/>
                    </a:lnTo>
                    <a:lnTo>
                      <a:pt x="96" y="27"/>
                    </a:lnTo>
                    <a:lnTo>
                      <a:pt x="97" y="29"/>
                    </a:lnTo>
                    <a:lnTo>
                      <a:pt x="100" y="32"/>
                    </a:lnTo>
                    <a:lnTo>
                      <a:pt x="102" y="35"/>
                    </a:lnTo>
                    <a:lnTo>
                      <a:pt x="99" y="36"/>
                    </a:lnTo>
                    <a:lnTo>
                      <a:pt x="95" y="36"/>
                    </a:lnTo>
                    <a:lnTo>
                      <a:pt x="89" y="39"/>
                    </a:lnTo>
                    <a:lnTo>
                      <a:pt x="88" y="37"/>
                    </a:lnTo>
                    <a:lnTo>
                      <a:pt x="87" y="36"/>
                    </a:lnTo>
                    <a:lnTo>
                      <a:pt x="85" y="35"/>
                    </a:lnTo>
                    <a:lnTo>
                      <a:pt x="82" y="33"/>
                    </a:lnTo>
                    <a:lnTo>
                      <a:pt x="81" y="32"/>
                    </a:lnTo>
                    <a:lnTo>
                      <a:pt x="82" y="30"/>
                    </a:lnTo>
                    <a:lnTo>
                      <a:pt x="81" y="27"/>
                    </a:lnTo>
                    <a:lnTo>
                      <a:pt x="77" y="24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8" y="20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1" y="13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0" y="3"/>
                    </a:lnTo>
                    <a:lnTo>
                      <a:pt x="68" y="0"/>
                    </a:lnTo>
                    <a:lnTo>
                      <a:pt x="60" y="3"/>
                    </a:lnTo>
                    <a:lnTo>
                      <a:pt x="59" y="8"/>
                    </a:lnTo>
                    <a:lnTo>
                      <a:pt x="22" y="17"/>
                    </a:lnTo>
                    <a:lnTo>
                      <a:pt x="0" y="20"/>
                    </a:lnTo>
                    <a:lnTo>
                      <a:pt x="0" y="33"/>
                    </a:lnTo>
                    <a:lnTo>
                      <a:pt x="0" y="50"/>
                    </a:lnTo>
                    <a:lnTo>
                      <a:pt x="24" y="46"/>
                    </a:lnTo>
                    <a:lnTo>
                      <a:pt x="50" y="41"/>
                    </a:lnTo>
                    <a:lnTo>
                      <a:pt x="60" y="36"/>
                    </a:lnTo>
                    <a:lnTo>
                      <a:pt x="63" y="41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8" y="47"/>
                    </a:lnTo>
                    <a:lnTo>
                      <a:pt x="71" y="48"/>
                    </a:lnTo>
                    <a:lnTo>
                      <a:pt x="71" y="49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6" y="55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79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5" y="43"/>
                    </a:lnTo>
                    <a:lnTo>
                      <a:pt x="86" y="46"/>
                    </a:lnTo>
                    <a:lnTo>
                      <a:pt x="87" y="49"/>
                    </a:lnTo>
                    <a:lnTo>
                      <a:pt x="87" y="51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3"/>
                    </a:lnTo>
                    <a:lnTo>
                      <a:pt x="101" y="43"/>
                    </a:lnTo>
                    <a:lnTo>
                      <a:pt x="103" y="41"/>
                    </a:lnTo>
                    <a:lnTo>
                      <a:pt x="106" y="40"/>
                    </a:lnTo>
                    <a:lnTo>
                      <a:pt x="108" y="38"/>
                    </a:lnTo>
                    <a:lnTo>
                      <a:pt x="109" y="36"/>
                    </a:lnTo>
                    <a:lnTo>
                      <a:pt x="107" y="3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59298DFA-4DF6-1643-A545-AD50DCBED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7143" y="6642962"/>
                <a:ext cx="65850" cy="46112"/>
              </a:xfrm>
              <a:custGeom>
                <a:avLst/>
                <a:gdLst>
                  <a:gd name="T0" fmla="*/ 3 w 12"/>
                  <a:gd name="T1" fmla="*/ 9 h 9"/>
                  <a:gd name="T2" fmla="*/ 7 w 12"/>
                  <a:gd name="T3" fmla="*/ 9 h 9"/>
                  <a:gd name="T4" fmla="*/ 10 w 12"/>
                  <a:gd name="T5" fmla="*/ 6 h 9"/>
                  <a:gd name="T6" fmla="*/ 12 w 12"/>
                  <a:gd name="T7" fmla="*/ 4 h 9"/>
                  <a:gd name="T8" fmla="*/ 8 w 12"/>
                  <a:gd name="T9" fmla="*/ 2 h 9"/>
                  <a:gd name="T10" fmla="*/ 4 w 12"/>
                  <a:gd name="T11" fmla="*/ 1 h 9"/>
                  <a:gd name="T12" fmla="*/ 0 w 12"/>
                  <a:gd name="T13" fmla="*/ 7 h 9"/>
                  <a:gd name="T14" fmla="*/ 3 w 12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9">
                    <a:moveTo>
                      <a:pt x="3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5" y="0"/>
                      <a:pt x="4" y="1"/>
                    </a:cubicBezTo>
                    <a:cubicBezTo>
                      <a:pt x="4" y="2"/>
                      <a:pt x="0" y="7"/>
                      <a:pt x="0" y="7"/>
                    </a:cubicBezTo>
                    <a:lnTo>
                      <a:pt x="3" y="9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5256166E-0510-1E48-BD69-65F5CA9EA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57406" y="6893268"/>
                <a:ext cx="276575" cy="619164"/>
              </a:xfrm>
              <a:custGeom>
                <a:avLst/>
                <a:gdLst>
                  <a:gd name="T0" fmla="*/ 36 w 42"/>
                  <a:gd name="T1" fmla="*/ 13 h 94"/>
                  <a:gd name="T2" fmla="*/ 36 w 42"/>
                  <a:gd name="T3" fmla="*/ 9 h 94"/>
                  <a:gd name="T4" fmla="*/ 34 w 42"/>
                  <a:gd name="T5" fmla="*/ 7 h 94"/>
                  <a:gd name="T6" fmla="*/ 21 w 42"/>
                  <a:gd name="T7" fmla="*/ 3 h 94"/>
                  <a:gd name="T8" fmla="*/ 9 w 42"/>
                  <a:gd name="T9" fmla="*/ 0 h 94"/>
                  <a:gd name="T10" fmla="*/ 8 w 42"/>
                  <a:gd name="T11" fmla="*/ 3 h 94"/>
                  <a:gd name="T12" fmla="*/ 6 w 42"/>
                  <a:gd name="T13" fmla="*/ 7 h 94"/>
                  <a:gd name="T14" fmla="*/ 3 w 42"/>
                  <a:gd name="T15" fmla="*/ 9 h 94"/>
                  <a:gd name="T16" fmla="*/ 2 w 42"/>
                  <a:gd name="T17" fmla="*/ 14 h 94"/>
                  <a:gd name="T18" fmla="*/ 3 w 42"/>
                  <a:gd name="T19" fmla="*/ 20 h 94"/>
                  <a:gd name="T20" fmla="*/ 3 w 42"/>
                  <a:gd name="T21" fmla="*/ 25 h 94"/>
                  <a:gd name="T22" fmla="*/ 2 w 42"/>
                  <a:gd name="T23" fmla="*/ 30 h 94"/>
                  <a:gd name="T24" fmla="*/ 5 w 42"/>
                  <a:gd name="T25" fmla="*/ 32 h 94"/>
                  <a:gd name="T26" fmla="*/ 9 w 42"/>
                  <a:gd name="T27" fmla="*/ 34 h 94"/>
                  <a:gd name="T28" fmla="*/ 11 w 42"/>
                  <a:gd name="T29" fmla="*/ 38 h 94"/>
                  <a:gd name="T30" fmla="*/ 15 w 42"/>
                  <a:gd name="T31" fmla="*/ 42 h 94"/>
                  <a:gd name="T32" fmla="*/ 20 w 42"/>
                  <a:gd name="T33" fmla="*/ 46 h 94"/>
                  <a:gd name="T34" fmla="*/ 20 w 42"/>
                  <a:gd name="T35" fmla="*/ 47 h 94"/>
                  <a:gd name="T36" fmla="*/ 18 w 42"/>
                  <a:gd name="T37" fmla="*/ 53 h 94"/>
                  <a:gd name="T38" fmla="*/ 10 w 42"/>
                  <a:gd name="T39" fmla="*/ 58 h 94"/>
                  <a:gd name="T40" fmla="*/ 3 w 42"/>
                  <a:gd name="T41" fmla="*/ 64 h 94"/>
                  <a:gd name="T42" fmla="*/ 2 w 42"/>
                  <a:gd name="T43" fmla="*/ 67 h 94"/>
                  <a:gd name="T44" fmla="*/ 0 w 42"/>
                  <a:gd name="T45" fmla="*/ 72 h 94"/>
                  <a:gd name="T46" fmla="*/ 1 w 42"/>
                  <a:gd name="T47" fmla="*/ 75 h 94"/>
                  <a:gd name="T48" fmla="*/ 3 w 42"/>
                  <a:gd name="T49" fmla="*/ 79 h 94"/>
                  <a:gd name="T50" fmla="*/ 8 w 42"/>
                  <a:gd name="T51" fmla="*/ 83 h 94"/>
                  <a:gd name="T52" fmla="*/ 12 w 42"/>
                  <a:gd name="T53" fmla="*/ 85 h 94"/>
                  <a:gd name="T54" fmla="*/ 15 w 42"/>
                  <a:gd name="T55" fmla="*/ 86 h 94"/>
                  <a:gd name="T56" fmla="*/ 20 w 42"/>
                  <a:gd name="T57" fmla="*/ 86 h 94"/>
                  <a:gd name="T58" fmla="*/ 24 w 42"/>
                  <a:gd name="T59" fmla="*/ 86 h 94"/>
                  <a:gd name="T60" fmla="*/ 25 w 42"/>
                  <a:gd name="T61" fmla="*/ 86 h 94"/>
                  <a:gd name="T62" fmla="*/ 24 w 42"/>
                  <a:gd name="T63" fmla="*/ 90 h 94"/>
                  <a:gd name="T64" fmla="*/ 24 w 42"/>
                  <a:gd name="T65" fmla="*/ 93 h 94"/>
                  <a:gd name="T66" fmla="*/ 25 w 42"/>
                  <a:gd name="T67" fmla="*/ 94 h 94"/>
                  <a:gd name="T68" fmla="*/ 26 w 42"/>
                  <a:gd name="T69" fmla="*/ 94 h 94"/>
                  <a:gd name="T70" fmla="*/ 27 w 42"/>
                  <a:gd name="T71" fmla="*/ 87 h 94"/>
                  <a:gd name="T72" fmla="*/ 28 w 42"/>
                  <a:gd name="T73" fmla="*/ 86 h 94"/>
                  <a:gd name="T74" fmla="*/ 31 w 42"/>
                  <a:gd name="T75" fmla="*/ 82 h 94"/>
                  <a:gd name="T76" fmla="*/ 36 w 42"/>
                  <a:gd name="T77" fmla="*/ 78 h 94"/>
                  <a:gd name="T78" fmla="*/ 36 w 42"/>
                  <a:gd name="T79" fmla="*/ 69 h 94"/>
                  <a:gd name="T80" fmla="*/ 36 w 42"/>
                  <a:gd name="T81" fmla="*/ 65 h 94"/>
                  <a:gd name="T82" fmla="*/ 40 w 42"/>
                  <a:gd name="T83" fmla="*/ 61 h 94"/>
                  <a:gd name="T84" fmla="*/ 41 w 42"/>
                  <a:gd name="T85" fmla="*/ 53 h 94"/>
                  <a:gd name="T86" fmla="*/ 42 w 42"/>
                  <a:gd name="T87" fmla="*/ 48 h 94"/>
                  <a:gd name="T88" fmla="*/ 42 w 42"/>
                  <a:gd name="T89" fmla="*/ 40 h 94"/>
                  <a:gd name="T90" fmla="*/ 42 w 42"/>
                  <a:gd name="T91" fmla="*/ 36 h 94"/>
                  <a:gd name="T92" fmla="*/ 40 w 42"/>
                  <a:gd name="T93" fmla="*/ 30 h 94"/>
                  <a:gd name="T94" fmla="*/ 36 w 42"/>
                  <a:gd name="T95" fmla="*/ 30 h 94"/>
                  <a:gd name="T96" fmla="*/ 34 w 42"/>
                  <a:gd name="T97" fmla="*/ 30 h 94"/>
                  <a:gd name="T98" fmla="*/ 35 w 42"/>
                  <a:gd name="T99" fmla="*/ 25 h 94"/>
                  <a:gd name="T100" fmla="*/ 37 w 42"/>
                  <a:gd name="T101" fmla="*/ 20 h 94"/>
                  <a:gd name="T102" fmla="*/ 39 w 42"/>
                  <a:gd name="T103" fmla="*/ 18 h 94"/>
                  <a:gd name="T104" fmla="*/ 38 w 42"/>
                  <a:gd name="T105" fmla="*/ 17 h 94"/>
                  <a:gd name="T106" fmla="*/ 36 w 42"/>
                  <a:gd name="T107" fmla="*/ 1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94">
                    <a:moveTo>
                      <a:pt x="36" y="13"/>
                    </a:moveTo>
                    <a:lnTo>
                      <a:pt x="36" y="9"/>
                    </a:lnTo>
                    <a:lnTo>
                      <a:pt x="34" y="7"/>
                    </a:lnTo>
                    <a:lnTo>
                      <a:pt x="21" y="3"/>
                    </a:lnTo>
                    <a:lnTo>
                      <a:pt x="9" y="0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3" y="20"/>
                    </a:lnTo>
                    <a:lnTo>
                      <a:pt x="3" y="25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1" y="38"/>
                    </a:lnTo>
                    <a:lnTo>
                      <a:pt x="15" y="42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18" y="53"/>
                    </a:lnTo>
                    <a:lnTo>
                      <a:pt x="10" y="58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8" y="83"/>
                    </a:lnTo>
                    <a:lnTo>
                      <a:pt x="12" y="85"/>
                    </a:lnTo>
                    <a:lnTo>
                      <a:pt x="15" y="86"/>
                    </a:lnTo>
                    <a:lnTo>
                      <a:pt x="20" y="86"/>
                    </a:lnTo>
                    <a:lnTo>
                      <a:pt x="24" y="86"/>
                    </a:lnTo>
                    <a:lnTo>
                      <a:pt x="25" y="86"/>
                    </a:lnTo>
                    <a:lnTo>
                      <a:pt x="24" y="90"/>
                    </a:lnTo>
                    <a:lnTo>
                      <a:pt x="24" y="93"/>
                    </a:lnTo>
                    <a:lnTo>
                      <a:pt x="25" y="94"/>
                    </a:lnTo>
                    <a:lnTo>
                      <a:pt x="26" y="94"/>
                    </a:lnTo>
                    <a:lnTo>
                      <a:pt x="27" y="87"/>
                    </a:lnTo>
                    <a:lnTo>
                      <a:pt x="28" y="86"/>
                    </a:lnTo>
                    <a:lnTo>
                      <a:pt x="31" y="82"/>
                    </a:lnTo>
                    <a:lnTo>
                      <a:pt x="36" y="78"/>
                    </a:lnTo>
                    <a:lnTo>
                      <a:pt x="36" y="69"/>
                    </a:lnTo>
                    <a:lnTo>
                      <a:pt x="36" y="65"/>
                    </a:lnTo>
                    <a:lnTo>
                      <a:pt x="40" y="61"/>
                    </a:lnTo>
                    <a:lnTo>
                      <a:pt x="41" y="53"/>
                    </a:lnTo>
                    <a:lnTo>
                      <a:pt x="42" y="48"/>
                    </a:lnTo>
                    <a:lnTo>
                      <a:pt x="42" y="40"/>
                    </a:lnTo>
                    <a:lnTo>
                      <a:pt x="42" y="36"/>
                    </a:lnTo>
                    <a:lnTo>
                      <a:pt x="40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5" y="25"/>
                    </a:lnTo>
                    <a:lnTo>
                      <a:pt x="37" y="20"/>
                    </a:lnTo>
                    <a:lnTo>
                      <a:pt x="39" y="18"/>
                    </a:lnTo>
                    <a:lnTo>
                      <a:pt x="38" y="17"/>
                    </a:lnTo>
                    <a:lnTo>
                      <a:pt x="36" y="1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2BBAAC79-CEB7-3E42-A745-F1699F0FD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4726" y="7321412"/>
                <a:ext cx="217309" cy="355692"/>
              </a:xfrm>
              <a:custGeom>
                <a:avLst/>
                <a:gdLst>
                  <a:gd name="T0" fmla="*/ 9 w 33"/>
                  <a:gd name="T1" fmla="*/ 10 h 54"/>
                  <a:gd name="T2" fmla="*/ 8 w 33"/>
                  <a:gd name="T3" fmla="*/ 7 h 54"/>
                  <a:gd name="T4" fmla="*/ 10 w 33"/>
                  <a:gd name="T5" fmla="*/ 2 h 54"/>
                  <a:gd name="T6" fmla="*/ 11 w 33"/>
                  <a:gd name="T7" fmla="*/ 1 h 54"/>
                  <a:gd name="T8" fmla="*/ 9 w 33"/>
                  <a:gd name="T9" fmla="*/ 0 h 54"/>
                  <a:gd name="T10" fmla="*/ 6 w 33"/>
                  <a:gd name="T11" fmla="*/ 0 h 54"/>
                  <a:gd name="T12" fmla="*/ 5 w 33"/>
                  <a:gd name="T13" fmla="*/ 0 h 54"/>
                  <a:gd name="T14" fmla="*/ 2 w 33"/>
                  <a:gd name="T15" fmla="*/ 2 h 54"/>
                  <a:gd name="T16" fmla="*/ 0 w 33"/>
                  <a:gd name="T17" fmla="*/ 5 h 54"/>
                  <a:gd name="T18" fmla="*/ 12 w 33"/>
                  <a:gd name="T19" fmla="*/ 54 h 54"/>
                  <a:gd name="T20" fmla="*/ 33 w 33"/>
                  <a:gd name="T21" fmla="*/ 51 h 54"/>
                  <a:gd name="T22" fmla="*/ 32 w 33"/>
                  <a:gd name="T23" fmla="*/ 43 h 54"/>
                  <a:gd name="T24" fmla="*/ 29 w 33"/>
                  <a:gd name="T25" fmla="*/ 40 h 54"/>
                  <a:gd name="T26" fmla="*/ 28 w 33"/>
                  <a:gd name="T27" fmla="*/ 38 h 54"/>
                  <a:gd name="T28" fmla="*/ 26 w 33"/>
                  <a:gd name="T29" fmla="*/ 37 h 54"/>
                  <a:gd name="T30" fmla="*/ 23 w 33"/>
                  <a:gd name="T31" fmla="*/ 34 h 54"/>
                  <a:gd name="T32" fmla="*/ 20 w 33"/>
                  <a:gd name="T33" fmla="*/ 32 h 54"/>
                  <a:gd name="T34" fmla="*/ 18 w 33"/>
                  <a:gd name="T35" fmla="*/ 28 h 54"/>
                  <a:gd name="T36" fmla="*/ 16 w 33"/>
                  <a:gd name="T37" fmla="*/ 24 h 54"/>
                  <a:gd name="T38" fmla="*/ 14 w 33"/>
                  <a:gd name="T39" fmla="*/ 20 h 54"/>
                  <a:gd name="T40" fmla="*/ 16 w 33"/>
                  <a:gd name="T41" fmla="*/ 17 h 54"/>
                  <a:gd name="T42" fmla="*/ 11 w 33"/>
                  <a:gd name="T43" fmla="*/ 14 h 54"/>
                  <a:gd name="T44" fmla="*/ 9 w 33"/>
                  <a:gd name="T45" fmla="*/ 1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54">
                    <a:moveTo>
                      <a:pt x="9" y="10"/>
                    </a:moveTo>
                    <a:lnTo>
                      <a:pt x="8" y="7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12" y="54"/>
                    </a:lnTo>
                    <a:lnTo>
                      <a:pt x="33" y="51"/>
                    </a:lnTo>
                    <a:lnTo>
                      <a:pt x="32" y="43"/>
                    </a:lnTo>
                    <a:lnTo>
                      <a:pt x="29" y="40"/>
                    </a:lnTo>
                    <a:lnTo>
                      <a:pt x="28" y="38"/>
                    </a:lnTo>
                    <a:lnTo>
                      <a:pt x="26" y="37"/>
                    </a:lnTo>
                    <a:lnTo>
                      <a:pt x="23" y="34"/>
                    </a:lnTo>
                    <a:lnTo>
                      <a:pt x="20" y="32"/>
                    </a:lnTo>
                    <a:lnTo>
                      <a:pt x="18" y="28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11" y="14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620FB7C3-51F0-F644-915D-7191244EA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097" y="6728588"/>
                <a:ext cx="1238013" cy="803599"/>
              </a:xfrm>
              <a:custGeom>
                <a:avLst/>
                <a:gdLst>
                  <a:gd name="T0" fmla="*/ 165 w 188"/>
                  <a:gd name="T1" fmla="*/ 90 h 122"/>
                  <a:gd name="T2" fmla="*/ 166 w 188"/>
                  <a:gd name="T3" fmla="*/ 90 h 122"/>
                  <a:gd name="T4" fmla="*/ 169 w 188"/>
                  <a:gd name="T5" fmla="*/ 90 h 122"/>
                  <a:gd name="T6" fmla="*/ 171 w 188"/>
                  <a:gd name="T7" fmla="*/ 91 h 122"/>
                  <a:gd name="T8" fmla="*/ 171 w 188"/>
                  <a:gd name="T9" fmla="*/ 89 h 122"/>
                  <a:gd name="T10" fmla="*/ 178 w 188"/>
                  <a:gd name="T11" fmla="*/ 83 h 122"/>
                  <a:gd name="T12" fmla="*/ 186 w 188"/>
                  <a:gd name="T13" fmla="*/ 78 h 122"/>
                  <a:gd name="T14" fmla="*/ 188 w 188"/>
                  <a:gd name="T15" fmla="*/ 72 h 122"/>
                  <a:gd name="T16" fmla="*/ 188 w 188"/>
                  <a:gd name="T17" fmla="*/ 71 h 122"/>
                  <a:gd name="T18" fmla="*/ 183 w 188"/>
                  <a:gd name="T19" fmla="*/ 67 h 122"/>
                  <a:gd name="T20" fmla="*/ 179 w 188"/>
                  <a:gd name="T21" fmla="*/ 63 h 122"/>
                  <a:gd name="T22" fmla="*/ 177 w 188"/>
                  <a:gd name="T23" fmla="*/ 59 h 122"/>
                  <a:gd name="T24" fmla="*/ 173 w 188"/>
                  <a:gd name="T25" fmla="*/ 57 h 122"/>
                  <a:gd name="T26" fmla="*/ 170 w 188"/>
                  <a:gd name="T27" fmla="*/ 55 h 122"/>
                  <a:gd name="T28" fmla="*/ 171 w 188"/>
                  <a:gd name="T29" fmla="*/ 50 h 122"/>
                  <a:gd name="T30" fmla="*/ 171 w 188"/>
                  <a:gd name="T31" fmla="*/ 45 h 122"/>
                  <a:gd name="T32" fmla="*/ 170 w 188"/>
                  <a:gd name="T33" fmla="*/ 39 h 122"/>
                  <a:gd name="T34" fmla="*/ 171 w 188"/>
                  <a:gd name="T35" fmla="*/ 34 h 122"/>
                  <a:gd name="T36" fmla="*/ 174 w 188"/>
                  <a:gd name="T37" fmla="*/ 32 h 122"/>
                  <a:gd name="T38" fmla="*/ 176 w 188"/>
                  <a:gd name="T39" fmla="*/ 28 h 122"/>
                  <a:gd name="T40" fmla="*/ 177 w 188"/>
                  <a:gd name="T41" fmla="*/ 25 h 122"/>
                  <a:gd name="T42" fmla="*/ 179 w 188"/>
                  <a:gd name="T43" fmla="*/ 20 h 122"/>
                  <a:gd name="T44" fmla="*/ 176 w 188"/>
                  <a:gd name="T45" fmla="*/ 18 h 122"/>
                  <a:gd name="T46" fmla="*/ 173 w 188"/>
                  <a:gd name="T47" fmla="*/ 18 h 122"/>
                  <a:gd name="T48" fmla="*/ 170 w 188"/>
                  <a:gd name="T49" fmla="*/ 17 h 122"/>
                  <a:gd name="T50" fmla="*/ 166 w 188"/>
                  <a:gd name="T51" fmla="*/ 10 h 122"/>
                  <a:gd name="T52" fmla="*/ 162 w 188"/>
                  <a:gd name="T53" fmla="*/ 5 h 122"/>
                  <a:gd name="T54" fmla="*/ 154 w 188"/>
                  <a:gd name="T55" fmla="*/ 0 h 122"/>
                  <a:gd name="T56" fmla="*/ 24 w 188"/>
                  <a:gd name="T57" fmla="*/ 23 h 122"/>
                  <a:gd name="T58" fmla="*/ 22 w 188"/>
                  <a:gd name="T59" fmla="*/ 13 h 122"/>
                  <a:gd name="T60" fmla="*/ 16 w 188"/>
                  <a:gd name="T61" fmla="*/ 17 h 122"/>
                  <a:gd name="T62" fmla="*/ 11 w 188"/>
                  <a:gd name="T63" fmla="*/ 21 h 122"/>
                  <a:gd name="T64" fmla="*/ 6 w 188"/>
                  <a:gd name="T65" fmla="*/ 24 h 122"/>
                  <a:gd name="T66" fmla="*/ 0 w 188"/>
                  <a:gd name="T67" fmla="*/ 28 h 122"/>
                  <a:gd name="T68" fmla="*/ 16 w 188"/>
                  <a:gd name="T69" fmla="*/ 122 h 122"/>
                  <a:gd name="T70" fmla="*/ 160 w 188"/>
                  <a:gd name="T71" fmla="*/ 95 h 122"/>
                  <a:gd name="T72" fmla="*/ 162 w 188"/>
                  <a:gd name="T73" fmla="*/ 92 h 122"/>
                  <a:gd name="T74" fmla="*/ 165 w 188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8" h="122">
                    <a:moveTo>
                      <a:pt x="165" y="90"/>
                    </a:moveTo>
                    <a:lnTo>
                      <a:pt x="166" y="90"/>
                    </a:lnTo>
                    <a:lnTo>
                      <a:pt x="169" y="90"/>
                    </a:lnTo>
                    <a:lnTo>
                      <a:pt x="171" y="91"/>
                    </a:lnTo>
                    <a:lnTo>
                      <a:pt x="171" y="89"/>
                    </a:lnTo>
                    <a:lnTo>
                      <a:pt x="178" y="83"/>
                    </a:lnTo>
                    <a:lnTo>
                      <a:pt x="186" y="78"/>
                    </a:lnTo>
                    <a:lnTo>
                      <a:pt x="188" y="72"/>
                    </a:lnTo>
                    <a:lnTo>
                      <a:pt x="188" y="71"/>
                    </a:lnTo>
                    <a:lnTo>
                      <a:pt x="183" y="67"/>
                    </a:lnTo>
                    <a:lnTo>
                      <a:pt x="179" y="63"/>
                    </a:lnTo>
                    <a:lnTo>
                      <a:pt x="177" y="59"/>
                    </a:lnTo>
                    <a:lnTo>
                      <a:pt x="173" y="57"/>
                    </a:lnTo>
                    <a:lnTo>
                      <a:pt x="170" y="55"/>
                    </a:lnTo>
                    <a:lnTo>
                      <a:pt x="171" y="50"/>
                    </a:lnTo>
                    <a:lnTo>
                      <a:pt x="171" y="45"/>
                    </a:lnTo>
                    <a:lnTo>
                      <a:pt x="170" y="39"/>
                    </a:lnTo>
                    <a:lnTo>
                      <a:pt x="171" y="34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7" y="25"/>
                    </a:lnTo>
                    <a:lnTo>
                      <a:pt x="179" y="20"/>
                    </a:lnTo>
                    <a:lnTo>
                      <a:pt x="176" y="18"/>
                    </a:lnTo>
                    <a:lnTo>
                      <a:pt x="173" y="18"/>
                    </a:lnTo>
                    <a:lnTo>
                      <a:pt x="170" y="17"/>
                    </a:lnTo>
                    <a:lnTo>
                      <a:pt x="166" y="10"/>
                    </a:lnTo>
                    <a:lnTo>
                      <a:pt x="162" y="5"/>
                    </a:lnTo>
                    <a:lnTo>
                      <a:pt x="154" y="0"/>
                    </a:lnTo>
                    <a:lnTo>
                      <a:pt x="24" y="23"/>
                    </a:lnTo>
                    <a:lnTo>
                      <a:pt x="22" y="13"/>
                    </a:lnTo>
                    <a:lnTo>
                      <a:pt x="16" y="17"/>
                    </a:lnTo>
                    <a:lnTo>
                      <a:pt x="11" y="21"/>
                    </a:lnTo>
                    <a:lnTo>
                      <a:pt x="6" y="24"/>
                    </a:lnTo>
                    <a:lnTo>
                      <a:pt x="0" y="28"/>
                    </a:lnTo>
                    <a:lnTo>
                      <a:pt x="16" y="122"/>
                    </a:lnTo>
                    <a:lnTo>
                      <a:pt x="160" y="95"/>
                    </a:lnTo>
                    <a:lnTo>
                      <a:pt x="162" y="92"/>
                    </a:lnTo>
                    <a:lnTo>
                      <a:pt x="165" y="9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FCEF04F-A675-9B42-811B-9053B40C4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2105" y="9949578"/>
                <a:ext cx="1916284" cy="1501809"/>
              </a:xfrm>
              <a:custGeom>
                <a:avLst/>
                <a:gdLst>
                  <a:gd name="T0" fmla="*/ 200 w 291"/>
                  <a:gd name="T1" fmla="*/ 0 h 228"/>
                  <a:gd name="T2" fmla="*/ 211 w 291"/>
                  <a:gd name="T3" fmla="*/ 10 h 228"/>
                  <a:gd name="T4" fmla="*/ 223 w 291"/>
                  <a:gd name="T5" fmla="*/ 30 h 228"/>
                  <a:gd name="T6" fmla="*/ 241 w 291"/>
                  <a:gd name="T7" fmla="*/ 62 h 228"/>
                  <a:gd name="T8" fmla="*/ 259 w 291"/>
                  <a:gd name="T9" fmla="*/ 84 h 228"/>
                  <a:gd name="T10" fmla="*/ 256 w 291"/>
                  <a:gd name="T11" fmla="*/ 86 h 228"/>
                  <a:gd name="T12" fmla="*/ 268 w 291"/>
                  <a:gd name="T13" fmla="*/ 116 h 228"/>
                  <a:gd name="T14" fmla="*/ 286 w 291"/>
                  <a:gd name="T15" fmla="*/ 144 h 228"/>
                  <a:gd name="T16" fmla="*/ 291 w 291"/>
                  <a:gd name="T17" fmla="*/ 176 h 228"/>
                  <a:gd name="T18" fmla="*/ 288 w 291"/>
                  <a:gd name="T19" fmla="*/ 196 h 228"/>
                  <a:gd name="T20" fmla="*/ 287 w 291"/>
                  <a:gd name="T21" fmla="*/ 211 h 228"/>
                  <a:gd name="T22" fmla="*/ 280 w 291"/>
                  <a:gd name="T23" fmla="*/ 227 h 228"/>
                  <a:gd name="T24" fmla="*/ 281 w 291"/>
                  <a:gd name="T25" fmla="*/ 222 h 228"/>
                  <a:gd name="T26" fmla="*/ 274 w 291"/>
                  <a:gd name="T27" fmla="*/ 221 h 228"/>
                  <a:gd name="T28" fmla="*/ 264 w 291"/>
                  <a:gd name="T29" fmla="*/ 222 h 228"/>
                  <a:gd name="T30" fmla="*/ 255 w 291"/>
                  <a:gd name="T31" fmla="*/ 222 h 228"/>
                  <a:gd name="T32" fmla="*/ 255 w 291"/>
                  <a:gd name="T33" fmla="*/ 217 h 228"/>
                  <a:gd name="T34" fmla="*/ 263 w 291"/>
                  <a:gd name="T35" fmla="*/ 216 h 228"/>
                  <a:gd name="T36" fmla="*/ 253 w 291"/>
                  <a:gd name="T37" fmla="*/ 212 h 228"/>
                  <a:gd name="T38" fmla="*/ 245 w 291"/>
                  <a:gd name="T39" fmla="*/ 200 h 228"/>
                  <a:gd name="T40" fmla="*/ 233 w 291"/>
                  <a:gd name="T41" fmla="*/ 193 h 228"/>
                  <a:gd name="T42" fmla="*/ 223 w 291"/>
                  <a:gd name="T43" fmla="*/ 177 h 228"/>
                  <a:gd name="T44" fmla="*/ 216 w 291"/>
                  <a:gd name="T45" fmla="*/ 169 h 228"/>
                  <a:gd name="T46" fmla="*/ 215 w 291"/>
                  <a:gd name="T47" fmla="*/ 161 h 228"/>
                  <a:gd name="T48" fmla="*/ 209 w 291"/>
                  <a:gd name="T49" fmla="*/ 158 h 228"/>
                  <a:gd name="T50" fmla="*/ 205 w 291"/>
                  <a:gd name="T51" fmla="*/ 161 h 228"/>
                  <a:gd name="T52" fmla="*/ 194 w 291"/>
                  <a:gd name="T53" fmla="*/ 147 h 228"/>
                  <a:gd name="T54" fmla="*/ 192 w 291"/>
                  <a:gd name="T55" fmla="*/ 140 h 228"/>
                  <a:gd name="T56" fmla="*/ 194 w 291"/>
                  <a:gd name="T57" fmla="*/ 130 h 228"/>
                  <a:gd name="T58" fmla="*/ 194 w 291"/>
                  <a:gd name="T59" fmla="*/ 121 h 228"/>
                  <a:gd name="T60" fmla="*/ 191 w 291"/>
                  <a:gd name="T61" fmla="*/ 122 h 228"/>
                  <a:gd name="T62" fmla="*/ 187 w 291"/>
                  <a:gd name="T63" fmla="*/ 119 h 228"/>
                  <a:gd name="T64" fmla="*/ 189 w 291"/>
                  <a:gd name="T65" fmla="*/ 127 h 228"/>
                  <a:gd name="T66" fmla="*/ 186 w 291"/>
                  <a:gd name="T67" fmla="*/ 129 h 228"/>
                  <a:gd name="T68" fmla="*/ 180 w 291"/>
                  <a:gd name="T69" fmla="*/ 120 h 228"/>
                  <a:gd name="T70" fmla="*/ 182 w 291"/>
                  <a:gd name="T71" fmla="*/ 106 h 228"/>
                  <a:gd name="T72" fmla="*/ 182 w 291"/>
                  <a:gd name="T73" fmla="*/ 86 h 228"/>
                  <a:gd name="T74" fmla="*/ 174 w 291"/>
                  <a:gd name="T75" fmla="*/ 72 h 228"/>
                  <a:gd name="T76" fmla="*/ 163 w 291"/>
                  <a:gd name="T77" fmla="*/ 67 h 228"/>
                  <a:gd name="T78" fmla="*/ 152 w 291"/>
                  <a:gd name="T79" fmla="*/ 60 h 228"/>
                  <a:gd name="T80" fmla="*/ 143 w 291"/>
                  <a:gd name="T81" fmla="*/ 48 h 228"/>
                  <a:gd name="T82" fmla="*/ 130 w 291"/>
                  <a:gd name="T83" fmla="*/ 39 h 228"/>
                  <a:gd name="T84" fmla="*/ 117 w 291"/>
                  <a:gd name="T85" fmla="*/ 39 h 228"/>
                  <a:gd name="T86" fmla="*/ 116 w 291"/>
                  <a:gd name="T87" fmla="*/ 47 h 228"/>
                  <a:gd name="T88" fmla="*/ 107 w 291"/>
                  <a:gd name="T89" fmla="*/ 49 h 228"/>
                  <a:gd name="T90" fmla="*/ 83 w 291"/>
                  <a:gd name="T91" fmla="*/ 59 h 228"/>
                  <a:gd name="T92" fmla="*/ 77 w 291"/>
                  <a:gd name="T93" fmla="*/ 49 h 228"/>
                  <a:gd name="T94" fmla="*/ 77 w 291"/>
                  <a:gd name="T95" fmla="*/ 43 h 228"/>
                  <a:gd name="T96" fmla="*/ 72 w 291"/>
                  <a:gd name="T97" fmla="*/ 39 h 228"/>
                  <a:gd name="T98" fmla="*/ 72 w 291"/>
                  <a:gd name="T99" fmla="*/ 35 h 228"/>
                  <a:gd name="T100" fmla="*/ 69 w 291"/>
                  <a:gd name="T101" fmla="*/ 38 h 228"/>
                  <a:gd name="T102" fmla="*/ 64 w 291"/>
                  <a:gd name="T103" fmla="*/ 39 h 228"/>
                  <a:gd name="T104" fmla="*/ 65 w 291"/>
                  <a:gd name="T105" fmla="*/ 43 h 228"/>
                  <a:gd name="T106" fmla="*/ 53 w 291"/>
                  <a:gd name="T107" fmla="*/ 37 h 228"/>
                  <a:gd name="T108" fmla="*/ 39 w 291"/>
                  <a:gd name="T109" fmla="*/ 33 h 228"/>
                  <a:gd name="T110" fmla="*/ 19 w 291"/>
                  <a:gd name="T111" fmla="*/ 35 h 228"/>
                  <a:gd name="T112" fmla="*/ 7 w 291"/>
                  <a:gd name="T113" fmla="*/ 32 h 228"/>
                  <a:gd name="T114" fmla="*/ 0 w 291"/>
                  <a:gd name="T115" fmla="*/ 20 h 228"/>
                  <a:gd name="T116" fmla="*/ 10 w 291"/>
                  <a:gd name="T117" fmla="*/ 14 h 228"/>
                  <a:gd name="T118" fmla="*/ 98 w 291"/>
                  <a:gd name="T119" fmla="*/ 16 h 228"/>
                  <a:gd name="T120" fmla="*/ 197 w 291"/>
                  <a:gd name="T121" fmla="*/ 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228">
                    <a:moveTo>
                      <a:pt x="194" y="0"/>
                    </a:moveTo>
                    <a:lnTo>
                      <a:pt x="194" y="0"/>
                    </a:lnTo>
                    <a:lnTo>
                      <a:pt x="200" y="0"/>
                    </a:lnTo>
                    <a:lnTo>
                      <a:pt x="209" y="2"/>
                    </a:lnTo>
                    <a:lnTo>
                      <a:pt x="210" y="7"/>
                    </a:lnTo>
                    <a:lnTo>
                      <a:pt x="211" y="10"/>
                    </a:lnTo>
                    <a:lnTo>
                      <a:pt x="215" y="12"/>
                    </a:lnTo>
                    <a:lnTo>
                      <a:pt x="218" y="17"/>
                    </a:lnTo>
                    <a:lnTo>
                      <a:pt x="223" y="30"/>
                    </a:lnTo>
                    <a:lnTo>
                      <a:pt x="229" y="40"/>
                    </a:lnTo>
                    <a:lnTo>
                      <a:pt x="237" y="55"/>
                    </a:lnTo>
                    <a:lnTo>
                      <a:pt x="241" y="62"/>
                    </a:lnTo>
                    <a:lnTo>
                      <a:pt x="251" y="77"/>
                    </a:lnTo>
                    <a:lnTo>
                      <a:pt x="256" y="81"/>
                    </a:lnTo>
                    <a:lnTo>
                      <a:pt x="259" y="84"/>
                    </a:lnTo>
                    <a:lnTo>
                      <a:pt x="259" y="87"/>
                    </a:lnTo>
                    <a:lnTo>
                      <a:pt x="259" y="96"/>
                    </a:lnTo>
                    <a:lnTo>
                      <a:pt x="256" y="86"/>
                    </a:lnTo>
                    <a:lnTo>
                      <a:pt x="255" y="96"/>
                    </a:lnTo>
                    <a:lnTo>
                      <a:pt x="261" y="106"/>
                    </a:lnTo>
                    <a:lnTo>
                      <a:pt x="268" y="116"/>
                    </a:lnTo>
                    <a:lnTo>
                      <a:pt x="275" y="129"/>
                    </a:lnTo>
                    <a:lnTo>
                      <a:pt x="280" y="137"/>
                    </a:lnTo>
                    <a:lnTo>
                      <a:pt x="286" y="144"/>
                    </a:lnTo>
                    <a:lnTo>
                      <a:pt x="289" y="153"/>
                    </a:lnTo>
                    <a:lnTo>
                      <a:pt x="291" y="168"/>
                    </a:lnTo>
                    <a:lnTo>
                      <a:pt x="291" y="176"/>
                    </a:lnTo>
                    <a:lnTo>
                      <a:pt x="291" y="185"/>
                    </a:lnTo>
                    <a:lnTo>
                      <a:pt x="291" y="193"/>
                    </a:lnTo>
                    <a:lnTo>
                      <a:pt x="288" y="196"/>
                    </a:lnTo>
                    <a:lnTo>
                      <a:pt x="286" y="200"/>
                    </a:lnTo>
                    <a:lnTo>
                      <a:pt x="286" y="205"/>
                    </a:lnTo>
                    <a:lnTo>
                      <a:pt x="287" y="211"/>
                    </a:lnTo>
                    <a:lnTo>
                      <a:pt x="286" y="218"/>
                    </a:lnTo>
                    <a:lnTo>
                      <a:pt x="283" y="225"/>
                    </a:lnTo>
                    <a:lnTo>
                      <a:pt x="280" y="227"/>
                    </a:lnTo>
                    <a:lnTo>
                      <a:pt x="277" y="228"/>
                    </a:lnTo>
                    <a:lnTo>
                      <a:pt x="279" y="224"/>
                    </a:lnTo>
                    <a:lnTo>
                      <a:pt x="281" y="222"/>
                    </a:lnTo>
                    <a:lnTo>
                      <a:pt x="281" y="217"/>
                    </a:lnTo>
                    <a:lnTo>
                      <a:pt x="280" y="217"/>
                    </a:lnTo>
                    <a:lnTo>
                      <a:pt x="274" y="221"/>
                    </a:lnTo>
                    <a:lnTo>
                      <a:pt x="270" y="222"/>
                    </a:lnTo>
                    <a:lnTo>
                      <a:pt x="267" y="221"/>
                    </a:lnTo>
                    <a:lnTo>
                      <a:pt x="264" y="222"/>
                    </a:lnTo>
                    <a:lnTo>
                      <a:pt x="261" y="224"/>
                    </a:lnTo>
                    <a:lnTo>
                      <a:pt x="259" y="223"/>
                    </a:lnTo>
                    <a:lnTo>
                      <a:pt x="255" y="222"/>
                    </a:lnTo>
                    <a:lnTo>
                      <a:pt x="253" y="219"/>
                    </a:lnTo>
                    <a:lnTo>
                      <a:pt x="254" y="217"/>
                    </a:lnTo>
                    <a:lnTo>
                      <a:pt x="255" y="217"/>
                    </a:lnTo>
                    <a:lnTo>
                      <a:pt x="262" y="218"/>
                    </a:lnTo>
                    <a:lnTo>
                      <a:pt x="264" y="217"/>
                    </a:lnTo>
                    <a:lnTo>
                      <a:pt x="263" y="216"/>
                    </a:lnTo>
                    <a:lnTo>
                      <a:pt x="260" y="214"/>
                    </a:lnTo>
                    <a:lnTo>
                      <a:pt x="256" y="215"/>
                    </a:lnTo>
                    <a:lnTo>
                      <a:pt x="253" y="212"/>
                    </a:lnTo>
                    <a:lnTo>
                      <a:pt x="250" y="207"/>
                    </a:lnTo>
                    <a:lnTo>
                      <a:pt x="246" y="203"/>
                    </a:lnTo>
                    <a:lnTo>
                      <a:pt x="245" y="200"/>
                    </a:lnTo>
                    <a:lnTo>
                      <a:pt x="242" y="196"/>
                    </a:lnTo>
                    <a:lnTo>
                      <a:pt x="237" y="195"/>
                    </a:lnTo>
                    <a:lnTo>
                      <a:pt x="233" y="193"/>
                    </a:lnTo>
                    <a:lnTo>
                      <a:pt x="229" y="192"/>
                    </a:lnTo>
                    <a:lnTo>
                      <a:pt x="225" y="181"/>
                    </a:lnTo>
                    <a:lnTo>
                      <a:pt x="223" y="177"/>
                    </a:lnTo>
                    <a:lnTo>
                      <a:pt x="220" y="174"/>
                    </a:lnTo>
                    <a:lnTo>
                      <a:pt x="219" y="172"/>
                    </a:lnTo>
                    <a:lnTo>
                      <a:pt x="216" y="169"/>
                    </a:lnTo>
                    <a:lnTo>
                      <a:pt x="213" y="167"/>
                    </a:lnTo>
                    <a:lnTo>
                      <a:pt x="214" y="163"/>
                    </a:lnTo>
                    <a:lnTo>
                      <a:pt x="215" y="161"/>
                    </a:lnTo>
                    <a:lnTo>
                      <a:pt x="212" y="155"/>
                    </a:lnTo>
                    <a:lnTo>
                      <a:pt x="209" y="156"/>
                    </a:lnTo>
                    <a:lnTo>
                      <a:pt x="209" y="158"/>
                    </a:lnTo>
                    <a:lnTo>
                      <a:pt x="209" y="163"/>
                    </a:lnTo>
                    <a:lnTo>
                      <a:pt x="207" y="163"/>
                    </a:lnTo>
                    <a:lnTo>
                      <a:pt x="205" y="161"/>
                    </a:lnTo>
                    <a:lnTo>
                      <a:pt x="202" y="158"/>
                    </a:lnTo>
                    <a:lnTo>
                      <a:pt x="197" y="150"/>
                    </a:lnTo>
                    <a:lnTo>
                      <a:pt x="194" y="147"/>
                    </a:lnTo>
                    <a:lnTo>
                      <a:pt x="193" y="146"/>
                    </a:lnTo>
                    <a:lnTo>
                      <a:pt x="194" y="144"/>
                    </a:lnTo>
                    <a:lnTo>
                      <a:pt x="192" y="140"/>
                    </a:lnTo>
                    <a:lnTo>
                      <a:pt x="189" y="139"/>
                    </a:lnTo>
                    <a:lnTo>
                      <a:pt x="192" y="133"/>
                    </a:lnTo>
                    <a:lnTo>
                      <a:pt x="194" y="130"/>
                    </a:lnTo>
                    <a:lnTo>
                      <a:pt x="195" y="127"/>
                    </a:lnTo>
                    <a:lnTo>
                      <a:pt x="196" y="124"/>
                    </a:lnTo>
                    <a:lnTo>
                      <a:pt x="194" y="121"/>
                    </a:lnTo>
                    <a:lnTo>
                      <a:pt x="193" y="125"/>
                    </a:lnTo>
                    <a:lnTo>
                      <a:pt x="191" y="124"/>
                    </a:lnTo>
                    <a:lnTo>
                      <a:pt x="191" y="122"/>
                    </a:lnTo>
                    <a:lnTo>
                      <a:pt x="188" y="118"/>
                    </a:lnTo>
                    <a:lnTo>
                      <a:pt x="187" y="118"/>
                    </a:lnTo>
                    <a:lnTo>
                      <a:pt x="187" y="119"/>
                    </a:lnTo>
                    <a:lnTo>
                      <a:pt x="188" y="121"/>
                    </a:lnTo>
                    <a:lnTo>
                      <a:pt x="189" y="124"/>
                    </a:lnTo>
                    <a:lnTo>
                      <a:pt x="189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86" y="129"/>
                    </a:lnTo>
                    <a:lnTo>
                      <a:pt x="184" y="127"/>
                    </a:lnTo>
                    <a:lnTo>
                      <a:pt x="181" y="122"/>
                    </a:lnTo>
                    <a:lnTo>
                      <a:pt x="180" y="120"/>
                    </a:lnTo>
                    <a:lnTo>
                      <a:pt x="180" y="116"/>
                    </a:lnTo>
                    <a:lnTo>
                      <a:pt x="180" y="110"/>
                    </a:lnTo>
                    <a:lnTo>
                      <a:pt x="182" y="106"/>
                    </a:lnTo>
                    <a:lnTo>
                      <a:pt x="183" y="98"/>
                    </a:lnTo>
                    <a:lnTo>
                      <a:pt x="183" y="93"/>
                    </a:lnTo>
                    <a:lnTo>
                      <a:pt x="182" y="86"/>
                    </a:lnTo>
                    <a:lnTo>
                      <a:pt x="180" y="79"/>
                    </a:lnTo>
                    <a:lnTo>
                      <a:pt x="177" y="77"/>
                    </a:lnTo>
                    <a:lnTo>
                      <a:pt x="174" y="72"/>
                    </a:lnTo>
                    <a:lnTo>
                      <a:pt x="168" y="71"/>
                    </a:lnTo>
                    <a:lnTo>
                      <a:pt x="165" y="71"/>
                    </a:lnTo>
                    <a:lnTo>
                      <a:pt x="163" y="67"/>
                    </a:lnTo>
                    <a:lnTo>
                      <a:pt x="160" y="66"/>
                    </a:lnTo>
                    <a:lnTo>
                      <a:pt x="156" y="61"/>
                    </a:lnTo>
                    <a:lnTo>
                      <a:pt x="152" y="60"/>
                    </a:lnTo>
                    <a:lnTo>
                      <a:pt x="151" y="55"/>
                    </a:lnTo>
                    <a:lnTo>
                      <a:pt x="149" y="53"/>
                    </a:lnTo>
                    <a:lnTo>
                      <a:pt x="143" y="48"/>
                    </a:lnTo>
                    <a:lnTo>
                      <a:pt x="138" y="44"/>
                    </a:lnTo>
                    <a:lnTo>
                      <a:pt x="134" y="42"/>
                    </a:lnTo>
                    <a:lnTo>
                      <a:pt x="130" y="39"/>
                    </a:lnTo>
                    <a:lnTo>
                      <a:pt x="127" y="38"/>
                    </a:lnTo>
                    <a:lnTo>
                      <a:pt x="122" y="38"/>
                    </a:lnTo>
                    <a:lnTo>
                      <a:pt x="117" y="39"/>
                    </a:lnTo>
                    <a:lnTo>
                      <a:pt x="116" y="42"/>
                    </a:lnTo>
                    <a:lnTo>
                      <a:pt x="117" y="45"/>
                    </a:lnTo>
                    <a:lnTo>
                      <a:pt x="116" y="47"/>
                    </a:lnTo>
                    <a:lnTo>
                      <a:pt x="114" y="47"/>
                    </a:lnTo>
                    <a:lnTo>
                      <a:pt x="112" y="45"/>
                    </a:lnTo>
                    <a:lnTo>
                      <a:pt x="107" y="49"/>
                    </a:lnTo>
                    <a:lnTo>
                      <a:pt x="101" y="54"/>
                    </a:lnTo>
                    <a:lnTo>
                      <a:pt x="94" y="56"/>
                    </a:lnTo>
                    <a:lnTo>
                      <a:pt x="83" y="59"/>
                    </a:lnTo>
                    <a:lnTo>
                      <a:pt x="83" y="53"/>
                    </a:lnTo>
                    <a:lnTo>
                      <a:pt x="80" y="50"/>
                    </a:lnTo>
                    <a:lnTo>
                      <a:pt x="77" y="49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72" y="39"/>
                    </a:lnTo>
                    <a:lnTo>
                      <a:pt x="73" y="37"/>
                    </a:lnTo>
                    <a:lnTo>
                      <a:pt x="73" y="35"/>
                    </a:lnTo>
                    <a:lnTo>
                      <a:pt x="72" y="35"/>
                    </a:lnTo>
                    <a:lnTo>
                      <a:pt x="70" y="36"/>
                    </a:lnTo>
                    <a:lnTo>
                      <a:pt x="70" y="37"/>
                    </a:lnTo>
                    <a:lnTo>
                      <a:pt x="69" y="38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64" y="39"/>
                    </a:lnTo>
                    <a:lnTo>
                      <a:pt x="65" y="39"/>
                    </a:lnTo>
                    <a:lnTo>
                      <a:pt x="66" y="43"/>
                    </a:lnTo>
                    <a:lnTo>
                      <a:pt x="65" y="43"/>
                    </a:lnTo>
                    <a:lnTo>
                      <a:pt x="61" y="41"/>
                    </a:lnTo>
                    <a:lnTo>
                      <a:pt x="57" y="38"/>
                    </a:lnTo>
                    <a:lnTo>
                      <a:pt x="53" y="37"/>
                    </a:lnTo>
                    <a:lnTo>
                      <a:pt x="44" y="37"/>
                    </a:lnTo>
                    <a:lnTo>
                      <a:pt x="41" y="35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26" y="35"/>
                    </a:lnTo>
                    <a:lnTo>
                      <a:pt x="19" y="35"/>
                    </a:lnTo>
                    <a:lnTo>
                      <a:pt x="14" y="38"/>
                    </a:lnTo>
                    <a:lnTo>
                      <a:pt x="11" y="39"/>
                    </a:lnTo>
                    <a:lnTo>
                      <a:pt x="7" y="32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3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93" y="6"/>
                    </a:lnTo>
                    <a:lnTo>
                      <a:pt x="98" y="16"/>
                    </a:lnTo>
                    <a:lnTo>
                      <a:pt x="189" y="11"/>
                    </a:lnTo>
                    <a:lnTo>
                      <a:pt x="190" y="19"/>
                    </a:lnTo>
                    <a:lnTo>
                      <a:pt x="197" y="19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409016E-282E-C44F-AD8E-6B0A2EE5D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3854" y="9554359"/>
                <a:ext cx="1198505" cy="1060490"/>
              </a:xfrm>
              <a:custGeom>
                <a:avLst/>
                <a:gdLst>
                  <a:gd name="T0" fmla="*/ 176 w 182"/>
                  <a:gd name="T1" fmla="*/ 147 h 161"/>
                  <a:gd name="T2" fmla="*/ 171 w 182"/>
                  <a:gd name="T3" fmla="*/ 146 h 161"/>
                  <a:gd name="T4" fmla="*/ 160 w 182"/>
                  <a:gd name="T5" fmla="*/ 139 h 161"/>
                  <a:gd name="T6" fmla="*/ 152 w 182"/>
                  <a:gd name="T7" fmla="*/ 134 h 161"/>
                  <a:gd name="T8" fmla="*/ 155 w 182"/>
                  <a:gd name="T9" fmla="*/ 130 h 161"/>
                  <a:gd name="T10" fmla="*/ 166 w 182"/>
                  <a:gd name="T11" fmla="*/ 128 h 161"/>
                  <a:gd name="T12" fmla="*/ 162 w 182"/>
                  <a:gd name="T13" fmla="*/ 118 h 161"/>
                  <a:gd name="T14" fmla="*/ 148 w 182"/>
                  <a:gd name="T15" fmla="*/ 122 h 161"/>
                  <a:gd name="T16" fmla="*/ 148 w 182"/>
                  <a:gd name="T17" fmla="*/ 119 h 161"/>
                  <a:gd name="T18" fmla="*/ 154 w 182"/>
                  <a:gd name="T19" fmla="*/ 114 h 161"/>
                  <a:gd name="T20" fmla="*/ 150 w 182"/>
                  <a:gd name="T21" fmla="*/ 99 h 161"/>
                  <a:gd name="T22" fmla="*/ 84 w 182"/>
                  <a:gd name="T23" fmla="*/ 82 h 161"/>
                  <a:gd name="T24" fmla="*/ 84 w 182"/>
                  <a:gd name="T25" fmla="*/ 73 h 161"/>
                  <a:gd name="T26" fmla="*/ 87 w 182"/>
                  <a:gd name="T27" fmla="*/ 64 h 161"/>
                  <a:gd name="T28" fmla="*/ 90 w 182"/>
                  <a:gd name="T29" fmla="*/ 58 h 161"/>
                  <a:gd name="T30" fmla="*/ 97 w 182"/>
                  <a:gd name="T31" fmla="*/ 43 h 161"/>
                  <a:gd name="T32" fmla="*/ 99 w 182"/>
                  <a:gd name="T33" fmla="*/ 37 h 161"/>
                  <a:gd name="T34" fmla="*/ 102 w 182"/>
                  <a:gd name="T35" fmla="*/ 23 h 161"/>
                  <a:gd name="T36" fmla="*/ 98 w 182"/>
                  <a:gd name="T37" fmla="*/ 14 h 161"/>
                  <a:gd name="T38" fmla="*/ 94 w 182"/>
                  <a:gd name="T39" fmla="*/ 9 h 161"/>
                  <a:gd name="T40" fmla="*/ 97 w 182"/>
                  <a:gd name="T41" fmla="*/ 2 h 161"/>
                  <a:gd name="T42" fmla="*/ 0 w 182"/>
                  <a:gd name="T43" fmla="*/ 47 h 161"/>
                  <a:gd name="T44" fmla="*/ 11 w 182"/>
                  <a:gd name="T45" fmla="*/ 64 h 161"/>
                  <a:gd name="T46" fmla="*/ 13 w 182"/>
                  <a:gd name="T47" fmla="*/ 75 h 161"/>
                  <a:gd name="T48" fmla="*/ 13 w 182"/>
                  <a:gd name="T49" fmla="*/ 94 h 161"/>
                  <a:gd name="T50" fmla="*/ 9 w 182"/>
                  <a:gd name="T51" fmla="*/ 110 h 161"/>
                  <a:gd name="T52" fmla="*/ 9 w 182"/>
                  <a:gd name="T53" fmla="*/ 131 h 161"/>
                  <a:gd name="T54" fmla="*/ 15 w 182"/>
                  <a:gd name="T55" fmla="*/ 136 h 161"/>
                  <a:gd name="T56" fmla="*/ 25 w 182"/>
                  <a:gd name="T57" fmla="*/ 134 h 161"/>
                  <a:gd name="T58" fmla="*/ 44 w 182"/>
                  <a:gd name="T59" fmla="*/ 139 h 161"/>
                  <a:gd name="T60" fmla="*/ 72 w 182"/>
                  <a:gd name="T61" fmla="*/ 142 h 161"/>
                  <a:gd name="T62" fmla="*/ 78 w 182"/>
                  <a:gd name="T63" fmla="*/ 138 h 161"/>
                  <a:gd name="T64" fmla="*/ 70 w 182"/>
                  <a:gd name="T65" fmla="*/ 137 h 161"/>
                  <a:gd name="T66" fmla="*/ 77 w 182"/>
                  <a:gd name="T67" fmla="*/ 132 h 161"/>
                  <a:gd name="T68" fmla="*/ 97 w 182"/>
                  <a:gd name="T69" fmla="*/ 142 h 161"/>
                  <a:gd name="T70" fmla="*/ 98 w 182"/>
                  <a:gd name="T71" fmla="*/ 150 h 161"/>
                  <a:gd name="T72" fmla="*/ 111 w 182"/>
                  <a:gd name="T73" fmla="*/ 155 h 161"/>
                  <a:gd name="T74" fmla="*/ 121 w 182"/>
                  <a:gd name="T75" fmla="*/ 154 h 161"/>
                  <a:gd name="T76" fmla="*/ 132 w 182"/>
                  <a:gd name="T77" fmla="*/ 150 h 161"/>
                  <a:gd name="T78" fmla="*/ 142 w 182"/>
                  <a:gd name="T79" fmla="*/ 153 h 161"/>
                  <a:gd name="T80" fmla="*/ 142 w 182"/>
                  <a:gd name="T81" fmla="*/ 141 h 161"/>
                  <a:gd name="T82" fmla="*/ 150 w 182"/>
                  <a:gd name="T83" fmla="*/ 147 h 161"/>
                  <a:gd name="T84" fmla="*/ 168 w 182"/>
                  <a:gd name="T85" fmla="*/ 154 h 161"/>
                  <a:gd name="T86" fmla="*/ 169 w 182"/>
                  <a:gd name="T87" fmla="*/ 161 h 161"/>
                  <a:gd name="T88" fmla="*/ 176 w 182"/>
                  <a:gd name="T89" fmla="*/ 158 h 161"/>
                  <a:gd name="T90" fmla="*/ 181 w 182"/>
                  <a:gd name="T91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61">
                    <a:moveTo>
                      <a:pt x="181" y="149"/>
                    </a:moveTo>
                    <a:lnTo>
                      <a:pt x="179" y="149"/>
                    </a:lnTo>
                    <a:lnTo>
                      <a:pt x="176" y="147"/>
                    </a:lnTo>
                    <a:lnTo>
                      <a:pt x="175" y="147"/>
                    </a:lnTo>
                    <a:lnTo>
                      <a:pt x="173" y="147"/>
                    </a:lnTo>
                    <a:lnTo>
                      <a:pt x="171" y="146"/>
                    </a:lnTo>
                    <a:lnTo>
                      <a:pt x="166" y="143"/>
                    </a:lnTo>
                    <a:lnTo>
                      <a:pt x="165" y="143"/>
                    </a:lnTo>
                    <a:lnTo>
                      <a:pt x="160" y="139"/>
                    </a:lnTo>
                    <a:lnTo>
                      <a:pt x="158" y="137"/>
                    </a:lnTo>
                    <a:lnTo>
                      <a:pt x="155" y="136"/>
                    </a:lnTo>
                    <a:lnTo>
                      <a:pt x="152" y="134"/>
                    </a:lnTo>
                    <a:lnTo>
                      <a:pt x="150" y="132"/>
                    </a:lnTo>
                    <a:lnTo>
                      <a:pt x="153" y="132"/>
                    </a:lnTo>
                    <a:lnTo>
                      <a:pt x="155" y="130"/>
                    </a:lnTo>
                    <a:lnTo>
                      <a:pt x="160" y="130"/>
                    </a:lnTo>
                    <a:lnTo>
                      <a:pt x="161" y="128"/>
                    </a:lnTo>
                    <a:lnTo>
                      <a:pt x="166" y="128"/>
                    </a:lnTo>
                    <a:lnTo>
                      <a:pt x="168" y="126"/>
                    </a:lnTo>
                    <a:lnTo>
                      <a:pt x="165" y="121"/>
                    </a:lnTo>
                    <a:lnTo>
                      <a:pt x="162" y="118"/>
                    </a:lnTo>
                    <a:lnTo>
                      <a:pt x="161" y="118"/>
                    </a:lnTo>
                    <a:lnTo>
                      <a:pt x="151" y="121"/>
                    </a:lnTo>
                    <a:lnTo>
                      <a:pt x="148" y="122"/>
                    </a:lnTo>
                    <a:lnTo>
                      <a:pt x="145" y="122"/>
                    </a:lnTo>
                    <a:lnTo>
                      <a:pt x="145" y="121"/>
                    </a:lnTo>
                    <a:lnTo>
                      <a:pt x="148" y="119"/>
                    </a:lnTo>
                    <a:lnTo>
                      <a:pt x="151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3" y="103"/>
                    </a:lnTo>
                    <a:lnTo>
                      <a:pt x="150" y="99"/>
                    </a:lnTo>
                    <a:lnTo>
                      <a:pt x="148" y="95"/>
                    </a:lnTo>
                    <a:lnTo>
                      <a:pt x="149" y="79"/>
                    </a:lnTo>
                    <a:lnTo>
                      <a:pt x="84" y="82"/>
                    </a:lnTo>
                    <a:lnTo>
                      <a:pt x="83" y="78"/>
                    </a:lnTo>
                    <a:lnTo>
                      <a:pt x="83" y="75"/>
                    </a:lnTo>
                    <a:lnTo>
                      <a:pt x="84" y="73"/>
                    </a:lnTo>
                    <a:lnTo>
                      <a:pt x="87" y="71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8" y="61"/>
                    </a:lnTo>
                    <a:lnTo>
                      <a:pt x="89" y="60"/>
                    </a:lnTo>
                    <a:lnTo>
                      <a:pt x="90" y="58"/>
                    </a:lnTo>
                    <a:lnTo>
                      <a:pt x="91" y="51"/>
                    </a:lnTo>
                    <a:lnTo>
                      <a:pt x="93" y="49"/>
                    </a:lnTo>
                    <a:lnTo>
                      <a:pt x="97" y="43"/>
                    </a:lnTo>
                    <a:lnTo>
                      <a:pt x="98" y="41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2" y="34"/>
                    </a:lnTo>
                    <a:lnTo>
                      <a:pt x="103" y="26"/>
                    </a:lnTo>
                    <a:lnTo>
                      <a:pt x="102" y="23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98" y="14"/>
                    </a:lnTo>
                    <a:lnTo>
                      <a:pt x="98" y="13"/>
                    </a:lnTo>
                    <a:lnTo>
                      <a:pt x="97" y="11"/>
                    </a:lnTo>
                    <a:lnTo>
                      <a:pt x="94" y="9"/>
                    </a:lnTo>
                    <a:lnTo>
                      <a:pt x="98" y="7"/>
                    </a:lnTo>
                    <a:lnTo>
                      <a:pt x="98" y="5"/>
                    </a:lnTo>
                    <a:lnTo>
                      <a:pt x="97" y="2"/>
                    </a:lnTo>
                    <a:lnTo>
                      <a:pt x="94" y="0"/>
                    </a:lnTo>
                    <a:lnTo>
                      <a:pt x="0" y="3"/>
                    </a:lnTo>
                    <a:lnTo>
                      <a:pt x="0" y="47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11" y="6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3" y="75"/>
                    </a:lnTo>
                    <a:lnTo>
                      <a:pt x="15" y="83"/>
                    </a:lnTo>
                    <a:lnTo>
                      <a:pt x="17" y="89"/>
                    </a:lnTo>
                    <a:lnTo>
                      <a:pt x="13" y="94"/>
                    </a:lnTo>
                    <a:lnTo>
                      <a:pt x="11" y="102"/>
                    </a:lnTo>
                    <a:lnTo>
                      <a:pt x="11" y="105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2" y="121"/>
                    </a:lnTo>
                    <a:lnTo>
                      <a:pt x="9" y="131"/>
                    </a:lnTo>
                    <a:lnTo>
                      <a:pt x="6" y="136"/>
                    </a:lnTo>
                    <a:lnTo>
                      <a:pt x="10" y="136"/>
                    </a:lnTo>
                    <a:lnTo>
                      <a:pt x="15" y="136"/>
                    </a:lnTo>
                    <a:lnTo>
                      <a:pt x="18" y="134"/>
                    </a:lnTo>
                    <a:lnTo>
                      <a:pt x="22" y="134"/>
                    </a:lnTo>
                    <a:lnTo>
                      <a:pt x="25" y="134"/>
                    </a:lnTo>
                    <a:lnTo>
                      <a:pt x="34" y="136"/>
                    </a:lnTo>
                    <a:lnTo>
                      <a:pt x="39" y="137"/>
                    </a:lnTo>
                    <a:lnTo>
                      <a:pt x="44" y="139"/>
                    </a:lnTo>
                    <a:lnTo>
                      <a:pt x="51" y="142"/>
                    </a:lnTo>
                    <a:lnTo>
                      <a:pt x="64" y="142"/>
                    </a:lnTo>
                    <a:lnTo>
                      <a:pt x="72" y="142"/>
                    </a:lnTo>
                    <a:lnTo>
                      <a:pt x="79" y="142"/>
                    </a:lnTo>
                    <a:lnTo>
                      <a:pt x="80" y="141"/>
                    </a:lnTo>
                    <a:lnTo>
                      <a:pt x="78" y="138"/>
                    </a:lnTo>
                    <a:lnTo>
                      <a:pt x="73" y="138"/>
                    </a:lnTo>
                    <a:lnTo>
                      <a:pt x="72" y="138"/>
                    </a:lnTo>
                    <a:lnTo>
                      <a:pt x="70" y="137"/>
                    </a:lnTo>
                    <a:lnTo>
                      <a:pt x="71" y="134"/>
                    </a:lnTo>
                    <a:lnTo>
                      <a:pt x="72" y="132"/>
                    </a:lnTo>
                    <a:lnTo>
                      <a:pt x="77" y="132"/>
                    </a:lnTo>
                    <a:lnTo>
                      <a:pt x="84" y="135"/>
                    </a:lnTo>
                    <a:lnTo>
                      <a:pt x="91" y="141"/>
                    </a:lnTo>
                    <a:lnTo>
                      <a:pt x="97" y="142"/>
                    </a:lnTo>
                    <a:lnTo>
                      <a:pt x="101" y="140"/>
                    </a:lnTo>
                    <a:lnTo>
                      <a:pt x="100" y="144"/>
                    </a:lnTo>
                    <a:lnTo>
                      <a:pt x="98" y="150"/>
                    </a:lnTo>
                    <a:lnTo>
                      <a:pt x="100" y="153"/>
                    </a:lnTo>
                    <a:lnTo>
                      <a:pt x="106" y="155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58"/>
                    </a:lnTo>
                    <a:lnTo>
                      <a:pt x="121" y="154"/>
                    </a:lnTo>
                    <a:lnTo>
                      <a:pt x="125" y="150"/>
                    </a:lnTo>
                    <a:lnTo>
                      <a:pt x="128" y="149"/>
                    </a:lnTo>
                    <a:lnTo>
                      <a:pt x="132" y="150"/>
                    </a:lnTo>
                    <a:lnTo>
                      <a:pt x="136" y="155"/>
                    </a:lnTo>
                    <a:lnTo>
                      <a:pt x="140" y="155"/>
                    </a:lnTo>
                    <a:lnTo>
                      <a:pt x="142" y="153"/>
                    </a:lnTo>
                    <a:lnTo>
                      <a:pt x="140" y="145"/>
                    </a:lnTo>
                    <a:lnTo>
                      <a:pt x="140" y="143"/>
                    </a:lnTo>
                    <a:lnTo>
                      <a:pt x="142" y="141"/>
                    </a:lnTo>
                    <a:lnTo>
                      <a:pt x="146" y="141"/>
                    </a:lnTo>
                    <a:lnTo>
                      <a:pt x="150" y="143"/>
                    </a:lnTo>
                    <a:lnTo>
                      <a:pt x="150" y="147"/>
                    </a:lnTo>
                    <a:lnTo>
                      <a:pt x="158" y="148"/>
                    </a:lnTo>
                    <a:lnTo>
                      <a:pt x="165" y="151"/>
                    </a:lnTo>
                    <a:lnTo>
                      <a:pt x="168" y="154"/>
                    </a:lnTo>
                    <a:lnTo>
                      <a:pt x="166" y="157"/>
                    </a:lnTo>
                    <a:lnTo>
                      <a:pt x="165" y="161"/>
                    </a:lnTo>
                    <a:lnTo>
                      <a:pt x="169" y="161"/>
                    </a:lnTo>
                    <a:lnTo>
                      <a:pt x="171" y="158"/>
                    </a:lnTo>
                    <a:lnTo>
                      <a:pt x="173" y="156"/>
                    </a:lnTo>
                    <a:lnTo>
                      <a:pt x="176" y="158"/>
                    </a:lnTo>
                    <a:lnTo>
                      <a:pt x="176" y="160"/>
                    </a:lnTo>
                    <a:lnTo>
                      <a:pt x="178" y="157"/>
                    </a:lnTo>
                    <a:lnTo>
                      <a:pt x="181" y="154"/>
                    </a:lnTo>
                    <a:lnTo>
                      <a:pt x="182" y="153"/>
                    </a:lnTo>
                    <a:lnTo>
                      <a:pt x="181" y="149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9F0D1A7E-162B-A642-A469-46BBFA08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8979" y="8605852"/>
                <a:ext cx="1073384" cy="968275"/>
              </a:xfrm>
              <a:custGeom>
                <a:avLst/>
                <a:gdLst>
                  <a:gd name="T0" fmla="*/ 6 w 163"/>
                  <a:gd name="T1" fmla="*/ 123 h 147"/>
                  <a:gd name="T2" fmla="*/ 4 w 163"/>
                  <a:gd name="T3" fmla="*/ 121 h 147"/>
                  <a:gd name="T4" fmla="*/ 7 w 163"/>
                  <a:gd name="T5" fmla="*/ 124 h 147"/>
                  <a:gd name="T6" fmla="*/ 10 w 163"/>
                  <a:gd name="T7" fmla="*/ 125 h 147"/>
                  <a:gd name="T8" fmla="*/ 12 w 163"/>
                  <a:gd name="T9" fmla="*/ 123 h 147"/>
                  <a:gd name="T10" fmla="*/ 22 w 163"/>
                  <a:gd name="T11" fmla="*/ 124 h 147"/>
                  <a:gd name="T12" fmla="*/ 22 w 163"/>
                  <a:gd name="T13" fmla="*/ 147 h 147"/>
                  <a:gd name="T14" fmla="*/ 116 w 163"/>
                  <a:gd name="T15" fmla="*/ 144 h 147"/>
                  <a:gd name="T16" fmla="*/ 117 w 163"/>
                  <a:gd name="T17" fmla="*/ 144 h 147"/>
                  <a:gd name="T18" fmla="*/ 119 w 163"/>
                  <a:gd name="T19" fmla="*/ 139 h 147"/>
                  <a:gd name="T20" fmla="*/ 120 w 163"/>
                  <a:gd name="T21" fmla="*/ 136 h 147"/>
                  <a:gd name="T22" fmla="*/ 119 w 163"/>
                  <a:gd name="T23" fmla="*/ 133 h 147"/>
                  <a:gd name="T24" fmla="*/ 119 w 163"/>
                  <a:gd name="T25" fmla="*/ 127 h 147"/>
                  <a:gd name="T26" fmla="*/ 119 w 163"/>
                  <a:gd name="T27" fmla="*/ 125 h 147"/>
                  <a:gd name="T28" fmla="*/ 117 w 163"/>
                  <a:gd name="T29" fmla="*/ 122 h 147"/>
                  <a:gd name="T30" fmla="*/ 116 w 163"/>
                  <a:gd name="T31" fmla="*/ 121 h 147"/>
                  <a:gd name="T32" fmla="*/ 116 w 163"/>
                  <a:gd name="T33" fmla="*/ 119 h 147"/>
                  <a:gd name="T34" fmla="*/ 117 w 163"/>
                  <a:gd name="T35" fmla="*/ 117 h 147"/>
                  <a:gd name="T36" fmla="*/ 116 w 163"/>
                  <a:gd name="T37" fmla="*/ 116 h 147"/>
                  <a:gd name="T38" fmla="*/ 118 w 163"/>
                  <a:gd name="T39" fmla="*/ 113 h 147"/>
                  <a:gd name="T40" fmla="*/ 121 w 163"/>
                  <a:gd name="T41" fmla="*/ 109 h 147"/>
                  <a:gd name="T42" fmla="*/ 122 w 163"/>
                  <a:gd name="T43" fmla="*/ 109 h 147"/>
                  <a:gd name="T44" fmla="*/ 121 w 163"/>
                  <a:gd name="T45" fmla="*/ 107 h 147"/>
                  <a:gd name="T46" fmla="*/ 123 w 163"/>
                  <a:gd name="T47" fmla="*/ 103 h 147"/>
                  <a:gd name="T48" fmla="*/ 125 w 163"/>
                  <a:gd name="T49" fmla="*/ 100 h 147"/>
                  <a:gd name="T50" fmla="*/ 123 w 163"/>
                  <a:gd name="T51" fmla="*/ 99 h 147"/>
                  <a:gd name="T52" fmla="*/ 124 w 163"/>
                  <a:gd name="T53" fmla="*/ 95 h 147"/>
                  <a:gd name="T54" fmla="*/ 127 w 163"/>
                  <a:gd name="T55" fmla="*/ 92 h 147"/>
                  <a:gd name="T56" fmla="*/ 132 w 163"/>
                  <a:gd name="T57" fmla="*/ 86 h 147"/>
                  <a:gd name="T58" fmla="*/ 135 w 163"/>
                  <a:gd name="T59" fmla="*/ 81 h 147"/>
                  <a:gd name="T60" fmla="*/ 135 w 163"/>
                  <a:gd name="T61" fmla="*/ 77 h 147"/>
                  <a:gd name="T62" fmla="*/ 137 w 163"/>
                  <a:gd name="T63" fmla="*/ 72 h 147"/>
                  <a:gd name="T64" fmla="*/ 138 w 163"/>
                  <a:gd name="T65" fmla="*/ 72 h 147"/>
                  <a:gd name="T66" fmla="*/ 140 w 163"/>
                  <a:gd name="T67" fmla="*/ 70 h 147"/>
                  <a:gd name="T68" fmla="*/ 141 w 163"/>
                  <a:gd name="T69" fmla="*/ 67 h 147"/>
                  <a:gd name="T70" fmla="*/ 143 w 163"/>
                  <a:gd name="T71" fmla="*/ 65 h 147"/>
                  <a:gd name="T72" fmla="*/ 147 w 163"/>
                  <a:gd name="T73" fmla="*/ 63 h 147"/>
                  <a:gd name="T74" fmla="*/ 146 w 163"/>
                  <a:gd name="T75" fmla="*/ 60 h 147"/>
                  <a:gd name="T76" fmla="*/ 148 w 163"/>
                  <a:gd name="T77" fmla="*/ 58 h 147"/>
                  <a:gd name="T78" fmla="*/ 150 w 163"/>
                  <a:gd name="T79" fmla="*/ 54 h 147"/>
                  <a:gd name="T80" fmla="*/ 150 w 163"/>
                  <a:gd name="T81" fmla="*/ 48 h 147"/>
                  <a:gd name="T82" fmla="*/ 150 w 163"/>
                  <a:gd name="T83" fmla="*/ 43 h 147"/>
                  <a:gd name="T84" fmla="*/ 153 w 163"/>
                  <a:gd name="T85" fmla="*/ 39 h 147"/>
                  <a:gd name="T86" fmla="*/ 156 w 163"/>
                  <a:gd name="T87" fmla="*/ 37 h 147"/>
                  <a:gd name="T88" fmla="*/ 156 w 163"/>
                  <a:gd name="T89" fmla="*/ 35 h 147"/>
                  <a:gd name="T90" fmla="*/ 157 w 163"/>
                  <a:gd name="T91" fmla="*/ 33 h 147"/>
                  <a:gd name="T92" fmla="*/ 157 w 163"/>
                  <a:gd name="T93" fmla="*/ 29 h 147"/>
                  <a:gd name="T94" fmla="*/ 160 w 163"/>
                  <a:gd name="T95" fmla="*/ 28 h 147"/>
                  <a:gd name="T96" fmla="*/ 161 w 163"/>
                  <a:gd name="T97" fmla="*/ 26 h 147"/>
                  <a:gd name="T98" fmla="*/ 162 w 163"/>
                  <a:gd name="T99" fmla="*/ 24 h 147"/>
                  <a:gd name="T100" fmla="*/ 163 w 163"/>
                  <a:gd name="T101" fmla="*/ 22 h 147"/>
                  <a:gd name="T102" fmla="*/ 163 w 163"/>
                  <a:gd name="T103" fmla="*/ 19 h 147"/>
                  <a:gd name="T104" fmla="*/ 138 w 163"/>
                  <a:gd name="T105" fmla="*/ 20 h 147"/>
                  <a:gd name="T106" fmla="*/ 148 w 163"/>
                  <a:gd name="T107" fmla="*/ 5 h 147"/>
                  <a:gd name="T108" fmla="*/ 147 w 163"/>
                  <a:gd name="T109" fmla="*/ 0 h 147"/>
                  <a:gd name="T110" fmla="*/ 0 w 163"/>
                  <a:gd name="T111" fmla="*/ 4 h 147"/>
                  <a:gd name="T112" fmla="*/ 7 w 163"/>
                  <a:gd name="T113" fmla="*/ 47 h 147"/>
                  <a:gd name="T114" fmla="*/ 6 w 163"/>
                  <a:gd name="T115" fmla="*/ 12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3" h="147">
                    <a:moveTo>
                      <a:pt x="6" y="123"/>
                    </a:moveTo>
                    <a:lnTo>
                      <a:pt x="4" y="121"/>
                    </a:lnTo>
                    <a:lnTo>
                      <a:pt x="7" y="124"/>
                    </a:lnTo>
                    <a:lnTo>
                      <a:pt x="10" y="125"/>
                    </a:lnTo>
                    <a:lnTo>
                      <a:pt x="12" y="123"/>
                    </a:lnTo>
                    <a:lnTo>
                      <a:pt x="22" y="124"/>
                    </a:lnTo>
                    <a:lnTo>
                      <a:pt x="22" y="147"/>
                    </a:lnTo>
                    <a:lnTo>
                      <a:pt x="116" y="144"/>
                    </a:lnTo>
                    <a:lnTo>
                      <a:pt x="117" y="144"/>
                    </a:lnTo>
                    <a:lnTo>
                      <a:pt x="119" y="139"/>
                    </a:lnTo>
                    <a:lnTo>
                      <a:pt x="120" y="136"/>
                    </a:lnTo>
                    <a:lnTo>
                      <a:pt x="119" y="133"/>
                    </a:lnTo>
                    <a:lnTo>
                      <a:pt x="119" y="127"/>
                    </a:lnTo>
                    <a:lnTo>
                      <a:pt x="119" y="125"/>
                    </a:lnTo>
                    <a:lnTo>
                      <a:pt x="117" y="122"/>
                    </a:lnTo>
                    <a:lnTo>
                      <a:pt x="116" y="121"/>
                    </a:lnTo>
                    <a:lnTo>
                      <a:pt x="116" y="119"/>
                    </a:lnTo>
                    <a:lnTo>
                      <a:pt x="117" y="117"/>
                    </a:lnTo>
                    <a:lnTo>
                      <a:pt x="116" y="116"/>
                    </a:lnTo>
                    <a:lnTo>
                      <a:pt x="118" y="113"/>
                    </a:lnTo>
                    <a:lnTo>
                      <a:pt x="121" y="109"/>
                    </a:lnTo>
                    <a:lnTo>
                      <a:pt x="122" y="109"/>
                    </a:lnTo>
                    <a:lnTo>
                      <a:pt x="121" y="107"/>
                    </a:lnTo>
                    <a:lnTo>
                      <a:pt x="123" y="103"/>
                    </a:lnTo>
                    <a:lnTo>
                      <a:pt x="125" y="100"/>
                    </a:lnTo>
                    <a:lnTo>
                      <a:pt x="123" y="99"/>
                    </a:lnTo>
                    <a:lnTo>
                      <a:pt x="124" y="95"/>
                    </a:lnTo>
                    <a:lnTo>
                      <a:pt x="127" y="92"/>
                    </a:lnTo>
                    <a:lnTo>
                      <a:pt x="132" y="86"/>
                    </a:lnTo>
                    <a:lnTo>
                      <a:pt x="135" y="81"/>
                    </a:lnTo>
                    <a:lnTo>
                      <a:pt x="135" y="77"/>
                    </a:lnTo>
                    <a:lnTo>
                      <a:pt x="137" y="72"/>
                    </a:lnTo>
                    <a:lnTo>
                      <a:pt x="138" y="72"/>
                    </a:lnTo>
                    <a:lnTo>
                      <a:pt x="140" y="70"/>
                    </a:lnTo>
                    <a:lnTo>
                      <a:pt x="141" y="67"/>
                    </a:lnTo>
                    <a:lnTo>
                      <a:pt x="143" y="65"/>
                    </a:lnTo>
                    <a:lnTo>
                      <a:pt x="147" y="63"/>
                    </a:lnTo>
                    <a:lnTo>
                      <a:pt x="146" y="60"/>
                    </a:lnTo>
                    <a:lnTo>
                      <a:pt x="148" y="58"/>
                    </a:lnTo>
                    <a:lnTo>
                      <a:pt x="150" y="54"/>
                    </a:lnTo>
                    <a:lnTo>
                      <a:pt x="150" y="48"/>
                    </a:lnTo>
                    <a:lnTo>
                      <a:pt x="150" y="43"/>
                    </a:lnTo>
                    <a:lnTo>
                      <a:pt x="153" y="39"/>
                    </a:lnTo>
                    <a:lnTo>
                      <a:pt x="156" y="37"/>
                    </a:lnTo>
                    <a:lnTo>
                      <a:pt x="156" y="35"/>
                    </a:lnTo>
                    <a:lnTo>
                      <a:pt x="157" y="33"/>
                    </a:lnTo>
                    <a:lnTo>
                      <a:pt x="157" y="29"/>
                    </a:lnTo>
                    <a:lnTo>
                      <a:pt x="160" y="28"/>
                    </a:lnTo>
                    <a:lnTo>
                      <a:pt x="161" y="26"/>
                    </a:lnTo>
                    <a:lnTo>
                      <a:pt x="162" y="24"/>
                    </a:lnTo>
                    <a:lnTo>
                      <a:pt x="163" y="22"/>
                    </a:lnTo>
                    <a:lnTo>
                      <a:pt x="163" y="19"/>
                    </a:lnTo>
                    <a:lnTo>
                      <a:pt x="138" y="20"/>
                    </a:lnTo>
                    <a:lnTo>
                      <a:pt x="148" y="5"/>
                    </a:lnTo>
                    <a:lnTo>
                      <a:pt x="147" y="0"/>
                    </a:lnTo>
                    <a:lnTo>
                      <a:pt x="0" y="4"/>
                    </a:lnTo>
                    <a:lnTo>
                      <a:pt x="7" y="47"/>
                    </a:lnTo>
                    <a:lnTo>
                      <a:pt x="6" y="12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3F5AEA4-87F7-C242-BE79-784E20499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0417" y="8408246"/>
                <a:ext cx="1817509" cy="592816"/>
              </a:xfrm>
              <a:custGeom>
                <a:avLst/>
                <a:gdLst>
                  <a:gd name="T0" fmla="*/ 193 w 326"/>
                  <a:gd name="T1" fmla="*/ 14 h 107"/>
                  <a:gd name="T2" fmla="*/ 83 w 326"/>
                  <a:gd name="T3" fmla="*/ 21 h 107"/>
                  <a:gd name="T4" fmla="*/ 85 w 326"/>
                  <a:gd name="T5" fmla="*/ 31 h 107"/>
                  <a:gd name="T6" fmla="*/ 26 w 326"/>
                  <a:gd name="T7" fmla="*/ 32 h 107"/>
                  <a:gd name="T8" fmla="*/ 24 w 326"/>
                  <a:gd name="T9" fmla="*/ 33 h 107"/>
                  <a:gd name="T10" fmla="*/ 24 w 326"/>
                  <a:gd name="T11" fmla="*/ 36 h 107"/>
                  <a:gd name="T12" fmla="*/ 24 w 326"/>
                  <a:gd name="T13" fmla="*/ 39 h 107"/>
                  <a:gd name="T14" fmla="*/ 23 w 326"/>
                  <a:gd name="T15" fmla="*/ 42 h 107"/>
                  <a:gd name="T16" fmla="*/ 21 w 326"/>
                  <a:gd name="T17" fmla="*/ 43 h 107"/>
                  <a:gd name="T18" fmla="*/ 20 w 326"/>
                  <a:gd name="T19" fmla="*/ 45 h 107"/>
                  <a:gd name="T20" fmla="*/ 21 w 326"/>
                  <a:gd name="T21" fmla="*/ 46 h 107"/>
                  <a:gd name="T22" fmla="*/ 23 w 326"/>
                  <a:gd name="T23" fmla="*/ 50 h 107"/>
                  <a:gd name="T24" fmla="*/ 22 w 326"/>
                  <a:gd name="T25" fmla="*/ 52 h 107"/>
                  <a:gd name="T26" fmla="*/ 20 w 326"/>
                  <a:gd name="T27" fmla="*/ 55 h 107"/>
                  <a:gd name="T28" fmla="*/ 19 w 326"/>
                  <a:gd name="T29" fmla="*/ 58 h 107"/>
                  <a:gd name="T30" fmla="*/ 20 w 326"/>
                  <a:gd name="T31" fmla="*/ 58 h 107"/>
                  <a:gd name="T32" fmla="*/ 20 w 326"/>
                  <a:gd name="T33" fmla="*/ 62 h 107"/>
                  <a:gd name="T34" fmla="*/ 19 w 326"/>
                  <a:gd name="T35" fmla="*/ 64 h 107"/>
                  <a:gd name="T36" fmla="*/ 18 w 326"/>
                  <a:gd name="T37" fmla="*/ 66 h 107"/>
                  <a:gd name="T38" fmla="*/ 16 w 326"/>
                  <a:gd name="T39" fmla="*/ 69 h 107"/>
                  <a:gd name="T40" fmla="*/ 13 w 326"/>
                  <a:gd name="T41" fmla="*/ 70 h 107"/>
                  <a:gd name="T42" fmla="*/ 13 w 326"/>
                  <a:gd name="T43" fmla="*/ 75 h 107"/>
                  <a:gd name="T44" fmla="*/ 12 w 326"/>
                  <a:gd name="T45" fmla="*/ 77 h 107"/>
                  <a:gd name="T46" fmla="*/ 12 w 326"/>
                  <a:gd name="T47" fmla="*/ 79 h 107"/>
                  <a:gd name="T48" fmla="*/ 8 w 326"/>
                  <a:gd name="T49" fmla="*/ 82 h 107"/>
                  <a:gd name="T50" fmla="*/ 5 w 326"/>
                  <a:gd name="T51" fmla="*/ 87 h 107"/>
                  <a:gd name="T52" fmla="*/ 5 w 326"/>
                  <a:gd name="T53" fmla="*/ 92 h 107"/>
                  <a:gd name="T54" fmla="*/ 5 w 326"/>
                  <a:gd name="T55" fmla="*/ 99 h 107"/>
                  <a:gd name="T56" fmla="*/ 2 w 326"/>
                  <a:gd name="T57" fmla="*/ 104 h 107"/>
                  <a:gd name="T58" fmla="*/ 0 w 326"/>
                  <a:gd name="T59" fmla="*/ 107 h 107"/>
                  <a:gd name="T60" fmla="*/ 0 w 326"/>
                  <a:gd name="T61" fmla="*/ 107 h 107"/>
                  <a:gd name="T62" fmla="*/ 232 w 326"/>
                  <a:gd name="T63" fmla="*/ 89 h 107"/>
                  <a:gd name="T64" fmla="*/ 232 w 326"/>
                  <a:gd name="T65" fmla="*/ 89 h 107"/>
                  <a:gd name="T66" fmla="*/ 232 w 326"/>
                  <a:gd name="T67" fmla="*/ 88 h 107"/>
                  <a:gd name="T68" fmla="*/ 233 w 326"/>
                  <a:gd name="T69" fmla="*/ 82 h 107"/>
                  <a:gd name="T70" fmla="*/ 233 w 326"/>
                  <a:gd name="T71" fmla="*/ 79 h 107"/>
                  <a:gd name="T72" fmla="*/ 237 w 326"/>
                  <a:gd name="T73" fmla="*/ 75 h 107"/>
                  <a:gd name="T74" fmla="*/ 240 w 326"/>
                  <a:gd name="T75" fmla="*/ 75 h 107"/>
                  <a:gd name="T76" fmla="*/ 244 w 326"/>
                  <a:gd name="T77" fmla="*/ 72 h 107"/>
                  <a:gd name="T78" fmla="*/ 243 w 326"/>
                  <a:gd name="T79" fmla="*/ 68 h 107"/>
                  <a:gd name="T80" fmla="*/ 246 w 326"/>
                  <a:gd name="T81" fmla="*/ 64 h 107"/>
                  <a:gd name="T82" fmla="*/ 280 w 326"/>
                  <a:gd name="T83" fmla="*/ 44 h 107"/>
                  <a:gd name="T84" fmla="*/ 285 w 326"/>
                  <a:gd name="T85" fmla="*/ 41 h 107"/>
                  <a:gd name="T86" fmla="*/ 287 w 326"/>
                  <a:gd name="T87" fmla="*/ 37 h 107"/>
                  <a:gd name="T88" fmla="*/ 291 w 326"/>
                  <a:gd name="T89" fmla="*/ 31 h 107"/>
                  <a:gd name="T90" fmla="*/ 294 w 326"/>
                  <a:gd name="T91" fmla="*/ 31 h 107"/>
                  <a:gd name="T92" fmla="*/ 297 w 326"/>
                  <a:gd name="T93" fmla="*/ 35 h 107"/>
                  <a:gd name="T94" fmla="*/ 301 w 326"/>
                  <a:gd name="T95" fmla="*/ 31 h 107"/>
                  <a:gd name="T96" fmla="*/ 306 w 326"/>
                  <a:gd name="T97" fmla="*/ 25 h 107"/>
                  <a:gd name="T98" fmla="*/ 317 w 326"/>
                  <a:gd name="T99" fmla="*/ 23 h 107"/>
                  <a:gd name="T100" fmla="*/ 318 w 326"/>
                  <a:gd name="T101" fmla="*/ 19 h 107"/>
                  <a:gd name="T102" fmla="*/ 321 w 326"/>
                  <a:gd name="T103" fmla="*/ 14 h 107"/>
                  <a:gd name="T104" fmla="*/ 325 w 326"/>
                  <a:gd name="T105" fmla="*/ 12 h 107"/>
                  <a:gd name="T106" fmla="*/ 326 w 326"/>
                  <a:gd name="T107" fmla="*/ 12 h 107"/>
                  <a:gd name="T108" fmla="*/ 326 w 326"/>
                  <a:gd name="T109" fmla="*/ 0 h 107"/>
                  <a:gd name="T110" fmla="*/ 193 w 326"/>
                  <a:gd name="T111" fmla="*/ 1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6" h="107">
                    <a:moveTo>
                      <a:pt x="193" y="14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3" y="49"/>
                      <a:pt x="23" y="50"/>
                    </a:cubicBezTo>
                    <a:cubicBezTo>
                      <a:pt x="24" y="51"/>
                      <a:pt x="22" y="52"/>
                      <a:pt x="22" y="52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8"/>
                      <a:pt x="232" y="88"/>
                      <a:pt x="232" y="88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3" y="79"/>
                      <a:pt x="233" y="79"/>
                      <a:pt x="233" y="79"/>
                    </a:cubicBezTo>
                    <a:cubicBezTo>
                      <a:pt x="237" y="75"/>
                      <a:pt x="237" y="75"/>
                      <a:pt x="237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44" y="72"/>
                      <a:pt x="244" y="72"/>
                      <a:pt x="244" y="72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80" y="44"/>
                      <a:pt x="280" y="44"/>
                      <a:pt x="280" y="44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287" y="37"/>
                      <a:pt x="287" y="37"/>
                      <a:pt x="287" y="37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17" y="23"/>
                      <a:pt x="317" y="23"/>
                      <a:pt x="317" y="23"/>
                    </a:cubicBezTo>
                    <a:cubicBezTo>
                      <a:pt x="318" y="19"/>
                      <a:pt x="318" y="19"/>
                      <a:pt x="318" y="19"/>
                    </a:cubicBezTo>
                    <a:cubicBezTo>
                      <a:pt x="321" y="14"/>
                      <a:pt x="321" y="14"/>
                      <a:pt x="321" y="14"/>
                    </a:cubicBezTo>
                    <a:cubicBezTo>
                      <a:pt x="325" y="12"/>
                      <a:pt x="325" y="12"/>
                      <a:pt x="325" y="12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0"/>
                      <a:pt x="326" y="0"/>
                      <a:pt x="326" y="0"/>
                    </a:cubicBezTo>
                    <a:lnTo>
                      <a:pt x="193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A4CBA92-182D-5543-BC85-0760D4EE5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1113" y="8210637"/>
                <a:ext cx="1817509" cy="803599"/>
              </a:xfrm>
              <a:custGeom>
                <a:avLst/>
                <a:gdLst>
                  <a:gd name="T0" fmla="*/ 320 w 326"/>
                  <a:gd name="T1" fmla="*/ 28 h 144"/>
                  <a:gd name="T2" fmla="*/ 315 w 326"/>
                  <a:gd name="T3" fmla="*/ 38 h 144"/>
                  <a:gd name="T4" fmla="*/ 311 w 326"/>
                  <a:gd name="T5" fmla="*/ 32 h 144"/>
                  <a:gd name="T6" fmla="*/ 300 w 326"/>
                  <a:gd name="T7" fmla="*/ 30 h 144"/>
                  <a:gd name="T8" fmla="*/ 289 w 326"/>
                  <a:gd name="T9" fmla="*/ 35 h 144"/>
                  <a:gd name="T10" fmla="*/ 285 w 326"/>
                  <a:gd name="T11" fmla="*/ 32 h 144"/>
                  <a:gd name="T12" fmla="*/ 282 w 326"/>
                  <a:gd name="T13" fmla="*/ 25 h 144"/>
                  <a:gd name="T14" fmla="*/ 281 w 326"/>
                  <a:gd name="T15" fmla="*/ 18 h 144"/>
                  <a:gd name="T16" fmla="*/ 284 w 326"/>
                  <a:gd name="T17" fmla="*/ 20 h 144"/>
                  <a:gd name="T18" fmla="*/ 290 w 326"/>
                  <a:gd name="T19" fmla="*/ 29 h 144"/>
                  <a:gd name="T20" fmla="*/ 295 w 326"/>
                  <a:gd name="T21" fmla="*/ 26 h 144"/>
                  <a:gd name="T22" fmla="*/ 305 w 326"/>
                  <a:gd name="T23" fmla="*/ 22 h 144"/>
                  <a:gd name="T24" fmla="*/ 306 w 326"/>
                  <a:gd name="T25" fmla="*/ 16 h 144"/>
                  <a:gd name="T26" fmla="*/ 303 w 326"/>
                  <a:gd name="T27" fmla="*/ 12 h 144"/>
                  <a:gd name="T28" fmla="*/ 312 w 326"/>
                  <a:gd name="T29" fmla="*/ 14 h 144"/>
                  <a:gd name="T30" fmla="*/ 308 w 326"/>
                  <a:gd name="T31" fmla="*/ 4 h 144"/>
                  <a:gd name="T32" fmla="*/ 155 w 326"/>
                  <a:gd name="T33" fmla="*/ 28 h 144"/>
                  <a:gd name="T34" fmla="*/ 93 w 326"/>
                  <a:gd name="T35" fmla="*/ 47 h 144"/>
                  <a:gd name="T36" fmla="*/ 85 w 326"/>
                  <a:gd name="T37" fmla="*/ 58 h 144"/>
                  <a:gd name="T38" fmla="*/ 65 w 326"/>
                  <a:gd name="T39" fmla="*/ 70 h 144"/>
                  <a:gd name="T40" fmla="*/ 55 w 326"/>
                  <a:gd name="T41" fmla="*/ 72 h 144"/>
                  <a:gd name="T42" fmla="*/ 14 w 326"/>
                  <a:gd name="T43" fmla="*/ 99 h 144"/>
                  <a:gd name="T44" fmla="*/ 8 w 326"/>
                  <a:gd name="T45" fmla="*/ 110 h 144"/>
                  <a:gd name="T46" fmla="*/ 1 w 326"/>
                  <a:gd name="T47" fmla="*/ 117 h 144"/>
                  <a:gd name="T48" fmla="*/ 0 w 326"/>
                  <a:gd name="T49" fmla="*/ 124 h 144"/>
                  <a:gd name="T50" fmla="*/ 83 w 326"/>
                  <a:gd name="T51" fmla="*/ 104 h 144"/>
                  <a:gd name="T52" fmla="*/ 108 w 326"/>
                  <a:gd name="T53" fmla="*/ 105 h 144"/>
                  <a:gd name="T54" fmla="*/ 123 w 326"/>
                  <a:gd name="T55" fmla="*/ 100 h 144"/>
                  <a:gd name="T56" fmla="*/ 142 w 326"/>
                  <a:gd name="T57" fmla="*/ 114 h 144"/>
                  <a:gd name="T58" fmla="*/ 243 w 326"/>
                  <a:gd name="T59" fmla="*/ 140 h 144"/>
                  <a:gd name="T60" fmla="*/ 256 w 326"/>
                  <a:gd name="T61" fmla="*/ 136 h 144"/>
                  <a:gd name="T62" fmla="*/ 263 w 326"/>
                  <a:gd name="T63" fmla="*/ 117 h 144"/>
                  <a:gd name="T64" fmla="*/ 271 w 326"/>
                  <a:gd name="T65" fmla="*/ 106 h 144"/>
                  <a:gd name="T66" fmla="*/ 270 w 326"/>
                  <a:gd name="T67" fmla="*/ 100 h 144"/>
                  <a:gd name="T68" fmla="*/ 272 w 326"/>
                  <a:gd name="T69" fmla="*/ 97 h 144"/>
                  <a:gd name="T70" fmla="*/ 278 w 326"/>
                  <a:gd name="T71" fmla="*/ 100 h 144"/>
                  <a:gd name="T72" fmla="*/ 281 w 326"/>
                  <a:gd name="T73" fmla="*/ 95 h 144"/>
                  <a:gd name="T74" fmla="*/ 285 w 326"/>
                  <a:gd name="T75" fmla="*/ 95 h 144"/>
                  <a:gd name="T76" fmla="*/ 296 w 326"/>
                  <a:gd name="T77" fmla="*/ 91 h 144"/>
                  <a:gd name="T78" fmla="*/ 301 w 326"/>
                  <a:gd name="T79" fmla="*/ 87 h 144"/>
                  <a:gd name="T80" fmla="*/ 308 w 326"/>
                  <a:gd name="T81" fmla="*/ 81 h 144"/>
                  <a:gd name="T82" fmla="*/ 308 w 326"/>
                  <a:gd name="T83" fmla="*/ 75 h 144"/>
                  <a:gd name="T84" fmla="*/ 301 w 326"/>
                  <a:gd name="T85" fmla="*/ 78 h 144"/>
                  <a:gd name="T86" fmla="*/ 291 w 326"/>
                  <a:gd name="T87" fmla="*/ 83 h 144"/>
                  <a:gd name="T88" fmla="*/ 283 w 326"/>
                  <a:gd name="T89" fmla="*/ 77 h 144"/>
                  <a:gd name="T90" fmla="*/ 288 w 326"/>
                  <a:gd name="T91" fmla="*/ 77 h 144"/>
                  <a:gd name="T92" fmla="*/ 296 w 326"/>
                  <a:gd name="T93" fmla="*/ 73 h 144"/>
                  <a:gd name="T94" fmla="*/ 297 w 326"/>
                  <a:gd name="T95" fmla="*/ 68 h 144"/>
                  <a:gd name="T96" fmla="*/ 296 w 326"/>
                  <a:gd name="T97" fmla="*/ 64 h 144"/>
                  <a:gd name="T98" fmla="*/ 280 w 326"/>
                  <a:gd name="T99" fmla="*/ 58 h 144"/>
                  <a:gd name="T100" fmla="*/ 290 w 326"/>
                  <a:gd name="T101" fmla="*/ 57 h 144"/>
                  <a:gd name="T102" fmla="*/ 294 w 326"/>
                  <a:gd name="T103" fmla="*/ 55 h 144"/>
                  <a:gd name="T104" fmla="*/ 294 w 326"/>
                  <a:gd name="T105" fmla="*/ 51 h 144"/>
                  <a:gd name="T106" fmla="*/ 300 w 326"/>
                  <a:gd name="T107" fmla="*/ 58 h 144"/>
                  <a:gd name="T108" fmla="*/ 306 w 326"/>
                  <a:gd name="T109" fmla="*/ 58 h 144"/>
                  <a:gd name="T110" fmla="*/ 317 w 326"/>
                  <a:gd name="T111" fmla="*/ 57 h 144"/>
                  <a:gd name="T112" fmla="*/ 319 w 326"/>
                  <a:gd name="T113" fmla="*/ 48 h 144"/>
                  <a:gd name="T114" fmla="*/ 322 w 326"/>
                  <a:gd name="T115" fmla="*/ 42 h 144"/>
                  <a:gd name="T116" fmla="*/ 325 w 326"/>
                  <a:gd name="T117" fmla="*/ 3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6" h="144">
                    <a:moveTo>
                      <a:pt x="324" y="34"/>
                    </a:moveTo>
                    <a:cubicBezTo>
                      <a:pt x="322" y="31"/>
                      <a:pt x="322" y="31"/>
                      <a:pt x="322" y="31"/>
                    </a:cubicBezTo>
                    <a:cubicBezTo>
                      <a:pt x="320" y="28"/>
                      <a:pt x="320" y="28"/>
                      <a:pt x="320" y="28"/>
                    </a:cubicBezTo>
                    <a:cubicBezTo>
                      <a:pt x="317" y="28"/>
                      <a:pt x="317" y="28"/>
                      <a:pt x="317" y="28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12" y="38"/>
                      <a:pt x="312" y="38"/>
                      <a:pt x="312" y="38"/>
                    </a:cubicBezTo>
                    <a:cubicBezTo>
                      <a:pt x="311" y="32"/>
                      <a:pt x="311" y="32"/>
                      <a:pt x="311" y="32"/>
                    </a:cubicBezTo>
                    <a:cubicBezTo>
                      <a:pt x="309" y="28"/>
                      <a:pt x="309" y="28"/>
                      <a:pt x="309" y="28"/>
                    </a:cubicBezTo>
                    <a:cubicBezTo>
                      <a:pt x="306" y="27"/>
                      <a:pt x="306" y="27"/>
                      <a:pt x="306" y="27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0"/>
                      <a:pt x="298" y="30"/>
                      <a:pt x="298" y="30"/>
                    </a:cubicBezTo>
                    <a:cubicBezTo>
                      <a:pt x="292" y="32"/>
                      <a:pt x="292" y="32"/>
                      <a:pt x="292" y="32"/>
                    </a:cubicBezTo>
                    <a:cubicBezTo>
                      <a:pt x="289" y="35"/>
                      <a:pt x="289" y="35"/>
                      <a:pt x="289" y="35"/>
                    </a:cubicBezTo>
                    <a:cubicBezTo>
                      <a:pt x="286" y="39"/>
                      <a:pt x="286" y="39"/>
                      <a:pt x="286" y="39"/>
                    </a:cubicBezTo>
                    <a:cubicBezTo>
                      <a:pt x="285" y="37"/>
                      <a:pt x="285" y="37"/>
                      <a:pt x="285" y="37"/>
                    </a:cubicBezTo>
                    <a:cubicBezTo>
                      <a:pt x="285" y="32"/>
                      <a:pt x="285" y="32"/>
                      <a:pt x="285" y="32"/>
                    </a:cubicBezTo>
                    <a:cubicBezTo>
                      <a:pt x="285" y="30"/>
                      <a:pt x="285" y="30"/>
                      <a:pt x="285" y="30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2" y="25"/>
                      <a:pt x="282" y="25"/>
                      <a:pt x="282" y="25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0"/>
                      <a:pt x="281" y="20"/>
                      <a:pt x="281" y="20"/>
                    </a:cubicBezTo>
                    <a:cubicBezTo>
                      <a:pt x="281" y="18"/>
                      <a:pt x="281" y="18"/>
                      <a:pt x="281" y="18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4" y="20"/>
                      <a:pt x="284" y="20"/>
                      <a:pt x="284" y="20"/>
                    </a:cubicBezTo>
                    <a:cubicBezTo>
                      <a:pt x="285" y="26"/>
                      <a:pt x="285" y="26"/>
                      <a:pt x="285" y="26"/>
                    </a:cubicBezTo>
                    <a:cubicBezTo>
                      <a:pt x="287" y="31"/>
                      <a:pt x="287" y="31"/>
                      <a:pt x="287" y="31"/>
                    </a:cubicBezTo>
                    <a:cubicBezTo>
                      <a:pt x="290" y="29"/>
                      <a:pt x="290" y="29"/>
                      <a:pt x="290" y="29"/>
                    </a:cubicBezTo>
                    <a:cubicBezTo>
                      <a:pt x="291" y="28"/>
                      <a:pt x="291" y="28"/>
                      <a:pt x="291" y="28"/>
                    </a:cubicBezTo>
                    <a:cubicBezTo>
                      <a:pt x="294" y="26"/>
                      <a:pt x="294" y="26"/>
                      <a:pt x="294" y="26"/>
                    </a:cubicBezTo>
                    <a:cubicBezTo>
                      <a:pt x="295" y="26"/>
                      <a:pt x="295" y="26"/>
                      <a:pt x="295" y="26"/>
                    </a:cubicBezTo>
                    <a:cubicBezTo>
                      <a:pt x="299" y="24"/>
                      <a:pt x="299" y="24"/>
                      <a:pt x="299" y="24"/>
                    </a:cubicBezTo>
                    <a:cubicBezTo>
                      <a:pt x="300" y="22"/>
                      <a:pt x="300" y="22"/>
                      <a:pt x="300" y="22"/>
                    </a:cubicBezTo>
                    <a:cubicBezTo>
                      <a:pt x="305" y="22"/>
                      <a:pt x="305" y="22"/>
                      <a:pt x="305" y="22"/>
                    </a:cubicBezTo>
                    <a:cubicBezTo>
                      <a:pt x="306" y="19"/>
                      <a:pt x="306" y="19"/>
                      <a:pt x="306" y="19"/>
                    </a:cubicBezTo>
                    <a:cubicBezTo>
                      <a:pt x="307" y="18"/>
                      <a:pt x="307" y="18"/>
                      <a:pt x="307" y="18"/>
                    </a:cubicBezTo>
                    <a:cubicBezTo>
                      <a:pt x="307" y="18"/>
                      <a:pt x="306" y="17"/>
                      <a:pt x="306" y="16"/>
                    </a:cubicBezTo>
                    <a:cubicBezTo>
                      <a:pt x="305" y="16"/>
                      <a:pt x="305" y="16"/>
                      <a:pt x="305" y="16"/>
                    </a:cubicBezTo>
                    <a:cubicBezTo>
                      <a:pt x="303" y="13"/>
                      <a:pt x="303" y="13"/>
                      <a:pt x="303" y="13"/>
                    </a:cubicBezTo>
                    <a:cubicBezTo>
                      <a:pt x="303" y="12"/>
                      <a:pt x="303" y="12"/>
                      <a:pt x="303" y="12"/>
                    </a:cubicBezTo>
                    <a:cubicBezTo>
                      <a:pt x="304" y="12"/>
                      <a:pt x="304" y="12"/>
                      <a:pt x="304" y="12"/>
                    </a:cubicBezTo>
                    <a:cubicBezTo>
                      <a:pt x="309" y="14"/>
                      <a:pt x="309" y="14"/>
                      <a:pt x="309" y="14"/>
                    </a:cubicBezTo>
                    <a:cubicBezTo>
                      <a:pt x="312" y="14"/>
                      <a:pt x="312" y="14"/>
                      <a:pt x="312" y="14"/>
                    </a:cubicBezTo>
                    <a:cubicBezTo>
                      <a:pt x="312" y="11"/>
                      <a:pt x="312" y="11"/>
                      <a:pt x="312" y="11"/>
                    </a:cubicBezTo>
                    <a:cubicBezTo>
                      <a:pt x="309" y="7"/>
                      <a:pt x="309" y="7"/>
                      <a:pt x="309" y="7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218" y="18"/>
                      <a:pt x="218" y="18"/>
                      <a:pt x="218" y="18"/>
                    </a:cubicBezTo>
                    <a:cubicBezTo>
                      <a:pt x="155" y="28"/>
                      <a:pt x="155" y="28"/>
                      <a:pt x="155" y="28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5" y="110"/>
                      <a:pt x="5" y="110"/>
                      <a:pt x="5" y="110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" y="117"/>
                      <a:pt x="1" y="117"/>
                      <a:pt x="1" y="117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32" y="101"/>
                      <a:pt x="132" y="101"/>
                      <a:pt x="132" y="101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234" y="144"/>
                      <a:pt x="234" y="144"/>
                      <a:pt x="234" y="144"/>
                    </a:cubicBezTo>
                    <a:cubicBezTo>
                      <a:pt x="243" y="140"/>
                      <a:pt x="243" y="140"/>
                      <a:pt x="243" y="140"/>
                    </a:cubicBezTo>
                    <a:cubicBezTo>
                      <a:pt x="245" y="140"/>
                      <a:pt x="245" y="140"/>
                      <a:pt x="245" y="140"/>
                    </a:cubicBezTo>
                    <a:cubicBezTo>
                      <a:pt x="254" y="139"/>
                      <a:pt x="254" y="139"/>
                      <a:pt x="254" y="139"/>
                    </a:cubicBezTo>
                    <a:cubicBezTo>
                      <a:pt x="256" y="136"/>
                      <a:pt x="256" y="136"/>
                      <a:pt x="256" y="136"/>
                    </a:cubicBezTo>
                    <a:cubicBezTo>
                      <a:pt x="259" y="133"/>
                      <a:pt x="259" y="133"/>
                      <a:pt x="259" y="133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3" y="117"/>
                      <a:pt x="263" y="117"/>
                      <a:pt x="263" y="117"/>
                    </a:cubicBezTo>
                    <a:cubicBezTo>
                      <a:pt x="267" y="111"/>
                      <a:pt x="267" y="111"/>
                      <a:pt x="267" y="111"/>
                    </a:cubicBezTo>
                    <a:cubicBezTo>
                      <a:pt x="271" y="108"/>
                      <a:pt x="271" y="108"/>
                      <a:pt x="271" y="108"/>
                    </a:cubicBezTo>
                    <a:cubicBezTo>
                      <a:pt x="271" y="106"/>
                      <a:pt x="271" y="106"/>
                      <a:pt x="271" y="106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69" y="101"/>
                      <a:pt x="269" y="101"/>
                      <a:pt x="269" y="101"/>
                    </a:cubicBezTo>
                    <a:cubicBezTo>
                      <a:pt x="270" y="100"/>
                      <a:pt x="270" y="100"/>
                      <a:pt x="270" y="100"/>
                    </a:cubicBezTo>
                    <a:cubicBezTo>
                      <a:pt x="270" y="98"/>
                      <a:pt x="270" y="98"/>
                      <a:pt x="270" y="98"/>
                    </a:cubicBezTo>
                    <a:cubicBezTo>
                      <a:pt x="271" y="97"/>
                      <a:pt x="271" y="97"/>
                      <a:pt x="271" y="97"/>
                    </a:cubicBezTo>
                    <a:cubicBezTo>
                      <a:pt x="272" y="97"/>
                      <a:pt x="272" y="97"/>
                      <a:pt x="272" y="97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4" y="102"/>
                      <a:pt x="274" y="102"/>
                      <a:pt x="274" y="102"/>
                    </a:cubicBezTo>
                    <a:cubicBezTo>
                      <a:pt x="278" y="100"/>
                      <a:pt x="278" y="100"/>
                      <a:pt x="278" y="100"/>
                    </a:cubicBezTo>
                    <a:cubicBezTo>
                      <a:pt x="281" y="99"/>
                      <a:pt x="281" y="99"/>
                      <a:pt x="281" y="99"/>
                    </a:cubicBezTo>
                    <a:cubicBezTo>
                      <a:pt x="281" y="97"/>
                      <a:pt x="281" y="97"/>
                      <a:pt x="281" y="97"/>
                    </a:cubicBezTo>
                    <a:cubicBezTo>
                      <a:pt x="281" y="95"/>
                      <a:pt x="281" y="95"/>
                      <a:pt x="281" y="95"/>
                    </a:cubicBezTo>
                    <a:cubicBezTo>
                      <a:pt x="283" y="94"/>
                      <a:pt x="283" y="94"/>
                      <a:pt x="283" y="94"/>
                    </a:cubicBezTo>
                    <a:cubicBezTo>
                      <a:pt x="283" y="93"/>
                      <a:pt x="283" y="93"/>
                      <a:pt x="283" y="93"/>
                    </a:cubicBezTo>
                    <a:cubicBezTo>
                      <a:pt x="285" y="95"/>
                      <a:pt x="285" y="95"/>
                      <a:pt x="285" y="95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4" y="91"/>
                      <a:pt x="294" y="91"/>
                      <a:pt x="294" y="91"/>
                    </a:cubicBezTo>
                    <a:cubicBezTo>
                      <a:pt x="296" y="91"/>
                      <a:pt x="296" y="91"/>
                      <a:pt x="296" y="91"/>
                    </a:cubicBezTo>
                    <a:cubicBezTo>
                      <a:pt x="299" y="89"/>
                      <a:pt x="299" y="89"/>
                      <a:pt x="299" y="89"/>
                    </a:cubicBezTo>
                    <a:cubicBezTo>
                      <a:pt x="301" y="88"/>
                      <a:pt x="301" y="88"/>
                      <a:pt x="301" y="88"/>
                    </a:cubicBezTo>
                    <a:cubicBezTo>
                      <a:pt x="301" y="87"/>
                      <a:pt x="301" y="87"/>
                      <a:pt x="301" y="87"/>
                    </a:cubicBezTo>
                    <a:cubicBezTo>
                      <a:pt x="305" y="90"/>
                      <a:pt x="305" y="90"/>
                      <a:pt x="305" y="90"/>
                    </a:cubicBezTo>
                    <a:cubicBezTo>
                      <a:pt x="307" y="86"/>
                      <a:pt x="307" y="86"/>
                      <a:pt x="307" y="86"/>
                    </a:cubicBezTo>
                    <a:cubicBezTo>
                      <a:pt x="308" y="81"/>
                      <a:pt x="308" y="81"/>
                      <a:pt x="308" y="81"/>
                    </a:cubicBezTo>
                    <a:cubicBezTo>
                      <a:pt x="309" y="79"/>
                      <a:pt x="309" y="79"/>
                      <a:pt x="309" y="79"/>
                    </a:cubicBezTo>
                    <a:cubicBezTo>
                      <a:pt x="310" y="77"/>
                      <a:pt x="310" y="77"/>
                      <a:pt x="310" y="77"/>
                    </a:cubicBezTo>
                    <a:cubicBezTo>
                      <a:pt x="310" y="77"/>
                      <a:pt x="309" y="74"/>
                      <a:pt x="308" y="75"/>
                    </a:cubicBezTo>
                    <a:cubicBezTo>
                      <a:pt x="307" y="75"/>
                      <a:pt x="304" y="76"/>
                      <a:pt x="304" y="76"/>
                    </a:cubicBezTo>
                    <a:cubicBezTo>
                      <a:pt x="303" y="78"/>
                      <a:pt x="303" y="78"/>
                      <a:pt x="303" y="78"/>
                    </a:cubicBezTo>
                    <a:cubicBezTo>
                      <a:pt x="301" y="78"/>
                      <a:pt x="301" y="78"/>
                      <a:pt x="301" y="78"/>
                    </a:cubicBezTo>
                    <a:cubicBezTo>
                      <a:pt x="299" y="80"/>
                      <a:pt x="299" y="80"/>
                      <a:pt x="299" y="80"/>
                    </a:cubicBezTo>
                    <a:cubicBezTo>
                      <a:pt x="294" y="83"/>
                      <a:pt x="294" y="83"/>
                      <a:pt x="294" y="83"/>
                    </a:cubicBezTo>
                    <a:cubicBezTo>
                      <a:pt x="291" y="83"/>
                      <a:pt x="291" y="83"/>
                      <a:pt x="291" y="83"/>
                    </a:cubicBezTo>
                    <a:cubicBezTo>
                      <a:pt x="283" y="81"/>
                      <a:pt x="283" y="81"/>
                      <a:pt x="283" y="81"/>
                    </a:cubicBezTo>
                    <a:cubicBezTo>
                      <a:pt x="283" y="79"/>
                      <a:pt x="283" y="79"/>
                      <a:pt x="283" y="79"/>
                    </a:cubicBezTo>
                    <a:cubicBezTo>
                      <a:pt x="283" y="77"/>
                      <a:pt x="283" y="77"/>
                      <a:pt x="283" y="77"/>
                    </a:cubicBezTo>
                    <a:cubicBezTo>
                      <a:pt x="284" y="76"/>
                      <a:pt x="284" y="76"/>
                      <a:pt x="284" y="76"/>
                    </a:cubicBezTo>
                    <a:cubicBezTo>
                      <a:pt x="286" y="76"/>
                      <a:pt x="286" y="76"/>
                      <a:pt x="286" y="76"/>
                    </a:cubicBezTo>
                    <a:cubicBezTo>
                      <a:pt x="288" y="77"/>
                      <a:pt x="288" y="77"/>
                      <a:pt x="288" y="77"/>
                    </a:cubicBezTo>
                    <a:cubicBezTo>
                      <a:pt x="293" y="77"/>
                      <a:pt x="293" y="77"/>
                      <a:pt x="293" y="77"/>
                    </a:cubicBezTo>
                    <a:cubicBezTo>
                      <a:pt x="296" y="75"/>
                      <a:pt x="296" y="75"/>
                      <a:pt x="296" y="75"/>
                    </a:cubicBezTo>
                    <a:cubicBezTo>
                      <a:pt x="296" y="73"/>
                      <a:pt x="296" y="73"/>
                      <a:pt x="296" y="73"/>
                    </a:cubicBezTo>
                    <a:cubicBezTo>
                      <a:pt x="295" y="71"/>
                      <a:pt x="295" y="71"/>
                      <a:pt x="295" y="71"/>
                    </a:cubicBezTo>
                    <a:cubicBezTo>
                      <a:pt x="296" y="68"/>
                      <a:pt x="296" y="68"/>
                      <a:pt x="296" y="68"/>
                    </a:cubicBezTo>
                    <a:cubicBezTo>
                      <a:pt x="297" y="68"/>
                      <a:pt x="297" y="68"/>
                      <a:pt x="297" y="68"/>
                    </a:cubicBezTo>
                    <a:cubicBezTo>
                      <a:pt x="299" y="66"/>
                      <a:pt x="299" y="66"/>
                      <a:pt x="299" y="66"/>
                    </a:cubicBezTo>
                    <a:cubicBezTo>
                      <a:pt x="299" y="64"/>
                      <a:pt x="299" y="64"/>
                      <a:pt x="299" y="64"/>
                    </a:cubicBezTo>
                    <a:cubicBezTo>
                      <a:pt x="296" y="64"/>
                      <a:pt x="296" y="64"/>
                      <a:pt x="296" y="64"/>
                    </a:cubicBezTo>
                    <a:cubicBezTo>
                      <a:pt x="290" y="61"/>
                      <a:pt x="290" y="61"/>
                      <a:pt x="290" y="61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0" y="57"/>
                      <a:pt x="280" y="57"/>
                      <a:pt x="280" y="57"/>
                    </a:cubicBezTo>
                    <a:cubicBezTo>
                      <a:pt x="284" y="57"/>
                      <a:pt x="284" y="57"/>
                      <a:pt x="284" y="57"/>
                    </a:cubicBezTo>
                    <a:cubicBezTo>
                      <a:pt x="290" y="57"/>
                      <a:pt x="290" y="57"/>
                      <a:pt x="290" y="57"/>
                    </a:cubicBezTo>
                    <a:cubicBezTo>
                      <a:pt x="294" y="59"/>
                      <a:pt x="294" y="59"/>
                      <a:pt x="294" y="59"/>
                    </a:cubicBezTo>
                    <a:cubicBezTo>
                      <a:pt x="295" y="57"/>
                      <a:pt x="295" y="57"/>
                      <a:pt x="295" y="57"/>
                    </a:cubicBezTo>
                    <a:cubicBezTo>
                      <a:pt x="294" y="55"/>
                      <a:pt x="294" y="55"/>
                      <a:pt x="294" y="55"/>
                    </a:cubicBezTo>
                    <a:cubicBezTo>
                      <a:pt x="293" y="54"/>
                      <a:pt x="293" y="54"/>
                      <a:pt x="293" y="54"/>
                    </a:cubicBezTo>
                    <a:cubicBezTo>
                      <a:pt x="292" y="52"/>
                      <a:pt x="292" y="52"/>
                      <a:pt x="292" y="52"/>
                    </a:cubicBezTo>
                    <a:cubicBezTo>
                      <a:pt x="294" y="51"/>
                      <a:pt x="294" y="51"/>
                      <a:pt x="294" y="51"/>
                    </a:cubicBezTo>
                    <a:cubicBezTo>
                      <a:pt x="297" y="51"/>
                      <a:pt x="297" y="51"/>
                      <a:pt x="297" y="51"/>
                    </a:cubicBezTo>
                    <a:cubicBezTo>
                      <a:pt x="298" y="56"/>
                      <a:pt x="298" y="56"/>
                      <a:pt x="298" y="56"/>
                    </a:cubicBezTo>
                    <a:cubicBezTo>
                      <a:pt x="300" y="58"/>
                      <a:pt x="300" y="58"/>
                      <a:pt x="300" y="58"/>
                    </a:cubicBezTo>
                    <a:cubicBezTo>
                      <a:pt x="303" y="58"/>
                      <a:pt x="303" y="58"/>
                      <a:pt x="303" y="58"/>
                    </a:cubicBezTo>
                    <a:cubicBezTo>
                      <a:pt x="304" y="57"/>
                      <a:pt x="304" y="57"/>
                      <a:pt x="304" y="57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10" y="58"/>
                      <a:pt x="310" y="58"/>
                      <a:pt x="310" y="58"/>
                    </a:cubicBezTo>
                    <a:cubicBezTo>
                      <a:pt x="316" y="58"/>
                      <a:pt x="316" y="58"/>
                      <a:pt x="316" y="58"/>
                    </a:cubicBezTo>
                    <a:cubicBezTo>
                      <a:pt x="317" y="57"/>
                      <a:pt x="317" y="57"/>
                      <a:pt x="317" y="57"/>
                    </a:cubicBezTo>
                    <a:cubicBezTo>
                      <a:pt x="317" y="53"/>
                      <a:pt x="317" y="53"/>
                      <a:pt x="317" y="53"/>
                    </a:cubicBezTo>
                    <a:cubicBezTo>
                      <a:pt x="318" y="51"/>
                      <a:pt x="318" y="51"/>
                      <a:pt x="318" y="51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9" y="46"/>
                      <a:pt x="319" y="46"/>
                      <a:pt x="319" y="46"/>
                    </a:cubicBezTo>
                    <a:cubicBezTo>
                      <a:pt x="320" y="42"/>
                      <a:pt x="320" y="42"/>
                      <a:pt x="320" y="42"/>
                    </a:cubicBezTo>
                    <a:cubicBezTo>
                      <a:pt x="322" y="42"/>
                      <a:pt x="322" y="42"/>
                      <a:pt x="322" y="42"/>
                    </a:cubicBezTo>
                    <a:cubicBezTo>
                      <a:pt x="323" y="44"/>
                      <a:pt x="323" y="44"/>
                      <a:pt x="323" y="44"/>
                    </a:cubicBezTo>
                    <a:cubicBezTo>
                      <a:pt x="325" y="42"/>
                      <a:pt x="325" y="42"/>
                      <a:pt x="325" y="42"/>
                    </a:cubicBezTo>
                    <a:cubicBezTo>
                      <a:pt x="325" y="39"/>
                      <a:pt x="325" y="39"/>
                      <a:pt x="325" y="39"/>
                    </a:cubicBezTo>
                    <a:cubicBezTo>
                      <a:pt x="326" y="37"/>
                      <a:pt x="326" y="37"/>
                      <a:pt x="326" y="37"/>
                    </a:cubicBezTo>
                    <a:lnTo>
                      <a:pt x="324" y="3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1A40368-F5C5-0240-A585-F91856081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7705" y="8869328"/>
                <a:ext cx="1119480" cy="1205403"/>
              </a:xfrm>
              <a:custGeom>
                <a:avLst/>
                <a:gdLst>
                  <a:gd name="T0" fmla="*/ 196 w 201"/>
                  <a:gd name="T1" fmla="*/ 127 h 216"/>
                  <a:gd name="T2" fmla="*/ 195 w 201"/>
                  <a:gd name="T3" fmla="*/ 120 h 216"/>
                  <a:gd name="T4" fmla="*/ 191 w 201"/>
                  <a:gd name="T5" fmla="*/ 115 h 216"/>
                  <a:gd name="T6" fmla="*/ 190 w 201"/>
                  <a:gd name="T7" fmla="*/ 110 h 216"/>
                  <a:gd name="T8" fmla="*/ 187 w 201"/>
                  <a:gd name="T9" fmla="*/ 107 h 216"/>
                  <a:gd name="T10" fmla="*/ 183 w 201"/>
                  <a:gd name="T11" fmla="*/ 106 h 216"/>
                  <a:gd name="T12" fmla="*/ 181 w 201"/>
                  <a:gd name="T13" fmla="*/ 101 h 216"/>
                  <a:gd name="T14" fmla="*/ 179 w 201"/>
                  <a:gd name="T15" fmla="*/ 96 h 216"/>
                  <a:gd name="T16" fmla="*/ 174 w 201"/>
                  <a:gd name="T17" fmla="*/ 89 h 216"/>
                  <a:gd name="T18" fmla="*/ 168 w 201"/>
                  <a:gd name="T19" fmla="*/ 84 h 216"/>
                  <a:gd name="T20" fmla="*/ 158 w 201"/>
                  <a:gd name="T21" fmla="*/ 78 h 216"/>
                  <a:gd name="T22" fmla="*/ 147 w 201"/>
                  <a:gd name="T23" fmla="*/ 63 h 216"/>
                  <a:gd name="T24" fmla="*/ 126 w 201"/>
                  <a:gd name="T25" fmla="*/ 46 h 216"/>
                  <a:gd name="T26" fmla="*/ 116 w 201"/>
                  <a:gd name="T27" fmla="*/ 35 h 216"/>
                  <a:gd name="T28" fmla="*/ 111 w 201"/>
                  <a:gd name="T29" fmla="*/ 27 h 216"/>
                  <a:gd name="T30" fmla="*/ 96 w 201"/>
                  <a:gd name="T31" fmla="*/ 19 h 216"/>
                  <a:gd name="T32" fmla="*/ 92 w 201"/>
                  <a:gd name="T33" fmla="*/ 14 h 216"/>
                  <a:gd name="T34" fmla="*/ 97 w 201"/>
                  <a:gd name="T35" fmla="*/ 8 h 216"/>
                  <a:gd name="T36" fmla="*/ 103 w 201"/>
                  <a:gd name="T37" fmla="*/ 4 h 216"/>
                  <a:gd name="T38" fmla="*/ 104 w 201"/>
                  <a:gd name="T39" fmla="*/ 0 h 216"/>
                  <a:gd name="T40" fmla="*/ 48 w 201"/>
                  <a:gd name="T41" fmla="*/ 6 h 216"/>
                  <a:gd name="T42" fmla="*/ 0 w 201"/>
                  <a:gd name="T43" fmla="*/ 10 h 216"/>
                  <a:gd name="T44" fmla="*/ 11 w 201"/>
                  <a:gd name="T45" fmla="*/ 58 h 216"/>
                  <a:gd name="T46" fmla="*/ 25 w 201"/>
                  <a:gd name="T47" fmla="*/ 107 h 216"/>
                  <a:gd name="T48" fmla="*/ 38 w 201"/>
                  <a:gd name="T49" fmla="*/ 128 h 216"/>
                  <a:gd name="T50" fmla="*/ 39 w 201"/>
                  <a:gd name="T51" fmla="*/ 137 h 216"/>
                  <a:gd name="T52" fmla="*/ 40 w 201"/>
                  <a:gd name="T53" fmla="*/ 144 h 216"/>
                  <a:gd name="T54" fmla="*/ 39 w 201"/>
                  <a:gd name="T55" fmla="*/ 150 h 216"/>
                  <a:gd name="T56" fmla="*/ 35 w 201"/>
                  <a:gd name="T57" fmla="*/ 157 h 216"/>
                  <a:gd name="T58" fmla="*/ 37 w 201"/>
                  <a:gd name="T59" fmla="*/ 172 h 216"/>
                  <a:gd name="T60" fmla="*/ 40 w 201"/>
                  <a:gd name="T61" fmla="*/ 182 h 216"/>
                  <a:gd name="T62" fmla="*/ 37 w 201"/>
                  <a:gd name="T63" fmla="*/ 186 h 216"/>
                  <a:gd name="T64" fmla="*/ 41 w 201"/>
                  <a:gd name="T65" fmla="*/ 193 h 216"/>
                  <a:gd name="T66" fmla="*/ 46 w 201"/>
                  <a:gd name="T67" fmla="*/ 201 h 216"/>
                  <a:gd name="T68" fmla="*/ 160 w 201"/>
                  <a:gd name="T69" fmla="*/ 207 h 216"/>
                  <a:gd name="T70" fmla="*/ 169 w 201"/>
                  <a:gd name="T71" fmla="*/ 216 h 216"/>
                  <a:gd name="T72" fmla="*/ 166 w 201"/>
                  <a:gd name="T73" fmla="*/ 193 h 216"/>
                  <a:gd name="T74" fmla="*/ 183 w 201"/>
                  <a:gd name="T75" fmla="*/ 196 h 216"/>
                  <a:gd name="T76" fmla="*/ 185 w 201"/>
                  <a:gd name="T77" fmla="*/ 189 h 216"/>
                  <a:gd name="T78" fmla="*/ 182 w 201"/>
                  <a:gd name="T79" fmla="*/ 187 h 216"/>
                  <a:gd name="T80" fmla="*/ 180 w 201"/>
                  <a:gd name="T81" fmla="*/ 183 h 216"/>
                  <a:gd name="T82" fmla="*/ 185 w 201"/>
                  <a:gd name="T83" fmla="*/ 183 h 216"/>
                  <a:gd name="T84" fmla="*/ 183 w 201"/>
                  <a:gd name="T85" fmla="*/ 177 h 216"/>
                  <a:gd name="T86" fmla="*/ 188 w 201"/>
                  <a:gd name="T87" fmla="*/ 174 h 216"/>
                  <a:gd name="T88" fmla="*/ 187 w 201"/>
                  <a:gd name="T89" fmla="*/ 168 h 216"/>
                  <a:gd name="T90" fmla="*/ 188 w 201"/>
                  <a:gd name="T91" fmla="*/ 165 h 216"/>
                  <a:gd name="T92" fmla="*/ 189 w 201"/>
                  <a:gd name="T93" fmla="*/ 161 h 216"/>
                  <a:gd name="T94" fmla="*/ 189 w 201"/>
                  <a:gd name="T95" fmla="*/ 151 h 216"/>
                  <a:gd name="T96" fmla="*/ 194 w 201"/>
                  <a:gd name="T97" fmla="*/ 152 h 216"/>
                  <a:gd name="T98" fmla="*/ 193 w 201"/>
                  <a:gd name="T99" fmla="*/ 149 h 216"/>
                  <a:gd name="T100" fmla="*/ 189 w 201"/>
                  <a:gd name="T101" fmla="*/ 144 h 216"/>
                  <a:gd name="T102" fmla="*/ 196 w 201"/>
                  <a:gd name="T103" fmla="*/ 144 h 216"/>
                  <a:gd name="T104" fmla="*/ 193 w 201"/>
                  <a:gd name="T105" fmla="*/ 141 h 216"/>
                  <a:gd name="T106" fmla="*/ 192 w 201"/>
                  <a:gd name="T107" fmla="*/ 137 h 216"/>
                  <a:gd name="T108" fmla="*/ 197 w 201"/>
                  <a:gd name="T109" fmla="*/ 138 h 216"/>
                  <a:gd name="T110" fmla="*/ 199 w 201"/>
                  <a:gd name="T111" fmla="*/ 134 h 216"/>
                  <a:gd name="T112" fmla="*/ 201 w 201"/>
                  <a:gd name="T113" fmla="*/ 130 h 216"/>
                  <a:gd name="T114" fmla="*/ 198 w 201"/>
                  <a:gd name="T115" fmla="*/ 12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1" h="216">
                    <a:moveTo>
                      <a:pt x="198" y="128"/>
                    </a:moveTo>
                    <a:cubicBezTo>
                      <a:pt x="196" y="127"/>
                      <a:pt x="196" y="127"/>
                      <a:pt x="196" y="127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19"/>
                      <a:pt x="195" y="119"/>
                      <a:pt x="195" y="119"/>
                    </a:cubicBezTo>
                    <a:cubicBezTo>
                      <a:pt x="191" y="115"/>
                      <a:pt x="191" y="115"/>
                      <a:pt x="191" y="115"/>
                    </a:cubicBezTo>
                    <a:cubicBezTo>
                      <a:pt x="190" y="112"/>
                      <a:pt x="190" y="112"/>
                      <a:pt x="190" y="112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90" y="109"/>
                      <a:pt x="190" y="109"/>
                      <a:pt x="190" y="109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4" y="106"/>
                      <a:pt x="184" y="106"/>
                      <a:pt x="184" y="106"/>
                    </a:cubicBezTo>
                    <a:cubicBezTo>
                      <a:pt x="183" y="106"/>
                      <a:pt x="183" y="106"/>
                      <a:pt x="183" y="106"/>
                    </a:cubicBezTo>
                    <a:cubicBezTo>
                      <a:pt x="182" y="104"/>
                      <a:pt x="182" y="104"/>
                      <a:pt x="182" y="104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9"/>
                      <a:pt x="174" y="89"/>
                      <a:pt x="174" y="89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5" y="81"/>
                      <a:pt x="165" y="81"/>
                      <a:pt x="165" y="8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7" y="186"/>
                      <a:pt x="37" y="186"/>
                      <a:pt x="37" y="186"/>
                    </a:cubicBezTo>
                    <a:cubicBezTo>
                      <a:pt x="39" y="190"/>
                      <a:pt x="39" y="190"/>
                      <a:pt x="39" y="190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61" y="216"/>
                      <a:pt x="161" y="216"/>
                      <a:pt x="161" y="216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5" y="189"/>
                      <a:pt x="185" y="189"/>
                    </a:cubicBezTo>
                    <a:cubicBezTo>
                      <a:pt x="185" y="188"/>
                      <a:pt x="184" y="188"/>
                      <a:pt x="184" y="188"/>
                    </a:cubicBezTo>
                    <a:cubicBezTo>
                      <a:pt x="184" y="188"/>
                      <a:pt x="183" y="187"/>
                      <a:pt x="182" y="187"/>
                    </a:cubicBezTo>
                    <a:cubicBezTo>
                      <a:pt x="181" y="186"/>
                      <a:pt x="181" y="185"/>
                      <a:pt x="180" y="184"/>
                    </a:cubicBezTo>
                    <a:cubicBezTo>
                      <a:pt x="179" y="183"/>
                      <a:pt x="180" y="183"/>
                      <a:pt x="180" y="183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85" y="183"/>
                      <a:pt x="185" y="183"/>
                      <a:pt x="185" y="183"/>
                    </a:cubicBezTo>
                    <a:cubicBezTo>
                      <a:pt x="185" y="183"/>
                      <a:pt x="184" y="181"/>
                      <a:pt x="184" y="179"/>
                    </a:cubicBezTo>
                    <a:cubicBezTo>
                      <a:pt x="183" y="177"/>
                      <a:pt x="183" y="177"/>
                      <a:pt x="183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8" y="174"/>
                      <a:pt x="188" y="174"/>
                      <a:pt x="188" y="174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7" y="168"/>
                      <a:pt x="187" y="167"/>
                      <a:pt x="187" y="167"/>
                    </a:cubicBezTo>
                    <a:cubicBezTo>
                      <a:pt x="187" y="166"/>
                      <a:pt x="188" y="166"/>
                      <a:pt x="188" y="165"/>
                    </a:cubicBezTo>
                    <a:cubicBezTo>
                      <a:pt x="188" y="165"/>
                      <a:pt x="189" y="164"/>
                      <a:pt x="189" y="164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151"/>
                      <a:pt x="189" y="151"/>
                      <a:pt x="189" y="151"/>
                    </a:cubicBezTo>
                    <a:cubicBezTo>
                      <a:pt x="189" y="151"/>
                      <a:pt x="191" y="151"/>
                      <a:pt x="192" y="151"/>
                    </a:cubicBezTo>
                    <a:cubicBezTo>
                      <a:pt x="192" y="151"/>
                      <a:pt x="194" y="152"/>
                      <a:pt x="194" y="152"/>
                    </a:cubicBezTo>
                    <a:cubicBezTo>
                      <a:pt x="194" y="152"/>
                      <a:pt x="195" y="151"/>
                      <a:pt x="195" y="150"/>
                    </a:cubicBezTo>
                    <a:cubicBezTo>
                      <a:pt x="195" y="150"/>
                      <a:pt x="195" y="150"/>
                      <a:pt x="193" y="149"/>
                    </a:cubicBezTo>
                    <a:cubicBezTo>
                      <a:pt x="192" y="148"/>
                      <a:pt x="190" y="147"/>
                      <a:pt x="190" y="147"/>
                    </a:cubicBezTo>
                    <a:cubicBezTo>
                      <a:pt x="190" y="146"/>
                      <a:pt x="189" y="144"/>
                      <a:pt x="189" y="144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197" y="141"/>
                      <a:pt x="193" y="141"/>
                      <a:pt x="193" y="141"/>
                    </a:cubicBezTo>
                    <a:cubicBezTo>
                      <a:pt x="193" y="141"/>
                      <a:pt x="191" y="139"/>
                      <a:pt x="191" y="139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3" y="138"/>
                      <a:pt x="193" y="138"/>
                      <a:pt x="193" y="138"/>
                    </a:cubicBezTo>
                    <a:cubicBezTo>
                      <a:pt x="197" y="138"/>
                      <a:pt x="197" y="138"/>
                      <a:pt x="197" y="138"/>
                    </a:cubicBezTo>
                    <a:cubicBezTo>
                      <a:pt x="199" y="137"/>
                      <a:pt x="199" y="137"/>
                      <a:pt x="199" y="137"/>
                    </a:cubicBezTo>
                    <a:cubicBezTo>
                      <a:pt x="199" y="134"/>
                      <a:pt x="199" y="134"/>
                      <a:pt x="199" y="134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1" y="130"/>
                      <a:pt x="201" y="130"/>
                      <a:pt x="201" y="130"/>
                    </a:cubicBezTo>
                    <a:cubicBezTo>
                      <a:pt x="200" y="129"/>
                      <a:pt x="200" y="129"/>
                      <a:pt x="200" y="129"/>
                    </a:cubicBezTo>
                    <a:lnTo>
                      <a:pt x="198" y="12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6"/>
                  </a:solidFill>
                  <a:latin typeface="Montserrat" charset="0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A7984EF-E328-9445-8ACA-22D78DFE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6476" y="7532191"/>
                <a:ext cx="1633126" cy="915578"/>
              </a:xfrm>
              <a:custGeom>
                <a:avLst/>
                <a:gdLst>
                  <a:gd name="T0" fmla="*/ 169 w 248"/>
                  <a:gd name="T1" fmla="*/ 118 h 139"/>
                  <a:gd name="T2" fmla="*/ 248 w 248"/>
                  <a:gd name="T3" fmla="*/ 101 h 139"/>
                  <a:gd name="T4" fmla="*/ 246 w 248"/>
                  <a:gd name="T5" fmla="*/ 93 h 139"/>
                  <a:gd name="T6" fmla="*/ 239 w 248"/>
                  <a:gd name="T7" fmla="*/ 86 h 139"/>
                  <a:gd name="T8" fmla="*/ 232 w 248"/>
                  <a:gd name="T9" fmla="*/ 83 h 139"/>
                  <a:gd name="T10" fmla="*/ 228 w 248"/>
                  <a:gd name="T11" fmla="*/ 78 h 139"/>
                  <a:gd name="T12" fmla="*/ 224 w 248"/>
                  <a:gd name="T13" fmla="*/ 72 h 139"/>
                  <a:gd name="T14" fmla="*/ 226 w 248"/>
                  <a:gd name="T15" fmla="*/ 68 h 139"/>
                  <a:gd name="T16" fmla="*/ 228 w 248"/>
                  <a:gd name="T17" fmla="*/ 67 h 139"/>
                  <a:gd name="T18" fmla="*/ 224 w 248"/>
                  <a:gd name="T19" fmla="*/ 63 h 139"/>
                  <a:gd name="T20" fmla="*/ 211 w 248"/>
                  <a:gd name="T21" fmla="*/ 54 h 139"/>
                  <a:gd name="T22" fmla="*/ 215 w 248"/>
                  <a:gd name="T23" fmla="*/ 55 h 139"/>
                  <a:gd name="T24" fmla="*/ 221 w 248"/>
                  <a:gd name="T25" fmla="*/ 59 h 139"/>
                  <a:gd name="T26" fmla="*/ 225 w 248"/>
                  <a:gd name="T27" fmla="*/ 56 h 139"/>
                  <a:gd name="T28" fmla="*/ 225 w 248"/>
                  <a:gd name="T29" fmla="*/ 48 h 139"/>
                  <a:gd name="T30" fmla="*/ 215 w 248"/>
                  <a:gd name="T31" fmla="*/ 45 h 139"/>
                  <a:gd name="T32" fmla="*/ 211 w 248"/>
                  <a:gd name="T33" fmla="*/ 41 h 139"/>
                  <a:gd name="T34" fmla="*/ 207 w 248"/>
                  <a:gd name="T35" fmla="*/ 43 h 139"/>
                  <a:gd name="T36" fmla="*/ 199 w 248"/>
                  <a:gd name="T37" fmla="*/ 37 h 139"/>
                  <a:gd name="T38" fmla="*/ 193 w 248"/>
                  <a:gd name="T39" fmla="*/ 37 h 139"/>
                  <a:gd name="T40" fmla="*/ 188 w 248"/>
                  <a:gd name="T41" fmla="*/ 36 h 139"/>
                  <a:gd name="T42" fmla="*/ 191 w 248"/>
                  <a:gd name="T43" fmla="*/ 24 h 139"/>
                  <a:gd name="T44" fmla="*/ 192 w 248"/>
                  <a:gd name="T45" fmla="*/ 17 h 139"/>
                  <a:gd name="T46" fmla="*/ 183 w 248"/>
                  <a:gd name="T47" fmla="*/ 10 h 139"/>
                  <a:gd name="T48" fmla="*/ 171 w 248"/>
                  <a:gd name="T49" fmla="*/ 5 h 139"/>
                  <a:gd name="T50" fmla="*/ 166 w 248"/>
                  <a:gd name="T51" fmla="*/ 8 h 139"/>
                  <a:gd name="T52" fmla="*/ 151 w 248"/>
                  <a:gd name="T53" fmla="*/ 0 h 139"/>
                  <a:gd name="T54" fmla="*/ 149 w 248"/>
                  <a:gd name="T55" fmla="*/ 15 h 139"/>
                  <a:gd name="T56" fmla="*/ 144 w 248"/>
                  <a:gd name="T57" fmla="*/ 21 h 139"/>
                  <a:gd name="T58" fmla="*/ 138 w 248"/>
                  <a:gd name="T59" fmla="*/ 28 h 139"/>
                  <a:gd name="T60" fmla="*/ 134 w 248"/>
                  <a:gd name="T61" fmla="*/ 28 h 139"/>
                  <a:gd name="T62" fmla="*/ 131 w 248"/>
                  <a:gd name="T63" fmla="*/ 36 h 139"/>
                  <a:gd name="T64" fmla="*/ 127 w 248"/>
                  <a:gd name="T65" fmla="*/ 46 h 139"/>
                  <a:gd name="T66" fmla="*/ 120 w 248"/>
                  <a:gd name="T67" fmla="*/ 43 h 139"/>
                  <a:gd name="T68" fmla="*/ 115 w 248"/>
                  <a:gd name="T69" fmla="*/ 48 h 139"/>
                  <a:gd name="T70" fmla="*/ 109 w 248"/>
                  <a:gd name="T71" fmla="*/ 68 h 139"/>
                  <a:gd name="T72" fmla="*/ 103 w 248"/>
                  <a:gd name="T73" fmla="*/ 78 h 139"/>
                  <a:gd name="T74" fmla="*/ 100 w 248"/>
                  <a:gd name="T75" fmla="*/ 89 h 139"/>
                  <a:gd name="T76" fmla="*/ 82 w 248"/>
                  <a:gd name="T77" fmla="*/ 101 h 139"/>
                  <a:gd name="T78" fmla="*/ 69 w 248"/>
                  <a:gd name="T79" fmla="*/ 100 h 139"/>
                  <a:gd name="T80" fmla="*/ 61 w 248"/>
                  <a:gd name="T81" fmla="*/ 107 h 139"/>
                  <a:gd name="T82" fmla="*/ 50 w 248"/>
                  <a:gd name="T83" fmla="*/ 100 h 139"/>
                  <a:gd name="T84" fmla="*/ 46 w 248"/>
                  <a:gd name="T85" fmla="*/ 97 h 139"/>
                  <a:gd name="T86" fmla="*/ 43 w 248"/>
                  <a:gd name="T87" fmla="*/ 103 h 139"/>
                  <a:gd name="T88" fmla="*/ 28 w 248"/>
                  <a:gd name="T89" fmla="*/ 113 h 139"/>
                  <a:gd name="T90" fmla="*/ 22 w 248"/>
                  <a:gd name="T91" fmla="*/ 127 h 139"/>
                  <a:gd name="T92" fmla="*/ 15 w 248"/>
                  <a:gd name="T93" fmla="*/ 130 h 139"/>
                  <a:gd name="T94" fmla="*/ 6 w 248"/>
                  <a:gd name="T95" fmla="*/ 136 h 139"/>
                  <a:gd name="T96" fmla="*/ 64 w 248"/>
                  <a:gd name="T97" fmla="*/ 13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8" h="139">
                    <a:moveTo>
                      <a:pt x="116" y="127"/>
                    </a:moveTo>
                    <a:lnTo>
                      <a:pt x="169" y="118"/>
                    </a:lnTo>
                    <a:lnTo>
                      <a:pt x="243" y="103"/>
                    </a:lnTo>
                    <a:lnTo>
                      <a:pt x="248" y="101"/>
                    </a:lnTo>
                    <a:lnTo>
                      <a:pt x="248" y="98"/>
                    </a:lnTo>
                    <a:lnTo>
                      <a:pt x="246" y="93"/>
                    </a:lnTo>
                    <a:lnTo>
                      <a:pt x="243" y="89"/>
                    </a:lnTo>
                    <a:lnTo>
                      <a:pt x="239" y="86"/>
                    </a:lnTo>
                    <a:lnTo>
                      <a:pt x="237" y="86"/>
                    </a:lnTo>
                    <a:lnTo>
                      <a:pt x="232" y="83"/>
                    </a:lnTo>
                    <a:lnTo>
                      <a:pt x="231" y="80"/>
                    </a:lnTo>
                    <a:lnTo>
                      <a:pt x="228" y="78"/>
                    </a:lnTo>
                    <a:lnTo>
                      <a:pt x="226" y="74"/>
                    </a:lnTo>
                    <a:lnTo>
                      <a:pt x="224" y="72"/>
                    </a:lnTo>
                    <a:lnTo>
                      <a:pt x="224" y="70"/>
                    </a:lnTo>
                    <a:lnTo>
                      <a:pt x="226" y="68"/>
                    </a:lnTo>
                    <a:lnTo>
                      <a:pt x="230" y="70"/>
                    </a:lnTo>
                    <a:lnTo>
                      <a:pt x="228" y="67"/>
                    </a:lnTo>
                    <a:lnTo>
                      <a:pt x="226" y="64"/>
                    </a:lnTo>
                    <a:lnTo>
                      <a:pt x="224" y="63"/>
                    </a:lnTo>
                    <a:lnTo>
                      <a:pt x="215" y="60"/>
                    </a:lnTo>
                    <a:lnTo>
                      <a:pt x="211" y="54"/>
                    </a:lnTo>
                    <a:lnTo>
                      <a:pt x="211" y="53"/>
                    </a:lnTo>
                    <a:lnTo>
                      <a:pt x="215" y="55"/>
                    </a:lnTo>
                    <a:lnTo>
                      <a:pt x="220" y="56"/>
                    </a:lnTo>
                    <a:lnTo>
                      <a:pt x="221" y="59"/>
                    </a:lnTo>
                    <a:lnTo>
                      <a:pt x="227" y="60"/>
                    </a:lnTo>
                    <a:lnTo>
                      <a:pt x="225" y="56"/>
                    </a:lnTo>
                    <a:lnTo>
                      <a:pt x="225" y="51"/>
                    </a:lnTo>
                    <a:lnTo>
                      <a:pt x="225" y="48"/>
                    </a:lnTo>
                    <a:lnTo>
                      <a:pt x="221" y="49"/>
                    </a:lnTo>
                    <a:lnTo>
                      <a:pt x="215" y="45"/>
                    </a:lnTo>
                    <a:lnTo>
                      <a:pt x="212" y="41"/>
                    </a:lnTo>
                    <a:lnTo>
                      <a:pt x="211" y="41"/>
                    </a:lnTo>
                    <a:lnTo>
                      <a:pt x="210" y="43"/>
                    </a:lnTo>
                    <a:lnTo>
                      <a:pt x="207" y="43"/>
                    </a:lnTo>
                    <a:lnTo>
                      <a:pt x="203" y="39"/>
                    </a:lnTo>
                    <a:lnTo>
                      <a:pt x="199" y="37"/>
                    </a:lnTo>
                    <a:lnTo>
                      <a:pt x="195" y="36"/>
                    </a:lnTo>
                    <a:lnTo>
                      <a:pt x="193" y="37"/>
                    </a:lnTo>
                    <a:lnTo>
                      <a:pt x="190" y="38"/>
                    </a:lnTo>
                    <a:lnTo>
                      <a:pt x="188" y="36"/>
                    </a:lnTo>
                    <a:lnTo>
                      <a:pt x="188" y="25"/>
                    </a:lnTo>
                    <a:lnTo>
                      <a:pt x="191" y="24"/>
                    </a:lnTo>
                    <a:lnTo>
                      <a:pt x="193" y="21"/>
                    </a:lnTo>
                    <a:lnTo>
                      <a:pt x="192" y="17"/>
                    </a:lnTo>
                    <a:lnTo>
                      <a:pt x="188" y="14"/>
                    </a:lnTo>
                    <a:lnTo>
                      <a:pt x="183" y="10"/>
                    </a:lnTo>
                    <a:lnTo>
                      <a:pt x="173" y="4"/>
                    </a:lnTo>
                    <a:lnTo>
                      <a:pt x="171" y="5"/>
                    </a:lnTo>
                    <a:lnTo>
                      <a:pt x="168" y="8"/>
                    </a:lnTo>
                    <a:lnTo>
                      <a:pt x="166" y="8"/>
                    </a:lnTo>
                    <a:lnTo>
                      <a:pt x="160" y="5"/>
                    </a:lnTo>
                    <a:lnTo>
                      <a:pt x="151" y="0"/>
                    </a:lnTo>
                    <a:lnTo>
                      <a:pt x="151" y="8"/>
                    </a:lnTo>
                    <a:lnTo>
                      <a:pt x="149" y="15"/>
                    </a:lnTo>
                    <a:lnTo>
                      <a:pt x="147" y="18"/>
                    </a:lnTo>
                    <a:lnTo>
                      <a:pt x="144" y="21"/>
                    </a:lnTo>
                    <a:lnTo>
                      <a:pt x="139" y="30"/>
                    </a:lnTo>
                    <a:lnTo>
                      <a:pt x="138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3" y="32"/>
                    </a:lnTo>
                    <a:lnTo>
                      <a:pt x="131" y="36"/>
                    </a:lnTo>
                    <a:lnTo>
                      <a:pt x="128" y="44"/>
                    </a:lnTo>
                    <a:lnTo>
                      <a:pt x="127" y="46"/>
                    </a:lnTo>
                    <a:lnTo>
                      <a:pt x="125" y="45"/>
                    </a:lnTo>
                    <a:lnTo>
                      <a:pt x="120" y="43"/>
                    </a:lnTo>
                    <a:lnTo>
                      <a:pt x="116" y="41"/>
                    </a:lnTo>
                    <a:lnTo>
                      <a:pt x="115" y="48"/>
                    </a:lnTo>
                    <a:lnTo>
                      <a:pt x="112" y="60"/>
                    </a:lnTo>
                    <a:lnTo>
                      <a:pt x="109" y="68"/>
                    </a:lnTo>
                    <a:lnTo>
                      <a:pt x="104" y="73"/>
                    </a:lnTo>
                    <a:lnTo>
                      <a:pt x="103" y="78"/>
                    </a:lnTo>
                    <a:lnTo>
                      <a:pt x="104" y="86"/>
                    </a:lnTo>
                    <a:lnTo>
                      <a:pt x="100" y="89"/>
                    </a:lnTo>
                    <a:lnTo>
                      <a:pt x="89" y="95"/>
                    </a:lnTo>
                    <a:lnTo>
                      <a:pt x="82" y="101"/>
                    </a:lnTo>
                    <a:lnTo>
                      <a:pt x="73" y="103"/>
                    </a:lnTo>
                    <a:lnTo>
                      <a:pt x="69" y="100"/>
                    </a:lnTo>
                    <a:lnTo>
                      <a:pt x="63" y="107"/>
                    </a:lnTo>
                    <a:lnTo>
                      <a:pt x="61" y="107"/>
                    </a:lnTo>
                    <a:lnTo>
                      <a:pt x="56" y="105"/>
                    </a:lnTo>
                    <a:lnTo>
                      <a:pt x="50" y="100"/>
                    </a:lnTo>
                    <a:lnTo>
                      <a:pt x="49" y="97"/>
                    </a:lnTo>
                    <a:lnTo>
                      <a:pt x="46" y="97"/>
                    </a:lnTo>
                    <a:lnTo>
                      <a:pt x="45" y="99"/>
                    </a:lnTo>
                    <a:lnTo>
                      <a:pt x="43" y="103"/>
                    </a:lnTo>
                    <a:lnTo>
                      <a:pt x="39" y="109"/>
                    </a:lnTo>
                    <a:lnTo>
                      <a:pt x="28" y="113"/>
                    </a:lnTo>
                    <a:lnTo>
                      <a:pt x="25" y="118"/>
                    </a:lnTo>
                    <a:lnTo>
                      <a:pt x="22" y="127"/>
                    </a:lnTo>
                    <a:lnTo>
                      <a:pt x="18" y="128"/>
                    </a:lnTo>
                    <a:lnTo>
                      <a:pt x="15" y="130"/>
                    </a:lnTo>
                    <a:lnTo>
                      <a:pt x="10" y="133"/>
                    </a:lnTo>
                    <a:lnTo>
                      <a:pt x="6" y="136"/>
                    </a:lnTo>
                    <a:lnTo>
                      <a:pt x="0" y="139"/>
                    </a:lnTo>
                    <a:lnTo>
                      <a:pt x="64" y="133"/>
                    </a:lnTo>
                    <a:lnTo>
                      <a:pt x="116" y="12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02E6C32D-B264-9E4B-A8F1-2C473FA1D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1347" y="8770523"/>
                <a:ext cx="1053630" cy="816773"/>
              </a:xfrm>
              <a:custGeom>
                <a:avLst/>
                <a:gdLst>
                  <a:gd name="T0" fmla="*/ 94 w 189"/>
                  <a:gd name="T1" fmla="*/ 4 h 147"/>
                  <a:gd name="T2" fmla="*/ 79 w 189"/>
                  <a:gd name="T3" fmla="*/ 0 h 147"/>
                  <a:gd name="T4" fmla="*/ 67 w 189"/>
                  <a:gd name="T5" fmla="*/ 4 h 147"/>
                  <a:gd name="T6" fmla="*/ 58 w 189"/>
                  <a:gd name="T7" fmla="*/ 6 h 147"/>
                  <a:gd name="T8" fmla="*/ 39 w 189"/>
                  <a:gd name="T9" fmla="*/ 4 h 147"/>
                  <a:gd name="T10" fmla="*/ 26 w 189"/>
                  <a:gd name="T11" fmla="*/ 7 h 147"/>
                  <a:gd name="T12" fmla="*/ 12 w 189"/>
                  <a:gd name="T13" fmla="*/ 18 h 147"/>
                  <a:gd name="T14" fmla="*/ 11 w 189"/>
                  <a:gd name="T15" fmla="*/ 22 h 147"/>
                  <a:gd name="T16" fmla="*/ 5 w 189"/>
                  <a:gd name="T17" fmla="*/ 26 h 147"/>
                  <a:gd name="T18" fmla="*/ 0 w 189"/>
                  <a:gd name="T19" fmla="*/ 32 h 147"/>
                  <a:gd name="T20" fmla="*/ 4 w 189"/>
                  <a:gd name="T21" fmla="*/ 37 h 147"/>
                  <a:gd name="T22" fmla="*/ 19 w 189"/>
                  <a:gd name="T23" fmla="*/ 45 h 147"/>
                  <a:gd name="T24" fmla="*/ 24 w 189"/>
                  <a:gd name="T25" fmla="*/ 53 h 147"/>
                  <a:gd name="T26" fmla="*/ 34 w 189"/>
                  <a:gd name="T27" fmla="*/ 64 h 147"/>
                  <a:gd name="T28" fmla="*/ 55 w 189"/>
                  <a:gd name="T29" fmla="*/ 81 h 147"/>
                  <a:gd name="T30" fmla="*/ 66 w 189"/>
                  <a:gd name="T31" fmla="*/ 96 h 147"/>
                  <a:gd name="T32" fmla="*/ 76 w 189"/>
                  <a:gd name="T33" fmla="*/ 102 h 147"/>
                  <a:gd name="T34" fmla="*/ 82 w 189"/>
                  <a:gd name="T35" fmla="*/ 107 h 147"/>
                  <a:gd name="T36" fmla="*/ 87 w 189"/>
                  <a:gd name="T37" fmla="*/ 114 h 147"/>
                  <a:gd name="T38" fmla="*/ 89 w 189"/>
                  <a:gd name="T39" fmla="*/ 119 h 147"/>
                  <a:gd name="T40" fmla="*/ 91 w 189"/>
                  <a:gd name="T41" fmla="*/ 124 h 147"/>
                  <a:gd name="T42" fmla="*/ 95 w 189"/>
                  <a:gd name="T43" fmla="*/ 125 h 147"/>
                  <a:gd name="T44" fmla="*/ 98 w 189"/>
                  <a:gd name="T45" fmla="*/ 128 h 147"/>
                  <a:gd name="T46" fmla="*/ 99 w 189"/>
                  <a:gd name="T47" fmla="*/ 133 h 147"/>
                  <a:gd name="T48" fmla="*/ 103 w 189"/>
                  <a:gd name="T49" fmla="*/ 138 h 147"/>
                  <a:gd name="T50" fmla="*/ 104 w 189"/>
                  <a:gd name="T51" fmla="*/ 145 h 147"/>
                  <a:gd name="T52" fmla="*/ 108 w 189"/>
                  <a:gd name="T53" fmla="*/ 147 h 147"/>
                  <a:gd name="T54" fmla="*/ 110 w 189"/>
                  <a:gd name="T55" fmla="*/ 140 h 147"/>
                  <a:gd name="T56" fmla="*/ 116 w 189"/>
                  <a:gd name="T57" fmla="*/ 140 h 147"/>
                  <a:gd name="T58" fmla="*/ 117 w 189"/>
                  <a:gd name="T59" fmla="*/ 137 h 147"/>
                  <a:gd name="T60" fmla="*/ 112 w 189"/>
                  <a:gd name="T61" fmla="*/ 136 h 147"/>
                  <a:gd name="T62" fmla="*/ 110 w 189"/>
                  <a:gd name="T63" fmla="*/ 133 h 147"/>
                  <a:gd name="T64" fmla="*/ 115 w 189"/>
                  <a:gd name="T65" fmla="*/ 132 h 147"/>
                  <a:gd name="T66" fmla="*/ 119 w 189"/>
                  <a:gd name="T67" fmla="*/ 135 h 147"/>
                  <a:gd name="T68" fmla="*/ 124 w 189"/>
                  <a:gd name="T69" fmla="*/ 128 h 147"/>
                  <a:gd name="T70" fmla="*/ 123 w 189"/>
                  <a:gd name="T71" fmla="*/ 123 h 147"/>
                  <a:gd name="T72" fmla="*/ 130 w 189"/>
                  <a:gd name="T73" fmla="*/ 123 h 147"/>
                  <a:gd name="T74" fmla="*/ 135 w 189"/>
                  <a:gd name="T75" fmla="*/ 119 h 147"/>
                  <a:gd name="T76" fmla="*/ 131 w 189"/>
                  <a:gd name="T77" fmla="*/ 118 h 147"/>
                  <a:gd name="T78" fmla="*/ 129 w 189"/>
                  <a:gd name="T79" fmla="*/ 115 h 147"/>
                  <a:gd name="T80" fmla="*/ 133 w 189"/>
                  <a:gd name="T81" fmla="*/ 115 h 147"/>
                  <a:gd name="T82" fmla="*/ 138 w 189"/>
                  <a:gd name="T83" fmla="*/ 117 h 147"/>
                  <a:gd name="T84" fmla="*/ 145 w 189"/>
                  <a:gd name="T85" fmla="*/ 110 h 147"/>
                  <a:gd name="T86" fmla="*/ 141 w 189"/>
                  <a:gd name="T87" fmla="*/ 105 h 147"/>
                  <a:gd name="T88" fmla="*/ 143 w 189"/>
                  <a:gd name="T89" fmla="*/ 103 h 147"/>
                  <a:gd name="T90" fmla="*/ 149 w 189"/>
                  <a:gd name="T91" fmla="*/ 103 h 147"/>
                  <a:gd name="T92" fmla="*/ 155 w 189"/>
                  <a:gd name="T93" fmla="*/ 93 h 147"/>
                  <a:gd name="T94" fmla="*/ 164 w 189"/>
                  <a:gd name="T95" fmla="*/ 89 h 147"/>
                  <a:gd name="T96" fmla="*/ 169 w 189"/>
                  <a:gd name="T97" fmla="*/ 81 h 147"/>
                  <a:gd name="T98" fmla="*/ 165 w 189"/>
                  <a:gd name="T99" fmla="*/ 75 h 147"/>
                  <a:gd name="T100" fmla="*/ 169 w 189"/>
                  <a:gd name="T101" fmla="*/ 75 h 147"/>
                  <a:gd name="T102" fmla="*/ 170 w 189"/>
                  <a:gd name="T103" fmla="*/ 70 h 147"/>
                  <a:gd name="T104" fmla="*/ 175 w 189"/>
                  <a:gd name="T105" fmla="*/ 60 h 147"/>
                  <a:gd name="T106" fmla="*/ 178 w 189"/>
                  <a:gd name="T107" fmla="*/ 54 h 147"/>
                  <a:gd name="T108" fmla="*/ 187 w 189"/>
                  <a:gd name="T109" fmla="*/ 46 h 147"/>
                  <a:gd name="T110" fmla="*/ 138 w 189"/>
                  <a:gd name="T111" fmla="*/ 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9" h="147">
                    <a:moveTo>
                      <a:pt x="98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3" y="138"/>
                      <a:pt x="103" y="138"/>
                      <a:pt x="103" y="13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45"/>
                      <a:pt x="104" y="145"/>
                      <a:pt x="104" y="145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108" y="147"/>
                      <a:pt x="108" y="147"/>
                      <a:pt x="108" y="147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0" y="140"/>
                      <a:pt x="110" y="140"/>
                      <a:pt x="110" y="140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6" y="140"/>
                      <a:pt x="116" y="140"/>
                      <a:pt x="116" y="140"/>
                    </a:cubicBezTo>
                    <a:cubicBezTo>
                      <a:pt x="116" y="140"/>
                      <a:pt x="118" y="139"/>
                      <a:pt x="118" y="139"/>
                    </a:cubicBezTo>
                    <a:cubicBezTo>
                      <a:pt x="118" y="138"/>
                      <a:pt x="117" y="137"/>
                      <a:pt x="117" y="137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7"/>
                      <a:pt x="112" y="136"/>
                      <a:pt x="112" y="136"/>
                    </a:cubicBezTo>
                    <a:cubicBezTo>
                      <a:pt x="111" y="136"/>
                      <a:pt x="110" y="134"/>
                      <a:pt x="110" y="134"/>
                    </a:cubicBezTo>
                    <a:cubicBezTo>
                      <a:pt x="110" y="133"/>
                      <a:pt x="110" y="133"/>
                      <a:pt x="110" y="133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115" y="132"/>
                      <a:pt x="115" y="132"/>
                      <a:pt x="115" y="132"/>
                    </a:cubicBez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3" y="134"/>
                      <a:pt x="123" y="134"/>
                      <a:pt x="123" y="134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6" y="123"/>
                      <a:pt x="126" y="123"/>
                      <a:pt x="126" y="123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35" y="119"/>
                      <a:pt x="135" y="119"/>
                      <a:pt x="135" y="119"/>
                    </a:cubicBezTo>
                    <a:cubicBezTo>
                      <a:pt x="133" y="118"/>
                      <a:pt x="133" y="118"/>
                      <a:pt x="133" y="118"/>
                    </a:cubicBezTo>
                    <a:cubicBezTo>
                      <a:pt x="131" y="118"/>
                      <a:pt x="131" y="118"/>
                      <a:pt x="131" y="118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6" y="117"/>
                      <a:pt x="136" y="117"/>
                      <a:pt x="136" y="117"/>
                    </a:cubicBez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1" y="104"/>
                      <a:pt x="141" y="104"/>
                      <a:pt x="141" y="104"/>
                    </a:cubicBezTo>
                    <a:cubicBezTo>
                      <a:pt x="143" y="103"/>
                      <a:pt x="143" y="103"/>
                      <a:pt x="143" y="103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67" y="75"/>
                      <a:pt x="167" y="75"/>
                      <a:pt x="167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38" y="6"/>
                      <a:pt x="138" y="6"/>
                      <a:pt x="138" y="6"/>
                    </a:cubicBezTo>
                    <a:lnTo>
                      <a:pt x="98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5F51C747-725D-854F-AA5B-EE5578A3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4792" y="8922021"/>
                <a:ext cx="829734" cy="1330548"/>
              </a:xfrm>
              <a:custGeom>
                <a:avLst/>
                <a:gdLst>
                  <a:gd name="T0" fmla="*/ 39 w 126"/>
                  <a:gd name="T1" fmla="*/ 183 h 202"/>
                  <a:gd name="T2" fmla="*/ 33 w 126"/>
                  <a:gd name="T3" fmla="*/ 176 h 202"/>
                  <a:gd name="T4" fmla="*/ 36 w 126"/>
                  <a:gd name="T5" fmla="*/ 172 h 202"/>
                  <a:gd name="T6" fmla="*/ 51 w 126"/>
                  <a:gd name="T7" fmla="*/ 168 h 202"/>
                  <a:gd name="T8" fmla="*/ 125 w 126"/>
                  <a:gd name="T9" fmla="*/ 161 h 202"/>
                  <a:gd name="T10" fmla="*/ 120 w 126"/>
                  <a:gd name="T11" fmla="*/ 153 h 202"/>
                  <a:gd name="T12" fmla="*/ 119 w 126"/>
                  <a:gd name="T13" fmla="*/ 148 h 202"/>
                  <a:gd name="T14" fmla="*/ 120 w 126"/>
                  <a:gd name="T15" fmla="*/ 141 h 202"/>
                  <a:gd name="T16" fmla="*/ 116 w 126"/>
                  <a:gd name="T17" fmla="*/ 130 h 202"/>
                  <a:gd name="T18" fmla="*/ 119 w 126"/>
                  <a:gd name="T19" fmla="*/ 123 h 202"/>
                  <a:gd name="T20" fmla="*/ 116 w 126"/>
                  <a:gd name="T21" fmla="*/ 117 h 202"/>
                  <a:gd name="T22" fmla="*/ 122 w 126"/>
                  <a:gd name="T23" fmla="*/ 110 h 202"/>
                  <a:gd name="T24" fmla="*/ 119 w 126"/>
                  <a:gd name="T25" fmla="*/ 104 h 202"/>
                  <a:gd name="T26" fmla="*/ 115 w 126"/>
                  <a:gd name="T27" fmla="*/ 95 h 202"/>
                  <a:gd name="T28" fmla="*/ 106 w 126"/>
                  <a:gd name="T29" fmla="*/ 75 h 202"/>
                  <a:gd name="T30" fmla="*/ 89 w 126"/>
                  <a:gd name="T31" fmla="*/ 12 h 202"/>
                  <a:gd name="T32" fmla="*/ 94 w 126"/>
                  <a:gd name="T33" fmla="*/ 0 h 202"/>
                  <a:gd name="T34" fmla="*/ 1 w 126"/>
                  <a:gd name="T35" fmla="*/ 7 h 202"/>
                  <a:gd name="T36" fmla="*/ 0 w 126"/>
                  <a:gd name="T37" fmla="*/ 106 h 202"/>
                  <a:gd name="T38" fmla="*/ 6 w 126"/>
                  <a:gd name="T39" fmla="*/ 196 h 202"/>
                  <a:gd name="T40" fmla="*/ 11 w 126"/>
                  <a:gd name="T41" fmla="*/ 197 h 202"/>
                  <a:gd name="T42" fmla="*/ 16 w 126"/>
                  <a:gd name="T43" fmla="*/ 195 h 202"/>
                  <a:gd name="T44" fmla="*/ 16 w 126"/>
                  <a:gd name="T45" fmla="*/ 187 h 202"/>
                  <a:gd name="T46" fmla="*/ 21 w 126"/>
                  <a:gd name="T47" fmla="*/ 184 h 202"/>
                  <a:gd name="T48" fmla="*/ 22 w 126"/>
                  <a:gd name="T49" fmla="*/ 189 h 202"/>
                  <a:gd name="T50" fmla="*/ 22 w 126"/>
                  <a:gd name="T51" fmla="*/ 193 h 202"/>
                  <a:gd name="T52" fmla="*/ 25 w 126"/>
                  <a:gd name="T53" fmla="*/ 195 h 202"/>
                  <a:gd name="T54" fmla="*/ 27 w 126"/>
                  <a:gd name="T55" fmla="*/ 199 h 202"/>
                  <a:gd name="T56" fmla="*/ 25 w 126"/>
                  <a:gd name="T57" fmla="*/ 202 h 202"/>
                  <a:gd name="T58" fmla="*/ 31 w 126"/>
                  <a:gd name="T59" fmla="*/ 200 h 202"/>
                  <a:gd name="T60" fmla="*/ 38 w 126"/>
                  <a:gd name="T61" fmla="*/ 197 h 202"/>
                  <a:gd name="T62" fmla="*/ 43 w 126"/>
                  <a:gd name="T63" fmla="*/ 196 h 202"/>
                  <a:gd name="T64" fmla="*/ 44 w 126"/>
                  <a:gd name="T65" fmla="*/ 19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202">
                    <a:moveTo>
                      <a:pt x="40" y="188"/>
                    </a:moveTo>
                    <a:lnTo>
                      <a:pt x="39" y="183"/>
                    </a:lnTo>
                    <a:lnTo>
                      <a:pt x="35" y="178"/>
                    </a:lnTo>
                    <a:lnTo>
                      <a:pt x="33" y="176"/>
                    </a:lnTo>
                    <a:lnTo>
                      <a:pt x="33" y="173"/>
                    </a:lnTo>
                    <a:lnTo>
                      <a:pt x="36" y="172"/>
                    </a:lnTo>
                    <a:lnTo>
                      <a:pt x="43" y="170"/>
                    </a:lnTo>
                    <a:lnTo>
                      <a:pt x="51" y="168"/>
                    </a:lnTo>
                    <a:lnTo>
                      <a:pt x="126" y="162"/>
                    </a:lnTo>
                    <a:lnTo>
                      <a:pt x="125" y="161"/>
                    </a:lnTo>
                    <a:lnTo>
                      <a:pt x="121" y="156"/>
                    </a:lnTo>
                    <a:lnTo>
                      <a:pt x="120" y="153"/>
                    </a:lnTo>
                    <a:lnTo>
                      <a:pt x="118" y="150"/>
                    </a:lnTo>
                    <a:lnTo>
                      <a:pt x="119" y="148"/>
                    </a:lnTo>
                    <a:lnTo>
                      <a:pt x="121" y="146"/>
                    </a:lnTo>
                    <a:lnTo>
                      <a:pt x="120" y="141"/>
                    </a:lnTo>
                    <a:lnTo>
                      <a:pt x="118" y="138"/>
                    </a:lnTo>
                    <a:lnTo>
                      <a:pt x="116" y="130"/>
                    </a:lnTo>
                    <a:lnTo>
                      <a:pt x="116" y="125"/>
                    </a:lnTo>
                    <a:lnTo>
                      <a:pt x="119" y="123"/>
                    </a:lnTo>
                    <a:lnTo>
                      <a:pt x="120" y="119"/>
                    </a:lnTo>
                    <a:lnTo>
                      <a:pt x="116" y="117"/>
                    </a:lnTo>
                    <a:lnTo>
                      <a:pt x="121" y="114"/>
                    </a:lnTo>
                    <a:lnTo>
                      <a:pt x="122" y="110"/>
                    </a:lnTo>
                    <a:lnTo>
                      <a:pt x="120" y="108"/>
                    </a:lnTo>
                    <a:lnTo>
                      <a:pt x="119" y="104"/>
                    </a:lnTo>
                    <a:lnTo>
                      <a:pt x="119" y="100"/>
                    </a:lnTo>
                    <a:lnTo>
                      <a:pt x="115" y="95"/>
                    </a:lnTo>
                    <a:lnTo>
                      <a:pt x="108" y="83"/>
                    </a:lnTo>
                    <a:lnTo>
                      <a:pt x="106" y="75"/>
                    </a:lnTo>
                    <a:lnTo>
                      <a:pt x="96" y="41"/>
                    </a:lnTo>
                    <a:lnTo>
                      <a:pt x="89" y="12"/>
                    </a:lnTo>
                    <a:lnTo>
                      <a:pt x="87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" y="7"/>
                    </a:lnTo>
                    <a:lnTo>
                      <a:pt x="1" y="14"/>
                    </a:lnTo>
                    <a:lnTo>
                      <a:pt x="0" y="106"/>
                    </a:lnTo>
                    <a:lnTo>
                      <a:pt x="0" y="155"/>
                    </a:lnTo>
                    <a:lnTo>
                      <a:pt x="6" y="196"/>
                    </a:lnTo>
                    <a:lnTo>
                      <a:pt x="8" y="196"/>
                    </a:lnTo>
                    <a:lnTo>
                      <a:pt x="11" y="197"/>
                    </a:lnTo>
                    <a:lnTo>
                      <a:pt x="15" y="198"/>
                    </a:lnTo>
                    <a:lnTo>
                      <a:pt x="16" y="195"/>
                    </a:lnTo>
                    <a:lnTo>
                      <a:pt x="15" y="191"/>
                    </a:lnTo>
                    <a:lnTo>
                      <a:pt x="16" y="187"/>
                    </a:lnTo>
                    <a:lnTo>
                      <a:pt x="18" y="185"/>
                    </a:lnTo>
                    <a:lnTo>
                      <a:pt x="21" y="184"/>
                    </a:lnTo>
                    <a:lnTo>
                      <a:pt x="22" y="186"/>
                    </a:lnTo>
                    <a:lnTo>
                      <a:pt x="22" y="189"/>
                    </a:lnTo>
                    <a:lnTo>
                      <a:pt x="21" y="191"/>
                    </a:lnTo>
                    <a:lnTo>
                      <a:pt x="22" y="193"/>
                    </a:lnTo>
                    <a:lnTo>
                      <a:pt x="23" y="194"/>
                    </a:lnTo>
                    <a:lnTo>
                      <a:pt x="25" y="195"/>
                    </a:lnTo>
                    <a:lnTo>
                      <a:pt x="27" y="197"/>
                    </a:lnTo>
                    <a:lnTo>
                      <a:pt x="27" y="199"/>
                    </a:lnTo>
                    <a:lnTo>
                      <a:pt x="27" y="200"/>
                    </a:lnTo>
                    <a:lnTo>
                      <a:pt x="25" y="202"/>
                    </a:lnTo>
                    <a:lnTo>
                      <a:pt x="27" y="201"/>
                    </a:lnTo>
                    <a:lnTo>
                      <a:pt x="31" y="200"/>
                    </a:lnTo>
                    <a:lnTo>
                      <a:pt x="36" y="199"/>
                    </a:lnTo>
                    <a:lnTo>
                      <a:pt x="38" y="197"/>
                    </a:lnTo>
                    <a:lnTo>
                      <a:pt x="39" y="197"/>
                    </a:lnTo>
                    <a:lnTo>
                      <a:pt x="43" y="196"/>
                    </a:lnTo>
                    <a:lnTo>
                      <a:pt x="44" y="195"/>
                    </a:lnTo>
                    <a:lnTo>
                      <a:pt x="44" y="195"/>
                    </a:lnTo>
                    <a:lnTo>
                      <a:pt x="40" y="18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00C5D67-EDEC-BB4C-90E7-929361517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421" y="8968129"/>
                <a:ext cx="763883" cy="1337137"/>
              </a:xfrm>
              <a:custGeom>
                <a:avLst/>
                <a:gdLst>
                  <a:gd name="T0" fmla="*/ 110 w 116"/>
                  <a:gd name="T1" fmla="*/ 99 h 203"/>
                  <a:gd name="T2" fmla="*/ 111 w 116"/>
                  <a:gd name="T3" fmla="*/ 0 h 203"/>
                  <a:gd name="T4" fmla="*/ 41 w 116"/>
                  <a:gd name="T5" fmla="*/ 5 h 203"/>
                  <a:gd name="T6" fmla="*/ 38 w 116"/>
                  <a:gd name="T7" fmla="*/ 10 h 203"/>
                  <a:gd name="T8" fmla="*/ 35 w 116"/>
                  <a:gd name="T9" fmla="*/ 15 h 203"/>
                  <a:gd name="T10" fmla="*/ 32 w 116"/>
                  <a:gd name="T11" fmla="*/ 17 h 203"/>
                  <a:gd name="T12" fmla="*/ 30 w 116"/>
                  <a:gd name="T13" fmla="*/ 26 h 203"/>
                  <a:gd name="T14" fmla="*/ 22 w 116"/>
                  <a:gd name="T15" fmla="*/ 37 h 203"/>
                  <a:gd name="T16" fmla="*/ 18 w 116"/>
                  <a:gd name="T17" fmla="*/ 44 h 203"/>
                  <a:gd name="T18" fmla="*/ 18 w 116"/>
                  <a:gd name="T19" fmla="*/ 48 h 203"/>
                  <a:gd name="T20" fmla="*/ 17 w 116"/>
                  <a:gd name="T21" fmla="*/ 54 h 203"/>
                  <a:gd name="T22" fmla="*/ 13 w 116"/>
                  <a:gd name="T23" fmla="*/ 58 h 203"/>
                  <a:gd name="T24" fmla="*/ 12 w 116"/>
                  <a:gd name="T25" fmla="*/ 62 h 203"/>
                  <a:gd name="T26" fmla="*/ 11 w 116"/>
                  <a:gd name="T27" fmla="*/ 66 h 203"/>
                  <a:gd name="T28" fmla="*/ 14 w 116"/>
                  <a:gd name="T29" fmla="*/ 70 h 203"/>
                  <a:gd name="T30" fmla="*/ 14 w 116"/>
                  <a:gd name="T31" fmla="*/ 78 h 203"/>
                  <a:gd name="T32" fmla="*/ 14 w 116"/>
                  <a:gd name="T33" fmla="*/ 84 h 203"/>
                  <a:gd name="T34" fmla="*/ 11 w 116"/>
                  <a:gd name="T35" fmla="*/ 89 h 203"/>
                  <a:gd name="T36" fmla="*/ 15 w 116"/>
                  <a:gd name="T37" fmla="*/ 94 h 203"/>
                  <a:gd name="T38" fmla="*/ 11 w 116"/>
                  <a:gd name="T39" fmla="*/ 98 h 203"/>
                  <a:gd name="T40" fmla="*/ 15 w 116"/>
                  <a:gd name="T41" fmla="*/ 102 h 203"/>
                  <a:gd name="T42" fmla="*/ 16 w 116"/>
                  <a:gd name="T43" fmla="*/ 108 h 203"/>
                  <a:gd name="T44" fmla="*/ 19 w 116"/>
                  <a:gd name="T45" fmla="*/ 112 h 203"/>
                  <a:gd name="T46" fmla="*/ 19 w 116"/>
                  <a:gd name="T47" fmla="*/ 123 h 203"/>
                  <a:gd name="T48" fmla="*/ 15 w 116"/>
                  <a:gd name="T49" fmla="*/ 126 h 203"/>
                  <a:gd name="T50" fmla="*/ 14 w 116"/>
                  <a:gd name="T51" fmla="*/ 132 h 203"/>
                  <a:gd name="T52" fmla="*/ 8 w 116"/>
                  <a:gd name="T53" fmla="*/ 140 h 203"/>
                  <a:gd name="T54" fmla="*/ 6 w 116"/>
                  <a:gd name="T55" fmla="*/ 149 h 203"/>
                  <a:gd name="T56" fmla="*/ 4 w 116"/>
                  <a:gd name="T57" fmla="*/ 153 h 203"/>
                  <a:gd name="T58" fmla="*/ 4 w 116"/>
                  <a:gd name="T59" fmla="*/ 160 h 203"/>
                  <a:gd name="T60" fmla="*/ 0 w 116"/>
                  <a:gd name="T61" fmla="*/ 164 h 203"/>
                  <a:gd name="T62" fmla="*/ 1 w 116"/>
                  <a:gd name="T63" fmla="*/ 171 h 203"/>
                  <a:gd name="T64" fmla="*/ 65 w 116"/>
                  <a:gd name="T65" fmla="*/ 184 h 203"/>
                  <a:gd name="T66" fmla="*/ 70 w 116"/>
                  <a:gd name="T67" fmla="*/ 192 h 203"/>
                  <a:gd name="T68" fmla="*/ 71 w 116"/>
                  <a:gd name="T69" fmla="*/ 203 h 203"/>
                  <a:gd name="T70" fmla="*/ 72 w 116"/>
                  <a:gd name="T71" fmla="*/ 203 h 203"/>
                  <a:gd name="T72" fmla="*/ 79 w 116"/>
                  <a:gd name="T73" fmla="*/ 199 h 203"/>
                  <a:gd name="T74" fmla="*/ 82 w 116"/>
                  <a:gd name="T75" fmla="*/ 193 h 203"/>
                  <a:gd name="T76" fmla="*/ 89 w 116"/>
                  <a:gd name="T77" fmla="*/ 193 h 203"/>
                  <a:gd name="T78" fmla="*/ 98 w 116"/>
                  <a:gd name="T79" fmla="*/ 190 h 203"/>
                  <a:gd name="T80" fmla="*/ 104 w 116"/>
                  <a:gd name="T81" fmla="*/ 190 h 203"/>
                  <a:gd name="T82" fmla="*/ 109 w 116"/>
                  <a:gd name="T83" fmla="*/ 190 h 203"/>
                  <a:gd name="T84" fmla="*/ 115 w 116"/>
                  <a:gd name="T85" fmla="*/ 190 h 203"/>
                  <a:gd name="T86" fmla="*/ 116 w 116"/>
                  <a:gd name="T87" fmla="*/ 189 h 203"/>
                  <a:gd name="T88" fmla="*/ 110 w 116"/>
                  <a:gd name="T89" fmla="*/ 14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6" h="203">
                    <a:moveTo>
                      <a:pt x="110" y="148"/>
                    </a:moveTo>
                    <a:lnTo>
                      <a:pt x="110" y="99"/>
                    </a:lnTo>
                    <a:lnTo>
                      <a:pt x="111" y="7"/>
                    </a:lnTo>
                    <a:lnTo>
                      <a:pt x="111" y="0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5" y="15"/>
                    </a:lnTo>
                    <a:lnTo>
                      <a:pt x="33" y="17"/>
                    </a:lnTo>
                    <a:lnTo>
                      <a:pt x="32" y="17"/>
                    </a:lnTo>
                    <a:lnTo>
                      <a:pt x="30" y="22"/>
                    </a:lnTo>
                    <a:lnTo>
                      <a:pt x="30" y="26"/>
                    </a:lnTo>
                    <a:lnTo>
                      <a:pt x="27" y="31"/>
                    </a:lnTo>
                    <a:lnTo>
                      <a:pt x="22" y="37"/>
                    </a:lnTo>
                    <a:lnTo>
                      <a:pt x="19" y="40"/>
                    </a:lnTo>
                    <a:lnTo>
                      <a:pt x="18" y="44"/>
                    </a:lnTo>
                    <a:lnTo>
                      <a:pt x="20" y="45"/>
                    </a:lnTo>
                    <a:lnTo>
                      <a:pt x="18" y="48"/>
                    </a:lnTo>
                    <a:lnTo>
                      <a:pt x="16" y="52"/>
                    </a:lnTo>
                    <a:lnTo>
                      <a:pt x="17" y="54"/>
                    </a:lnTo>
                    <a:lnTo>
                      <a:pt x="16" y="54"/>
                    </a:lnTo>
                    <a:lnTo>
                      <a:pt x="13" y="58"/>
                    </a:lnTo>
                    <a:lnTo>
                      <a:pt x="11" y="61"/>
                    </a:lnTo>
                    <a:lnTo>
                      <a:pt x="12" y="62"/>
                    </a:lnTo>
                    <a:lnTo>
                      <a:pt x="11" y="64"/>
                    </a:lnTo>
                    <a:lnTo>
                      <a:pt x="11" y="66"/>
                    </a:lnTo>
                    <a:lnTo>
                      <a:pt x="12" y="67"/>
                    </a:lnTo>
                    <a:lnTo>
                      <a:pt x="14" y="70"/>
                    </a:lnTo>
                    <a:lnTo>
                      <a:pt x="14" y="72"/>
                    </a:lnTo>
                    <a:lnTo>
                      <a:pt x="14" y="78"/>
                    </a:lnTo>
                    <a:lnTo>
                      <a:pt x="15" y="81"/>
                    </a:lnTo>
                    <a:lnTo>
                      <a:pt x="14" y="84"/>
                    </a:lnTo>
                    <a:lnTo>
                      <a:pt x="12" y="89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1" y="98"/>
                    </a:lnTo>
                    <a:lnTo>
                      <a:pt x="14" y="100"/>
                    </a:lnTo>
                    <a:lnTo>
                      <a:pt x="15" y="102"/>
                    </a:lnTo>
                    <a:lnTo>
                      <a:pt x="15" y="103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9" y="112"/>
                    </a:lnTo>
                    <a:lnTo>
                      <a:pt x="20" y="115"/>
                    </a:lnTo>
                    <a:lnTo>
                      <a:pt x="19" y="123"/>
                    </a:lnTo>
                    <a:lnTo>
                      <a:pt x="16" y="126"/>
                    </a:lnTo>
                    <a:lnTo>
                      <a:pt x="15" y="126"/>
                    </a:lnTo>
                    <a:lnTo>
                      <a:pt x="15" y="130"/>
                    </a:lnTo>
                    <a:lnTo>
                      <a:pt x="14" y="132"/>
                    </a:lnTo>
                    <a:lnTo>
                      <a:pt x="10" y="138"/>
                    </a:lnTo>
                    <a:lnTo>
                      <a:pt x="8" y="140"/>
                    </a:lnTo>
                    <a:lnTo>
                      <a:pt x="7" y="147"/>
                    </a:lnTo>
                    <a:lnTo>
                      <a:pt x="6" y="149"/>
                    </a:lnTo>
                    <a:lnTo>
                      <a:pt x="5" y="150"/>
                    </a:lnTo>
                    <a:lnTo>
                      <a:pt x="4" y="153"/>
                    </a:lnTo>
                    <a:lnTo>
                      <a:pt x="4" y="155"/>
                    </a:lnTo>
                    <a:lnTo>
                      <a:pt x="4" y="160"/>
                    </a:lnTo>
                    <a:lnTo>
                      <a:pt x="1" y="162"/>
                    </a:lnTo>
                    <a:lnTo>
                      <a:pt x="0" y="164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66" y="168"/>
                    </a:lnTo>
                    <a:lnTo>
                      <a:pt x="65" y="184"/>
                    </a:lnTo>
                    <a:lnTo>
                      <a:pt x="67" y="188"/>
                    </a:lnTo>
                    <a:lnTo>
                      <a:pt x="70" y="192"/>
                    </a:lnTo>
                    <a:lnTo>
                      <a:pt x="71" y="199"/>
                    </a:lnTo>
                    <a:lnTo>
                      <a:pt x="71" y="203"/>
                    </a:lnTo>
                    <a:lnTo>
                      <a:pt x="71" y="203"/>
                    </a:lnTo>
                    <a:lnTo>
                      <a:pt x="72" y="203"/>
                    </a:lnTo>
                    <a:lnTo>
                      <a:pt x="77" y="200"/>
                    </a:lnTo>
                    <a:lnTo>
                      <a:pt x="79" y="199"/>
                    </a:lnTo>
                    <a:lnTo>
                      <a:pt x="82" y="197"/>
                    </a:lnTo>
                    <a:lnTo>
                      <a:pt x="82" y="193"/>
                    </a:lnTo>
                    <a:lnTo>
                      <a:pt x="86" y="193"/>
                    </a:lnTo>
                    <a:lnTo>
                      <a:pt x="89" y="193"/>
                    </a:lnTo>
                    <a:lnTo>
                      <a:pt x="93" y="192"/>
                    </a:lnTo>
                    <a:lnTo>
                      <a:pt x="98" y="190"/>
                    </a:lnTo>
                    <a:lnTo>
                      <a:pt x="102" y="190"/>
                    </a:lnTo>
                    <a:lnTo>
                      <a:pt x="104" y="190"/>
                    </a:lnTo>
                    <a:lnTo>
                      <a:pt x="107" y="190"/>
                    </a:lnTo>
                    <a:lnTo>
                      <a:pt x="109" y="190"/>
                    </a:lnTo>
                    <a:lnTo>
                      <a:pt x="113" y="192"/>
                    </a:lnTo>
                    <a:lnTo>
                      <a:pt x="115" y="190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0" y="14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579DD06-9678-4447-B10B-A2AEDF47D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0605" y="7354345"/>
                <a:ext cx="948267" cy="691624"/>
              </a:xfrm>
              <a:custGeom>
                <a:avLst/>
                <a:gdLst>
                  <a:gd name="T0" fmla="*/ 0 w 170"/>
                  <a:gd name="T1" fmla="*/ 24 h 123"/>
                  <a:gd name="T2" fmla="*/ 3 w 170"/>
                  <a:gd name="T3" fmla="*/ 44 h 123"/>
                  <a:gd name="T4" fmla="*/ 16 w 170"/>
                  <a:gd name="T5" fmla="*/ 33 h 123"/>
                  <a:gd name="T6" fmla="*/ 28 w 170"/>
                  <a:gd name="T7" fmla="*/ 25 h 123"/>
                  <a:gd name="T8" fmla="*/ 31 w 170"/>
                  <a:gd name="T9" fmla="*/ 27 h 123"/>
                  <a:gd name="T10" fmla="*/ 41 w 170"/>
                  <a:gd name="T11" fmla="*/ 22 h 123"/>
                  <a:gd name="T12" fmla="*/ 63 w 170"/>
                  <a:gd name="T13" fmla="*/ 22 h 123"/>
                  <a:gd name="T14" fmla="*/ 70 w 170"/>
                  <a:gd name="T15" fmla="*/ 36 h 123"/>
                  <a:gd name="T16" fmla="*/ 83 w 170"/>
                  <a:gd name="T17" fmla="*/ 43 h 123"/>
                  <a:gd name="T18" fmla="*/ 93 w 170"/>
                  <a:gd name="T19" fmla="*/ 51 h 123"/>
                  <a:gd name="T20" fmla="*/ 92 w 170"/>
                  <a:gd name="T21" fmla="*/ 60 h 123"/>
                  <a:gd name="T22" fmla="*/ 89 w 170"/>
                  <a:gd name="T23" fmla="*/ 74 h 123"/>
                  <a:gd name="T24" fmla="*/ 94 w 170"/>
                  <a:gd name="T25" fmla="*/ 75 h 123"/>
                  <a:gd name="T26" fmla="*/ 101 w 170"/>
                  <a:gd name="T27" fmla="*/ 75 h 123"/>
                  <a:gd name="T28" fmla="*/ 106 w 170"/>
                  <a:gd name="T29" fmla="*/ 75 h 123"/>
                  <a:gd name="T30" fmla="*/ 122 w 170"/>
                  <a:gd name="T31" fmla="*/ 78 h 123"/>
                  <a:gd name="T32" fmla="*/ 129 w 170"/>
                  <a:gd name="T33" fmla="*/ 79 h 123"/>
                  <a:gd name="T34" fmla="*/ 124 w 170"/>
                  <a:gd name="T35" fmla="*/ 72 h 123"/>
                  <a:gd name="T36" fmla="*/ 124 w 170"/>
                  <a:gd name="T37" fmla="*/ 68 h 123"/>
                  <a:gd name="T38" fmla="*/ 116 w 170"/>
                  <a:gd name="T39" fmla="*/ 57 h 123"/>
                  <a:gd name="T40" fmla="*/ 115 w 170"/>
                  <a:gd name="T41" fmla="*/ 43 h 123"/>
                  <a:gd name="T42" fmla="*/ 113 w 170"/>
                  <a:gd name="T43" fmla="*/ 31 h 123"/>
                  <a:gd name="T44" fmla="*/ 115 w 170"/>
                  <a:gd name="T45" fmla="*/ 28 h 123"/>
                  <a:gd name="T46" fmla="*/ 124 w 170"/>
                  <a:gd name="T47" fmla="*/ 18 h 123"/>
                  <a:gd name="T48" fmla="*/ 129 w 170"/>
                  <a:gd name="T49" fmla="*/ 13 h 123"/>
                  <a:gd name="T50" fmla="*/ 125 w 170"/>
                  <a:gd name="T51" fmla="*/ 21 h 123"/>
                  <a:gd name="T52" fmla="*/ 123 w 170"/>
                  <a:gd name="T53" fmla="*/ 31 h 123"/>
                  <a:gd name="T54" fmla="*/ 122 w 170"/>
                  <a:gd name="T55" fmla="*/ 36 h 123"/>
                  <a:gd name="T56" fmla="*/ 126 w 170"/>
                  <a:gd name="T57" fmla="*/ 41 h 123"/>
                  <a:gd name="T58" fmla="*/ 131 w 170"/>
                  <a:gd name="T59" fmla="*/ 46 h 123"/>
                  <a:gd name="T60" fmla="*/ 134 w 170"/>
                  <a:gd name="T61" fmla="*/ 51 h 123"/>
                  <a:gd name="T62" fmla="*/ 130 w 170"/>
                  <a:gd name="T63" fmla="*/ 57 h 123"/>
                  <a:gd name="T64" fmla="*/ 128 w 170"/>
                  <a:gd name="T65" fmla="*/ 61 h 123"/>
                  <a:gd name="T66" fmla="*/ 129 w 170"/>
                  <a:gd name="T67" fmla="*/ 65 h 123"/>
                  <a:gd name="T68" fmla="*/ 139 w 170"/>
                  <a:gd name="T69" fmla="*/ 66 h 123"/>
                  <a:gd name="T70" fmla="*/ 146 w 170"/>
                  <a:gd name="T71" fmla="*/ 75 h 123"/>
                  <a:gd name="T72" fmla="*/ 147 w 170"/>
                  <a:gd name="T73" fmla="*/ 81 h 123"/>
                  <a:gd name="T74" fmla="*/ 152 w 170"/>
                  <a:gd name="T75" fmla="*/ 89 h 123"/>
                  <a:gd name="T76" fmla="*/ 148 w 170"/>
                  <a:gd name="T77" fmla="*/ 104 h 123"/>
                  <a:gd name="T78" fmla="*/ 149 w 170"/>
                  <a:gd name="T79" fmla="*/ 120 h 123"/>
                  <a:gd name="T80" fmla="*/ 153 w 170"/>
                  <a:gd name="T81" fmla="*/ 116 h 123"/>
                  <a:gd name="T82" fmla="*/ 157 w 170"/>
                  <a:gd name="T83" fmla="*/ 102 h 123"/>
                  <a:gd name="T84" fmla="*/ 157 w 170"/>
                  <a:gd name="T85" fmla="*/ 97 h 123"/>
                  <a:gd name="T86" fmla="*/ 163 w 170"/>
                  <a:gd name="T87" fmla="*/ 91 h 123"/>
                  <a:gd name="T88" fmla="*/ 163 w 170"/>
                  <a:gd name="T89" fmla="*/ 79 h 123"/>
                  <a:gd name="T90" fmla="*/ 167 w 170"/>
                  <a:gd name="T91" fmla="*/ 71 h 123"/>
                  <a:gd name="T92" fmla="*/ 167 w 170"/>
                  <a:gd name="T93" fmla="*/ 77 h 123"/>
                  <a:gd name="T94" fmla="*/ 168 w 170"/>
                  <a:gd name="T95" fmla="*/ 82 h 123"/>
                  <a:gd name="T96" fmla="*/ 170 w 170"/>
                  <a:gd name="T97" fmla="*/ 68 h 123"/>
                  <a:gd name="T98" fmla="*/ 169 w 170"/>
                  <a:gd name="T99" fmla="*/ 54 h 123"/>
                  <a:gd name="T100" fmla="*/ 134 w 170"/>
                  <a:gd name="T10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123">
                    <a:moveTo>
                      <a:pt x="134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106" y="75"/>
                      <a:pt x="106" y="75"/>
                      <a:pt x="106" y="75"/>
                    </a:cubicBezTo>
                    <a:cubicBezTo>
                      <a:pt x="119" y="76"/>
                      <a:pt x="119" y="76"/>
                      <a:pt x="119" y="76"/>
                    </a:cubicBezTo>
                    <a:cubicBezTo>
                      <a:pt x="122" y="78"/>
                      <a:pt x="122" y="78"/>
                      <a:pt x="122" y="78"/>
                    </a:cubicBezTo>
                    <a:cubicBezTo>
                      <a:pt x="126" y="80"/>
                      <a:pt x="126" y="80"/>
                      <a:pt x="126" y="80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7" y="75"/>
                      <a:pt x="127" y="75"/>
                      <a:pt x="127" y="75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6" y="57"/>
                      <a:pt x="116" y="57"/>
                      <a:pt x="116" y="57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6" y="36"/>
                      <a:pt x="116" y="36"/>
                      <a:pt x="116" y="36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8" y="61"/>
                      <a:pt x="128" y="61"/>
                      <a:pt x="128" y="61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3" y="66"/>
                      <a:pt x="133" y="66"/>
                      <a:pt x="133" y="66"/>
                    </a:cubicBezTo>
                    <a:cubicBezTo>
                      <a:pt x="139" y="66"/>
                      <a:pt x="139" y="66"/>
                      <a:pt x="139" y="66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6" y="75"/>
                      <a:pt x="146" y="75"/>
                      <a:pt x="146" y="75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7" y="81"/>
                      <a:pt x="147" y="81"/>
                      <a:pt x="147" y="81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114"/>
                      <a:pt x="148" y="114"/>
                      <a:pt x="148" y="114"/>
                    </a:cubicBezTo>
                    <a:cubicBezTo>
                      <a:pt x="149" y="120"/>
                      <a:pt x="149" y="120"/>
                      <a:pt x="149" y="120"/>
                    </a:cubicBezTo>
                    <a:cubicBezTo>
                      <a:pt x="151" y="123"/>
                      <a:pt x="151" y="123"/>
                      <a:pt x="151" y="123"/>
                    </a:cubicBezTo>
                    <a:cubicBezTo>
                      <a:pt x="153" y="116"/>
                      <a:pt x="153" y="116"/>
                      <a:pt x="153" y="116"/>
                    </a:cubicBezTo>
                    <a:cubicBezTo>
                      <a:pt x="154" y="105"/>
                      <a:pt x="154" y="105"/>
                      <a:pt x="154" y="105"/>
                    </a:cubicBezTo>
                    <a:cubicBezTo>
                      <a:pt x="157" y="102"/>
                      <a:pt x="157" y="102"/>
                      <a:pt x="157" y="102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7" y="97"/>
                      <a:pt x="157" y="97"/>
                    </a:cubicBezTo>
                    <a:cubicBezTo>
                      <a:pt x="160" y="95"/>
                      <a:pt x="160" y="95"/>
                      <a:pt x="160" y="95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2"/>
                      <a:pt x="163" y="82"/>
                      <a:pt x="163" y="82"/>
                    </a:cubicBezTo>
                    <a:cubicBezTo>
                      <a:pt x="163" y="79"/>
                      <a:pt x="163" y="79"/>
                      <a:pt x="163" y="79"/>
                    </a:cubicBezTo>
                    <a:cubicBezTo>
                      <a:pt x="163" y="75"/>
                      <a:pt x="163" y="75"/>
                      <a:pt x="163" y="75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74"/>
                      <a:pt x="168" y="74"/>
                      <a:pt x="168" y="74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5" y="80"/>
                      <a:pt x="165" y="80"/>
                    </a:cubicBezTo>
                    <a:cubicBezTo>
                      <a:pt x="166" y="81"/>
                      <a:pt x="168" y="82"/>
                      <a:pt x="168" y="82"/>
                    </a:cubicBezTo>
                    <a:cubicBezTo>
                      <a:pt x="170" y="77"/>
                      <a:pt x="170" y="77"/>
                      <a:pt x="170" y="77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48" y="57"/>
                      <a:pt x="148" y="57"/>
                      <a:pt x="148" y="5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DF717263-4863-4046-A4B8-E8616EF4E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1105" y="7275304"/>
                <a:ext cx="974609" cy="961686"/>
              </a:xfrm>
              <a:custGeom>
                <a:avLst/>
                <a:gdLst>
                  <a:gd name="T0" fmla="*/ 24 w 148"/>
                  <a:gd name="T1" fmla="*/ 136 h 146"/>
                  <a:gd name="T2" fmla="*/ 31 w 148"/>
                  <a:gd name="T3" fmla="*/ 144 h 146"/>
                  <a:gd name="T4" fmla="*/ 38 w 148"/>
                  <a:gd name="T5" fmla="*/ 146 h 146"/>
                  <a:gd name="T6" fmla="*/ 48 w 148"/>
                  <a:gd name="T7" fmla="*/ 142 h 146"/>
                  <a:gd name="T8" fmla="*/ 64 w 148"/>
                  <a:gd name="T9" fmla="*/ 134 h 146"/>
                  <a:gd name="T10" fmla="*/ 79 w 148"/>
                  <a:gd name="T11" fmla="*/ 125 h 146"/>
                  <a:gd name="T12" fmla="*/ 79 w 148"/>
                  <a:gd name="T13" fmla="*/ 112 h 146"/>
                  <a:gd name="T14" fmla="*/ 87 w 148"/>
                  <a:gd name="T15" fmla="*/ 99 h 146"/>
                  <a:gd name="T16" fmla="*/ 91 w 148"/>
                  <a:gd name="T17" fmla="*/ 80 h 146"/>
                  <a:gd name="T18" fmla="*/ 100 w 148"/>
                  <a:gd name="T19" fmla="*/ 84 h 146"/>
                  <a:gd name="T20" fmla="*/ 103 w 148"/>
                  <a:gd name="T21" fmla="*/ 83 h 146"/>
                  <a:gd name="T22" fmla="*/ 108 w 148"/>
                  <a:gd name="T23" fmla="*/ 71 h 146"/>
                  <a:gd name="T24" fmla="*/ 110 w 148"/>
                  <a:gd name="T25" fmla="*/ 67 h 146"/>
                  <a:gd name="T26" fmla="*/ 114 w 148"/>
                  <a:gd name="T27" fmla="*/ 69 h 146"/>
                  <a:gd name="T28" fmla="*/ 122 w 148"/>
                  <a:gd name="T29" fmla="*/ 57 h 146"/>
                  <a:gd name="T30" fmla="*/ 126 w 148"/>
                  <a:gd name="T31" fmla="*/ 47 h 146"/>
                  <a:gd name="T32" fmla="*/ 135 w 148"/>
                  <a:gd name="T33" fmla="*/ 44 h 146"/>
                  <a:gd name="T34" fmla="*/ 143 w 148"/>
                  <a:gd name="T35" fmla="*/ 47 h 146"/>
                  <a:gd name="T36" fmla="*/ 148 w 148"/>
                  <a:gd name="T37" fmla="*/ 43 h 146"/>
                  <a:gd name="T38" fmla="*/ 145 w 148"/>
                  <a:gd name="T39" fmla="*/ 36 h 146"/>
                  <a:gd name="T40" fmla="*/ 130 w 148"/>
                  <a:gd name="T41" fmla="*/ 28 h 146"/>
                  <a:gd name="T42" fmla="*/ 120 w 148"/>
                  <a:gd name="T43" fmla="*/ 31 h 146"/>
                  <a:gd name="T44" fmla="*/ 113 w 148"/>
                  <a:gd name="T45" fmla="*/ 34 h 146"/>
                  <a:gd name="T46" fmla="*/ 107 w 148"/>
                  <a:gd name="T47" fmla="*/ 40 h 146"/>
                  <a:gd name="T48" fmla="*/ 94 w 148"/>
                  <a:gd name="T49" fmla="*/ 50 h 146"/>
                  <a:gd name="T50" fmla="*/ 88 w 148"/>
                  <a:gd name="T51" fmla="*/ 33 h 146"/>
                  <a:gd name="T52" fmla="*/ 51 w 148"/>
                  <a:gd name="T53" fmla="*/ 0 h 146"/>
                  <a:gd name="T54" fmla="*/ 47 w 148"/>
                  <a:gd name="T55" fmla="*/ 3 h 146"/>
                  <a:gd name="T56" fmla="*/ 48 w 148"/>
                  <a:gd name="T57" fmla="*/ 7 h 146"/>
                  <a:gd name="T58" fmla="*/ 48 w 148"/>
                  <a:gd name="T59" fmla="*/ 19 h 146"/>
                  <a:gd name="T60" fmla="*/ 47 w 148"/>
                  <a:gd name="T61" fmla="*/ 28 h 146"/>
                  <a:gd name="T62" fmla="*/ 46 w 148"/>
                  <a:gd name="T63" fmla="*/ 39 h 146"/>
                  <a:gd name="T64" fmla="*/ 36 w 148"/>
                  <a:gd name="T65" fmla="*/ 51 h 146"/>
                  <a:gd name="T66" fmla="*/ 28 w 148"/>
                  <a:gd name="T67" fmla="*/ 55 h 146"/>
                  <a:gd name="T68" fmla="*/ 21 w 148"/>
                  <a:gd name="T69" fmla="*/ 65 h 146"/>
                  <a:gd name="T70" fmla="*/ 19 w 148"/>
                  <a:gd name="T71" fmla="*/ 76 h 146"/>
                  <a:gd name="T72" fmla="*/ 12 w 148"/>
                  <a:gd name="T73" fmla="*/ 76 h 146"/>
                  <a:gd name="T74" fmla="*/ 9 w 148"/>
                  <a:gd name="T75" fmla="*/ 91 h 146"/>
                  <a:gd name="T76" fmla="*/ 3 w 148"/>
                  <a:gd name="T77" fmla="*/ 98 h 146"/>
                  <a:gd name="T78" fmla="*/ 3 w 148"/>
                  <a:gd name="T79" fmla="*/ 114 h 146"/>
                  <a:gd name="T80" fmla="*/ 10 w 148"/>
                  <a:gd name="T81" fmla="*/ 127 h 146"/>
                  <a:gd name="T82" fmla="*/ 19 w 148"/>
                  <a:gd name="T83" fmla="*/ 138 h 146"/>
                  <a:gd name="T84" fmla="*/ 21 w 148"/>
                  <a:gd name="T8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146">
                    <a:moveTo>
                      <a:pt x="21" y="136"/>
                    </a:moveTo>
                    <a:lnTo>
                      <a:pt x="24" y="136"/>
                    </a:lnTo>
                    <a:lnTo>
                      <a:pt x="25" y="139"/>
                    </a:lnTo>
                    <a:lnTo>
                      <a:pt x="31" y="144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4" y="139"/>
                    </a:lnTo>
                    <a:lnTo>
                      <a:pt x="48" y="142"/>
                    </a:lnTo>
                    <a:lnTo>
                      <a:pt x="57" y="140"/>
                    </a:lnTo>
                    <a:lnTo>
                      <a:pt x="64" y="134"/>
                    </a:lnTo>
                    <a:lnTo>
                      <a:pt x="75" y="128"/>
                    </a:lnTo>
                    <a:lnTo>
                      <a:pt x="79" y="125"/>
                    </a:lnTo>
                    <a:lnTo>
                      <a:pt x="78" y="117"/>
                    </a:lnTo>
                    <a:lnTo>
                      <a:pt x="79" y="112"/>
                    </a:lnTo>
                    <a:lnTo>
                      <a:pt x="84" y="107"/>
                    </a:lnTo>
                    <a:lnTo>
                      <a:pt x="87" y="99"/>
                    </a:lnTo>
                    <a:lnTo>
                      <a:pt x="90" y="87"/>
                    </a:lnTo>
                    <a:lnTo>
                      <a:pt x="91" y="80"/>
                    </a:lnTo>
                    <a:lnTo>
                      <a:pt x="95" y="82"/>
                    </a:lnTo>
                    <a:lnTo>
                      <a:pt x="100" y="84"/>
                    </a:lnTo>
                    <a:lnTo>
                      <a:pt x="102" y="85"/>
                    </a:lnTo>
                    <a:lnTo>
                      <a:pt x="103" y="83"/>
                    </a:lnTo>
                    <a:lnTo>
                      <a:pt x="106" y="75"/>
                    </a:lnTo>
                    <a:lnTo>
                      <a:pt x="108" y="71"/>
                    </a:lnTo>
                    <a:lnTo>
                      <a:pt x="109" y="67"/>
                    </a:lnTo>
                    <a:lnTo>
                      <a:pt x="110" y="67"/>
                    </a:lnTo>
                    <a:lnTo>
                      <a:pt x="113" y="67"/>
                    </a:lnTo>
                    <a:lnTo>
                      <a:pt x="114" y="69"/>
                    </a:lnTo>
                    <a:lnTo>
                      <a:pt x="119" y="60"/>
                    </a:lnTo>
                    <a:lnTo>
                      <a:pt x="122" y="57"/>
                    </a:lnTo>
                    <a:lnTo>
                      <a:pt x="124" y="54"/>
                    </a:lnTo>
                    <a:lnTo>
                      <a:pt x="126" y="47"/>
                    </a:lnTo>
                    <a:lnTo>
                      <a:pt x="126" y="39"/>
                    </a:lnTo>
                    <a:lnTo>
                      <a:pt x="135" y="44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4"/>
                    </a:lnTo>
                    <a:lnTo>
                      <a:pt x="148" y="43"/>
                    </a:lnTo>
                    <a:lnTo>
                      <a:pt x="147" y="43"/>
                    </a:lnTo>
                    <a:lnTo>
                      <a:pt x="145" y="36"/>
                    </a:lnTo>
                    <a:lnTo>
                      <a:pt x="141" y="31"/>
                    </a:lnTo>
                    <a:lnTo>
                      <a:pt x="130" y="28"/>
                    </a:lnTo>
                    <a:lnTo>
                      <a:pt x="123" y="31"/>
                    </a:lnTo>
                    <a:lnTo>
                      <a:pt x="120" y="31"/>
                    </a:lnTo>
                    <a:lnTo>
                      <a:pt x="114" y="35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07" y="40"/>
                    </a:lnTo>
                    <a:lnTo>
                      <a:pt x="102" y="40"/>
                    </a:lnTo>
                    <a:lnTo>
                      <a:pt x="94" y="50"/>
                    </a:lnTo>
                    <a:lnTo>
                      <a:pt x="91" y="50"/>
                    </a:lnTo>
                    <a:lnTo>
                      <a:pt x="88" y="33"/>
                    </a:lnTo>
                    <a:lnTo>
                      <a:pt x="57" y="39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3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8" y="15"/>
                    </a:lnTo>
                    <a:lnTo>
                      <a:pt x="48" y="19"/>
                    </a:lnTo>
                    <a:lnTo>
                      <a:pt x="47" y="22"/>
                    </a:lnTo>
                    <a:lnTo>
                      <a:pt x="47" y="28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4" y="44"/>
                    </a:lnTo>
                    <a:lnTo>
                      <a:pt x="36" y="51"/>
                    </a:lnTo>
                    <a:lnTo>
                      <a:pt x="33" y="55"/>
                    </a:lnTo>
                    <a:lnTo>
                      <a:pt x="28" y="55"/>
                    </a:lnTo>
                    <a:lnTo>
                      <a:pt x="24" y="61"/>
                    </a:lnTo>
                    <a:lnTo>
                      <a:pt x="21" y="65"/>
                    </a:lnTo>
                    <a:lnTo>
                      <a:pt x="20" y="75"/>
                    </a:lnTo>
                    <a:lnTo>
                      <a:pt x="19" y="76"/>
                    </a:lnTo>
                    <a:lnTo>
                      <a:pt x="15" y="73"/>
                    </a:lnTo>
                    <a:lnTo>
                      <a:pt x="12" y="76"/>
                    </a:lnTo>
                    <a:lnTo>
                      <a:pt x="9" y="87"/>
                    </a:lnTo>
                    <a:lnTo>
                      <a:pt x="9" y="91"/>
                    </a:lnTo>
                    <a:lnTo>
                      <a:pt x="7" y="94"/>
                    </a:lnTo>
                    <a:lnTo>
                      <a:pt x="3" y="98"/>
                    </a:lnTo>
                    <a:lnTo>
                      <a:pt x="0" y="101"/>
                    </a:lnTo>
                    <a:lnTo>
                      <a:pt x="3" y="114"/>
                    </a:lnTo>
                    <a:lnTo>
                      <a:pt x="5" y="120"/>
                    </a:lnTo>
                    <a:lnTo>
                      <a:pt x="10" y="127"/>
                    </a:lnTo>
                    <a:lnTo>
                      <a:pt x="15" y="132"/>
                    </a:lnTo>
                    <a:lnTo>
                      <a:pt x="19" y="138"/>
                    </a:lnTo>
                    <a:lnTo>
                      <a:pt x="20" y="138"/>
                    </a:lnTo>
                    <a:lnTo>
                      <a:pt x="21" y="136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1622975-8B3E-A244-9D4C-04D1E9F6B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2125" y="7789078"/>
                <a:ext cx="1554101" cy="803599"/>
              </a:xfrm>
              <a:custGeom>
                <a:avLst/>
                <a:gdLst>
                  <a:gd name="T0" fmla="*/ 207 w 236"/>
                  <a:gd name="T1" fmla="*/ 91 h 122"/>
                  <a:gd name="T2" fmla="*/ 214 w 236"/>
                  <a:gd name="T3" fmla="*/ 88 h 122"/>
                  <a:gd name="T4" fmla="*/ 220 w 236"/>
                  <a:gd name="T5" fmla="*/ 74 h 122"/>
                  <a:gd name="T6" fmla="*/ 235 w 236"/>
                  <a:gd name="T7" fmla="*/ 64 h 122"/>
                  <a:gd name="T8" fmla="*/ 232 w 236"/>
                  <a:gd name="T9" fmla="*/ 54 h 122"/>
                  <a:gd name="T10" fmla="*/ 222 w 236"/>
                  <a:gd name="T11" fmla="*/ 42 h 122"/>
                  <a:gd name="T12" fmla="*/ 217 w 236"/>
                  <a:gd name="T13" fmla="*/ 23 h 122"/>
                  <a:gd name="T14" fmla="*/ 215 w 236"/>
                  <a:gd name="T15" fmla="*/ 22 h 122"/>
                  <a:gd name="T16" fmla="*/ 207 w 236"/>
                  <a:gd name="T17" fmla="*/ 13 h 122"/>
                  <a:gd name="T18" fmla="*/ 203 w 236"/>
                  <a:gd name="T19" fmla="*/ 11 h 122"/>
                  <a:gd name="T20" fmla="*/ 199 w 236"/>
                  <a:gd name="T21" fmla="*/ 15 h 122"/>
                  <a:gd name="T22" fmla="*/ 192 w 236"/>
                  <a:gd name="T23" fmla="*/ 17 h 122"/>
                  <a:gd name="T24" fmla="*/ 184 w 236"/>
                  <a:gd name="T25" fmla="*/ 13 h 122"/>
                  <a:gd name="T26" fmla="*/ 181 w 236"/>
                  <a:gd name="T27" fmla="*/ 16 h 122"/>
                  <a:gd name="T28" fmla="*/ 178 w 236"/>
                  <a:gd name="T29" fmla="*/ 18 h 122"/>
                  <a:gd name="T30" fmla="*/ 174 w 236"/>
                  <a:gd name="T31" fmla="*/ 15 h 122"/>
                  <a:gd name="T32" fmla="*/ 166 w 236"/>
                  <a:gd name="T33" fmla="*/ 13 h 122"/>
                  <a:gd name="T34" fmla="*/ 163 w 236"/>
                  <a:gd name="T35" fmla="*/ 7 h 122"/>
                  <a:gd name="T36" fmla="*/ 154 w 236"/>
                  <a:gd name="T37" fmla="*/ 0 h 122"/>
                  <a:gd name="T38" fmla="*/ 148 w 236"/>
                  <a:gd name="T39" fmla="*/ 3 h 122"/>
                  <a:gd name="T40" fmla="*/ 141 w 236"/>
                  <a:gd name="T41" fmla="*/ 2 h 122"/>
                  <a:gd name="T42" fmla="*/ 144 w 236"/>
                  <a:gd name="T43" fmla="*/ 7 h 122"/>
                  <a:gd name="T44" fmla="*/ 144 w 236"/>
                  <a:gd name="T45" fmla="*/ 15 h 122"/>
                  <a:gd name="T46" fmla="*/ 138 w 236"/>
                  <a:gd name="T47" fmla="*/ 17 h 122"/>
                  <a:gd name="T48" fmla="*/ 126 w 236"/>
                  <a:gd name="T49" fmla="*/ 20 h 122"/>
                  <a:gd name="T50" fmla="*/ 125 w 236"/>
                  <a:gd name="T51" fmla="*/ 23 h 122"/>
                  <a:gd name="T52" fmla="*/ 124 w 236"/>
                  <a:gd name="T53" fmla="*/ 29 h 122"/>
                  <a:gd name="T54" fmla="*/ 120 w 236"/>
                  <a:gd name="T55" fmla="*/ 37 h 122"/>
                  <a:gd name="T56" fmla="*/ 115 w 236"/>
                  <a:gd name="T57" fmla="*/ 39 h 122"/>
                  <a:gd name="T58" fmla="*/ 112 w 236"/>
                  <a:gd name="T59" fmla="*/ 47 h 122"/>
                  <a:gd name="T60" fmla="*/ 104 w 236"/>
                  <a:gd name="T61" fmla="*/ 52 h 122"/>
                  <a:gd name="T62" fmla="*/ 100 w 236"/>
                  <a:gd name="T63" fmla="*/ 48 h 122"/>
                  <a:gd name="T64" fmla="*/ 97 w 236"/>
                  <a:gd name="T65" fmla="*/ 44 h 122"/>
                  <a:gd name="T66" fmla="*/ 93 w 236"/>
                  <a:gd name="T67" fmla="*/ 51 h 122"/>
                  <a:gd name="T68" fmla="*/ 92 w 236"/>
                  <a:gd name="T69" fmla="*/ 58 h 122"/>
                  <a:gd name="T70" fmla="*/ 86 w 236"/>
                  <a:gd name="T71" fmla="*/ 55 h 122"/>
                  <a:gd name="T72" fmla="*/ 80 w 236"/>
                  <a:gd name="T73" fmla="*/ 56 h 122"/>
                  <a:gd name="T74" fmla="*/ 76 w 236"/>
                  <a:gd name="T75" fmla="*/ 61 h 122"/>
                  <a:gd name="T76" fmla="*/ 71 w 236"/>
                  <a:gd name="T77" fmla="*/ 60 h 122"/>
                  <a:gd name="T78" fmla="*/ 63 w 236"/>
                  <a:gd name="T79" fmla="*/ 57 h 122"/>
                  <a:gd name="T80" fmla="*/ 57 w 236"/>
                  <a:gd name="T81" fmla="*/ 61 h 122"/>
                  <a:gd name="T82" fmla="*/ 49 w 236"/>
                  <a:gd name="T83" fmla="*/ 66 h 122"/>
                  <a:gd name="T84" fmla="*/ 43 w 236"/>
                  <a:gd name="T85" fmla="*/ 67 h 122"/>
                  <a:gd name="T86" fmla="*/ 43 w 236"/>
                  <a:gd name="T87" fmla="*/ 72 h 122"/>
                  <a:gd name="T88" fmla="*/ 44 w 236"/>
                  <a:gd name="T89" fmla="*/ 78 h 122"/>
                  <a:gd name="T90" fmla="*/ 36 w 236"/>
                  <a:gd name="T91" fmla="*/ 81 h 122"/>
                  <a:gd name="T92" fmla="*/ 33 w 236"/>
                  <a:gd name="T93" fmla="*/ 88 h 122"/>
                  <a:gd name="T94" fmla="*/ 33 w 236"/>
                  <a:gd name="T95" fmla="*/ 94 h 122"/>
                  <a:gd name="T96" fmla="*/ 27 w 236"/>
                  <a:gd name="T97" fmla="*/ 94 h 122"/>
                  <a:gd name="T98" fmla="*/ 19 w 236"/>
                  <a:gd name="T99" fmla="*/ 89 h 122"/>
                  <a:gd name="T100" fmla="*/ 14 w 236"/>
                  <a:gd name="T101" fmla="*/ 93 h 122"/>
                  <a:gd name="T102" fmla="*/ 10 w 236"/>
                  <a:gd name="T103" fmla="*/ 97 h 122"/>
                  <a:gd name="T104" fmla="*/ 14 w 236"/>
                  <a:gd name="T105" fmla="*/ 102 h 122"/>
                  <a:gd name="T106" fmla="*/ 14 w 236"/>
                  <a:gd name="T107" fmla="*/ 107 h 122"/>
                  <a:gd name="T108" fmla="*/ 12 w 236"/>
                  <a:gd name="T109" fmla="*/ 115 h 122"/>
                  <a:gd name="T110" fmla="*/ 7 w 236"/>
                  <a:gd name="T111" fmla="*/ 116 h 122"/>
                  <a:gd name="T112" fmla="*/ 5 w 236"/>
                  <a:gd name="T113" fmla="*/ 117 h 122"/>
                  <a:gd name="T114" fmla="*/ 0 w 236"/>
                  <a:gd name="T115" fmla="*/ 117 h 122"/>
                  <a:gd name="T116" fmla="*/ 0 w 236"/>
                  <a:gd name="T117" fmla="*/ 121 h 122"/>
                  <a:gd name="T118" fmla="*/ 2 w 236"/>
                  <a:gd name="T119" fmla="*/ 121 h 122"/>
                  <a:gd name="T120" fmla="*/ 50 w 236"/>
                  <a:gd name="T121" fmla="*/ 111 h 122"/>
                  <a:gd name="T122" fmla="*/ 192 w 236"/>
                  <a:gd name="T123" fmla="*/ 100 h 122"/>
                  <a:gd name="T124" fmla="*/ 202 w 236"/>
                  <a:gd name="T125" fmla="*/ 9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6" h="122">
                    <a:moveTo>
                      <a:pt x="202" y="94"/>
                    </a:moveTo>
                    <a:lnTo>
                      <a:pt x="207" y="91"/>
                    </a:lnTo>
                    <a:lnTo>
                      <a:pt x="210" y="89"/>
                    </a:lnTo>
                    <a:lnTo>
                      <a:pt x="214" y="88"/>
                    </a:lnTo>
                    <a:lnTo>
                      <a:pt x="217" y="79"/>
                    </a:lnTo>
                    <a:lnTo>
                      <a:pt x="220" y="74"/>
                    </a:lnTo>
                    <a:lnTo>
                      <a:pt x="231" y="70"/>
                    </a:lnTo>
                    <a:lnTo>
                      <a:pt x="235" y="64"/>
                    </a:lnTo>
                    <a:lnTo>
                      <a:pt x="236" y="60"/>
                    </a:lnTo>
                    <a:lnTo>
                      <a:pt x="232" y="54"/>
                    </a:lnTo>
                    <a:lnTo>
                      <a:pt x="227" y="49"/>
                    </a:lnTo>
                    <a:lnTo>
                      <a:pt x="222" y="42"/>
                    </a:lnTo>
                    <a:lnTo>
                      <a:pt x="220" y="36"/>
                    </a:lnTo>
                    <a:lnTo>
                      <a:pt x="217" y="23"/>
                    </a:lnTo>
                    <a:lnTo>
                      <a:pt x="218" y="22"/>
                    </a:lnTo>
                    <a:lnTo>
                      <a:pt x="215" y="22"/>
                    </a:lnTo>
                    <a:lnTo>
                      <a:pt x="211" y="18"/>
                    </a:lnTo>
                    <a:lnTo>
                      <a:pt x="207" y="13"/>
                    </a:lnTo>
                    <a:lnTo>
                      <a:pt x="204" y="10"/>
                    </a:lnTo>
                    <a:lnTo>
                      <a:pt x="203" y="11"/>
                    </a:lnTo>
                    <a:lnTo>
                      <a:pt x="201" y="12"/>
                    </a:lnTo>
                    <a:lnTo>
                      <a:pt x="199" y="15"/>
                    </a:lnTo>
                    <a:lnTo>
                      <a:pt x="198" y="16"/>
                    </a:lnTo>
                    <a:lnTo>
                      <a:pt x="192" y="17"/>
                    </a:lnTo>
                    <a:lnTo>
                      <a:pt x="187" y="15"/>
                    </a:lnTo>
                    <a:lnTo>
                      <a:pt x="184" y="13"/>
                    </a:lnTo>
                    <a:lnTo>
                      <a:pt x="183" y="14"/>
                    </a:lnTo>
                    <a:lnTo>
                      <a:pt x="181" y="16"/>
                    </a:lnTo>
                    <a:lnTo>
                      <a:pt x="181" y="17"/>
                    </a:lnTo>
                    <a:lnTo>
                      <a:pt x="178" y="18"/>
                    </a:lnTo>
                    <a:lnTo>
                      <a:pt x="176" y="16"/>
                    </a:lnTo>
                    <a:lnTo>
                      <a:pt x="174" y="15"/>
                    </a:lnTo>
                    <a:lnTo>
                      <a:pt x="171" y="14"/>
                    </a:lnTo>
                    <a:lnTo>
                      <a:pt x="166" y="13"/>
                    </a:lnTo>
                    <a:lnTo>
                      <a:pt x="165" y="11"/>
                    </a:lnTo>
                    <a:lnTo>
                      <a:pt x="163" y="7"/>
                    </a:lnTo>
                    <a:lnTo>
                      <a:pt x="159" y="4"/>
                    </a:lnTo>
                    <a:lnTo>
                      <a:pt x="154" y="0"/>
                    </a:lnTo>
                    <a:lnTo>
                      <a:pt x="153" y="1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1" y="2"/>
                    </a:lnTo>
                    <a:lnTo>
                      <a:pt x="142" y="6"/>
                    </a:lnTo>
                    <a:lnTo>
                      <a:pt x="144" y="7"/>
                    </a:lnTo>
                    <a:lnTo>
                      <a:pt x="143" y="9"/>
                    </a:lnTo>
                    <a:lnTo>
                      <a:pt x="144" y="15"/>
                    </a:lnTo>
                    <a:lnTo>
                      <a:pt x="142" y="17"/>
                    </a:lnTo>
                    <a:lnTo>
                      <a:pt x="138" y="17"/>
                    </a:lnTo>
                    <a:lnTo>
                      <a:pt x="134" y="19"/>
                    </a:lnTo>
                    <a:lnTo>
                      <a:pt x="126" y="20"/>
                    </a:lnTo>
                    <a:lnTo>
                      <a:pt x="125" y="21"/>
                    </a:lnTo>
                    <a:lnTo>
                      <a:pt x="125" y="23"/>
                    </a:lnTo>
                    <a:lnTo>
                      <a:pt x="124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39"/>
                    </a:lnTo>
                    <a:lnTo>
                      <a:pt x="112" y="44"/>
                    </a:lnTo>
                    <a:lnTo>
                      <a:pt x="112" y="47"/>
                    </a:lnTo>
                    <a:lnTo>
                      <a:pt x="110" y="51"/>
                    </a:lnTo>
                    <a:lnTo>
                      <a:pt x="104" y="52"/>
                    </a:lnTo>
                    <a:lnTo>
                      <a:pt x="103" y="51"/>
                    </a:lnTo>
                    <a:lnTo>
                      <a:pt x="100" y="48"/>
                    </a:lnTo>
                    <a:lnTo>
                      <a:pt x="99" y="44"/>
                    </a:lnTo>
                    <a:lnTo>
                      <a:pt x="97" y="44"/>
                    </a:lnTo>
                    <a:lnTo>
                      <a:pt x="96" y="48"/>
                    </a:lnTo>
                    <a:lnTo>
                      <a:pt x="93" y="51"/>
                    </a:lnTo>
                    <a:lnTo>
                      <a:pt x="93" y="55"/>
                    </a:lnTo>
                    <a:lnTo>
                      <a:pt x="92" y="58"/>
                    </a:lnTo>
                    <a:lnTo>
                      <a:pt x="88" y="57"/>
                    </a:lnTo>
                    <a:lnTo>
                      <a:pt x="86" y="55"/>
                    </a:lnTo>
                    <a:lnTo>
                      <a:pt x="82" y="55"/>
                    </a:lnTo>
                    <a:lnTo>
                      <a:pt x="80" y="56"/>
                    </a:lnTo>
                    <a:lnTo>
                      <a:pt x="76" y="57"/>
                    </a:lnTo>
                    <a:lnTo>
                      <a:pt x="76" y="61"/>
                    </a:lnTo>
                    <a:lnTo>
                      <a:pt x="75" y="62"/>
                    </a:lnTo>
                    <a:lnTo>
                      <a:pt x="71" y="60"/>
                    </a:lnTo>
                    <a:lnTo>
                      <a:pt x="68" y="57"/>
                    </a:lnTo>
                    <a:lnTo>
                      <a:pt x="63" y="57"/>
                    </a:lnTo>
                    <a:lnTo>
                      <a:pt x="60" y="57"/>
                    </a:lnTo>
                    <a:lnTo>
                      <a:pt x="57" y="61"/>
                    </a:lnTo>
                    <a:lnTo>
                      <a:pt x="49" y="61"/>
                    </a:lnTo>
                    <a:lnTo>
                      <a:pt x="49" y="66"/>
                    </a:lnTo>
                    <a:lnTo>
                      <a:pt x="46" y="66"/>
                    </a:lnTo>
                    <a:lnTo>
                      <a:pt x="43" y="67"/>
                    </a:lnTo>
                    <a:lnTo>
                      <a:pt x="43" y="71"/>
                    </a:lnTo>
                    <a:lnTo>
                      <a:pt x="43" y="72"/>
                    </a:lnTo>
                    <a:lnTo>
                      <a:pt x="43" y="75"/>
                    </a:lnTo>
                    <a:lnTo>
                      <a:pt x="44" y="78"/>
                    </a:lnTo>
                    <a:lnTo>
                      <a:pt x="42" y="79"/>
                    </a:lnTo>
                    <a:lnTo>
                      <a:pt x="36" y="81"/>
                    </a:lnTo>
                    <a:lnTo>
                      <a:pt x="33" y="83"/>
                    </a:lnTo>
                    <a:lnTo>
                      <a:pt x="33" y="88"/>
                    </a:lnTo>
                    <a:lnTo>
                      <a:pt x="35" y="93"/>
                    </a:lnTo>
                    <a:lnTo>
                      <a:pt x="33" y="94"/>
                    </a:lnTo>
                    <a:lnTo>
                      <a:pt x="30" y="94"/>
                    </a:lnTo>
                    <a:lnTo>
                      <a:pt x="27" y="94"/>
                    </a:lnTo>
                    <a:lnTo>
                      <a:pt x="23" y="91"/>
                    </a:lnTo>
                    <a:lnTo>
                      <a:pt x="19" y="89"/>
                    </a:lnTo>
                    <a:lnTo>
                      <a:pt x="17" y="90"/>
                    </a:lnTo>
                    <a:lnTo>
                      <a:pt x="14" y="93"/>
                    </a:lnTo>
                    <a:lnTo>
                      <a:pt x="11" y="94"/>
                    </a:lnTo>
                    <a:lnTo>
                      <a:pt x="10" y="97"/>
                    </a:lnTo>
                    <a:lnTo>
                      <a:pt x="10" y="100"/>
                    </a:lnTo>
                    <a:lnTo>
                      <a:pt x="14" y="102"/>
                    </a:lnTo>
                    <a:lnTo>
                      <a:pt x="14" y="104"/>
                    </a:lnTo>
                    <a:lnTo>
                      <a:pt x="14" y="107"/>
                    </a:lnTo>
                    <a:lnTo>
                      <a:pt x="14" y="112"/>
                    </a:lnTo>
                    <a:lnTo>
                      <a:pt x="12" y="115"/>
                    </a:lnTo>
                    <a:lnTo>
                      <a:pt x="10" y="116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0" y="118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" y="121"/>
                    </a:lnTo>
                    <a:lnTo>
                      <a:pt x="52" y="120"/>
                    </a:lnTo>
                    <a:lnTo>
                      <a:pt x="50" y="111"/>
                    </a:lnTo>
                    <a:lnTo>
                      <a:pt x="143" y="105"/>
                    </a:lnTo>
                    <a:lnTo>
                      <a:pt x="192" y="100"/>
                    </a:lnTo>
                    <a:lnTo>
                      <a:pt x="198" y="97"/>
                    </a:lnTo>
                    <a:lnTo>
                      <a:pt x="202" y="9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571C6DE6-187A-4246-8F38-F253EBFFD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8499" y="7505843"/>
                <a:ext cx="1415813" cy="1231747"/>
              </a:xfrm>
              <a:custGeom>
                <a:avLst/>
                <a:gdLst>
                  <a:gd name="T0" fmla="*/ 238 w 254"/>
                  <a:gd name="T1" fmla="*/ 190 h 221"/>
                  <a:gd name="T2" fmla="*/ 242 w 254"/>
                  <a:gd name="T3" fmla="*/ 189 h 221"/>
                  <a:gd name="T4" fmla="*/ 244 w 254"/>
                  <a:gd name="T5" fmla="*/ 188 h 221"/>
                  <a:gd name="T6" fmla="*/ 249 w 254"/>
                  <a:gd name="T7" fmla="*/ 187 h 221"/>
                  <a:gd name="T8" fmla="*/ 254 w 254"/>
                  <a:gd name="T9" fmla="*/ 183 h 221"/>
                  <a:gd name="T10" fmla="*/ 254 w 254"/>
                  <a:gd name="T11" fmla="*/ 173 h 221"/>
                  <a:gd name="T12" fmla="*/ 250 w 254"/>
                  <a:gd name="T13" fmla="*/ 168 h 221"/>
                  <a:gd name="T14" fmla="*/ 251 w 254"/>
                  <a:gd name="T15" fmla="*/ 161 h 221"/>
                  <a:gd name="T16" fmla="*/ 243 w 254"/>
                  <a:gd name="T17" fmla="*/ 166 h 221"/>
                  <a:gd name="T18" fmla="*/ 238 w 254"/>
                  <a:gd name="T19" fmla="*/ 156 h 221"/>
                  <a:gd name="T20" fmla="*/ 240 w 254"/>
                  <a:gd name="T21" fmla="*/ 146 h 221"/>
                  <a:gd name="T22" fmla="*/ 232 w 254"/>
                  <a:gd name="T23" fmla="*/ 131 h 221"/>
                  <a:gd name="T24" fmla="*/ 216 w 254"/>
                  <a:gd name="T25" fmla="*/ 124 h 221"/>
                  <a:gd name="T26" fmla="*/ 202 w 254"/>
                  <a:gd name="T27" fmla="*/ 112 h 221"/>
                  <a:gd name="T28" fmla="*/ 204 w 254"/>
                  <a:gd name="T29" fmla="*/ 100 h 221"/>
                  <a:gd name="T30" fmla="*/ 206 w 254"/>
                  <a:gd name="T31" fmla="*/ 91 h 221"/>
                  <a:gd name="T32" fmla="*/ 206 w 254"/>
                  <a:gd name="T33" fmla="*/ 80 h 221"/>
                  <a:gd name="T34" fmla="*/ 196 w 254"/>
                  <a:gd name="T35" fmla="*/ 76 h 221"/>
                  <a:gd name="T36" fmla="*/ 191 w 254"/>
                  <a:gd name="T37" fmla="*/ 81 h 221"/>
                  <a:gd name="T38" fmla="*/ 186 w 254"/>
                  <a:gd name="T39" fmla="*/ 67 h 221"/>
                  <a:gd name="T40" fmla="*/ 163 w 254"/>
                  <a:gd name="T41" fmla="*/ 45 h 221"/>
                  <a:gd name="T42" fmla="*/ 156 w 254"/>
                  <a:gd name="T43" fmla="*/ 22 h 221"/>
                  <a:gd name="T44" fmla="*/ 158 w 254"/>
                  <a:gd name="T45" fmla="*/ 10 h 221"/>
                  <a:gd name="T46" fmla="*/ 0 w 254"/>
                  <a:gd name="T47" fmla="*/ 2 h 221"/>
                  <a:gd name="T48" fmla="*/ 4 w 254"/>
                  <a:gd name="T49" fmla="*/ 6 h 221"/>
                  <a:gd name="T50" fmla="*/ 3 w 254"/>
                  <a:gd name="T51" fmla="*/ 13 h 221"/>
                  <a:gd name="T52" fmla="*/ 5 w 254"/>
                  <a:gd name="T53" fmla="*/ 17 h 221"/>
                  <a:gd name="T54" fmla="*/ 12 w 254"/>
                  <a:gd name="T55" fmla="*/ 25 h 221"/>
                  <a:gd name="T56" fmla="*/ 14 w 254"/>
                  <a:gd name="T57" fmla="*/ 29 h 221"/>
                  <a:gd name="T58" fmla="*/ 20 w 254"/>
                  <a:gd name="T59" fmla="*/ 39 h 221"/>
                  <a:gd name="T60" fmla="*/ 31 w 254"/>
                  <a:gd name="T61" fmla="*/ 39 h 221"/>
                  <a:gd name="T62" fmla="*/ 28 w 254"/>
                  <a:gd name="T63" fmla="*/ 50 h 221"/>
                  <a:gd name="T64" fmla="*/ 31 w 254"/>
                  <a:gd name="T65" fmla="*/ 61 h 221"/>
                  <a:gd name="T66" fmla="*/ 36 w 254"/>
                  <a:gd name="T67" fmla="*/ 69 h 221"/>
                  <a:gd name="T68" fmla="*/ 42 w 254"/>
                  <a:gd name="T69" fmla="*/ 176 h 221"/>
                  <a:gd name="T70" fmla="*/ 215 w 254"/>
                  <a:gd name="T71" fmla="*/ 197 h 221"/>
                  <a:gd name="T72" fmla="*/ 205 w 254"/>
                  <a:gd name="T73" fmla="*/ 221 h 221"/>
                  <a:gd name="T74" fmla="*/ 234 w 254"/>
                  <a:gd name="T75" fmla="*/ 216 h 221"/>
                  <a:gd name="T76" fmla="*/ 237 w 254"/>
                  <a:gd name="T77" fmla="*/ 211 h 221"/>
                  <a:gd name="T78" fmla="*/ 234 w 254"/>
                  <a:gd name="T79" fmla="*/ 206 h 221"/>
                  <a:gd name="T80" fmla="*/ 237 w 254"/>
                  <a:gd name="T81" fmla="*/ 203 h 221"/>
                  <a:gd name="T82" fmla="*/ 238 w 254"/>
                  <a:gd name="T83" fmla="*/ 197 h 221"/>
                  <a:gd name="T84" fmla="*/ 238 w 254"/>
                  <a:gd name="T85" fmla="*/ 19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" h="221">
                    <a:moveTo>
                      <a:pt x="238" y="193"/>
                    </a:moveTo>
                    <a:cubicBezTo>
                      <a:pt x="238" y="190"/>
                      <a:pt x="238" y="190"/>
                      <a:pt x="238" y="190"/>
                    </a:cubicBezTo>
                    <a:cubicBezTo>
                      <a:pt x="238" y="189"/>
                      <a:pt x="238" y="189"/>
                      <a:pt x="238" y="189"/>
                    </a:cubicBezTo>
                    <a:cubicBezTo>
                      <a:pt x="242" y="189"/>
                      <a:pt x="242" y="189"/>
                      <a:pt x="242" y="189"/>
                    </a:cubicBezTo>
                    <a:cubicBezTo>
                      <a:pt x="243" y="189"/>
                      <a:pt x="243" y="189"/>
                      <a:pt x="243" y="189"/>
                    </a:cubicBezTo>
                    <a:cubicBezTo>
                      <a:pt x="244" y="188"/>
                      <a:pt x="244" y="188"/>
                      <a:pt x="244" y="188"/>
                    </a:cubicBezTo>
                    <a:cubicBezTo>
                      <a:pt x="246" y="187"/>
                      <a:pt x="246" y="187"/>
                      <a:pt x="246" y="187"/>
                    </a:cubicBezTo>
                    <a:cubicBezTo>
                      <a:pt x="249" y="187"/>
                      <a:pt x="249" y="187"/>
                      <a:pt x="249" y="187"/>
                    </a:cubicBezTo>
                    <a:cubicBezTo>
                      <a:pt x="252" y="186"/>
                      <a:pt x="252" y="186"/>
                      <a:pt x="252" y="186"/>
                    </a:cubicBezTo>
                    <a:cubicBezTo>
                      <a:pt x="254" y="183"/>
                      <a:pt x="254" y="183"/>
                      <a:pt x="254" y="183"/>
                    </a:cubicBezTo>
                    <a:cubicBezTo>
                      <a:pt x="254" y="177"/>
                      <a:pt x="254" y="177"/>
                      <a:pt x="254" y="177"/>
                    </a:cubicBezTo>
                    <a:cubicBezTo>
                      <a:pt x="254" y="173"/>
                      <a:pt x="254" y="173"/>
                      <a:pt x="254" y="173"/>
                    </a:cubicBezTo>
                    <a:cubicBezTo>
                      <a:pt x="254" y="171"/>
                      <a:pt x="254" y="171"/>
                      <a:pt x="254" y="171"/>
                    </a:cubicBezTo>
                    <a:cubicBezTo>
                      <a:pt x="250" y="168"/>
                      <a:pt x="250" y="168"/>
                      <a:pt x="250" y="168"/>
                    </a:cubicBezTo>
                    <a:cubicBezTo>
                      <a:pt x="250" y="165"/>
                      <a:pt x="250" y="165"/>
                      <a:pt x="250" y="165"/>
                    </a:cubicBezTo>
                    <a:cubicBezTo>
                      <a:pt x="251" y="161"/>
                      <a:pt x="251" y="161"/>
                      <a:pt x="251" y="161"/>
                    </a:cubicBezTo>
                    <a:cubicBezTo>
                      <a:pt x="246" y="161"/>
                      <a:pt x="246" y="161"/>
                      <a:pt x="246" y="161"/>
                    </a:cubicBezTo>
                    <a:cubicBezTo>
                      <a:pt x="243" y="166"/>
                      <a:pt x="243" y="166"/>
                      <a:pt x="243" y="166"/>
                    </a:cubicBezTo>
                    <a:cubicBezTo>
                      <a:pt x="243" y="161"/>
                      <a:pt x="243" y="161"/>
                      <a:pt x="243" y="161"/>
                    </a:cubicBezTo>
                    <a:cubicBezTo>
                      <a:pt x="238" y="156"/>
                      <a:pt x="238" y="156"/>
                      <a:pt x="238" y="156"/>
                    </a:cubicBezTo>
                    <a:cubicBezTo>
                      <a:pt x="239" y="152"/>
                      <a:pt x="239" y="152"/>
                      <a:pt x="239" y="152"/>
                    </a:cubicBezTo>
                    <a:cubicBezTo>
                      <a:pt x="240" y="146"/>
                      <a:pt x="240" y="146"/>
                      <a:pt x="240" y="146"/>
                    </a:cubicBezTo>
                    <a:cubicBezTo>
                      <a:pt x="236" y="135"/>
                      <a:pt x="236" y="135"/>
                      <a:pt x="236" y="135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19" y="122"/>
                      <a:pt x="219" y="122"/>
                      <a:pt x="219" y="122"/>
                    </a:cubicBezTo>
                    <a:cubicBezTo>
                      <a:pt x="216" y="124"/>
                      <a:pt x="216" y="124"/>
                      <a:pt x="216" y="124"/>
                    </a:cubicBezTo>
                    <a:cubicBezTo>
                      <a:pt x="208" y="118"/>
                      <a:pt x="208" y="118"/>
                      <a:pt x="208" y="118"/>
                    </a:cubicBezTo>
                    <a:cubicBezTo>
                      <a:pt x="202" y="112"/>
                      <a:pt x="202" y="112"/>
                      <a:pt x="202" y="112"/>
                    </a:cubicBezTo>
                    <a:cubicBezTo>
                      <a:pt x="202" y="106"/>
                      <a:pt x="202" y="106"/>
                      <a:pt x="202" y="106"/>
                    </a:cubicBezTo>
                    <a:cubicBezTo>
                      <a:pt x="204" y="100"/>
                      <a:pt x="204" y="100"/>
                      <a:pt x="204" y="100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6" y="91"/>
                      <a:pt x="206" y="91"/>
                      <a:pt x="206" y="91"/>
                    </a:cubicBezTo>
                    <a:cubicBezTo>
                      <a:pt x="209" y="84"/>
                      <a:pt x="209" y="84"/>
                      <a:pt x="209" y="84"/>
                    </a:cubicBezTo>
                    <a:cubicBezTo>
                      <a:pt x="206" y="80"/>
                      <a:pt x="206" y="80"/>
                      <a:pt x="206" y="80"/>
                    </a:cubicBezTo>
                    <a:cubicBezTo>
                      <a:pt x="202" y="76"/>
                      <a:pt x="202" y="76"/>
                      <a:pt x="202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3" y="78"/>
                      <a:pt x="193" y="78"/>
                      <a:pt x="193" y="78"/>
                    </a:cubicBezTo>
                    <a:cubicBezTo>
                      <a:pt x="191" y="81"/>
                      <a:pt x="191" y="81"/>
                      <a:pt x="191" y="81"/>
                    </a:cubicBezTo>
                    <a:cubicBezTo>
                      <a:pt x="186" y="76"/>
                      <a:pt x="186" y="76"/>
                      <a:pt x="186" y="76"/>
                    </a:cubicBezTo>
                    <a:cubicBezTo>
                      <a:pt x="186" y="67"/>
                      <a:pt x="186" y="67"/>
                      <a:pt x="186" y="67"/>
                    </a:cubicBezTo>
                    <a:cubicBezTo>
                      <a:pt x="181" y="60"/>
                      <a:pt x="181" y="60"/>
                      <a:pt x="181" y="60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4" y="16"/>
                      <a:pt x="5" y="17"/>
                    </a:cubicBezTo>
                    <a:cubicBezTo>
                      <a:pt x="6" y="18"/>
                      <a:pt x="11" y="19"/>
                      <a:pt x="11" y="1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176"/>
                      <a:pt x="42" y="176"/>
                      <a:pt x="42" y="176"/>
                    </a:cubicBezTo>
                    <a:cubicBezTo>
                      <a:pt x="42" y="201"/>
                      <a:pt x="42" y="201"/>
                      <a:pt x="42" y="201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05" y="221"/>
                      <a:pt x="205" y="221"/>
                      <a:pt x="205" y="221"/>
                    </a:cubicBezTo>
                    <a:cubicBezTo>
                      <a:pt x="233" y="219"/>
                      <a:pt x="233" y="219"/>
                      <a:pt x="233" y="219"/>
                    </a:cubicBezTo>
                    <a:cubicBezTo>
                      <a:pt x="234" y="216"/>
                      <a:pt x="234" y="216"/>
                      <a:pt x="234" y="216"/>
                    </a:cubicBezTo>
                    <a:cubicBezTo>
                      <a:pt x="236" y="213"/>
                      <a:pt x="236" y="213"/>
                      <a:pt x="236" y="213"/>
                    </a:cubicBezTo>
                    <a:cubicBezTo>
                      <a:pt x="236" y="213"/>
                      <a:pt x="238" y="212"/>
                      <a:pt x="237" y="211"/>
                    </a:cubicBezTo>
                    <a:cubicBezTo>
                      <a:pt x="237" y="210"/>
                      <a:pt x="235" y="207"/>
                      <a:pt x="235" y="207"/>
                    </a:cubicBezTo>
                    <a:cubicBezTo>
                      <a:pt x="234" y="206"/>
                      <a:pt x="234" y="206"/>
                      <a:pt x="234" y="206"/>
                    </a:cubicBezTo>
                    <a:cubicBezTo>
                      <a:pt x="235" y="204"/>
                      <a:pt x="235" y="204"/>
                      <a:pt x="235" y="204"/>
                    </a:cubicBezTo>
                    <a:cubicBezTo>
                      <a:pt x="237" y="203"/>
                      <a:pt x="237" y="203"/>
                      <a:pt x="237" y="203"/>
                    </a:cubicBezTo>
                    <a:cubicBezTo>
                      <a:pt x="238" y="200"/>
                      <a:pt x="238" y="200"/>
                      <a:pt x="238" y="200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38" y="194"/>
                      <a:pt x="238" y="194"/>
                      <a:pt x="238" y="194"/>
                    </a:cubicBezTo>
                    <a:lnTo>
                      <a:pt x="238" y="19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7BBFAD0-A0EF-F84D-A8A1-44C4BC09A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8258" y="5141149"/>
                <a:ext cx="1369717" cy="1594024"/>
              </a:xfrm>
              <a:custGeom>
                <a:avLst/>
                <a:gdLst>
                  <a:gd name="T0" fmla="*/ 139 w 208"/>
                  <a:gd name="T1" fmla="*/ 135 h 242"/>
                  <a:gd name="T2" fmla="*/ 144 w 208"/>
                  <a:gd name="T3" fmla="*/ 107 h 242"/>
                  <a:gd name="T4" fmla="*/ 169 w 208"/>
                  <a:gd name="T5" fmla="*/ 80 h 242"/>
                  <a:gd name="T6" fmla="*/ 208 w 208"/>
                  <a:gd name="T7" fmla="*/ 55 h 242"/>
                  <a:gd name="T8" fmla="*/ 183 w 208"/>
                  <a:gd name="T9" fmla="*/ 52 h 242"/>
                  <a:gd name="T10" fmla="*/ 166 w 208"/>
                  <a:gd name="T11" fmla="*/ 52 h 242"/>
                  <a:gd name="T12" fmla="*/ 154 w 208"/>
                  <a:gd name="T13" fmla="*/ 55 h 242"/>
                  <a:gd name="T14" fmla="*/ 147 w 208"/>
                  <a:gd name="T15" fmla="*/ 48 h 242"/>
                  <a:gd name="T16" fmla="*/ 133 w 208"/>
                  <a:gd name="T17" fmla="*/ 45 h 242"/>
                  <a:gd name="T18" fmla="*/ 128 w 208"/>
                  <a:gd name="T19" fmla="*/ 42 h 242"/>
                  <a:gd name="T20" fmla="*/ 114 w 208"/>
                  <a:gd name="T21" fmla="*/ 36 h 242"/>
                  <a:gd name="T22" fmla="*/ 123 w 208"/>
                  <a:gd name="T23" fmla="*/ 36 h 242"/>
                  <a:gd name="T24" fmla="*/ 114 w 208"/>
                  <a:gd name="T25" fmla="*/ 35 h 242"/>
                  <a:gd name="T26" fmla="*/ 105 w 208"/>
                  <a:gd name="T27" fmla="*/ 35 h 242"/>
                  <a:gd name="T28" fmla="*/ 97 w 208"/>
                  <a:gd name="T29" fmla="*/ 39 h 242"/>
                  <a:gd name="T30" fmla="*/ 87 w 208"/>
                  <a:gd name="T31" fmla="*/ 34 h 242"/>
                  <a:gd name="T32" fmla="*/ 80 w 208"/>
                  <a:gd name="T33" fmla="*/ 34 h 242"/>
                  <a:gd name="T34" fmla="*/ 68 w 208"/>
                  <a:gd name="T35" fmla="*/ 24 h 242"/>
                  <a:gd name="T36" fmla="*/ 66 w 208"/>
                  <a:gd name="T37" fmla="*/ 20 h 242"/>
                  <a:gd name="T38" fmla="*/ 58 w 208"/>
                  <a:gd name="T39" fmla="*/ 20 h 242"/>
                  <a:gd name="T40" fmla="*/ 54 w 208"/>
                  <a:gd name="T41" fmla="*/ 16 h 242"/>
                  <a:gd name="T42" fmla="*/ 58 w 208"/>
                  <a:gd name="T43" fmla="*/ 8 h 242"/>
                  <a:gd name="T44" fmla="*/ 60 w 208"/>
                  <a:gd name="T45" fmla="*/ 2 h 242"/>
                  <a:gd name="T46" fmla="*/ 56 w 208"/>
                  <a:gd name="T47" fmla="*/ 0 h 242"/>
                  <a:gd name="T48" fmla="*/ 54 w 208"/>
                  <a:gd name="T49" fmla="*/ 12 h 242"/>
                  <a:gd name="T50" fmla="*/ 0 w 208"/>
                  <a:gd name="T51" fmla="*/ 16 h 242"/>
                  <a:gd name="T52" fmla="*/ 1 w 208"/>
                  <a:gd name="T53" fmla="*/ 23 h 242"/>
                  <a:gd name="T54" fmla="*/ 4 w 208"/>
                  <a:gd name="T55" fmla="*/ 26 h 242"/>
                  <a:gd name="T56" fmla="*/ 3 w 208"/>
                  <a:gd name="T57" fmla="*/ 31 h 242"/>
                  <a:gd name="T58" fmla="*/ 1 w 208"/>
                  <a:gd name="T59" fmla="*/ 34 h 242"/>
                  <a:gd name="T60" fmla="*/ 2 w 208"/>
                  <a:gd name="T61" fmla="*/ 40 h 242"/>
                  <a:gd name="T62" fmla="*/ 1 w 208"/>
                  <a:gd name="T63" fmla="*/ 51 h 242"/>
                  <a:gd name="T64" fmla="*/ 6 w 208"/>
                  <a:gd name="T65" fmla="*/ 64 h 242"/>
                  <a:gd name="T66" fmla="*/ 9 w 208"/>
                  <a:gd name="T67" fmla="*/ 78 h 242"/>
                  <a:gd name="T68" fmla="*/ 10 w 208"/>
                  <a:gd name="T69" fmla="*/ 104 h 242"/>
                  <a:gd name="T70" fmla="*/ 12 w 208"/>
                  <a:gd name="T71" fmla="*/ 114 h 242"/>
                  <a:gd name="T72" fmla="*/ 12 w 208"/>
                  <a:gd name="T73" fmla="*/ 122 h 242"/>
                  <a:gd name="T74" fmla="*/ 17 w 208"/>
                  <a:gd name="T75" fmla="*/ 127 h 242"/>
                  <a:gd name="T76" fmla="*/ 18 w 208"/>
                  <a:gd name="T77" fmla="*/ 136 h 242"/>
                  <a:gd name="T78" fmla="*/ 16 w 208"/>
                  <a:gd name="T79" fmla="*/ 142 h 242"/>
                  <a:gd name="T80" fmla="*/ 17 w 208"/>
                  <a:gd name="T81" fmla="*/ 144 h 242"/>
                  <a:gd name="T82" fmla="*/ 11 w 208"/>
                  <a:gd name="T83" fmla="*/ 150 h 242"/>
                  <a:gd name="T84" fmla="*/ 8 w 208"/>
                  <a:gd name="T85" fmla="*/ 154 h 242"/>
                  <a:gd name="T86" fmla="*/ 9 w 208"/>
                  <a:gd name="T87" fmla="*/ 158 h 242"/>
                  <a:gd name="T88" fmla="*/ 12 w 208"/>
                  <a:gd name="T89" fmla="*/ 163 h 242"/>
                  <a:gd name="T90" fmla="*/ 18 w 208"/>
                  <a:gd name="T91" fmla="*/ 167 h 242"/>
                  <a:gd name="T92" fmla="*/ 18 w 208"/>
                  <a:gd name="T93" fmla="*/ 242 h 242"/>
                  <a:gd name="T94" fmla="*/ 173 w 208"/>
                  <a:gd name="T95" fmla="*/ 233 h 242"/>
                  <a:gd name="T96" fmla="*/ 166 w 208"/>
                  <a:gd name="T97" fmla="*/ 220 h 242"/>
                  <a:gd name="T98" fmla="*/ 157 w 208"/>
                  <a:gd name="T99" fmla="*/ 213 h 242"/>
                  <a:gd name="T100" fmla="*/ 138 w 208"/>
                  <a:gd name="T101" fmla="*/ 197 h 242"/>
                  <a:gd name="T102" fmla="*/ 125 w 208"/>
                  <a:gd name="T103" fmla="*/ 189 h 242"/>
                  <a:gd name="T104" fmla="*/ 128 w 208"/>
                  <a:gd name="T105" fmla="*/ 159 h 242"/>
                  <a:gd name="T106" fmla="*/ 122 w 208"/>
                  <a:gd name="T107" fmla="*/ 154 h 242"/>
                  <a:gd name="T108" fmla="*/ 128 w 208"/>
                  <a:gd name="T109" fmla="*/ 141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8" h="242">
                    <a:moveTo>
                      <a:pt x="128" y="141"/>
                    </a:moveTo>
                    <a:lnTo>
                      <a:pt x="139" y="135"/>
                    </a:lnTo>
                    <a:lnTo>
                      <a:pt x="139" y="111"/>
                    </a:lnTo>
                    <a:lnTo>
                      <a:pt x="144" y="107"/>
                    </a:lnTo>
                    <a:lnTo>
                      <a:pt x="161" y="91"/>
                    </a:lnTo>
                    <a:lnTo>
                      <a:pt x="169" y="80"/>
                    </a:lnTo>
                    <a:lnTo>
                      <a:pt x="185" y="69"/>
                    </a:lnTo>
                    <a:lnTo>
                      <a:pt x="208" y="55"/>
                    </a:lnTo>
                    <a:lnTo>
                      <a:pt x="200" y="53"/>
                    </a:lnTo>
                    <a:lnTo>
                      <a:pt x="183" y="52"/>
                    </a:lnTo>
                    <a:lnTo>
                      <a:pt x="169" y="49"/>
                    </a:lnTo>
                    <a:lnTo>
                      <a:pt x="166" y="52"/>
                    </a:lnTo>
                    <a:lnTo>
                      <a:pt x="162" y="55"/>
                    </a:lnTo>
                    <a:lnTo>
                      <a:pt x="154" y="55"/>
                    </a:lnTo>
                    <a:lnTo>
                      <a:pt x="151" y="51"/>
                    </a:lnTo>
                    <a:lnTo>
                      <a:pt x="147" y="48"/>
                    </a:lnTo>
                    <a:lnTo>
                      <a:pt x="136" y="45"/>
                    </a:lnTo>
                    <a:lnTo>
                      <a:pt x="133" y="45"/>
                    </a:lnTo>
                    <a:lnTo>
                      <a:pt x="129" y="43"/>
                    </a:lnTo>
                    <a:lnTo>
                      <a:pt x="128" y="42"/>
                    </a:lnTo>
                    <a:lnTo>
                      <a:pt x="119" y="41"/>
                    </a:lnTo>
                    <a:lnTo>
                      <a:pt x="114" y="36"/>
                    </a:lnTo>
                    <a:lnTo>
                      <a:pt x="120" y="39"/>
                    </a:lnTo>
                    <a:lnTo>
                      <a:pt x="123" y="36"/>
                    </a:lnTo>
                    <a:lnTo>
                      <a:pt x="119" y="35"/>
                    </a:lnTo>
                    <a:lnTo>
                      <a:pt x="114" y="35"/>
                    </a:lnTo>
                    <a:lnTo>
                      <a:pt x="109" y="35"/>
                    </a:lnTo>
                    <a:lnTo>
                      <a:pt x="105" y="35"/>
                    </a:lnTo>
                    <a:lnTo>
                      <a:pt x="100" y="35"/>
                    </a:lnTo>
                    <a:lnTo>
                      <a:pt x="97" y="39"/>
                    </a:lnTo>
                    <a:lnTo>
                      <a:pt x="93" y="39"/>
                    </a:lnTo>
                    <a:lnTo>
                      <a:pt x="87" y="34"/>
                    </a:lnTo>
                    <a:lnTo>
                      <a:pt x="84" y="34"/>
                    </a:lnTo>
                    <a:lnTo>
                      <a:pt x="80" y="34"/>
                    </a:lnTo>
                    <a:lnTo>
                      <a:pt x="73" y="32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0"/>
                    </a:lnTo>
                    <a:lnTo>
                      <a:pt x="62" y="20"/>
                    </a:lnTo>
                    <a:lnTo>
                      <a:pt x="58" y="20"/>
                    </a:lnTo>
                    <a:lnTo>
                      <a:pt x="55" y="20"/>
                    </a:lnTo>
                    <a:lnTo>
                      <a:pt x="54" y="16"/>
                    </a:lnTo>
                    <a:lnTo>
                      <a:pt x="57" y="12"/>
                    </a:lnTo>
                    <a:lnTo>
                      <a:pt x="58" y="8"/>
                    </a:lnTo>
                    <a:lnTo>
                      <a:pt x="62" y="5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2" y="16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4" y="26"/>
                    </a:lnTo>
                    <a:lnTo>
                      <a:pt x="4" y="30"/>
                    </a:lnTo>
                    <a:lnTo>
                      <a:pt x="3" y="31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3" y="45"/>
                    </a:lnTo>
                    <a:lnTo>
                      <a:pt x="1" y="51"/>
                    </a:lnTo>
                    <a:lnTo>
                      <a:pt x="3" y="56"/>
                    </a:lnTo>
                    <a:lnTo>
                      <a:pt x="6" y="64"/>
                    </a:lnTo>
                    <a:lnTo>
                      <a:pt x="9" y="70"/>
                    </a:lnTo>
                    <a:lnTo>
                      <a:pt x="9" y="78"/>
                    </a:lnTo>
                    <a:lnTo>
                      <a:pt x="10" y="92"/>
                    </a:lnTo>
                    <a:lnTo>
                      <a:pt x="10" y="104"/>
                    </a:lnTo>
                    <a:lnTo>
                      <a:pt x="10" y="112"/>
                    </a:lnTo>
                    <a:lnTo>
                      <a:pt x="12" y="114"/>
                    </a:lnTo>
                    <a:lnTo>
                      <a:pt x="12" y="116"/>
                    </a:lnTo>
                    <a:lnTo>
                      <a:pt x="12" y="122"/>
                    </a:lnTo>
                    <a:lnTo>
                      <a:pt x="15" y="124"/>
                    </a:lnTo>
                    <a:lnTo>
                      <a:pt x="17" y="127"/>
                    </a:lnTo>
                    <a:lnTo>
                      <a:pt x="18" y="132"/>
                    </a:lnTo>
                    <a:lnTo>
                      <a:pt x="18" y="136"/>
                    </a:lnTo>
                    <a:lnTo>
                      <a:pt x="18" y="141"/>
                    </a:lnTo>
                    <a:lnTo>
                      <a:pt x="16" y="142"/>
                    </a:lnTo>
                    <a:lnTo>
                      <a:pt x="16" y="142"/>
                    </a:lnTo>
                    <a:lnTo>
                      <a:pt x="17" y="144"/>
                    </a:lnTo>
                    <a:lnTo>
                      <a:pt x="13" y="147"/>
                    </a:lnTo>
                    <a:lnTo>
                      <a:pt x="11" y="150"/>
                    </a:lnTo>
                    <a:lnTo>
                      <a:pt x="8" y="152"/>
                    </a:lnTo>
                    <a:lnTo>
                      <a:pt x="8" y="154"/>
                    </a:lnTo>
                    <a:lnTo>
                      <a:pt x="8" y="156"/>
                    </a:lnTo>
                    <a:lnTo>
                      <a:pt x="9" y="158"/>
                    </a:lnTo>
                    <a:lnTo>
                      <a:pt x="12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18" y="167"/>
                    </a:lnTo>
                    <a:lnTo>
                      <a:pt x="21" y="169"/>
                    </a:lnTo>
                    <a:lnTo>
                      <a:pt x="18" y="242"/>
                    </a:lnTo>
                    <a:lnTo>
                      <a:pt x="172" y="239"/>
                    </a:lnTo>
                    <a:lnTo>
                      <a:pt x="173" y="233"/>
                    </a:lnTo>
                    <a:lnTo>
                      <a:pt x="172" y="227"/>
                    </a:lnTo>
                    <a:lnTo>
                      <a:pt x="166" y="220"/>
                    </a:lnTo>
                    <a:lnTo>
                      <a:pt x="160" y="216"/>
                    </a:lnTo>
                    <a:lnTo>
                      <a:pt x="157" y="213"/>
                    </a:lnTo>
                    <a:lnTo>
                      <a:pt x="150" y="204"/>
                    </a:lnTo>
                    <a:lnTo>
                      <a:pt x="138" y="197"/>
                    </a:lnTo>
                    <a:lnTo>
                      <a:pt x="130" y="193"/>
                    </a:lnTo>
                    <a:lnTo>
                      <a:pt x="125" y="189"/>
                    </a:lnTo>
                    <a:lnTo>
                      <a:pt x="126" y="174"/>
                    </a:lnTo>
                    <a:lnTo>
                      <a:pt x="128" y="159"/>
                    </a:lnTo>
                    <a:lnTo>
                      <a:pt x="126" y="159"/>
                    </a:lnTo>
                    <a:lnTo>
                      <a:pt x="122" y="154"/>
                    </a:lnTo>
                    <a:lnTo>
                      <a:pt x="126" y="145"/>
                    </a:lnTo>
                    <a:lnTo>
                      <a:pt x="128" y="14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" name="Line 48">
                <a:extLst>
                  <a:ext uri="{FF2B5EF4-FFF2-40B4-BE49-F238E27FC236}">
                    <a16:creationId xmlns:a16="http://schemas.microsoft.com/office/drawing/2014/main" id="{844EFAE3-B591-0A40-9443-4A99D2532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3362" y="5898644"/>
                <a:ext cx="0" cy="0"/>
              </a:xfrm>
              <a:prstGeom prst="line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" name="Line 49">
                <a:extLst>
                  <a:ext uri="{FF2B5EF4-FFF2-40B4-BE49-F238E27FC236}">
                    <a16:creationId xmlns:a16="http://schemas.microsoft.com/office/drawing/2014/main" id="{5DBD7B63-EACA-054D-8650-16BB6B786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3362" y="5898644"/>
                <a:ext cx="0" cy="0"/>
              </a:xfrm>
              <a:prstGeom prst="line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6745563E-CCF5-9845-BB3A-6E6CAB16A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6037" y="5608820"/>
                <a:ext cx="1600197" cy="1508398"/>
              </a:xfrm>
              <a:custGeom>
                <a:avLst/>
                <a:gdLst>
                  <a:gd name="T0" fmla="*/ 12 w 287"/>
                  <a:gd name="T1" fmla="*/ 44 h 270"/>
                  <a:gd name="T2" fmla="*/ 29 w 287"/>
                  <a:gd name="T3" fmla="*/ 36 h 270"/>
                  <a:gd name="T4" fmla="*/ 52 w 287"/>
                  <a:gd name="T5" fmla="*/ 17 h 270"/>
                  <a:gd name="T6" fmla="*/ 77 w 287"/>
                  <a:gd name="T7" fmla="*/ 0 h 270"/>
                  <a:gd name="T8" fmla="*/ 75 w 287"/>
                  <a:gd name="T9" fmla="*/ 6 h 270"/>
                  <a:gd name="T10" fmla="*/ 65 w 287"/>
                  <a:gd name="T11" fmla="*/ 19 h 270"/>
                  <a:gd name="T12" fmla="*/ 67 w 287"/>
                  <a:gd name="T13" fmla="*/ 29 h 270"/>
                  <a:gd name="T14" fmla="*/ 77 w 287"/>
                  <a:gd name="T15" fmla="*/ 28 h 270"/>
                  <a:gd name="T16" fmla="*/ 111 w 287"/>
                  <a:gd name="T17" fmla="*/ 45 h 270"/>
                  <a:gd name="T18" fmla="*/ 135 w 287"/>
                  <a:gd name="T19" fmla="*/ 39 h 270"/>
                  <a:gd name="T20" fmla="*/ 169 w 287"/>
                  <a:gd name="T21" fmla="*/ 28 h 270"/>
                  <a:gd name="T22" fmla="*/ 198 w 287"/>
                  <a:gd name="T23" fmla="*/ 38 h 270"/>
                  <a:gd name="T24" fmla="*/ 217 w 287"/>
                  <a:gd name="T25" fmla="*/ 55 h 270"/>
                  <a:gd name="T26" fmla="*/ 232 w 287"/>
                  <a:gd name="T27" fmla="*/ 56 h 270"/>
                  <a:gd name="T28" fmla="*/ 219 w 287"/>
                  <a:gd name="T29" fmla="*/ 62 h 270"/>
                  <a:gd name="T30" fmla="*/ 193 w 287"/>
                  <a:gd name="T31" fmla="*/ 64 h 270"/>
                  <a:gd name="T32" fmla="*/ 201 w 287"/>
                  <a:gd name="T33" fmla="*/ 74 h 270"/>
                  <a:gd name="T34" fmla="*/ 204 w 287"/>
                  <a:gd name="T35" fmla="*/ 75 h 270"/>
                  <a:gd name="T36" fmla="*/ 234 w 287"/>
                  <a:gd name="T37" fmla="*/ 88 h 270"/>
                  <a:gd name="T38" fmla="*/ 246 w 287"/>
                  <a:gd name="T39" fmla="*/ 109 h 270"/>
                  <a:gd name="T40" fmla="*/ 245 w 287"/>
                  <a:gd name="T41" fmla="*/ 141 h 270"/>
                  <a:gd name="T42" fmla="*/ 233 w 287"/>
                  <a:gd name="T43" fmla="*/ 168 h 270"/>
                  <a:gd name="T44" fmla="*/ 246 w 287"/>
                  <a:gd name="T45" fmla="*/ 166 h 270"/>
                  <a:gd name="T46" fmla="*/ 255 w 287"/>
                  <a:gd name="T47" fmla="*/ 153 h 270"/>
                  <a:gd name="T48" fmla="*/ 275 w 287"/>
                  <a:gd name="T49" fmla="*/ 154 h 270"/>
                  <a:gd name="T50" fmla="*/ 287 w 287"/>
                  <a:gd name="T51" fmla="*/ 197 h 270"/>
                  <a:gd name="T52" fmla="*/ 275 w 287"/>
                  <a:gd name="T53" fmla="*/ 220 h 270"/>
                  <a:gd name="T54" fmla="*/ 266 w 287"/>
                  <a:gd name="T55" fmla="*/ 249 h 270"/>
                  <a:gd name="T56" fmla="*/ 141 w 287"/>
                  <a:gd name="T57" fmla="*/ 270 h 270"/>
                  <a:gd name="T58" fmla="*/ 158 w 287"/>
                  <a:gd name="T59" fmla="*/ 235 h 270"/>
                  <a:gd name="T60" fmla="*/ 145 w 287"/>
                  <a:gd name="T61" fmla="*/ 191 h 270"/>
                  <a:gd name="T62" fmla="*/ 144 w 287"/>
                  <a:gd name="T63" fmla="*/ 165 h 270"/>
                  <a:gd name="T64" fmla="*/ 148 w 287"/>
                  <a:gd name="T65" fmla="*/ 147 h 270"/>
                  <a:gd name="T66" fmla="*/ 153 w 287"/>
                  <a:gd name="T67" fmla="*/ 122 h 270"/>
                  <a:gd name="T68" fmla="*/ 166 w 287"/>
                  <a:gd name="T69" fmla="*/ 106 h 270"/>
                  <a:gd name="T70" fmla="*/ 169 w 287"/>
                  <a:gd name="T71" fmla="*/ 122 h 270"/>
                  <a:gd name="T72" fmla="*/ 175 w 287"/>
                  <a:gd name="T73" fmla="*/ 111 h 270"/>
                  <a:gd name="T74" fmla="*/ 180 w 287"/>
                  <a:gd name="T75" fmla="*/ 94 h 270"/>
                  <a:gd name="T76" fmla="*/ 184 w 287"/>
                  <a:gd name="T77" fmla="*/ 81 h 270"/>
                  <a:gd name="T78" fmla="*/ 189 w 287"/>
                  <a:gd name="T79" fmla="*/ 74 h 270"/>
                  <a:gd name="T80" fmla="*/ 187 w 287"/>
                  <a:gd name="T81" fmla="*/ 65 h 270"/>
                  <a:gd name="T82" fmla="*/ 159 w 287"/>
                  <a:gd name="T83" fmla="*/ 68 h 270"/>
                  <a:gd name="T84" fmla="*/ 129 w 287"/>
                  <a:gd name="T85" fmla="*/ 85 h 270"/>
                  <a:gd name="T86" fmla="*/ 127 w 287"/>
                  <a:gd name="T87" fmla="*/ 76 h 270"/>
                  <a:gd name="T88" fmla="*/ 118 w 287"/>
                  <a:gd name="T89" fmla="*/ 75 h 270"/>
                  <a:gd name="T90" fmla="*/ 107 w 287"/>
                  <a:gd name="T91" fmla="*/ 101 h 270"/>
                  <a:gd name="T92" fmla="*/ 95 w 287"/>
                  <a:gd name="T93" fmla="*/ 100 h 270"/>
                  <a:gd name="T94" fmla="*/ 84 w 287"/>
                  <a:gd name="T95" fmla="*/ 81 h 270"/>
                  <a:gd name="T96" fmla="*/ 58 w 287"/>
                  <a:gd name="T97" fmla="*/ 74 h 270"/>
                  <a:gd name="T98" fmla="*/ 29 w 287"/>
                  <a:gd name="T99" fmla="*/ 65 h 270"/>
                  <a:gd name="T100" fmla="*/ 9 w 287"/>
                  <a:gd name="T101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70">
                    <a:moveTo>
                      <a:pt x="0" y="51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8" y="14"/>
                      <a:pt x="68" y="15"/>
                    </a:cubicBezTo>
                    <a:cubicBezTo>
                      <a:pt x="68" y="16"/>
                      <a:pt x="65" y="23"/>
                      <a:pt x="65" y="2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4" y="31"/>
                      <a:pt x="154" y="31"/>
                      <a:pt x="154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91" y="38"/>
                      <a:pt x="191" y="38"/>
                      <a:pt x="191" y="38"/>
                    </a:cubicBezTo>
                    <a:cubicBezTo>
                      <a:pt x="198" y="38"/>
                      <a:pt x="198" y="38"/>
                      <a:pt x="198" y="38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6" y="54"/>
                      <a:pt x="217" y="55"/>
                    </a:cubicBezTo>
                    <a:cubicBezTo>
                      <a:pt x="218" y="56"/>
                      <a:pt x="219" y="58"/>
                      <a:pt x="219" y="58"/>
                    </a:cubicBezTo>
                    <a:cubicBezTo>
                      <a:pt x="224" y="59"/>
                      <a:pt x="224" y="59"/>
                      <a:pt x="224" y="59"/>
                    </a:cubicBezTo>
                    <a:cubicBezTo>
                      <a:pt x="224" y="59"/>
                      <a:pt x="226" y="57"/>
                      <a:pt x="226" y="57"/>
                    </a:cubicBezTo>
                    <a:cubicBezTo>
                      <a:pt x="226" y="56"/>
                      <a:pt x="230" y="54"/>
                      <a:pt x="230" y="54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4" y="57"/>
                      <a:pt x="232" y="58"/>
                    </a:cubicBezTo>
                    <a:cubicBezTo>
                      <a:pt x="231" y="58"/>
                      <a:pt x="230" y="60"/>
                      <a:pt x="229" y="60"/>
                    </a:cubicBezTo>
                    <a:cubicBezTo>
                      <a:pt x="227" y="60"/>
                      <a:pt x="225" y="60"/>
                      <a:pt x="225" y="6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9" y="62"/>
                      <a:pt x="219" y="62"/>
                      <a:pt x="219" y="62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3" y="64"/>
                      <a:pt x="193" y="64"/>
                      <a:pt x="193" y="64"/>
                    </a:cubicBezTo>
                    <a:cubicBezTo>
                      <a:pt x="194" y="67"/>
                      <a:pt x="194" y="67"/>
                      <a:pt x="194" y="67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194" y="69"/>
                      <a:pt x="194" y="71"/>
                      <a:pt x="195" y="71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3" y="72"/>
                      <a:pt x="200" y="70"/>
                      <a:pt x="201" y="70"/>
                    </a:cubicBezTo>
                    <a:cubicBezTo>
                      <a:pt x="202" y="70"/>
                      <a:pt x="206" y="72"/>
                      <a:pt x="206" y="72"/>
                    </a:cubicBezTo>
                    <a:cubicBezTo>
                      <a:pt x="206" y="72"/>
                      <a:pt x="205" y="74"/>
                      <a:pt x="205" y="74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5" y="76"/>
                      <a:pt x="210" y="77"/>
                      <a:pt x="210" y="77"/>
                    </a:cubicBezTo>
                    <a:cubicBezTo>
                      <a:pt x="211" y="77"/>
                      <a:pt x="214" y="79"/>
                      <a:pt x="214" y="79"/>
                    </a:cubicBezTo>
                    <a:cubicBezTo>
                      <a:pt x="219" y="82"/>
                      <a:pt x="219" y="82"/>
                      <a:pt x="219" y="82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4" y="88"/>
                      <a:pt x="234" y="88"/>
                      <a:pt x="234" y="88"/>
                    </a:cubicBezTo>
                    <a:cubicBezTo>
                      <a:pt x="242" y="96"/>
                      <a:pt x="242" y="96"/>
                      <a:pt x="242" y="96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44" y="103"/>
                      <a:pt x="244" y="103"/>
                      <a:pt x="244" y="103"/>
                    </a:cubicBezTo>
                    <a:cubicBezTo>
                      <a:pt x="244" y="103"/>
                      <a:pt x="243" y="103"/>
                      <a:pt x="243" y="104"/>
                    </a:cubicBezTo>
                    <a:cubicBezTo>
                      <a:pt x="244" y="105"/>
                      <a:pt x="246" y="109"/>
                      <a:pt x="246" y="109"/>
                    </a:cubicBezTo>
                    <a:cubicBezTo>
                      <a:pt x="245" y="110"/>
                      <a:pt x="247" y="113"/>
                      <a:pt x="247" y="113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49" y="136"/>
                      <a:pt x="249" y="136"/>
                      <a:pt x="249" y="136"/>
                    </a:cubicBezTo>
                    <a:cubicBezTo>
                      <a:pt x="245" y="141"/>
                      <a:pt x="245" y="141"/>
                      <a:pt x="245" y="141"/>
                    </a:cubicBezTo>
                    <a:cubicBezTo>
                      <a:pt x="242" y="147"/>
                      <a:pt x="242" y="147"/>
                      <a:pt x="242" y="147"/>
                    </a:cubicBezTo>
                    <a:cubicBezTo>
                      <a:pt x="242" y="147"/>
                      <a:pt x="240" y="151"/>
                      <a:pt x="239" y="152"/>
                    </a:cubicBezTo>
                    <a:cubicBezTo>
                      <a:pt x="239" y="152"/>
                      <a:pt x="235" y="155"/>
                      <a:pt x="235" y="156"/>
                    </a:cubicBezTo>
                    <a:cubicBezTo>
                      <a:pt x="235" y="156"/>
                      <a:pt x="233" y="160"/>
                      <a:pt x="233" y="160"/>
                    </a:cubicBezTo>
                    <a:cubicBezTo>
                      <a:pt x="233" y="168"/>
                      <a:pt x="233" y="168"/>
                      <a:pt x="233" y="168"/>
                    </a:cubicBezTo>
                    <a:cubicBezTo>
                      <a:pt x="235" y="170"/>
                      <a:pt x="235" y="170"/>
                      <a:pt x="235" y="170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2" y="170"/>
                      <a:pt x="242" y="170"/>
                      <a:pt x="242" y="170"/>
                    </a:cubicBezTo>
                    <a:cubicBezTo>
                      <a:pt x="242" y="170"/>
                      <a:pt x="244" y="169"/>
                      <a:pt x="244" y="168"/>
                    </a:cubicBezTo>
                    <a:cubicBezTo>
                      <a:pt x="245" y="168"/>
                      <a:pt x="246" y="166"/>
                      <a:pt x="246" y="166"/>
                    </a:cubicBezTo>
                    <a:cubicBezTo>
                      <a:pt x="246" y="166"/>
                      <a:pt x="249" y="164"/>
                      <a:pt x="249" y="164"/>
                    </a:cubicBezTo>
                    <a:cubicBezTo>
                      <a:pt x="249" y="164"/>
                      <a:pt x="249" y="161"/>
                      <a:pt x="249" y="161"/>
                    </a:cubicBezTo>
                    <a:cubicBezTo>
                      <a:pt x="249" y="161"/>
                      <a:pt x="250" y="157"/>
                      <a:pt x="250" y="157"/>
                    </a:cubicBezTo>
                    <a:cubicBezTo>
                      <a:pt x="250" y="157"/>
                      <a:pt x="252" y="156"/>
                      <a:pt x="252" y="156"/>
                    </a:cubicBezTo>
                    <a:cubicBezTo>
                      <a:pt x="252" y="155"/>
                      <a:pt x="255" y="153"/>
                      <a:pt x="255" y="153"/>
                    </a:cubicBezTo>
                    <a:cubicBezTo>
                      <a:pt x="255" y="153"/>
                      <a:pt x="259" y="150"/>
                      <a:pt x="259" y="150"/>
                    </a:cubicBezTo>
                    <a:cubicBezTo>
                      <a:pt x="260" y="150"/>
                      <a:pt x="262" y="147"/>
                      <a:pt x="262" y="147"/>
                    </a:cubicBezTo>
                    <a:cubicBezTo>
                      <a:pt x="265" y="147"/>
                      <a:pt x="265" y="147"/>
                      <a:pt x="265" y="147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6" y="189"/>
                      <a:pt x="286" y="189"/>
                      <a:pt x="286" y="189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86" y="193"/>
                      <a:pt x="287" y="196"/>
                      <a:pt x="287" y="197"/>
                    </a:cubicBezTo>
                    <a:cubicBezTo>
                      <a:pt x="287" y="198"/>
                      <a:pt x="287" y="213"/>
                      <a:pt x="287" y="213"/>
                    </a:cubicBezTo>
                    <a:cubicBezTo>
                      <a:pt x="280" y="213"/>
                      <a:pt x="280" y="213"/>
                      <a:pt x="280" y="213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6"/>
                      <a:pt x="278" y="216"/>
                      <a:pt x="278" y="216"/>
                    </a:cubicBezTo>
                    <a:cubicBezTo>
                      <a:pt x="275" y="220"/>
                      <a:pt x="275" y="220"/>
                      <a:pt x="275" y="220"/>
                    </a:cubicBezTo>
                    <a:cubicBezTo>
                      <a:pt x="274" y="225"/>
                      <a:pt x="274" y="225"/>
                      <a:pt x="274" y="225"/>
                    </a:cubicBezTo>
                    <a:cubicBezTo>
                      <a:pt x="272" y="229"/>
                      <a:pt x="272" y="229"/>
                      <a:pt x="272" y="229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66" y="243"/>
                      <a:pt x="266" y="243"/>
                      <a:pt x="266" y="243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59" y="259"/>
                      <a:pt x="259" y="259"/>
                      <a:pt x="259" y="259"/>
                    </a:cubicBezTo>
                    <a:cubicBezTo>
                      <a:pt x="213" y="267"/>
                      <a:pt x="213" y="267"/>
                      <a:pt x="213" y="267"/>
                    </a:cubicBezTo>
                    <a:cubicBezTo>
                      <a:pt x="212" y="265"/>
                      <a:pt x="212" y="265"/>
                      <a:pt x="212" y="265"/>
                    </a:cubicBezTo>
                    <a:cubicBezTo>
                      <a:pt x="141" y="270"/>
                      <a:pt x="141" y="270"/>
                      <a:pt x="141" y="27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52" y="254"/>
                      <a:pt x="152" y="254"/>
                      <a:pt x="152" y="254"/>
                    </a:cubicBezTo>
                    <a:cubicBezTo>
                      <a:pt x="156" y="245"/>
                      <a:pt x="156" y="245"/>
                      <a:pt x="156" y="245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57" y="217"/>
                      <a:pt x="157" y="217"/>
                      <a:pt x="157" y="217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3" y="203"/>
                      <a:pt x="153" y="203"/>
                      <a:pt x="153" y="203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45" y="191"/>
                      <a:pt x="145" y="191"/>
                      <a:pt x="145" y="191"/>
                    </a:cubicBezTo>
                    <a:cubicBezTo>
                      <a:pt x="142" y="184"/>
                      <a:pt x="142" y="184"/>
                      <a:pt x="142" y="184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4" y="160"/>
                      <a:pt x="144" y="160"/>
                      <a:pt x="144" y="160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48" y="147"/>
                      <a:pt x="148" y="147"/>
                      <a:pt x="148" y="147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0"/>
                      <a:pt x="148" y="130"/>
                      <a:pt x="148" y="130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3" y="122"/>
                      <a:pt x="153" y="122"/>
                      <a:pt x="153" y="12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71" y="114"/>
                      <a:pt x="171" y="114"/>
                      <a:pt x="171" y="114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7" y="121"/>
                      <a:pt x="168" y="122"/>
                      <a:pt x="169" y="122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22"/>
                      <a:pt x="172" y="121"/>
                      <a:pt x="172" y="121"/>
                    </a:cubicBezTo>
                    <a:cubicBezTo>
                      <a:pt x="172" y="120"/>
                      <a:pt x="173" y="117"/>
                      <a:pt x="173" y="117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183" y="87"/>
                      <a:pt x="183" y="87"/>
                      <a:pt x="183" y="87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7" y="77"/>
                      <a:pt x="187" y="77"/>
                      <a:pt x="187" y="7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9" y="74"/>
                    </a:cubicBezTo>
                    <a:cubicBezTo>
                      <a:pt x="189" y="74"/>
                      <a:pt x="193" y="73"/>
                      <a:pt x="193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3" y="70"/>
                      <a:pt x="193" y="70"/>
                      <a:pt x="193" y="70"/>
                    </a:cubicBezTo>
                    <a:cubicBezTo>
                      <a:pt x="189" y="67"/>
                      <a:pt x="189" y="67"/>
                      <a:pt x="189" y="67"/>
                    </a:cubicBezTo>
                    <a:cubicBezTo>
                      <a:pt x="187" y="65"/>
                      <a:pt x="187" y="65"/>
                      <a:pt x="187" y="6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44" y="69"/>
                      <a:pt x="144" y="69"/>
                      <a:pt x="144" y="69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3" y="77"/>
                      <a:pt x="133" y="77"/>
                      <a:pt x="133" y="7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21" y="82"/>
                      <a:pt x="121" y="82"/>
                      <a:pt x="121" y="82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7" y="101"/>
                      <a:pt x="107" y="101"/>
                      <a:pt x="107" y="101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99" y="112"/>
                      <a:pt x="99" y="112"/>
                      <a:pt x="99" y="112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4" y="94"/>
                      <a:pt x="94" y="94"/>
                      <a:pt x="94" y="94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5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236608F5-2C8A-064C-940E-32A7CA07C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1658" y="5786666"/>
                <a:ext cx="1119480" cy="1192228"/>
              </a:xfrm>
              <a:custGeom>
                <a:avLst/>
                <a:gdLst>
                  <a:gd name="T0" fmla="*/ 175 w 201"/>
                  <a:gd name="T1" fmla="*/ 65 h 213"/>
                  <a:gd name="T2" fmla="*/ 172 w 201"/>
                  <a:gd name="T3" fmla="*/ 53 h 213"/>
                  <a:gd name="T4" fmla="*/ 157 w 201"/>
                  <a:gd name="T5" fmla="*/ 44 h 213"/>
                  <a:gd name="T6" fmla="*/ 140 w 201"/>
                  <a:gd name="T7" fmla="*/ 42 h 213"/>
                  <a:gd name="T8" fmla="*/ 125 w 201"/>
                  <a:gd name="T9" fmla="*/ 36 h 213"/>
                  <a:gd name="T10" fmla="*/ 103 w 201"/>
                  <a:gd name="T11" fmla="*/ 30 h 213"/>
                  <a:gd name="T12" fmla="*/ 93 w 201"/>
                  <a:gd name="T13" fmla="*/ 27 h 213"/>
                  <a:gd name="T14" fmla="*/ 82 w 201"/>
                  <a:gd name="T15" fmla="*/ 20 h 213"/>
                  <a:gd name="T16" fmla="*/ 78 w 201"/>
                  <a:gd name="T17" fmla="*/ 18 h 213"/>
                  <a:gd name="T18" fmla="*/ 70 w 201"/>
                  <a:gd name="T19" fmla="*/ 17 h 213"/>
                  <a:gd name="T20" fmla="*/ 67 w 201"/>
                  <a:gd name="T21" fmla="*/ 15 h 213"/>
                  <a:gd name="T22" fmla="*/ 70 w 201"/>
                  <a:gd name="T23" fmla="*/ 2 h 213"/>
                  <a:gd name="T24" fmla="*/ 61 w 201"/>
                  <a:gd name="T25" fmla="*/ 3 h 213"/>
                  <a:gd name="T26" fmla="*/ 47 w 201"/>
                  <a:gd name="T27" fmla="*/ 9 h 213"/>
                  <a:gd name="T28" fmla="*/ 33 w 201"/>
                  <a:gd name="T29" fmla="*/ 16 h 213"/>
                  <a:gd name="T30" fmla="*/ 21 w 201"/>
                  <a:gd name="T31" fmla="*/ 15 h 213"/>
                  <a:gd name="T32" fmla="*/ 5 w 201"/>
                  <a:gd name="T33" fmla="*/ 55 h 213"/>
                  <a:gd name="T34" fmla="*/ 7 w 201"/>
                  <a:gd name="T35" fmla="*/ 72 h 213"/>
                  <a:gd name="T36" fmla="*/ 10 w 201"/>
                  <a:gd name="T37" fmla="*/ 112 h 213"/>
                  <a:gd name="T38" fmla="*/ 42 w 201"/>
                  <a:gd name="T39" fmla="*/ 135 h 213"/>
                  <a:gd name="T40" fmla="*/ 60 w 201"/>
                  <a:gd name="T41" fmla="*/ 152 h 213"/>
                  <a:gd name="T42" fmla="*/ 63 w 201"/>
                  <a:gd name="T43" fmla="*/ 173 h 213"/>
                  <a:gd name="T44" fmla="*/ 65 w 201"/>
                  <a:gd name="T45" fmla="*/ 187 h 213"/>
                  <a:gd name="T46" fmla="*/ 67 w 201"/>
                  <a:gd name="T47" fmla="*/ 203 h 213"/>
                  <a:gd name="T48" fmla="*/ 82 w 201"/>
                  <a:gd name="T49" fmla="*/ 209 h 213"/>
                  <a:gd name="T50" fmla="*/ 184 w 201"/>
                  <a:gd name="T51" fmla="*/ 195 h 213"/>
                  <a:gd name="T52" fmla="*/ 178 w 201"/>
                  <a:gd name="T53" fmla="*/ 172 h 213"/>
                  <a:gd name="T54" fmla="*/ 182 w 201"/>
                  <a:gd name="T55" fmla="*/ 155 h 213"/>
                  <a:gd name="T56" fmla="*/ 182 w 201"/>
                  <a:gd name="T57" fmla="*/ 140 h 213"/>
                  <a:gd name="T58" fmla="*/ 184 w 201"/>
                  <a:gd name="T59" fmla="*/ 131 h 213"/>
                  <a:gd name="T60" fmla="*/ 186 w 201"/>
                  <a:gd name="T61" fmla="*/ 121 h 213"/>
                  <a:gd name="T62" fmla="*/ 188 w 201"/>
                  <a:gd name="T63" fmla="*/ 105 h 213"/>
                  <a:gd name="T64" fmla="*/ 197 w 201"/>
                  <a:gd name="T65" fmla="*/ 85 h 213"/>
                  <a:gd name="T66" fmla="*/ 201 w 201"/>
                  <a:gd name="T67" fmla="*/ 79 h 213"/>
                  <a:gd name="T68" fmla="*/ 201 w 201"/>
                  <a:gd name="T69" fmla="*/ 73 h 213"/>
                  <a:gd name="T70" fmla="*/ 194 w 201"/>
                  <a:gd name="T71" fmla="*/ 79 h 213"/>
                  <a:gd name="T72" fmla="*/ 187 w 201"/>
                  <a:gd name="T73" fmla="*/ 92 h 213"/>
                  <a:gd name="T74" fmla="*/ 177 w 201"/>
                  <a:gd name="T75" fmla="*/ 101 h 213"/>
                  <a:gd name="T76" fmla="*/ 168 w 201"/>
                  <a:gd name="T77" fmla="*/ 107 h 213"/>
                  <a:gd name="T78" fmla="*/ 174 w 201"/>
                  <a:gd name="T79" fmla="*/ 93 h 213"/>
                  <a:gd name="T80" fmla="*/ 179 w 201"/>
                  <a:gd name="T81" fmla="*/ 87 h 213"/>
                  <a:gd name="T82" fmla="*/ 180 w 201"/>
                  <a:gd name="T83" fmla="*/ 7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213">
                    <a:moveTo>
                      <a:pt x="178" y="69"/>
                    </a:moveTo>
                    <a:cubicBezTo>
                      <a:pt x="177" y="68"/>
                      <a:pt x="177" y="68"/>
                      <a:pt x="177" y="68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57" y="44"/>
                      <a:pt x="157" y="44"/>
                      <a:pt x="157" y="44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52" y="144"/>
                      <a:pt x="52" y="144"/>
                      <a:pt x="52" y="144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9"/>
                      <a:pt x="61" y="159"/>
                      <a:pt x="61" y="159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5" y="176"/>
                      <a:pt x="65" y="176"/>
                      <a:pt x="65" y="176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5" y="187"/>
                      <a:pt x="65" y="187"/>
                      <a:pt x="65" y="187"/>
                    </a:cubicBezTo>
                    <a:cubicBezTo>
                      <a:pt x="65" y="193"/>
                      <a:pt x="65" y="193"/>
                      <a:pt x="65" y="193"/>
                    </a:cubicBezTo>
                    <a:cubicBezTo>
                      <a:pt x="67" y="198"/>
                      <a:pt x="67" y="198"/>
                      <a:pt x="67" y="198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72" y="203"/>
                      <a:pt x="76" y="207"/>
                      <a:pt x="77" y="207"/>
                    </a:cubicBezTo>
                    <a:cubicBezTo>
                      <a:pt x="78" y="207"/>
                      <a:pt x="82" y="209"/>
                      <a:pt x="82" y="209"/>
                    </a:cubicBezTo>
                    <a:cubicBezTo>
                      <a:pt x="85" y="213"/>
                      <a:pt x="85" y="213"/>
                      <a:pt x="85" y="213"/>
                    </a:cubicBezTo>
                    <a:cubicBezTo>
                      <a:pt x="184" y="207"/>
                      <a:pt x="184" y="207"/>
                      <a:pt x="184" y="207"/>
                    </a:cubicBezTo>
                    <a:cubicBezTo>
                      <a:pt x="184" y="195"/>
                      <a:pt x="184" y="195"/>
                      <a:pt x="184" y="195"/>
                    </a:cubicBezTo>
                    <a:cubicBezTo>
                      <a:pt x="184" y="191"/>
                      <a:pt x="184" y="191"/>
                      <a:pt x="184" y="191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8" y="172"/>
                      <a:pt x="178" y="172"/>
                      <a:pt x="178" y="172"/>
                    </a:cubicBezTo>
                    <a:cubicBezTo>
                      <a:pt x="179" y="164"/>
                      <a:pt x="179" y="164"/>
                      <a:pt x="179" y="164"/>
                    </a:cubicBezTo>
                    <a:cubicBezTo>
                      <a:pt x="181" y="158"/>
                      <a:pt x="181" y="158"/>
                      <a:pt x="181" y="158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4" y="152"/>
                      <a:pt x="184" y="152"/>
                      <a:pt x="184" y="152"/>
                    </a:cubicBezTo>
                    <a:cubicBezTo>
                      <a:pt x="182" y="147"/>
                      <a:pt x="182" y="147"/>
                      <a:pt x="182" y="147"/>
                    </a:cubicBezTo>
                    <a:cubicBezTo>
                      <a:pt x="182" y="140"/>
                      <a:pt x="182" y="140"/>
                      <a:pt x="182" y="140"/>
                    </a:cubicBezTo>
                    <a:cubicBezTo>
                      <a:pt x="182" y="136"/>
                      <a:pt x="182" y="136"/>
                      <a:pt x="182" y="136"/>
                    </a:cubicBezTo>
                    <a:cubicBezTo>
                      <a:pt x="184" y="133"/>
                      <a:pt x="184" y="133"/>
                      <a:pt x="184" y="133"/>
                    </a:cubicBezTo>
                    <a:cubicBezTo>
                      <a:pt x="184" y="131"/>
                      <a:pt x="184" y="131"/>
                      <a:pt x="184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188" y="125"/>
                      <a:pt x="188" y="125"/>
                      <a:pt x="188" y="125"/>
                    </a:cubicBezTo>
                    <a:cubicBezTo>
                      <a:pt x="186" y="121"/>
                      <a:pt x="186" y="121"/>
                      <a:pt x="186" y="121"/>
                    </a:cubicBezTo>
                    <a:cubicBezTo>
                      <a:pt x="186" y="118"/>
                      <a:pt x="186" y="118"/>
                      <a:pt x="186" y="118"/>
                    </a:cubicBezTo>
                    <a:cubicBezTo>
                      <a:pt x="187" y="110"/>
                      <a:pt x="187" y="110"/>
                      <a:pt x="187" y="110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7" y="85"/>
                      <a:pt x="197" y="85"/>
                      <a:pt x="197" y="85"/>
                    </a:cubicBezTo>
                    <a:cubicBezTo>
                      <a:pt x="197" y="82"/>
                      <a:pt x="197" y="82"/>
                      <a:pt x="197" y="82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201" y="79"/>
                      <a:pt x="201" y="79"/>
                      <a:pt x="201" y="79"/>
                    </a:cubicBezTo>
                    <a:cubicBezTo>
                      <a:pt x="201" y="77"/>
                      <a:pt x="201" y="77"/>
                      <a:pt x="201" y="77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3"/>
                      <a:pt x="201" y="73"/>
                      <a:pt x="201" y="73"/>
                    </a:cubicBezTo>
                    <a:cubicBezTo>
                      <a:pt x="201" y="71"/>
                      <a:pt x="201" y="71"/>
                      <a:pt x="201" y="71"/>
                    </a:cubicBezTo>
                    <a:cubicBezTo>
                      <a:pt x="197" y="75"/>
                      <a:pt x="197" y="75"/>
                      <a:pt x="197" y="75"/>
                    </a:cubicBezTo>
                    <a:cubicBezTo>
                      <a:pt x="194" y="79"/>
                      <a:pt x="194" y="79"/>
                      <a:pt x="194" y="79"/>
                    </a:cubicBezTo>
                    <a:cubicBezTo>
                      <a:pt x="193" y="84"/>
                      <a:pt x="193" y="84"/>
                      <a:pt x="193" y="84"/>
                    </a:cubicBezTo>
                    <a:cubicBezTo>
                      <a:pt x="190" y="90"/>
                      <a:pt x="190" y="90"/>
                      <a:pt x="190" y="90"/>
                    </a:cubicBezTo>
                    <a:cubicBezTo>
                      <a:pt x="187" y="92"/>
                      <a:pt x="187" y="92"/>
                      <a:pt x="187" y="92"/>
                    </a:cubicBezTo>
                    <a:cubicBezTo>
                      <a:pt x="181" y="95"/>
                      <a:pt x="181" y="95"/>
                      <a:pt x="181" y="95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7" y="101"/>
                      <a:pt x="177" y="101"/>
                      <a:pt x="177" y="101"/>
                    </a:cubicBezTo>
                    <a:cubicBezTo>
                      <a:pt x="175" y="105"/>
                      <a:pt x="175" y="105"/>
                      <a:pt x="175" y="105"/>
                    </a:cubicBezTo>
                    <a:cubicBezTo>
                      <a:pt x="171" y="110"/>
                      <a:pt x="171" y="110"/>
                      <a:pt x="171" y="110"/>
                    </a:cubicBezTo>
                    <a:cubicBezTo>
                      <a:pt x="168" y="107"/>
                      <a:pt x="168" y="107"/>
                      <a:pt x="168" y="107"/>
                    </a:cubicBezTo>
                    <a:cubicBezTo>
                      <a:pt x="171" y="103"/>
                      <a:pt x="171" y="103"/>
                      <a:pt x="171" y="103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4" y="93"/>
                      <a:pt x="174" y="93"/>
                      <a:pt x="174" y="93"/>
                    </a:cubicBezTo>
                    <a:cubicBezTo>
                      <a:pt x="175" y="91"/>
                      <a:pt x="175" y="91"/>
                      <a:pt x="175" y="91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79" y="87"/>
                      <a:pt x="179" y="87"/>
                      <a:pt x="179" y="87"/>
                    </a:cubicBezTo>
                    <a:cubicBezTo>
                      <a:pt x="180" y="85"/>
                      <a:pt x="180" y="85"/>
                      <a:pt x="180" y="85"/>
                    </a:cubicBezTo>
                    <a:cubicBezTo>
                      <a:pt x="179" y="80"/>
                      <a:pt x="179" y="80"/>
                      <a:pt x="179" y="80"/>
                    </a:cubicBezTo>
                    <a:cubicBezTo>
                      <a:pt x="180" y="78"/>
                      <a:pt x="180" y="78"/>
                      <a:pt x="180" y="78"/>
                    </a:cubicBezTo>
                    <a:cubicBezTo>
                      <a:pt x="179" y="76"/>
                      <a:pt x="179" y="76"/>
                      <a:pt x="179" y="76"/>
                    </a:cubicBezTo>
                    <a:lnTo>
                      <a:pt x="178" y="69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3D0BEB4E-62F1-0D4C-82FB-E2848B5DE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367" y="6913019"/>
                <a:ext cx="895588" cy="1027553"/>
              </a:xfrm>
              <a:custGeom>
                <a:avLst/>
                <a:gdLst>
                  <a:gd name="T0" fmla="*/ 114 w 136"/>
                  <a:gd name="T1" fmla="*/ 8 h 156"/>
                  <a:gd name="T2" fmla="*/ 101 w 136"/>
                  <a:gd name="T3" fmla="*/ 17 h 156"/>
                  <a:gd name="T4" fmla="*/ 93 w 136"/>
                  <a:gd name="T5" fmla="*/ 22 h 156"/>
                  <a:gd name="T6" fmla="*/ 88 w 136"/>
                  <a:gd name="T7" fmla="*/ 27 h 156"/>
                  <a:gd name="T8" fmla="*/ 82 w 136"/>
                  <a:gd name="T9" fmla="*/ 27 h 156"/>
                  <a:gd name="T10" fmla="*/ 74 w 136"/>
                  <a:gd name="T11" fmla="*/ 33 h 156"/>
                  <a:gd name="T12" fmla="*/ 69 w 136"/>
                  <a:gd name="T13" fmla="*/ 33 h 156"/>
                  <a:gd name="T14" fmla="*/ 65 w 136"/>
                  <a:gd name="T15" fmla="*/ 31 h 156"/>
                  <a:gd name="T16" fmla="*/ 60 w 136"/>
                  <a:gd name="T17" fmla="*/ 29 h 156"/>
                  <a:gd name="T18" fmla="*/ 55 w 136"/>
                  <a:gd name="T19" fmla="*/ 27 h 156"/>
                  <a:gd name="T20" fmla="*/ 47 w 136"/>
                  <a:gd name="T21" fmla="*/ 23 h 156"/>
                  <a:gd name="T22" fmla="*/ 0 w 136"/>
                  <a:gd name="T23" fmla="*/ 28 h 156"/>
                  <a:gd name="T24" fmla="*/ 16 w 136"/>
                  <a:gd name="T25" fmla="*/ 136 h 156"/>
                  <a:gd name="T26" fmla="*/ 22 w 136"/>
                  <a:gd name="T27" fmla="*/ 133 h 156"/>
                  <a:gd name="T28" fmla="*/ 31 w 136"/>
                  <a:gd name="T29" fmla="*/ 140 h 156"/>
                  <a:gd name="T30" fmla="*/ 34 w 136"/>
                  <a:gd name="T31" fmla="*/ 146 h 156"/>
                  <a:gd name="T32" fmla="*/ 42 w 136"/>
                  <a:gd name="T33" fmla="*/ 148 h 156"/>
                  <a:gd name="T34" fmla="*/ 46 w 136"/>
                  <a:gd name="T35" fmla="*/ 151 h 156"/>
                  <a:gd name="T36" fmla="*/ 49 w 136"/>
                  <a:gd name="T37" fmla="*/ 149 h 156"/>
                  <a:gd name="T38" fmla="*/ 52 w 136"/>
                  <a:gd name="T39" fmla="*/ 146 h 156"/>
                  <a:gd name="T40" fmla="*/ 60 w 136"/>
                  <a:gd name="T41" fmla="*/ 150 h 156"/>
                  <a:gd name="T42" fmla="*/ 67 w 136"/>
                  <a:gd name="T43" fmla="*/ 148 h 156"/>
                  <a:gd name="T44" fmla="*/ 71 w 136"/>
                  <a:gd name="T45" fmla="*/ 144 h 156"/>
                  <a:gd name="T46" fmla="*/ 75 w 136"/>
                  <a:gd name="T47" fmla="*/ 146 h 156"/>
                  <a:gd name="T48" fmla="*/ 83 w 136"/>
                  <a:gd name="T49" fmla="*/ 155 h 156"/>
                  <a:gd name="T50" fmla="*/ 85 w 136"/>
                  <a:gd name="T51" fmla="*/ 156 h 156"/>
                  <a:gd name="T52" fmla="*/ 92 w 136"/>
                  <a:gd name="T53" fmla="*/ 149 h 156"/>
                  <a:gd name="T54" fmla="*/ 94 w 136"/>
                  <a:gd name="T55" fmla="*/ 142 h 156"/>
                  <a:gd name="T56" fmla="*/ 100 w 136"/>
                  <a:gd name="T57" fmla="*/ 128 h 156"/>
                  <a:gd name="T58" fmla="*/ 105 w 136"/>
                  <a:gd name="T59" fmla="*/ 130 h 156"/>
                  <a:gd name="T60" fmla="*/ 109 w 136"/>
                  <a:gd name="T61" fmla="*/ 116 h 156"/>
                  <a:gd name="T62" fmla="*/ 118 w 136"/>
                  <a:gd name="T63" fmla="*/ 110 h 156"/>
                  <a:gd name="T64" fmla="*/ 129 w 136"/>
                  <a:gd name="T65" fmla="*/ 99 h 156"/>
                  <a:gd name="T66" fmla="*/ 131 w 136"/>
                  <a:gd name="T67" fmla="*/ 91 h 156"/>
                  <a:gd name="T68" fmla="*/ 132 w 136"/>
                  <a:gd name="T69" fmla="*/ 77 h 156"/>
                  <a:gd name="T70" fmla="*/ 133 w 136"/>
                  <a:gd name="T71" fmla="*/ 70 h 156"/>
                  <a:gd name="T72" fmla="*/ 133 w 136"/>
                  <a:gd name="T73" fmla="*/ 61 h 156"/>
                  <a:gd name="T74" fmla="*/ 133 w 136"/>
                  <a:gd name="T75" fmla="*/ 55 h 156"/>
                  <a:gd name="T76" fmla="*/ 126 w 136"/>
                  <a:gd name="T7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156">
                    <a:moveTo>
                      <a:pt x="121" y="5"/>
                    </a:moveTo>
                    <a:lnTo>
                      <a:pt x="114" y="8"/>
                    </a:lnTo>
                    <a:lnTo>
                      <a:pt x="108" y="13"/>
                    </a:lnTo>
                    <a:lnTo>
                      <a:pt x="101" y="17"/>
                    </a:lnTo>
                    <a:lnTo>
                      <a:pt x="96" y="21"/>
                    </a:lnTo>
                    <a:lnTo>
                      <a:pt x="93" y="22"/>
                    </a:lnTo>
                    <a:lnTo>
                      <a:pt x="91" y="24"/>
                    </a:lnTo>
                    <a:lnTo>
                      <a:pt x="88" y="27"/>
                    </a:lnTo>
                    <a:lnTo>
                      <a:pt x="85" y="27"/>
                    </a:lnTo>
                    <a:lnTo>
                      <a:pt x="82" y="27"/>
                    </a:lnTo>
                    <a:lnTo>
                      <a:pt x="78" y="29"/>
                    </a:lnTo>
                    <a:lnTo>
                      <a:pt x="74" y="33"/>
                    </a:lnTo>
                    <a:lnTo>
                      <a:pt x="71" y="33"/>
                    </a:lnTo>
                    <a:lnTo>
                      <a:pt x="69" y="33"/>
                    </a:lnTo>
                    <a:lnTo>
                      <a:pt x="68" y="33"/>
                    </a:lnTo>
                    <a:lnTo>
                      <a:pt x="65" y="31"/>
                    </a:lnTo>
                    <a:lnTo>
                      <a:pt x="62" y="28"/>
                    </a:lnTo>
                    <a:lnTo>
                      <a:pt x="60" y="29"/>
                    </a:lnTo>
                    <a:lnTo>
                      <a:pt x="56" y="28"/>
                    </a:lnTo>
                    <a:lnTo>
                      <a:pt x="55" y="27"/>
                    </a:lnTo>
                    <a:lnTo>
                      <a:pt x="51" y="24"/>
                    </a:lnTo>
                    <a:lnTo>
                      <a:pt x="47" y="23"/>
                    </a:lnTo>
                    <a:lnTo>
                      <a:pt x="39" y="22"/>
                    </a:lnTo>
                    <a:lnTo>
                      <a:pt x="0" y="28"/>
                    </a:lnTo>
                    <a:lnTo>
                      <a:pt x="11" y="134"/>
                    </a:lnTo>
                    <a:lnTo>
                      <a:pt x="16" y="136"/>
                    </a:lnTo>
                    <a:lnTo>
                      <a:pt x="21" y="134"/>
                    </a:lnTo>
                    <a:lnTo>
                      <a:pt x="22" y="133"/>
                    </a:lnTo>
                    <a:lnTo>
                      <a:pt x="27" y="137"/>
                    </a:lnTo>
                    <a:lnTo>
                      <a:pt x="31" y="140"/>
                    </a:lnTo>
                    <a:lnTo>
                      <a:pt x="33" y="144"/>
                    </a:lnTo>
                    <a:lnTo>
                      <a:pt x="34" y="146"/>
                    </a:lnTo>
                    <a:lnTo>
                      <a:pt x="39" y="147"/>
                    </a:lnTo>
                    <a:lnTo>
                      <a:pt x="42" y="148"/>
                    </a:lnTo>
                    <a:lnTo>
                      <a:pt x="44" y="149"/>
                    </a:lnTo>
                    <a:lnTo>
                      <a:pt x="46" y="151"/>
                    </a:lnTo>
                    <a:lnTo>
                      <a:pt x="49" y="150"/>
                    </a:lnTo>
                    <a:lnTo>
                      <a:pt x="49" y="149"/>
                    </a:lnTo>
                    <a:lnTo>
                      <a:pt x="51" y="147"/>
                    </a:lnTo>
                    <a:lnTo>
                      <a:pt x="52" y="146"/>
                    </a:lnTo>
                    <a:lnTo>
                      <a:pt x="55" y="148"/>
                    </a:lnTo>
                    <a:lnTo>
                      <a:pt x="60" y="150"/>
                    </a:lnTo>
                    <a:lnTo>
                      <a:pt x="66" y="149"/>
                    </a:lnTo>
                    <a:lnTo>
                      <a:pt x="67" y="148"/>
                    </a:lnTo>
                    <a:lnTo>
                      <a:pt x="69" y="145"/>
                    </a:lnTo>
                    <a:lnTo>
                      <a:pt x="71" y="144"/>
                    </a:lnTo>
                    <a:lnTo>
                      <a:pt x="72" y="143"/>
                    </a:lnTo>
                    <a:lnTo>
                      <a:pt x="75" y="146"/>
                    </a:lnTo>
                    <a:lnTo>
                      <a:pt x="79" y="151"/>
                    </a:lnTo>
                    <a:lnTo>
                      <a:pt x="83" y="155"/>
                    </a:lnTo>
                    <a:lnTo>
                      <a:pt x="86" y="155"/>
                    </a:lnTo>
                    <a:lnTo>
                      <a:pt x="85" y="156"/>
                    </a:lnTo>
                    <a:lnTo>
                      <a:pt x="88" y="153"/>
                    </a:lnTo>
                    <a:lnTo>
                      <a:pt x="92" y="149"/>
                    </a:lnTo>
                    <a:lnTo>
                      <a:pt x="94" y="146"/>
                    </a:lnTo>
                    <a:lnTo>
                      <a:pt x="94" y="142"/>
                    </a:lnTo>
                    <a:lnTo>
                      <a:pt x="97" y="131"/>
                    </a:lnTo>
                    <a:lnTo>
                      <a:pt x="100" y="128"/>
                    </a:lnTo>
                    <a:lnTo>
                      <a:pt x="104" y="131"/>
                    </a:lnTo>
                    <a:lnTo>
                      <a:pt x="105" y="130"/>
                    </a:lnTo>
                    <a:lnTo>
                      <a:pt x="106" y="120"/>
                    </a:lnTo>
                    <a:lnTo>
                      <a:pt x="109" y="116"/>
                    </a:lnTo>
                    <a:lnTo>
                      <a:pt x="113" y="110"/>
                    </a:lnTo>
                    <a:lnTo>
                      <a:pt x="118" y="110"/>
                    </a:lnTo>
                    <a:lnTo>
                      <a:pt x="121" y="106"/>
                    </a:lnTo>
                    <a:lnTo>
                      <a:pt x="129" y="99"/>
                    </a:lnTo>
                    <a:lnTo>
                      <a:pt x="131" y="94"/>
                    </a:lnTo>
                    <a:lnTo>
                      <a:pt x="131" y="91"/>
                    </a:lnTo>
                    <a:lnTo>
                      <a:pt x="132" y="83"/>
                    </a:lnTo>
                    <a:lnTo>
                      <a:pt x="132" y="77"/>
                    </a:lnTo>
                    <a:lnTo>
                      <a:pt x="133" y="74"/>
                    </a:lnTo>
                    <a:lnTo>
                      <a:pt x="133" y="70"/>
                    </a:lnTo>
                    <a:lnTo>
                      <a:pt x="133" y="62"/>
                    </a:lnTo>
                    <a:lnTo>
                      <a:pt x="133" y="61"/>
                    </a:lnTo>
                    <a:lnTo>
                      <a:pt x="132" y="58"/>
                    </a:lnTo>
                    <a:lnTo>
                      <a:pt x="133" y="55"/>
                    </a:lnTo>
                    <a:lnTo>
                      <a:pt x="136" y="55"/>
                    </a:lnTo>
                    <a:lnTo>
                      <a:pt x="126" y="0"/>
                    </a:lnTo>
                    <a:lnTo>
                      <a:pt x="121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F66ACBF7-D319-D24D-9473-235D75A8D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1871" y="7090869"/>
                <a:ext cx="658517" cy="1132943"/>
              </a:xfrm>
              <a:custGeom>
                <a:avLst/>
                <a:gdLst>
                  <a:gd name="T0" fmla="*/ 5 w 100"/>
                  <a:gd name="T1" fmla="*/ 167 h 172"/>
                  <a:gd name="T2" fmla="*/ 16 w 100"/>
                  <a:gd name="T3" fmla="*/ 163 h 172"/>
                  <a:gd name="T4" fmla="*/ 24 w 100"/>
                  <a:gd name="T5" fmla="*/ 163 h 172"/>
                  <a:gd name="T6" fmla="*/ 31 w 100"/>
                  <a:gd name="T7" fmla="*/ 168 h 172"/>
                  <a:gd name="T8" fmla="*/ 32 w 100"/>
                  <a:gd name="T9" fmla="*/ 163 h 172"/>
                  <a:gd name="T10" fmla="*/ 38 w 100"/>
                  <a:gd name="T11" fmla="*/ 161 h 172"/>
                  <a:gd name="T12" fmla="*/ 44 w 100"/>
                  <a:gd name="T13" fmla="*/ 163 h 172"/>
                  <a:gd name="T14" fmla="*/ 49 w 100"/>
                  <a:gd name="T15" fmla="*/ 161 h 172"/>
                  <a:gd name="T16" fmla="*/ 52 w 100"/>
                  <a:gd name="T17" fmla="*/ 154 h 172"/>
                  <a:gd name="T18" fmla="*/ 55 w 100"/>
                  <a:gd name="T19" fmla="*/ 150 h 172"/>
                  <a:gd name="T20" fmla="*/ 59 w 100"/>
                  <a:gd name="T21" fmla="*/ 157 h 172"/>
                  <a:gd name="T22" fmla="*/ 66 w 100"/>
                  <a:gd name="T23" fmla="*/ 157 h 172"/>
                  <a:gd name="T24" fmla="*/ 68 w 100"/>
                  <a:gd name="T25" fmla="*/ 150 h 172"/>
                  <a:gd name="T26" fmla="*/ 74 w 100"/>
                  <a:gd name="T27" fmla="*/ 145 h 172"/>
                  <a:gd name="T28" fmla="*/ 78 w 100"/>
                  <a:gd name="T29" fmla="*/ 139 h 172"/>
                  <a:gd name="T30" fmla="*/ 80 w 100"/>
                  <a:gd name="T31" fmla="*/ 131 h 172"/>
                  <a:gd name="T32" fmla="*/ 81 w 100"/>
                  <a:gd name="T33" fmla="*/ 127 h 172"/>
                  <a:gd name="T34" fmla="*/ 90 w 100"/>
                  <a:gd name="T35" fmla="*/ 125 h 172"/>
                  <a:gd name="T36" fmla="*/ 98 w 100"/>
                  <a:gd name="T37" fmla="*/ 123 h 172"/>
                  <a:gd name="T38" fmla="*/ 99 w 100"/>
                  <a:gd name="T39" fmla="*/ 115 h 172"/>
                  <a:gd name="T40" fmla="*/ 98 w 100"/>
                  <a:gd name="T41" fmla="*/ 112 h 172"/>
                  <a:gd name="T42" fmla="*/ 99 w 100"/>
                  <a:gd name="T43" fmla="*/ 107 h 172"/>
                  <a:gd name="T44" fmla="*/ 88 w 100"/>
                  <a:gd name="T45" fmla="*/ 0 h 172"/>
                  <a:gd name="T46" fmla="*/ 27 w 100"/>
                  <a:gd name="T47" fmla="*/ 5 h 172"/>
                  <a:gd name="T48" fmla="*/ 16 w 100"/>
                  <a:gd name="T49" fmla="*/ 12 h 172"/>
                  <a:gd name="T50" fmla="*/ 8 w 100"/>
                  <a:gd name="T51" fmla="*/ 12 h 172"/>
                  <a:gd name="T52" fmla="*/ 10 w 100"/>
                  <a:gd name="T53" fmla="*/ 106 h 172"/>
                  <a:gd name="T54" fmla="*/ 10 w 100"/>
                  <a:gd name="T55" fmla="*/ 113 h 172"/>
                  <a:gd name="T56" fmla="*/ 15 w 100"/>
                  <a:gd name="T57" fmla="*/ 124 h 172"/>
                  <a:gd name="T58" fmla="*/ 16 w 100"/>
                  <a:gd name="T59" fmla="*/ 134 h 172"/>
                  <a:gd name="T60" fmla="*/ 11 w 100"/>
                  <a:gd name="T61" fmla="*/ 140 h 172"/>
                  <a:gd name="T62" fmla="*/ 8 w 100"/>
                  <a:gd name="T63" fmla="*/ 147 h 172"/>
                  <a:gd name="T64" fmla="*/ 4 w 100"/>
                  <a:gd name="T65" fmla="*/ 156 h 172"/>
                  <a:gd name="T66" fmla="*/ 0 w 100"/>
                  <a:gd name="T67" fmla="*/ 161 h 172"/>
                  <a:gd name="T68" fmla="*/ 1 w 100"/>
                  <a:gd name="T69" fmla="*/ 171 h 172"/>
                  <a:gd name="T70" fmla="*/ 2 w 100"/>
                  <a:gd name="T71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2">
                    <a:moveTo>
                      <a:pt x="5" y="172"/>
                    </a:moveTo>
                    <a:lnTo>
                      <a:pt x="5" y="167"/>
                    </a:lnTo>
                    <a:lnTo>
                      <a:pt x="13" y="167"/>
                    </a:lnTo>
                    <a:lnTo>
                      <a:pt x="16" y="163"/>
                    </a:lnTo>
                    <a:lnTo>
                      <a:pt x="19" y="163"/>
                    </a:lnTo>
                    <a:lnTo>
                      <a:pt x="24" y="163"/>
                    </a:lnTo>
                    <a:lnTo>
                      <a:pt x="27" y="166"/>
                    </a:lnTo>
                    <a:lnTo>
                      <a:pt x="31" y="168"/>
                    </a:lnTo>
                    <a:lnTo>
                      <a:pt x="32" y="167"/>
                    </a:lnTo>
                    <a:lnTo>
                      <a:pt x="32" y="163"/>
                    </a:lnTo>
                    <a:lnTo>
                      <a:pt x="36" y="162"/>
                    </a:lnTo>
                    <a:lnTo>
                      <a:pt x="38" y="161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8" y="164"/>
                    </a:lnTo>
                    <a:lnTo>
                      <a:pt x="49" y="161"/>
                    </a:lnTo>
                    <a:lnTo>
                      <a:pt x="49" y="157"/>
                    </a:lnTo>
                    <a:lnTo>
                      <a:pt x="52" y="154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6" y="154"/>
                    </a:lnTo>
                    <a:lnTo>
                      <a:pt x="59" y="157"/>
                    </a:lnTo>
                    <a:lnTo>
                      <a:pt x="60" y="158"/>
                    </a:lnTo>
                    <a:lnTo>
                      <a:pt x="66" y="157"/>
                    </a:lnTo>
                    <a:lnTo>
                      <a:pt x="68" y="153"/>
                    </a:lnTo>
                    <a:lnTo>
                      <a:pt x="68" y="150"/>
                    </a:lnTo>
                    <a:lnTo>
                      <a:pt x="71" y="145"/>
                    </a:lnTo>
                    <a:lnTo>
                      <a:pt x="74" y="145"/>
                    </a:lnTo>
                    <a:lnTo>
                      <a:pt x="76" y="143"/>
                    </a:lnTo>
                    <a:lnTo>
                      <a:pt x="78" y="139"/>
                    </a:lnTo>
                    <a:lnTo>
                      <a:pt x="80" y="135"/>
                    </a:lnTo>
                    <a:lnTo>
                      <a:pt x="80" y="131"/>
                    </a:lnTo>
                    <a:lnTo>
                      <a:pt x="81" y="129"/>
                    </a:lnTo>
                    <a:lnTo>
                      <a:pt x="81" y="127"/>
                    </a:lnTo>
                    <a:lnTo>
                      <a:pt x="82" y="126"/>
                    </a:lnTo>
                    <a:lnTo>
                      <a:pt x="90" y="125"/>
                    </a:lnTo>
                    <a:lnTo>
                      <a:pt x="94" y="123"/>
                    </a:lnTo>
                    <a:lnTo>
                      <a:pt x="98" y="123"/>
                    </a:lnTo>
                    <a:lnTo>
                      <a:pt x="100" y="121"/>
                    </a:lnTo>
                    <a:lnTo>
                      <a:pt x="99" y="115"/>
                    </a:lnTo>
                    <a:lnTo>
                      <a:pt x="100" y="113"/>
                    </a:lnTo>
                    <a:lnTo>
                      <a:pt x="98" y="112"/>
                    </a:lnTo>
                    <a:lnTo>
                      <a:pt x="97" y="108"/>
                    </a:lnTo>
                    <a:lnTo>
                      <a:pt x="99" y="107"/>
                    </a:lnTo>
                    <a:lnTo>
                      <a:pt x="88" y="1"/>
                    </a:lnTo>
                    <a:lnTo>
                      <a:pt x="88" y="0"/>
                    </a:lnTo>
                    <a:lnTo>
                      <a:pt x="27" y="4"/>
                    </a:lnTo>
                    <a:lnTo>
                      <a:pt x="27" y="5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3" y="13"/>
                    </a:lnTo>
                    <a:lnTo>
                      <a:pt x="8" y="12"/>
                    </a:lnTo>
                    <a:lnTo>
                      <a:pt x="11" y="103"/>
                    </a:lnTo>
                    <a:lnTo>
                      <a:pt x="10" y="106"/>
                    </a:lnTo>
                    <a:lnTo>
                      <a:pt x="10" y="109"/>
                    </a:lnTo>
                    <a:lnTo>
                      <a:pt x="10" y="113"/>
                    </a:lnTo>
                    <a:lnTo>
                      <a:pt x="11" y="117"/>
                    </a:lnTo>
                    <a:lnTo>
                      <a:pt x="15" y="124"/>
                    </a:lnTo>
                    <a:lnTo>
                      <a:pt x="16" y="130"/>
                    </a:lnTo>
                    <a:lnTo>
                      <a:pt x="16" y="134"/>
                    </a:lnTo>
                    <a:lnTo>
                      <a:pt x="13" y="136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7"/>
                    </a:lnTo>
                    <a:lnTo>
                      <a:pt x="5" y="150"/>
                    </a:lnTo>
                    <a:lnTo>
                      <a:pt x="4" y="156"/>
                    </a:lnTo>
                    <a:lnTo>
                      <a:pt x="2" y="157"/>
                    </a:lnTo>
                    <a:lnTo>
                      <a:pt x="0" y="161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5" y="172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CB24671-DD27-DC44-A281-D3F60D193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7746" y="6945960"/>
                <a:ext cx="849488" cy="1488634"/>
              </a:xfrm>
              <a:custGeom>
                <a:avLst/>
                <a:gdLst>
                  <a:gd name="T0" fmla="*/ 88 w 129"/>
                  <a:gd name="T1" fmla="*/ 217 h 226"/>
                  <a:gd name="T2" fmla="*/ 96 w 129"/>
                  <a:gd name="T3" fmla="*/ 222 h 226"/>
                  <a:gd name="T4" fmla="*/ 102 w 129"/>
                  <a:gd name="T5" fmla="*/ 222 h 226"/>
                  <a:gd name="T6" fmla="*/ 102 w 129"/>
                  <a:gd name="T7" fmla="*/ 216 h 226"/>
                  <a:gd name="T8" fmla="*/ 105 w 129"/>
                  <a:gd name="T9" fmla="*/ 209 h 226"/>
                  <a:gd name="T10" fmla="*/ 113 w 129"/>
                  <a:gd name="T11" fmla="*/ 206 h 226"/>
                  <a:gd name="T12" fmla="*/ 112 w 129"/>
                  <a:gd name="T13" fmla="*/ 200 h 226"/>
                  <a:gd name="T14" fmla="*/ 112 w 129"/>
                  <a:gd name="T15" fmla="*/ 195 h 226"/>
                  <a:gd name="T16" fmla="*/ 115 w 129"/>
                  <a:gd name="T17" fmla="*/ 194 h 226"/>
                  <a:gd name="T18" fmla="*/ 113 w 129"/>
                  <a:gd name="T19" fmla="*/ 189 h 226"/>
                  <a:gd name="T20" fmla="*/ 115 w 129"/>
                  <a:gd name="T21" fmla="*/ 179 h 226"/>
                  <a:gd name="T22" fmla="*/ 118 w 129"/>
                  <a:gd name="T23" fmla="*/ 172 h 226"/>
                  <a:gd name="T24" fmla="*/ 123 w 129"/>
                  <a:gd name="T25" fmla="*/ 167 h 226"/>
                  <a:gd name="T26" fmla="*/ 126 w 129"/>
                  <a:gd name="T27" fmla="*/ 158 h 226"/>
                  <a:gd name="T28" fmla="*/ 129 w 129"/>
                  <a:gd name="T29" fmla="*/ 152 h 226"/>
                  <a:gd name="T30" fmla="*/ 124 w 129"/>
                  <a:gd name="T31" fmla="*/ 139 h 226"/>
                  <a:gd name="T32" fmla="*/ 123 w 129"/>
                  <a:gd name="T33" fmla="*/ 131 h 226"/>
                  <a:gd name="T34" fmla="*/ 124 w 129"/>
                  <a:gd name="T35" fmla="*/ 125 h 226"/>
                  <a:gd name="T36" fmla="*/ 122 w 129"/>
                  <a:gd name="T37" fmla="*/ 34 h 226"/>
                  <a:gd name="T38" fmla="*/ 116 w 129"/>
                  <a:gd name="T39" fmla="*/ 26 h 226"/>
                  <a:gd name="T40" fmla="*/ 113 w 129"/>
                  <a:gd name="T41" fmla="*/ 17 h 226"/>
                  <a:gd name="T42" fmla="*/ 107 w 129"/>
                  <a:gd name="T43" fmla="*/ 3 h 226"/>
                  <a:gd name="T44" fmla="*/ 24 w 129"/>
                  <a:gd name="T45" fmla="*/ 5 h 226"/>
                  <a:gd name="T46" fmla="*/ 22 w 129"/>
                  <a:gd name="T47" fmla="*/ 3 h 226"/>
                  <a:gd name="T48" fmla="*/ 21 w 129"/>
                  <a:gd name="T49" fmla="*/ 8 h 226"/>
                  <a:gd name="T50" fmla="*/ 28 w 129"/>
                  <a:gd name="T51" fmla="*/ 14 h 226"/>
                  <a:gd name="T52" fmla="*/ 38 w 129"/>
                  <a:gd name="T53" fmla="*/ 23 h 226"/>
                  <a:gd name="T54" fmla="*/ 36 w 129"/>
                  <a:gd name="T55" fmla="*/ 32 h 226"/>
                  <a:gd name="T56" fmla="*/ 31 w 129"/>
                  <a:gd name="T57" fmla="*/ 43 h 226"/>
                  <a:gd name="T58" fmla="*/ 27 w 129"/>
                  <a:gd name="T59" fmla="*/ 47 h 226"/>
                  <a:gd name="T60" fmla="*/ 15 w 129"/>
                  <a:gd name="T61" fmla="*/ 50 h 226"/>
                  <a:gd name="T62" fmla="*/ 12 w 129"/>
                  <a:gd name="T63" fmla="*/ 55 h 226"/>
                  <a:gd name="T64" fmla="*/ 15 w 129"/>
                  <a:gd name="T65" fmla="*/ 65 h 226"/>
                  <a:gd name="T66" fmla="*/ 13 w 129"/>
                  <a:gd name="T67" fmla="*/ 70 h 226"/>
                  <a:gd name="T68" fmla="*/ 11 w 129"/>
                  <a:gd name="T69" fmla="*/ 77 h 226"/>
                  <a:gd name="T70" fmla="*/ 2 w 129"/>
                  <a:gd name="T71" fmla="*/ 86 h 226"/>
                  <a:gd name="T72" fmla="*/ 0 w 129"/>
                  <a:gd name="T73" fmla="*/ 95 h 226"/>
                  <a:gd name="T74" fmla="*/ 0 w 129"/>
                  <a:gd name="T75" fmla="*/ 113 h 226"/>
                  <a:gd name="T76" fmla="*/ 21 w 129"/>
                  <a:gd name="T77" fmla="*/ 136 h 226"/>
                  <a:gd name="T78" fmla="*/ 25 w 129"/>
                  <a:gd name="T79" fmla="*/ 150 h 226"/>
                  <a:gd name="T80" fmla="*/ 31 w 129"/>
                  <a:gd name="T81" fmla="*/ 151 h 226"/>
                  <a:gd name="T82" fmla="*/ 39 w 129"/>
                  <a:gd name="T83" fmla="*/ 150 h 226"/>
                  <a:gd name="T84" fmla="*/ 45 w 129"/>
                  <a:gd name="T85" fmla="*/ 156 h 226"/>
                  <a:gd name="T86" fmla="*/ 41 w 129"/>
                  <a:gd name="T87" fmla="*/ 167 h 226"/>
                  <a:gd name="T88" fmla="*/ 39 w 129"/>
                  <a:gd name="T89" fmla="*/ 175 h 226"/>
                  <a:gd name="T90" fmla="*/ 44 w 129"/>
                  <a:gd name="T91" fmla="*/ 185 h 226"/>
                  <a:gd name="T92" fmla="*/ 53 w 129"/>
                  <a:gd name="T93" fmla="*/ 189 h 226"/>
                  <a:gd name="T94" fmla="*/ 68 w 129"/>
                  <a:gd name="T95" fmla="*/ 200 h 226"/>
                  <a:gd name="T96" fmla="*/ 70 w 129"/>
                  <a:gd name="T97" fmla="*/ 214 h 226"/>
                  <a:gd name="T98" fmla="*/ 74 w 129"/>
                  <a:gd name="T99" fmla="*/ 222 h 226"/>
                  <a:gd name="T100" fmla="*/ 76 w 129"/>
                  <a:gd name="T101" fmla="*/ 222 h 226"/>
                  <a:gd name="T102" fmla="*/ 83 w 129"/>
                  <a:gd name="T103" fmla="*/ 22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9" h="226">
                    <a:moveTo>
                      <a:pt x="86" y="218"/>
                    </a:moveTo>
                    <a:lnTo>
                      <a:pt x="88" y="217"/>
                    </a:lnTo>
                    <a:lnTo>
                      <a:pt x="92" y="219"/>
                    </a:lnTo>
                    <a:lnTo>
                      <a:pt x="96" y="222"/>
                    </a:lnTo>
                    <a:lnTo>
                      <a:pt x="99" y="222"/>
                    </a:lnTo>
                    <a:lnTo>
                      <a:pt x="102" y="222"/>
                    </a:lnTo>
                    <a:lnTo>
                      <a:pt x="104" y="221"/>
                    </a:lnTo>
                    <a:lnTo>
                      <a:pt x="102" y="216"/>
                    </a:lnTo>
                    <a:lnTo>
                      <a:pt x="102" y="211"/>
                    </a:lnTo>
                    <a:lnTo>
                      <a:pt x="105" y="209"/>
                    </a:lnTo>
                    <a:lnTo>
                      <a:pt x="111" y="207"/>
                    </a:lnTo>
                    <a:lnTo>
                      <a:pt x="113" y="206"/>
                    </a:lnTo>
                    <a:lnTo>
                      <a:pt x="112" y="203"/>
                    </a:lnTo>
                    <a:lnTo>
                      <a:pt x="112" y="200"/>
                    </a:lnTo>
                    <a:lnTo>
                      <a:pt x="112" y="199"/>
                    </a:lnTo>
                    <a:lnTo>
                      <a:pt x="112" y="195"/>
                    </a:lnTo>
                    <a:lnTo>
                      <a:pt x="115" y="194"/>
                    </a:lnTo>
                    <a:lnTo>
                      <a:pt x="115" y="194"/>
                    </a:lnTo>
                    <a:lnTo>
                      <a:pt x="114" y="193"/>
                    </a:lnTo>
                    <a:lnTo>
                      <a:pt x="113" y="189"/>
                    </a:lnTo>
                    <a:lnTo>
                      <a:pt x="113" y="183"/>
                    </a:lnTo>
                    <a:lnTo>
                      <a:pt x="115" y="179"/>
                    </a:lnTo>
                    <a:lnTo>
                      <a:pt x="117" y="178"/>
                    </a:lnTo>
                    <a:lnTo>
                      <a:pt x="118" y="172"/>
                    </a:lnTo>
                    <a:lnTo>
                      <a:pt x="121" y="169"/>
                    </a:lnTo>
                    <a:lnTo>
                      <a:pt x="123" y="167"/>
                    </a:lnTo>
                    <a:lnTo>
                      <a:pt x="124" y="162"/>
                    </a:lnTo>
                    <a:lnTo>
                      <a:pt x="126" y="158"/>
                    </a:lnTo>
                    <a:lnTo>
                      <a:pt x="129" y="156"/>
                    </a:lnTo>
                    <a:lnTo>
                      <a:pt x="129" y="152"/>
                    </a:lnTo>
                    <a:lnTo>
                      <a:pt x="128" y="146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3" y="131"/>
                    </a:lnTo>
                    <a:lnTo>
                      <a:pt x="123" y="128"/>
                    </a:lnTo>
                    <a:lnTo>
                      <a:pt x="124" y="125"/>
                    </a:lnTo>
                    <a:lnTo>
                      <a:pt x="121" y="34"/>
                    </a:lnTo>
                    <a:lnTo>
                      <a:pt x="122" y="34"/>
                    </a:lnTo>
                    <a:lnTo>
                      <a:pt x="118" y="31"/>
                    </a:lnTo>
                    <a:lnTo>
                      <a:pt x="116" y="26"/>
                    </a:lnTo>
                    <a:lnTo>
                      <a:pt x="114" y="23"/>
                    </a:lnTo>
                    <a:lnTo>
                      <a:pt x="113" y="17"/>
                    </a:lnTo>
                    <a:lnTo>
                      <a:pt x="109" y="13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4" y="11"/>
                    </a:lnTo>
                    <a:lnTo>
                      <a:pt x="28" y="14"/>
                    </a:lnTo>
                    <a:lnTo>
                      <a:pt x="33" y="18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4" y="35"/>
                    </a:lnTo>
                    <a:lnTo>
                      <a:pt x="31" y="43"/>
                    </a:lnTo>
                    <a:lnTo>
                      <a:pt x="29" y="45"/>
                    </a:lnTo>
                    <a:lnTo>
                      <a:pt x="27" y="47"/>
                    </a:lnTo>
                    <a:lnTo>
                      <a:pt x="21" y="50"/>
                    </a:lnTo>
                    <a:lnTo>
                      <a:pt x="15" y="50"/>
                    </a:lnTo>
                    <a:lnTo>
                      <a:pt x="12" y="51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5" y="65"/>
                    </a:lnTo>
                    <a:lnTo>
                      <a:pt x="17" y="67"/>
                    </a:lnTo>
                    <a:lnTo>
                      <a:pt x="13" y="70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8" y="80"/>
                    </a:lnTo>
                    <a:lnTo>
                      <a:pt x="2" y="86"/>
                    </a:lnTo>
                    <a:lnTo>
                      <a:pt x="3" y="92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3"/>
                    </a:lnTo>
                    <a:lnTo>
                      <a:pt x="6" y="123"/>
                    </a:lnTo>
                    <a:lnTo>
                      <a:pt x="21" y="136"/>
                    </a:lnTo>
                    <a:lnTo>
                      <a:pt x="25" y="142"/>
                    </a:lnTo>
                    <a:lnTo>
                      <a:pt x="25" y="150"/>
                    </a:lnTo>
                    <a:lnTo>
                      <a:pt x="30" y="154"/>
                    </a:lnTo>
                    <a:lnTo>
                      <a:pt x="31" y="151"/>
                    </a:lnTo>
                    <a:lnTo>
                      <a:pt x="34" y="150"/>
                    </a:lnTo>
                    <a:lnTo>
                      <a:pt x="39" y="150"/>
                    </a:lnTo>
                    <a:lnTo>
                      <a:pt x="42" y="153"/>
                    </a:lnTo>
                    <a:lnTo>
                      <a:pt x="45" y="156"/>
                    </a:lnTo>
                    <a:lnTo>
                      <a:pt x="42" y="162"/>
                    </a:lnTo>
                    <a:lnTo>
                      <a:pt x="41" y="167"/>
                    </a:lnTo>
                    <a:lnTo>
                      <a:pt x="41" y="170"/>
                    </a:lnTo>
                    <a:lnTo>
                      <a:pt x="39" y="175"/>
                    </a:lnTo>
                    <a:lnTo>
                      <a:pt x="39" y="180"/>
                    </a:lnTo>
                    <a:lnTo>
                      <a:pt x="44" y="185"/>
                    </a:lnTo>
                    <a:lnTo>
                      <a:pt x="51" y="190"/>
                    </a:lnTo>
                    <a:lnTo>
                      <a:pt x="53" y="189"/>
                    </a:lnTo>
                    <a:lnTo>
                      <a:pt x="64" y="196"/>
                    </a:lnTo>
                    <a:lnTo>
                      <a:pt x="68" y="200"/>
                    </a:lnTo>
                    <a:lnTo>
                      <a:pt x="71" y="209"/>
                    </a:lnTo>
                    <a:lnTo>
                      <a:pt x="70" y="214"/>
                    </a:lnTo>
                    <a:lnTo>
                      <a:pt x="69" y="217"/>
                    </a:lnTo>
                    <a:lnTo>
                      <a:pt x="74" y="222"/>
                    </a:lnTo>
                    <a:lnTo>
                      <a:pt x="74" y="226"/>
                    </a:lnTo>
                    <a:lnTo>
                      <a:pt x="76" y="222"/>
                    </a:lnTo>
                    <a:lnTo>
                      <a:pt x="80" y="222"/>
                    </a:lnTo>
                    <a:lnTo>
                      <a:pt x="83" y="221"/>
                    </a:lnTo>
                    <a:lnTo>
                      <a:pt x="86" y="21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1888F56-2FA1-934B-A9BE-9A136C90C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7287" y="6616609"/>
                <a:ext cx="1290696" cy="948512"/>
              </a:xfrm>
              <a:custGeom>
                <a:avLst/>
                <a:gdLst>
                  <a:gd name="T0" fmla="*/ 196 w 231"/>
                  <a:gd name="T1" fmla="*/ 154 h 170"/>
                  <a:gd name="T2" fmla="*/ 201 w 231"/>
                  <a:gd name="T3" fmla="*/ 150 h 170"/>
                  <a:gd name="T4" fmla="*/ 206 w 231"/>
                  <a:gd name="T5" fmla="*/ 139 h 170"/>
                  <a:gd name="T6" fmla="*/ 200 w 231"/>
                  <a:gd name="T7" fmla="*/ 128 h 170"/>
                  <a:gd name="T8" fmla="*/ 200 w 231"/>
                  <a:gd name="T9" fmla="*/ 120 h 170"/>
                  <a:gd name="T10" fmla="*/ 211 w 231"/>
                  <a:gd name="T11" fmla="*/ 118 h 170"/>
                  <a:gd name="T12" fmla="*/ 220 w 231"/>
                  <a:gd name="T13" fmla="*/ 113 h 170"/>
                  <a:gd name="T14" fmla="*/ 226 w 231"/>
                  <a:gd name="T15" fmla="*/ 101 h 170"/>
                  <a:gd name="T16" fmla="*/ 231 w 231"/>
                  <a:gd name="T17" fmla="*/ 90 h 170"/>
                  <a:gd name="T18" fmla="*/ 225 w 231"/>
                  <a:gd name="T19" fmla="*/ 81 h 170"/>
                  <a:gd name="T20" fmla="*/ 215 w 231"/>
                  <a:gd name="T21" fmla="*/ 72 h 170"/>
                  <a:gd name="T22" fmla="*/ 211 w 231"/>
                  <a:gd name="T23" fmla="*/ 66 h 170"/>
                  <a:gd name="T24" fmla="*/ 214 w 231"/>
                  <a:gd name="T25" fmla="*/ 65 h 170"/>
                  <a:gd name="T26" fmla="*/ 206 w 231"/>
                  <a:gd name="T27" fmla="*/ 59 h 170"/>
                  <a:gd name="T28" fmla="*/ 196 w 231"/>
                  <a:gd name="T29" fmla="*/ 55 h 170"/>
                  <a:gd name="T30" fmla="*/ 194 w 231"/>
                  <a:gd name="T31" fmla="*/ 45 h 170"/>
                  <a:gd name="T32" fmla="*/ 194 w 231"/>
                  <a:gd name="T33" fmla="*/ 35 h 170"/>
                  <a:gd name="T34" fmla="*/ 192 w 231"/>
                  <a:gd name="T35" fmla="*/ 25 h 170"/>
                  <a:gd name="T36" fmla="*/ 7 w 231"/>
                  <a:gd name="T37" fmla="*/ 22 h 170"/>
                  <a:gd name="T38" fmla="*/ 8 w 231"/>
                  <a:gd name="T39" fmla="*/ 0 h 170"/>
                  <a:gd name="T40" fmla="*/ 4 w 231"/>
                  <a:gd name="T41" fmla="*/ 23 h 170"/>
                  <a:gd name="T42" fmla="*/ 3 w 231"/>
                  <a:gd name="T43" fmla="*/ 31 h 170"/>
                  <a:gd name="T44" fmla="*/ 7 w 231"/>
                  <a:gd name="T45" fmla="*/ 37 h 170"/>
                  <a:gd name="T46" fmla="*/ 5 w 231"/>
                  <a:gd name="T47" fmla="*/ 42 h 170"/>
                  <a:gd name="T48" fmla="*/ 4 w 231"/>
                  <a:gd name="T49" fmla="*/ 52 h 170"/>
                  <a:gd name="T50" fmla="*/ 0 w 231"/>
                  <a:gd name="T51" fmla="*/ 56 h 170"/>
                  <a:gd name="T52" fmla="*/ 4 w 231"/>
                  <a:gd name="T53" fmla="*/ 62 h 170"/>
                  <a:gd name="T54" fmla="*/ 4 w 231"/>
                  <a:gd name="T55" fmla="*/ 69 h 170"/>
                  <a:gd name="T56" fmla="*/ 6 w 231"/>
                  <a:gd name="T57" fmla="*/ 71 h 170"/>
                  <a:gd name="T58" fmla="*/ 12 w 231"/>
                  <a:gd name="T59" fmla="*/ 85 h 170"/>
                  <a:gd name="T60" fmla="*/ 16 w 231"/>
                  <a:gd name="T61" fmla="*/ 96 h 170"/>
                  <a:gd name="T62" fmla="*/ 19 w 231"/>
                  <a:gd name="T63" fmla="*/ 102 h 170"/>
                  <a:gd name="T64" fmla="*/ 20 w 231"/>
                  <a:gd name="T65" fmla="*/ 104 h 170"/>
                  <a:gd name="T66" fmla="*/ 18 w 231"/>
                  <a:gd name="T67" fmla="*/ 109 h 170"/>
                  <a:gd name="T68" fmla="*/ 20 w 231"/>
                  <a:gd name="T69" fmla="*/ 116 h 170"/>
                  <a:gd name="T70" fmla="*/ 24 w 231"/>
                  <a:gd name="T71" fmla="*/ 118 h 170"/>
                  <a:gd name="T72" fmla="*/ 26 w 231"/>
                  <a:gd name="T73" fmla="*/ 135 h 170"/>
                  <a:gd name="T74" fmla="*/ 27 w 231"/>
                  <a:gd name="T75" fmla="*/ 142 h 170"/>
                  <a:gd name="T76" fmla="*/ 28 w 231"/>
                  <a:gd name="T77" fmla="*/ 154 h 170"/>
                  <a:gd name="T78" fmla="*/ 30 w 231"/>
                  <a:gd name="T79" fmla="*/ 162 h 170"/>
                  <a:gd name="T80" fmla="*/ 188 w 231"/>
                  <a:gd name="T81" fmla="*/ 170 h 170"/>
                  <a:gd name="T82" fmla="*/ 189 w 231"/>
                  <a:gd name="T83" fmla="*/ 16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1" h="170">
                    <a:moveTo>
                      <a:pt x="189" y="161"/>
                    </a:moveTo>
                    <a:cubicBezTo>
                      <a:pt x="196" y="154"/>
                      <a:pt x="196" y="154"/>
                      <a:pt x="196" y="154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201" y="150"/>
                      <a:pt x="201" y="150"/>
                      <a:pt x="201" y="150"/>
                    </a:cubicBez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4" y="118"/>
                      <a:pt x="204" y="118"/>
                      <a:pt x="204" y="118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8" y="115"/>
                      <a:pt x="218" y="115"/>
                      <a:pt x="218" y="115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3" y="110"/>
                      <a:pt x="223" y="110"/>
                      <a:pt x="223" y="110"/>
                    </a:cubicBezTo>
                    <a:cubicBezTo>
                      <a:pt x="226" y="101"/>
                      <a:pt x="226" y="101"/>
                      <a:pt x="226" y="101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1" y="90"/>
                      <a:pt x="231" y="90"/>
                      <a:pt x="231" y="90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5" y="72"/>
                      <a:pt x="215" y="72"/>
                      <a:pt x="215" y="72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5"/>
                      <a:pt x="214" y="65"/>
                      <a:pt x="214" y="65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07" y="59"/>
                      <a:pt x="206" y="59"/>
                    </a:cubicBezTo>
                    <a:cubicBezTo>
                      <a:pt x="205" y="59"/>
                      <a:pt x="201" y="55"/>
                      <a:pt x="201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50"/>
                      <a:pt x="196" y="50"/>
                      <a:pt x="196" y="50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0" y="161"/>
                      <a:pt x="30" y="161"/>
                      <a:pt x="30" y="161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176" y="160"/>
                      <a:pt x="176" y="160"/>
                      <a:pt x="176" y="160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90" y="168"/>
                      <a:pt x="190" y="168"/>
                      <a:pt x="190" y="168"/>
                    </a:cubicBezTo>
                    <a:lnTo>
                      <a:pt x="189" y="16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7324BE88-7378-AF48-A608-2CC72A15D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243" y="9798072"/>
                <a:ext cx="2872197" cy="2232952"/>
              </a:xfrm>
              <a:custGeom>
                <a:avLst/>
                <a:gdLst>
                  <a:gd name="connsiteX0" fmla="*/ 302516 w 770887"/>
                  <a:gd name="connsiteY0" fmla="*/ 482511 h 599162"/>
                  <a:gd name="connsiteX1" fmla="*/ 307819 w 770887"/>
                  <a:gd name="connsiteY1" fmla="*/ 487813 h 599162"/>
                  <a:gd name="connsiteX2" fmla="*/ 318423 w 770887"/>
                  <a:gd name="connsiteY2" fmla="*/ 494883 h 599162"/>
                  <a:gd name="connsiteX3" fmla="*/ 311354 w 770887"/>
                  <a:gd name="connsiteY3" fmla="*/ 496651 h 599162"/>
                  <a:gd name="connsiteX4" fmla="*/ 307819 w 770887"/>
                  <a:gd name="connsiteY4" fmla="*/ 496651 h 599162"/>
                  <a:gd name="connsiteX5" fmla="*/ 300749 w 770887"/>
                  <a:gd name="connsiteY5" fmla="*/ 501953 h 599162"/>
                  <a:gd name="connsiteX6" fmla="*/ 300749 w 770887"/>
                  <a:gd name="connsiteY6" fmla="*/ 503720 h 599162"/>
                  <a:gd name="connsiteX7" fmla="*/ 300749 w 770887"/>
                  <a:gd name="connsiteY7" fmla="*/ 509023 h 599162"/>
                  <a:gd name="connsiteX8" fmla="*/ 304284 w 770887"/>
                  <a:gd name="connsiteY8" fmla="*/ 509023 h 599162"/>
                  <a:gd name="connsiteX9" fmla="*/ 311354 w 770887"/>
                  <a:gd name="connsiteY9" fmla="*/ 517860 h 599162"/>
                  <a:gd name="connsiteX10" fmla="*/ 311354 w 770887"/>
                  <a:gd name="connsiteY10" fmla="*/ 521395 h 599162"/>
                  <a:gd name="connsiteX11" fmla="*/ 306051 w 770887"/>
                  <a:gd name="connsiteY11" fmla="*/ 523162 h 599162"/>
                  <a:gd name="connsiteX12" fmla="*/ 302516 w 770887"/>
                  <a:gd name="connsiteY12" fmla="*/ 523162 h 599162"/>
                  <a:gd name="connsiteX13" fmla="*/ 298982 w 770887"/>
                  <a:gd name="connsiteY13" fmla="*/ 524930 h 599162"/>
                  <a:gd name="connsiteX14" fmla="*/ 297214 w 770887"/>
                  <a:gd name="connsiteY14" fmla="*/ 524930 h 599162"/>
                  <a:gd name="connsiteX15" fmla="*/ 291912 w 770887"/>
                  <a:gd name="connsiteY15" fmla="*/ 528465 h 599162"/>
                  <a:gd name="connsiteX16" fmla="*/ 291912 w 770887"/>
                  <a:gd name="connsiteY16" fmla="*/ 533767 h 599162"/>
                  <a:gd name="connsiteX17" fmla="*/ 291912 w 770887"/>
                  <a:gd name="connsiteY17" fmla="*/ 535534 h 599162"/>
                  <a:gd name="connsiteX18" fmla="*/ 288377 w 770887"/>
                  <a:gd name="connsiteY18" fmla="*/ 540837 h 599162"/>
                  <a:gd name="connsiteX19" fmla="*/ 283075 w 770887"/>
                  <a:gd name="connsiteY19" fmla="*/ 531999 h 599162"/>
                  <a:gd name="connsiteX20" fmla="*/ 283075 w 770887"/>
                  <a:gd name="connsiteY20" fmla="*/ 533767 h 599162"/>
                  <a:gd name="connsiteX21" fmla="*/ 281307 w 770887"/>
                  <a:gd name="connsiteY21" fmla="*/ 537302 h 599162"/>
                  <a:gd name="connsiteX22" fmla="*/ 276005 w 770887"/>
                  <a:gd name="connsiteY22" fmla="*/ 542604 h 599162"/>
                  <a:gd name="connsiteX23" fmla="*/ 272470 w 770887"/>
                  <a:gd name="connsiteY23" fmla="*/ 549674 h 599162"/>
                  <a:gd name="connsiteX24" fmla="*/ 272470 w 770887"/>
                  <a:gd name="connsiteY24" fmla="*/ 551441 h 599162"/>
                  <a:gd name="connsiteX25" fmla="*/ 272470 w 770887"/>
                  <a:gd name="connsiteY25" fmla="*/ 558511 h 599162"/>
                  <a:gd name="connsiteX26" fmla="*/ 256563 w 770887"/>
                  <a:gd name="connsiteY26" fmla="*/ 558511 h 599162"/>
                  <a:gd name="connsiteX27" fmla="*/ 268935 w 770887"/>
                  <a:gd name="connsiteY27" fmla="*/ 554976 h 599162"/>
                  <a:gd name="connsiteX28" fmla="*/ 270703 w 770887"/>
                  <a:gd name="connsiteY28" fmla="*/ 551441 h 599162"/>
                  <a:gd name="connsiteX29" fmla="*/ 272470 w 770887"/>
                  <a:gd name="connsiteY29" fmla="*/ 547906 h 599162"/>
                  <a:gd name="connsiteX30" fmla="*/ 270703 w 770887"/>
                  <a:gd name="connsiteY30" fmla="*/ 542604 h 599162"/>
                  <a:gd name="connsiteX31" fmla="*/ 267168 w 770887"/>
                  <a:gd name="connsiteY31" fmla="*/ 540837 h 599162"/>
                  <a:gd name="connsiteX32" fmla="*/ 265400 w 770887"/>
                  <a:gd name="connsiteY32" fmla="*/ 540837 h 599162"/>
                  <a:gd name="connsiteX33" fmla="*/ 261866 w 770887"/>
                  <a:gd name="connsiteY33" fmla="*/ 537302 h 599162"/>
                  <a:gd name="connsiteX34" fmla="*/ 261866 w 770887"/>
                  <a:gd name="connsiteY34" fmla="*/ 535534 h 599162"/>
                  <a:gd name="connsiteX35" fmla="*/ 260098 w 770887"/>
                  <a:gd name="connsiteY35" fmla="*/ 524930 h 599162"/>
                  <a:gd name="connsiteX36" fmla="*/ 263633 w 770887"/>
                  <a:gd name="connsiteY36" fmla="*/ 521395 h 599162"/>
                  <a:gd name="connsiteX37" fmla="*/ 265400 w 770887"/>
                  <a:gd name="connsiteY37" fmla="*/ 517860 h 599162"/>
                  <a:gd name="connsiteX38" fmla="*/ 270703 w 770887"/>
                  <a:gd name="connsiteY38" fmla="*/ 514325 h 599162"/>
                  <a:gd name="connsiteX39" fmla="*/ 272470 w 770887"/>
                  <a:gd name="connsiteY39" fmla="*/ 516093 h 599162"/>
                  <a:gd name="connsiteX40" fmla="*/ 277772 w 770887"/>
                  <a:gd name="connsiteY40" fmla="*/ 521395 h 599162"/>
                  <a:gd name="connsiteX41" fmla="*/ 281307 w 770887"/>
                  <a:gd name="connsiteY41" fmla="*/ 528465 h 599162"/>
                  <a:gd name="connsiteX42" fmla="*/ 281307 w 770887"/>
                  <a:gd name="connsiteY42" fmla="*/ 521395 h 599162"/>
                  <a:gd name="connsiteX43" fmla="*/ 279540 w 770887"/>
                  <a:gd name="connsiteY43" fmla="*/ 514325 h 599162"/>
                  <a:gd name="connsiteX44" fmla="*/ 276005 w 770887"/>
                  <a:gd name="connsiteY44" fmla="*/ 509023 h 599162"/>
                  <a:gd name="connsiteX45" fmla="*/ 281307 w 770887"/>
                  <a:gd name="connsiteY45" fmla="*/ 507255 h 599162"/>
                  <a:gd name="connsiteX46" fmla="*/ 288377 w 770887"/>
                  <a:gd name="connsiteY46" fmla="*/ 510790 h 599162"/>
                  <a:gd name="connsiteX47" fmla="*/ 291912 w 770887"/>
                  <a:gd name="connsiteY47" fmla="*/ 510790 h 599162"/>
                  <a:gd name="connsiteX48" fmla="*/ 291912 w 770887"/>
                  <a:gd name="connsiteY48" fmla="*/ 507255 h 599162"/>
                  <a:gd name="connsiteX49" fmla="*/ 291912 w 770887"/>
                  <a:gd name="connsiteY49" fmla="*/ 505488 h 599162"/>
                  <a:gd name="connsiteX50" fmla="*/ 291912 w 770887"/>
                  <a:gd name="connsiteY50" fmla="*/ 501953 h 599162"/>
                  <a:gd name="connsiteX51" fmla="*/ 291912 w 770887"/>
                  <a:gd name="connsiteY51" fmla="*/ 496651 h 599162"/>
                  <a:gd name="connsiteX52" fmla="*/ 290144 w 770887"/>
                  <a:gd name="connsiteY52" fmla="*/ 493116 h 599162"/>
                  <a:gd name="connsiteX53" fmla="*/ 297214 w 770887"/>
                  <a:gd name="connsiteY53" fmla="*/ 487813 h 599162"/>
                  <a:gd name="connsiteX54" fmla="*/ 55075 w 770887"/>
                  <a:gd name="connsiteY54" fmla="*/ 374697 h 599162"/>
                  <a:gd name="connsiteX55" fmla="*/ 58610 w 770887"/>
                  <a:gd name="connsiteY55" fmla="*/ 374697 h 599162"/>
                  <a:gd name="connsiteX56" fmla="*/ 63912 w 770887"/>
                  <a:gd name="connsiteY56" fmla="*/ 385302 h 599162"/>
                  <a:gd name="connsiteX57" fmla="*/ 63912 w 770887"/>
                  <a:gd name="connsiteY57" fmla="*/ 390604 h 599162"/>
                  <a:gd name="connsiteX58" fmla="*/ 60377 w 770887"/>
                  <a:gd name="connsiteY58" fmla="*/ 395906 h 599162"/>
                  <a:gd name="connsiteX59" fmla="*/ 56842 w 770887"/>
                  <a:gd name="connsiteY59" fmla="*/ 395906 h 599162"/>
                  <a:gd name="connsiteX60" fmla="*/ 51540 w 770887"/>
                  <a:gd name="connsiteY60" fmla="*/ 395906 h 599162"/>
                  <a:gd name="connsiteX61" fmla="*/ 44470 w 770887"/>
                  <a:gd name="connsiteY61" fmla="*/ 390604 h 599162"/>
                  <a:gd name="connsiteX62" fmla="*/ 35633 w 770887"/>
                  <a:gd name="connsiteY62" fmla="*/ 383534 h 599162"/>
                  <a:gd name="connsiteX63" fmla="*/ 44470 w 770887"/>
                  <a:gd name="connsiteY63" fmla="*/ 378232 h 599162"/>
                  <a:gd name="connsiteX64" fmla="*/ 49773 w 770887"/>
                  <a:gd name="connsiteY64" fmla="*/ 378232 h 599162"/>
                  <a:gd name="connsiteX65" fmla="*/ 4447 w 770887"/>
                  <a:gd name="connsiteY65" fmla="*/ 224465 h 599162"/>
                  <a:gd name="connsiteX66" fmla="*/ 5929 w 770887"/>
                  <a:gd name="connsiteY66" fmla="*/ 230488 h 599162"/>
                  <a:gd name="connsiteX67" fmla="*/ 8894 w 770887"/>
                  <a:gd name="connsiteY67" fmla="*/ 233499 h 599162"/>
                  <a:gd name="connsiteX68" fmla="*/ 16306 w 770887"/>
                  <a:gd name="connsiteY68" fmla="*/ 235005 h 599162"/>
                  <a:gd name="connsiteX69" fmla="*/ 23717 w 770887"/>
                  <a:gd name="connsiteY69" fmla="*/ 235005 h 599162"/>
                  <a:gd name="connsiteX70" fmla="*/ 28164 w 770887"/>
                  <a:gd name="connsiteY70" fmla="*/ 238016 h 599162"/>
                  <a:gd name="connsiteX71" fmla="*/ 28164 w 770887"/>
                  <a:gd name="connsiteY71" fmla="*/ 242533 h 599162"/>
                  <a:gd name="connsiteX72" fmla="*/ 31129 w 770887"/>
                  <a:gd name="connsiteY72" fmla="*/ 245544 h 599162"/>
                  <a:gd name="connsiteX73" fmla="*/ 37058 w 770887"/>
                  <a:gd name="connsiteY73" fmla="*/ 251566 h 599162"/>
                  <a:gd name="connsiteX74" fmla="*/ 44470 w 770887"/>
                  <a:gd name="connsiteY74" fmla="*/ 262106 h 599162"/>
                  <a:gd name="connsiteX75" fmla="*/ 40023 w 770887"/>
                  <a:gd name="connsiteY75" fmla="*/ 262106 h 599162"/>
                  <a:gd name="connsiteX76" fmla="*/ 31129 w 770887"/>
                  <a:gd name="connsiteY76" fmla="*/ 262106 h 599162"/>
                  <a:gd name="connsiteX77" fmla="*/ 29647 w 770887"/>
                  <a:gd name="connsiteY77" fmla="*/ 265117 h 599162"/>
                  <a:gd name="connsiteX78" fmla="*/ 23717 w 770887"/>
                  <a:gd name="connsiteY78" fmla="*/ 259095 h 599162"/>
                  <a:gd name="connsiteX79" fmla="*/ 20753 w 770887"/>
                  <a:gd name="connsiteY79" fmla="*/ 250061 h 599162"/>
                  <a:gd name="connsiteX80" fmla="*/ 19270 w 770887"/>
                  <a:gd name="connsiteY80" fmla="*/ 247050 h 599162"/>
                  <a:gd name="connsiteX81" fmla="*/ 16306 w 770887"/>
                  <a:gd name="connsiteY81" fmla="*/ 244038 h 599162"/>
                  <a:gd name="connsiteX82" fmla="*/ 14823 w 770887"/>
                  <a:gd name="connsiteY82" fmla="*/ 244038 h 599162"/>
                  <a:gd name="connsiteX83" fmla="*/ 13341 w 770887"/>
                  <a:gd name="connsiteY83" fmla="*/ 244038 h 599162"/>
                  <a:gd name="connsiteX84" fmla="*/ 10376 w 770887"/>
                  <a:gd name="connsiteY84" fmla="*/ 244038 h 599162"/>
                  <a:gd name="connsiteX85" fmla="*/ 8894 w 770887"/>
                  <a:gd name="connsiteY85" fmla="*/ 244038 h 599162"/>
                  <a:gd name="connsiteX86" fmla="*/ 4447 w 770887"/>
                  <a:gd name="connsiteY86" fmla="*/ 244038 h 599162"/>
                  <a:gd name="connsiteX87" fmla="*/ 2964 w 770887"/>
                  <a:gd name="connsiteY87" fmla="*/ 242533 h 599162"/>
                  <a:gd name="connsiteX88" fmla="*/ 1482 w 770887"/>
                  <a:gd name="connsiteY88" fmla="*/ 239521 h 599162"/>
                  <a:gd name="connsiteX89" fmla="*/ 0 w 770887"/>
                  <a:gd name="connsiteY89" fmla="*/ 235005 h 599162"/>
                  <a:gd name="connsiteX90" fmla="*/ 0 w 770887"/>
                  <a:gd name="connsiteY90" fmla="*/ 230488 h 599162"/>
                  <a:gd name="connsiteX91" fmla="*/ 4447 w 770887"/>
                  <a:gd name="connsiteY91" fmla="*/ 224465 h 599162"/>
                  <a:gd name="connsiteX92" fmla="*/ 277183 w 770887"/>
                  <a:gd name="connsiteY92" fmla="*/ 0 h 599162"/>
                  <a:gd name="connsiteX93" fmla="*/ 283168 w 770887"/>
                  <a:gd name="connsiteY93" fmla="*/ 5977 h 599162"/>
                  <a:gd name="connsiteX94" fmla="*/ 286160 w 770887"/>
                  <a:gd name="connsiteY94" fmla="*/ 10459 h 599162"/>
                  <a:gd name="connsiteX95" fmla="*/ 283168 w 770887"/>
                  <a:gd name="connsiteY95" fmla="*/ 10459 h 599162"/>
                  <a:gd name="connsiteX96" fmla="*/ 283168 w 770887"/>
                  <a:gd name="connsiteY96" fmla="*/ 14942 h 599162"/>
                  <a:gd name="connsiteX97" fmla="*/ 287656 w 770887"/>
                  <a:gd name="connsiteY97" fmla="*/ 17930 h 599162"/>
                  <a:gd name="connsiteX98" fmla="*/ 293640 w 770887"/>
                  <a:gd name="connsiteY98" fmla="*/ 17930 h 599162"/>
                  <a:gd name="connsiteX99" fmla="*/ 293640 w 770887"/>
                  <a:gd name="connsiteY99" fmla="*/ 13447 h 599162"/>
                  <a:gd name="connsiteX100" fmla="*/ 296632 w 770887"/>
                  <a:gd name="connsiteY100" fmla="*/ 10459 h 599162"/>
                  <a:gd name="connsiteX101" fmla="*/ 299624 w 770887"/>
                  <a:gd name="connsiteY101" fmla="*/ 13447 h 599162"/>
                  <a:gd name="connsiteX102" fmla="*/ 304113 w 770887"/>
                  <a:gd name="connsiteY102" fmla="*/ 19424 h 599162"/>
                  <a:gd name="connsiteX103" fmla="*/ 313089 w 770887"/>
                  <a:gd name="connsiteY103" fmla="*/ 17930 h 599162"/>
                  <a:gd name="connsiteX104" fmla="*/ 325058 w 770887"/>
                  <a:gd name="connsiteY104" fmla="*/ 20918 h 599162"/>
                  <a:gd name="connsiteX105" fmla="*/ 325058 w 770887"/>
                  <a:gd name="connsiteY105" fmla="*/ 25401 h 599162"/>
                  <a:gd name="connsiteX106" fmla="*/ 328050 w 770887"/>
                  <a:gd name="connsiteY106" fmla="*/ 31377 h 599162"/>
                  <a:gd name="connsiteX107" fmla="*/ 335530 w 770887"/>
                  <a:gd name="connsiteY107" fmla="*/ 37354 h 599162"/>
                  <a:gd name="connsiteX108" fmla="*/ 351987 w 770887"/>
                  <a:gd name="connsiteY108" fmla="*/ 37354 h 599162"/>
                  <a:gd name="connsiteX109" fmla="*/ 356475 w 770887"/>
                  <a:gd name="connsiteY109" fmla="*/ 37354 h 599162"/>
                  <a:gd name="connsiteX110" fmla="*/ 360963 w 770887"/>
                  <a:gd name="connsiteY110" fmla="*/ 34366 h 599162"/>
                  <a:gd name="connsiteX111" fmla="*/ 366948 w 770887"/>
                  <a:gd name="connsiteY111" fmla="*/ 34366 h 599162"/>
                  <a:gd name="connsiteX112" fmla="*/ 374428 w 770887"/>
                  <a:gd name="connsiteY112" fmla="*/ 38848 h 599162"/>
                  <a:gd name="connsiteX113" fmla="*/ 375924 w 770887"/>
                  <a:gd name="connsiteY113" fmla="*/ 43331 h 599162"/>
                  <a:gd name="connsiteX114" fmla="*/ 375924 w 770887"/>
                  <a:gd name="connsiteY114" fmla="*/ 47813 h 599162"/>
                  <a:gd name="connsiteX115" fmla="*/ 375924 w 770887"/>
                  <a:gd name="connsiteY115" fmla="*/ 48560 h 599162"/>
                  <a:gd name="connsiteX116" fmla="*/ 375924 w 770887"/>
                  <a:gd name="connsiteY116" fmla="*/ 50802 h 599162"/>
                  <a:gd name="connsiteX117" fmla="*/ 383404 w 770887"/>
                  <a:gd name="connsiteY117" fmla="*/ 46319 h 599162"/>
                  <a:gd name="connsiteX118" fmla="*/ 392381 w 770887"/>
                  <a:gd name="connsiteY118" fmla="*/ 43331 h 599162"/>
                  <a:gd name="connsiteX119" fmla="*/ 398365 w 770887"/>
                  <a:gd name="connsiteY119" fmla="*/ 43331 h 599162"/>
                  <a:gd name="connsiteX120" fmla="*/ 410334 w 770887"/>
                  <a:gd name="connsiteY120" fmla="*/ 47813 h 599162"/>
                  <a:gd name="connsiteX121" fmla="*/ 420806 w 770887"/>
                  <a:gd name="connsiteY121" fmla="*/ 50802 h 599162"/>
                  <a:gd name="connsiteX122" fmla="*/ 432775 w 770887"/>
                  <a:gd name="connsiteY122" fmla="*/ 47813 h 599162"/>
                  <a:gd name="connsiteX123" fmla="*/ 438759 w 770887"/>
                  <a:gd name="connsiteY123" fmla="*/ 43331 h 599162"/>
                  <a:gd name="connsiteX124" fmla="*/ 444743 w 770887"/>
                  <a:gd name="connsiteY124" fmla="*/ 43331 h 599162"/>
                  <a:gd name="connsiteX125" fmla="*/ 447736 w 770887"/>
                  <a:gd name="connsiteY125" fmla="*/ 43331 h 599162"/>
                  <a:gd name="connsiteX126" fmla="*/ 455216 w 770887"/>
                  <a:gd name="connsiteY126" fmla="*/ 50802 h 599162"/>
                  <a:gd name="connsiteX127" fmla="*/ 462696 w 770887"/>
                  <a:gd name="connsiteY127" fmla="*/ 56778 h 599162"/>
                  <a:gd name="connsiteX128" fmla="*/ 476161 w 770887"/>
                  <a:gd name="connsiteY128" fmla="*/ 58272 h 599162"/>
                  <a:gd name="connsiteX129" fmla="*/ 482145 w 770887"/>
                  <a:gd name="connsiteY129" fmla="*/ 110568 h 599162"/>
                  <a:gd name="connsiteX130" fmla="*/ 500098 w 770887"/>
                  <a:gd name="connsiteY130" fmla="*/ 242056 h 599162"/>
                  <a:gd name="connsiteX131" fmla="*/ 521043 w 770887"/>
                  <a:gd name="connsiteY131" fmla="*/ 400438 h 599162"/>
                  <a:gd name="connsiteX132" fmla="*/ 525531 w 770887"/>
                  <a:gd name="connsiteY132" fmla="*/ 409403 h 599162"/>
                  <a:gd name="connsiteX133" fmla="*/ 540492 w 770887"/>
                  <a:gd name="connsiteY133" fmla="*/ 409403 h 599162"/>
                  <a:gd name="connsiteX134" fmla="*/ 543484 w 770887"/>
                  <a:gd name="connsiteY134" fmla="*/ 400438 h 599162"/>
                  <a:gd name="connsiteX135" fmla="*/ 555453 w 770887"/>
                  <a:gd name="connsiteY135" fmla="*/ 400438 h 599162"/>
                  <a:gd name="connsiteX136" fmla="*/ 555453 w 770887"/>
                  <a:gd name="connsiteY136" fmla="*/ 404920 h 599162"/>
                  <a:gd name="connsiteX137" fmla="*/ 559941 w 770887"/>
                  <a:gd name="connsiteY137" fmla="*/ 410897 h 599162"/>
                  <a:gd name="connsiteX138" fmla="*/ 579390 w 770887"/>
                  <a:gd name="connsiteY138" fmla="*/ 424344 h 599162"/>
                  <a:gd name="connsiteX139" fmla="*/ 595847 w 770887"/>
                  <a:gd name="connsiteY139" fmla="*/ 442274 h 599162"/>
                  <a:gd name="connsiteX140" fmla="*/ 604823 w 770887"/>
                  <a:gd name="connsiteY140" fmla="*/ 434803 h 599162"/>
                  <a:gd name="connsiteX141" fmla="*/ 610807 w 770887"/>
                  <a:gd name="connsiteY141" fmla="*/ 419862 h 599162"/>
                  <a:gd name="connsiteX142" fmla="*/ 618288 w 770887"/>
                  <a:gd name="connsiteY142" fmla="*/ 412391 h 599162"/>
                  <a:gd name="connsiteX143" fmla="*/ 625768 w 770887"/>
                  <a:gd name="connsiteY143" fmla="*/ 407908 h 599162"/>
                  <a:gd name="connsiteX144" fmla="*/ 639233 w 770887"/>
                  <a:gd name="connsiteY144" fmla="*/ 413885 h 599162"/>
                  <a:gd name="connsiteX145" fmla="*/ 655690 w 770887"/>
                  <a:gd name="connsiteY145" fmla="*/ 425838 h 599162"/>
                  <a:gd name="connsiteX146" fmla="*/ 672146 w 770887"/>
                  <a:gd name="connsiteY146" fmla="*/ 442274 h 599162"/>
                  <a:gd name="connsiteX147" fmla="*/ 684115 w 770887"/>
                  <a:gd name="connsiteY147" fmla="*/ 455722 h 599162"/>
                  <a:gd name="connsiteX148" fmla="*/ 708052 w 770887"/>
                  <a:gd name="connsiteY148" fmla="*/ 479629 h 599162"/>
                  <a:gd name="connsiteX149" fmla="*/ 723013 w 770887"/>
                  <a:gd name="connsiteY149" fmla="*/ 500547 h 599162"/>
                  <a:gd name="connsiteX150" fmla="*/ 731989 w 770887"/>
                  <a:gd name="connsiteY150" fmla="*/ 502041 h 599162"/>
                  <a:gd name="connsiteX151" fmla="*/ 742462 w 770887"/>
                  <a:gd name="connsiteY151" fmla="*/ 503535 h 599162"/>
                  <a:gd name="connsiteX152" fmla="*/ 760415 w 770887"/>
                  <a:gd name="connsiteY152" fmla="*/ 509512 h 599162"/>
                  <a:gd name="connsiteX153" fmla="*/ 767895 w 770887"/>
                  <a:gd name="connsiteY153" fmla="*/ 513994 h 599162"/>
                  <a:gd name="connsiteX154" fmla="*/ 767895 w 770887"/>
                  <a:gd name="connsiteY154" fmla="*/ 519971 h 599162"/>
                  <a:gd name="connsiteX155" fmla="*/ 770887 w 770887"/>
                  <a:gd name="connsiteY155" fmla="*/ 533419 h 599162"/>
                  <a:gd name="connsiteX156" fmla="*/ 770887 w 770887"/>
                  <a:gd name="connsiteY156" fmla="*/ 539395 h 599162"/>
                  <a:gd name="connsiteX157" fmla="*/ 770887 w 770887"/>
                  <a:gd name="connsiteY157" fmla="*/ 545372 h 599162"/>
                  <a:gd name="connsiteX158" fmla="*/ 770887 w 770887"/>
                  <a:gd name="connsiteY158" fmla="*/ 558820 h 599162"/>
                  <a:gd name="connsiteX159" fmla="*/ 764903 w 770887"/>
                  <a:gd name="connsiteY159" fmla="*/ 563302 h 599162"/>
                  <a:gd name="connsiteX160" fmla="*/ 760415 w 770887"/>
                  <a:gd name="connsiteY160" fmla="*/ 557325 h 599162"/>
                  <a:gd name="connsiteX161" fmla="*/ 755926 w 770887"/>
                  <a:gd name="connsiteY161" fmla="*/ 549855 h 599162"/>
                  <a:gd name="connsiteX162" fmla="*/ 751438 w 770887"/>
                  <a:gd name="connsiteY162" fmla="*/ 552843 h 599162"/>
                  <a:gd name="connsiteX163" fmla="*/ 755926 w 770887"/>
                  <a:gd name="connsiteY163" fmla="*/ 560314 h 599162"/>
                  <a:gd name="connsiteX164" fmla="*/ 752934 w 770887"/>
                  <a:gd name="connsiteY164" fmla="*/ 561808 h 599162"/>
                  <a:gd name="connsiteX165" fmla="*/ 748446 w 770887"/>
                  <a:gd name="connsiteY165" fmla="*/ 558820 h 599162"/>
                  <a:gd name="connsiteX166" fmla="*/ 739470 w 770887"/>
                  <a:gd name="connsiteY166" fmla="*/ 555831 h 599162"/>
                  <a:gd name="connsiteX167" fmla="*/ 739470 w 770887"/>
                  <a:gd name="connsiteY167" fmla="*/ 549855 h 599162"/>
                  <a:gd name="connsiteX168" fmla="*/ 736478 w 770887"/>
                  <a:gd name="connsiteY168" fmla="*/ 542384 h 599162"/>
                  <a:gd name="connsiteX169" fmla="*/ 731989 w 770887"/>
                  <a:gd name="connsiteY169" fmla="*/ 539395 h 599162"/>
                  <a:gd name="connsiteX170" fmla="*/ 728997 w 770887"/>
                  <a:gd name="connsiteY170" fmla="*/ 533419 h 599162"/>
                  <a:gd name="connsiteX171" fmla="*/ 717029 w 770887"/>
                  <a:gd name="connsiteY171" fmla="*/ 524454 h 599162"/>
                  <a:gd name="connsiteX172" fmla="*/ 706556 w 770887"/>
                  <a:gd name="connsiteY172" fmla="*/ 525948 h 599162"/>
                  <a:gd name="connsiteX173" fmla="*/ 709548 w 770887"/>
                  <a:gd name="connsiteY173" fmla="*/ 530430 h 599162"/>
                  <a:gd name="connsiteX174" fmla="*/ 712540 w 770887"/>
                  <a:gd name="connsiteY174" fmla="*/ 533419 h 599162"/>
                  <a:gd name="connsiteX175" fmla="*/ 723013 w 770887"/>
                  <a:gd name="connsiteY175" fmla="*/ 539395 h 599162"/>
                  <a:gd name="connsiteX176" fmla="*/ 728997 w 770887"/>
                  <a:gd name="connsiteY176" fmla="*/ 545372 h 599162"/>
                  <a:gd name="connsiteX177" fmla="*/ 728997 w 770887"/>
                  <a:gd name="connsiteY177" fmla="*/ 549855 h 599162"/>
                  <a:gd name="connsiteX178" fmla="*/ 733485 w 770887"/>
                  <a:gd name="connsiteY178" fmla="*/ 554337 h 599162"/>
                  <a:gd name="connsiteX179" fmla="*/ 736478 w 770887"/>
                  <a:gd name="connsiteY179" fmla="*/ 558820 h 599162"/>
                  <a:gd name="connsiteX180" fmla="*/ 739470 w 770887"/>
                  <a:gd name="connsiteY180" fmla="*/ 569279 h 599162"/>
                  <a:gd name="connsiteX181" fmla="*/ 739470 w 770887"/>
                  <a:gd name="connsiteY181" fmla="*/ 572267 h 599162"/>
                  <a:gd name="connsiteX182" fmla="*/ 734981 w 770887"/>
                  <a:gd name="connsiteY182" fmla="*/ 573761 h 599162"/>
                  <a:gd name="connsiteX183" fmla="*/ 731989 w 770887"/>
                  <a:gd name="connsiteY183" fmla="*/ 566290 h 599162"/>
                  <a:gd name="connsiteX184" fmla="*/ 731989 w 770887"/>
                  <a:gd name="connsiteY184" fmla="*/ 573761 h 599162"/>
                  <a:gd name="connsiteX185" fmla="*/ 728997 w 770887"/>
                  <a:gd name="connsiteY185" fmla="*/ 579738 h 599162"/>
                  <a:gd name="connsiteX186" fmla="*/ 724509 w 770887"/>
                  <a:gd name="connsiteY186" fmla="*/ 578244 h 599162"/>
                  <a:gd name="connsiteX187" fmla="*/ 717029 w 770887"/>
                  <a:gd name="connsiteY187" fmla="*/ 570773 h 599162"/>
                  <a:gd name="connsiteX188" fmla="*/ 709548 w 770887"/>
                  <a:gd name="connsiteY188" fmla="*/ 561808 h 599162"/>
                  <a:gd name="connsiteX189" fmla="*/ 703564 w 770887"/>
                  <a:gd name="connsiteY189" fmla="*/ 564796 h 599162"/>
                  <a:gd name="connsiteX190" fmla="*/ 699076 w 770887"/>
                  <a:gd name="connsiteY190" fmla="*/ 564796 h 599162"/>
                  <a:gd name="connsiteX191" fmla="*/ 702068 w 770887"/>
                  <a:gd name="connsiteY191" fmla="*/ 555831 h 599162"/>
                  <a:gd name="connsiteX192" fmla="*/ 709548 w 770887"/>
                  <a:gd name="connsiteY192" fmla="*/ 554337 h 599162"/>
                  <a:gd name="connsiteX193" fmla="*/ 706556 w 770887"/>
                  <a:gd name="connsiteY193" fmla="*/ 545372 h 599162"/>
                  <a:gd name="connsiteX194" fmla="*/ 697580 w 770887"/>
                  <a:gd name="connsiteY194" fmla="*/ 549855 h 599162"/>
                  <a:gd name="connsiteX195" fmla="*/ 700572 w 770887"/>
                  <a:gd name="connsiteY195" fmla="*/ 540890 h 599162"/>
                  <a:gd name="connsiteX196" fmla="*/ 696084 w 770887"/>
                  <a:gd name="connsiteY196" fmla="*/ 534913 h 599162"/>
                  <a:gd name="connsiteX197" fmla="*/ 694588 w 770887"/>
                  <a:gd name="connsiteY197" fmla="*/ 530430 h 599162"/>
                  <a:gd name="connsiteX198" fmla="*/ 694588 w 770887"/>
                  <a:gd name="connsiteY198" fmla="*/ 525948 h 599162"/>
                  <a:gd name="connsiteX199" fmla="*/ 700572 w 770887"/>
                  <a:gd name="connsiteY199" fmla="*/ 516983 h 599162"/>
                  <a:gd name="connsiteX200" fmla="*/ 693091 w 770887"/>
                  <a:gd name="connsiteY200" fmla="*/ 516983 h 599162"/>
                  <a:gd name="connsiteX201" fmla="*/ 690099 w 770887"/>
                  <a:gd name="connsiteY201" fmla="*/ 519971 h 599162"/>
                  <a:gd name="connsiteX202" fmla="*/ 690099 w 770887"/>
                  <a:gd name="connsiteY202" fmla="*/ 522959 h 599162"/>
                  <a:gd name="connsiteX203" fmla="*/ 690099 w 770887"/>
                  <a:gd name="connsiteY203" fmla="*/ 531925 h 599162"/>
                  <a:gd name="connsiteX204" fmla="*/ 685611 w 770887"/>
                  <a:gd name="connsiteY204" fmla="*/ 534913 h 599162"/>
                  <a:gd name="connsiteX205" fmla="*/ 682619 w 770887"/>
                  <a:gd name="connsiteY205" fmla="*/ 537901 h 599162"/>
                  <a:gd name="connsiteX206" fmla="*/ 682619 w 770887"/>
                  <a:gd name="connsiteY206" fmla="*/ 533419 h 599162"/>
                  <a:gd name="connsiteX207" fmla="*/ 681123 w 770887"/>
                  <a:gd name="connsiteY207" fmla="*/ 527442 h 599162"/>
                  <a:gd name="connsiteX208" fmla="*/ 679627 w 770887"/>
                  <a:gd name="connsiteY208" fmla="*/ 519971 h 599162"/>
                  <a:gd name="connsiteX209" fmla="*/ 678131 w 770887"/>
                  <a:gd name="connsiteY209" fmla="*/ 515489 h 599162"/>
                  <a:gd name="connsiteX210" fmla="*/ 676635 w 770887"/>
                  <a:gd name="connsiteY210" fmla="*/ 511006 h 599162"/>
                  <a:gd name="connsiteX211" fmla="*/ 676635 w 770887"/>
                  <a:gd name="connsiteY211" fmla="*/ 506524 h 599162"/>
                  <a:gd name="connsiteX212" fmla="*/ 681123 w 770887"/>
                  <a:gd name="connsiteY212" fmla="*/ 503535 h 599162"/>
                  <a:gd name="connsiteX213" fmla="*/ 684115 w 770887"/>
                  <a:gd name="connsiteY213" fmla="*/ 499053 h 599162"/>
                  <a:gd name="connsiteX214" fmla="*/ 690099 w 770887"/>
                  <a:gd name="connsiteY214" fmla="*/ 493076 h 599162"/>
                  <a:gd name="connsiteX215" fmla="*/ 684115 w 770887"/>
                  <a:gd name="connsiteY215" fmla="*/ 482617 h 599162"/>
                  <a:gd name="connsiteX216" fmla="*/ 681123 w 770887"/>
                  <a:gd name="connsiteY216" fmla="*/ 484111 h 599162"/>
                  <a:gd name="connsiteX217" fmla="*/ 678131 w 770887"/>
                  <a:gd name="connsiteY217" fmla="*/ 491582 h 599162"/>
                  <a:gd name="connsiteX218" fmla="*/ 672146 w 770887"/>
                  <a:gd name="connsiteY218" fmla="*/ 499053 h 599162"/>
                  <a:gd name="connsiteX219" fmla="*/ 667658 w 770887"/>
                  <a:gd name="connsiteY219" fmla="*/ 502041 h 599162"/>
                  <a:gd name="connsiteX220" fmla="*/ 666162 w 770887"/>
                  <a:gd name="connsiteY220" fmla="*/ 505029 h 599162"/>
                  <a:gd name="connsiteX221" fmla="*/ 669154 w 770887"/>
                  <a:gd name="connsiteY221" fmla="*/ 516983 h 599162"/>
                  <a:gd name="connsiteX222" fmla="*/ 675139 w 770887"/>
                  <a:gd name="connsiteY222" fmla="*/ 533419 h 599162"/>
                  <a:gd name="connsiteX223" fmla="*/ 669154 w 770887"/>
                  <a:gd name="connsiteY223" fmla="*/ 531925 h 599162"/>
                  <a:gd name="connsiteX224" fmla="*/ 660178 w 770887"/>
                  <a:gd name="connsiteY224" fmla="*/ 513994 h 599162"/>
                  <a:gd name="connsiteX225" fmla="*/ 649705 w 770887"/>
                  <a:gd name="connsiteY225" fmla="*/ 499053 h 599162"/>
                  <a:gd name="connsiteX226" fmla="*/ 646713 w 770887"/>
                  <a:gd name="connsiteY226" fmla="*/ 508018 h 599162"/>
                  <a:gd name="connsiteX227" fmla="*/ 643721 w 770887"/>
                  <a:gd name="connsiteY227" fmla="*/ 506524 h 599162"/>
                  <a:gd name="connsiteX228" fmla="*/ 639233 w 770887"/>
                  <a:gd name="connsiteY228" fmla="*/ 496064 h 599162"/>
                  <a:gd name="connsiteX229" fmla="*/ 633249 w 770887"/>
                  <a:gd name="connsiteY229" fmla="*/ 491582 h 599162"/>
                  <a:gd name="connsiteX230" fmla="*/ 618288 w 770887"/>
                  <a:gd name="connsiteY230" fmla="*/ 475146 h 599162"/>
                  <a:gd name="connsiteX231" fmla="*/ 618288 w 770887"/>
                  <a:gd name="connsiteY231" fmla="*/ 464687 h 599162"/>
                  <a:gd name="connsiteX232" fmla="*/ 615296 w 770887"/>
                  <a:gd name="connsiteY232" fmla="*/ 470664 h 599162"/>
                  <a:gd name="connsiteX233" fmla="*/ 607815 w 770887"/>
                  <a:gd name="connsiteY233" fmla="*/ 467675 h 599162"/>
                  <a:gd name="connsiteX234" fmla="*/ 591358 w 770887"/>
                  <a:gd name="connsiteY234" fmla="*/ 452734 h 599162"/>
                  <a:gd name="connsiteX235" fmla="*/ 580886 w 770887"/>
                  <a:gd name="connsiteY235" fmla="*/ 440780 h 599162"/>
                  <a:gd name="connsiteX236" fmla="*/ 574902 w 770887"/>
                  <a:gd name="connsiteY236" fmla="*/ 442274 h 599162"/>
                  <a:gd name="connsiteX237" fmla="*/ 561437 w 770887"/>
                  <a:gd name="connsiteY237" fmla="*/ 439286 h 599162"/>
                  <a:gd name="connsiteX238" fmla="*/ 552461 w 770887"/>
                  <a:gd name="connsiteY238" fmla="*/ 430321 h 599162"/>
                  <a:gd name="connsiteX239" fmla="*/ 552461 w 770887"/>
                  <a:gd name="connsiteY239" fmla="*/ 419862 h 599162"/>
                  <a:gd name="connsiteX240" fmla="*/ 547972 w 770887"/>
                  <a:gd name="connsiteY240" fmla="*/ 422850 h 599162"/>
                  <a:gd name="connsiteX241" fmla="*/ 530020 w 770887"/>
                  <a:gd name="connsiteY241" fmla="*/ 422850 h 599162"/>
                  <a:gd name="connsiteX242" fmla="*/ 521043 w 770887"/>
                  <a:gd name="connsiteY242" fmla="*/ 421356 h 599162"/>
                  <a:gd name="connsiteX243" fmla="*/ 510571 w 770887"/>
                  <a:gd name="connsiteY243" fmla="*/ 418368 h 599162"/>
                  <a:gd name="connsiteX244" fmla="*/ 491122 w 770887"/>
                  <a:gd name="connsiteY244" fmla="*/ 416873 h 599162"/>
                  <a:gd name="connsiteX245" fmla="*/ 471673 w 770887"/>
                  <a:gd name="connsiteY245" fmla="*/ 421356 h 599162"/>
                  <a:gd name="connsiteX246" fmla="*/ 458208 w 770887"/>
                  <a:gd name="connsiteY246" fmla="*/ 424344 h 599162"/>
                  <a:gd name="connsiteX247" fmla="*/ 461200 w 770887"/>
                  <a:gd name="connsiteY247" fmla="*/ 412391 h 599162"/>
                  <a:gd name="connsiteX248" fmla="*/ 456712 w 770887"/>
                  <a:gd name="connsiteY248" fmla="*/ 415379 h 599162"/>
                  <a:gd name="connsiteX249" fmla="*/ 449232 w 770887"/>
                  <a:gd name="connsiteY249" fmla="*/ 410897 h 599162"/>
                  <a:gd name="connsiteX250" fmla="*/ 443247 w 770887"/>
                  <a:gd name="connsiteY250" fmla="*/ 407908 h 599162"/>
                  <a:gd name="connsiteX251" fmla="*/ 437263 w 770887"/>
                  <a:gd name="connsiteY251" fmla="*/ 407908 h 599162"/>
                  <a:gd name="connsiteX252" fmla="*/ 432775 w 770887"/>
                  <a:gd name="connsiteY252" fmla="*/ 407908 h 599162"/>
                  <a:gd name="connsiteX253" fmla="*/ 425294 w 770887"/>
                  <a:gd name="connsiteY253" fmla="*/ 412391 h 599162"/>
                  <a:gd name="connsiteX254" fmla="*/ 419310 w 770887"/>
                  <a:gd name="connsiteY254" fmla="*/ 415379 h 599162"/>
                  <a:gd name="connsiteX255" fmla="*/ 413326 w 770887"/>
                  <a:gd name="connsiteY255" fmla="*/ 422850 h 599162"/>
                  <a:gd name="connsiteX256" fmla="*/ 410334 w 770887"/>
                  <a:gd name="connsiteY256" fmla="*/ 425838 h 599162"/>
                  <a:gd name="connsiteX257" fmla="*/ 402853 w 770887"/>
                  <a:gd name="connsiteY257" fmla="*/ 424344 h 599162"/>
                  <a:gd name="connsiteX258" fmla="*/ 410334 w 770887"/>
                  <a:gd name="connsiteY258" fmla="*/ 418368 h 599162"/>
                  <a:gd name="connsiteX259" fmla="*/ 419310 w 770887"/>
                  <a:gd name="connsiteY259" fmla="*/ 409403 h 599162"/>
                  <a:gd name="connsiteX260" fmla="*/ 425294 w 770887"/>
                  <a:gd name="connsiteY260" fmla="*/ 403426 h 599162"/>
                  <a:gd name="connsiteX261" fmla="*/ 429783 w 770887"/>
                  <a:gd name="connsiteY261" fmla="*/ 397449 h 599162"/>
                  <a:gd name="connsiteX262" fmla="*/ 426791 w 770887"/>
                  <a:gd name="connsiteY262" fmla="*/ 397449 h 599162"/>
                  <a:gd name="connsiteX263" fmla="*/ 420806 w 770887"/>
                  <a:gd name="connsiteY263" fmla="*/ 394461 h 599162"/>
                  <a:gd name="connsiteX264" fmla="*/ 420806 w 770887"/>
                  <a:gd name="connsiteY264" fmla="*/ 384002 h 599162"/>
                  <a:gd name="connsiteX265" fmla="*/ 414822 w 770887"/>
                  <a:gd name="connsiteY265" fmla="*/ 388484 h 599162"/>
                  <a:gd name="connsiteX266" fmla="*/ 413326 w 770887"/>
                  <a:gd name="connsiteY266" fmla="*/ 389978 h 599162"/>
                  <a:gd name="connsiteX267" fmla="*/ 402853 w 770887"/>
                  <a:gd name="connsiteY267" fmla="*/ 389978 h 599162"/>
                  <a:gd name="connsiteX268" fmla="*/ 393877 w 770887"/>
                  <a:gd name="connsiteY268" fmla="*/ 388484 h 599162"/>
                  <a:gd name="connsiteX269" fmla="*/ 389389 w 770887"/>
                  <a:gd name="connsiteY269" fmla="*/ 392967 h 599162"/>
                  <a:gd name="connsiteX270" fmla="*/ 386397 w 770887"/>
                  <a:gd name="connsiteY270" fmla="*/ 401932 h 599162"/>
                  <a:gd name="connsiteX271" fmla="*/ 392381 w 770887"/>
                  <a:gd name="connsiteY271" fmla="*/ 409403 h 599162"/>
                  <a:gd name="connsiteX272" fmla="*/ 389389 w 770887"/>
                  <a:gd name="connsiteY272" fmla="*/ 421356 h 599162"/>
                  <a:gd name="connsiteX273" fmla="*/ 381908 w 770887"/>
                  <a:gd name="connsiteY273" fmla="*/ 428827 h 599162"/>
                  <a:gd name="connsiteX274" fmla="*/ 374428 w 770887"/>
                  <a:gd name="connsiteY274" fmla="*/ 428827 h 599162"/>
                  <a:gd name="connsiteX275" fmla="*/ 365452 w 770887"/>
                  <a:gd name="connsiteY275" fmla="*/ 428827 h 599162"/>
                  <a:gd name="connsiteX276" fmla="*/ 362459 w 770887"/>
                  <a:gd name="connsiteY276" fmla="*/ 439286 h 599162"/>
                  <a:gd name="connsiteX277" fmla="*/ 350491 w 770887"/>
                  <a:gd name="connsiteY277" fmla="*/ 443769 h 599162"/>
                  <a:gd name="connsiteX278" fmla="*/ 348995 w 770887"/>
                  <a:gd name="connsiteY278" fmla="*/ 446757 h 599162"/>
                  <a:gd name="connsiteX279" fmla="*/ 338522 w 770887"/>
                  <a:gd name="connsiteY279" fmla="*/ 454228 h 599162"/>
                  <a:gd name="connsiteX280" fmla="*/ 328050 w 770887"/>
                  <a:gd name="connsiteY280" fmla="*/ 457216 h 599162"/>
                  <a:gd name="connsiteX281" fmla="*/ 322065 w 770887"/>
                  <a:gd name="connsiteY281" fmla="*/ 458710 h 599162"/>
                  <a:gd name="connsiteX282" fmla="*/ 319073 w 770887"/>
                  <a:gd name="connsiteY282" fmla="*/ 454228 h 599162"/>
                  <a:gd name="connsiteX283" fmla="*/ 317577 w 770887"/>
                  <a:gd name="connsiteY283" fmla="*/ 451239 h 599162"/>
                  <a:gd name="connsiteX284" fmla="*/ 325058 w 770887"/>
                  <a:gd name="connsiteY284" fmla="*/ 448251 h 599162"/>
                  <a:gd name="connsiteX285" fmla="*/ 331042 w 770887"/>
                  <a:gd name="connsiteY285" fmla="*/ 440780 h 599162"/>
                  <a:gd name="connsiteX286" fmla="*/ 323561 w 770887"/>
                  <a:gd name="connsiteY286" fmla="*/ 440780 h 599162"/>
                  <a:gd name="connsiteX287" fmla="*/ 320569 w 770887"/>
                  <a:gd name="connsiteY287" fmla="*/ 436298 h 599162"/>
                  <a:gd name="connsiteX288" fmla="*/ 328050 w 770887"/>
                  <a:gd name="connsiteY288" fmla="*/ 425838 h 599162"/>
                  <a:gd name="connsiteX289" fmla="*/ 331042 w 770887"/>
                  <a:gd name="connsiteY289" fmla="*/ 415379 h 599162"/>
                  <a:gd name="connsiteX290" fmla="*/ 335530 w 770887"/>
                  <a:gd name="connsiteY290" fmla="*/ 400438 h 599162"/>
                  <a:gd name="connsiteX291" fmla="*/ 343010 w 770887"/>
                  <a:gd name="connsiteY291" fmla="*/ 391473 h 599162"/>
                  <a:gd name="connsiteX292" fmla="*/ 369940 w 770887"/>
                  <a:gd name="connsiteY292" fmla="*/ 394461 h 599162"/>
                  <a:gd name="connsiteX293" fmla="*/ 365452 w 770887"/>
                  <a:gd name="connsiteY293" fmla="*/ 388484 h 599162"/>
                  <a:gd name="connsiteX294" fmla="*/ 357971 w 770887"/>
                  <a:gd name="connsiteY294" fmla="*/ 386990 h 599162"/>
                  <a:gd name="connsiteX295" fmla="*/ 344507 w 770887"/>
                  <a:gd name="connsiteY295" fmla="*/ 381013 h 599162"/>
                  <a:gd name="connsiteX296" fmla="*/ 334034 w 770887"/>
                  <a:gd name="connsiteY296" fmla="*/ 385496 h 599162"/>
                  <a:gd name="connsiteX297" fmla="*/ 325058 w 770887"/>
                  <a:gd name="connsiteY297" fmla="*/ 392967 h 599162"/>
                  <a:gd name="connsiteX298" fmla="*/ 316081 w 770887"/>
                  <a:gd name="connsiteY298" fmla="*/ 400438 h 599162"/>
                  <a:gd name="connsiteX299" fmla="*/ 311593 w 770887"/>
                  <a:gd name="connsiteY299" fmla="*/ 409403 h 599162"/>
                  <a:gd name="connsiteX300" fmla="*/ 310097 w 770887"/>
                  <a:gd name="connsiteY300" fmla="*/ 416873 h 599162"/>
                  <a:gd name="connsiteX301" fmla="*/ 304113 w 770887"/>
                  <a:gd name="connsiteY301" fmla="*/ 416873 h 599162"/>
                  <a:gd name="connsiteX302" fmla="*/ 304113 w 770887"/>
                  <a:gd name="connsiteY302" fmla="*/ 419862 h 599162"/>
                  <a:gd name="connsiteX303" fmla="*/ 307105 w 770887"/>
                  <a:gd name="connsiteY303" fmla="*/ 425838 h 599162"/>
                  <a:gd name="connsiteX304" fmla="*/ 305609 w 770887"/>
                  <a:gd name="connsiteY304" fmla="*/ 430321 h 599162"/>
                  <a:gd name="connsiteX305" fmla="*/ 301120 w 770887"/>
                  <a:gd name="connsiteY305" fmla="*/ 434803 h 599162"/>
                  <a:gd name="connsiteX306" fmla="*/ 290648 w 770887"/>
                  <a:gd name="connsiteY306" fmla="*/ 440780 h 599162"/>
                  <a:gd name="connsiteX307" fmla="*/ 284664 w 770887"/>
                  <a:gd name="connsiteY307" fmla="*/ 445263 h 599162"/>
                  <a:gd name="connsiteX308" fmla="*/ 277183 w 770887"/>
                  <a:gd name="connsiteY308" fmla="*/ 452734 h 599162"/>
                  <a:gd name="connsiteX309" fmla="*/ 275687 w 770887"/>
                  <a:gd name="connsiteY309" fmla="*/ 460204 h 599162"/>
                  <a:gd name="connsiteX310" fmla="*/ 286160 w 770887"/>
                  <a:gd name="connsiteY310" fmla="*/ 463193 h 599162"/>
                  <a:gd name="connsiteX311" fmla="*/ 287656 w 770887"/>
                  <a:gd name="connsiteY311" fmla="*/ 473652 h 599162"/>
                  <a:gd name="connsiteX312" fmla="*/ 283168 w 770887"/>
                  <a:gd name="connsiteY312" fmla="*/ 479629 h 599162"/>
                  <a:gd name="connsiteX313" fmla="*/ 275687 w 770887"/>
                  <a:gd name="connsiteY313" fmla="*/ 484111 h 599162"/>
                  <a:gd name="connsiteX314" fmla="*/ 266711 w 770887"/>
                  <a:gd name="connsiteY314" fmla="*/ 496064 h 599162"/>
                  <a:gd name="connsiteX315" fmla="*/ 253246 w 770887"/>
                  <a:gd name="connsiteY315" fmla="*/ 505029 h 599162"/>
                  <a:gd name="connsiteX316" fmla="*/ 226317 w 770887"/>
                  <a:gd name="connsiteY316" fmla="*/ 518477 h 599162"/>
                  <a:gd name="connsiteX317" fmla="*/ 224821 w 770887"/>
                  <a:gd name="connsiteY317" fmla="*/ 530430 h 599162"/>
                  <a:gd name="connsiteX318" fmla="*/ 214348 w 770887"/>
                  <a:gd name="connsiteY318" fmla="*/ 534913 h 599162"/>
                  <a:gd name="connsiteX319" fmla="*/ 203876 w 770887"/>
                  <a:gd name="connsiteY319" fmla="*/ 540890 h 599162"/>
                  <a:gd name="connsiteX320" fmla="*/ 190411 w 770887"/>
                  <a:gd name="connsiteY320" fmla="*/ 545372 h 599162"/>
                  <a:gd name="connsiteX321" fmla="*/ 185923 w 770887"/>
                  <a:gd name="connsiteY321" fmla="*/ 548360 h 599162"/>
                  <a:gd name="connsiteX322" fmla="*/ 179939 w 770887"/>
                  <a:gd name="connsiteY322" fmla="*/ 552843 h 599162"/>
                  <a:gd name="connsiteX323" fmla="*/ 175450 w 770887"/>
                  <a:gd name="connsiteY323" fmla="*/ 557325 h 599162"/>
                  <a:gd name="connsiteX324" fmla="*/ 172458 w 770887"/>
                  <a:gd name="connsiteY324" fmla="*/ 566290 h 599162"/>
                  <a:gd name="connsiteX325" fmla="*/ 164978 w 770887"/>
                  <a:gd name="connsiteY325" fmla="*/ 567785 h 599162"/>
                  <a:gd name="connsiteX326" fmla="*/ 154505 w 770887"/>
                  <a:gd name="connsiteY326" fmla="*/ 570773 h 599162"/>
                  <a:gd name="connsiteX327" fmla="*/ 147025 w 770887"/>
                  <a:gd name="connsiteY327" fmla="*/ 570773 h 599162"/>
                  <a:gd name="connsiteX328" fmla="*/ 139545 w 770887"/>
                  <a:gd name="connsiteY328" fmla="*/ 573761 h 599162"/>
                  <a:gd name="connsiteX329" fmla="*/ 129072 w 770887"/>
                  <a:gd name="connsiteY329" fmla="*/ 579738 h 599162"/>
                  <a:gd name="connsiteX330" fmla="*/ 132064 w 770887"/>
                  <a:gd name="connsiteY330" fmla="*/ 587209 h 599162"/>
                  <a:gd name="connsiteX331" fmla="*/ 129072 w 770887"/>
                  <a:gd name="connsiteY331" fmla="*/ 588703 h 599162"/>
                  <a:gd name="connsiteX332" fmla="*/ 121592 w 770887"/>
                  <a:gd name="connsiteY332" fmla="*/ 584220 h 599162"/>
                  <a:gd name="connsiteX333" fmla="*/ 114111 w 770887"/>
                  <a:gd name="connsiteY333" fmla="*/ 581232 h 599162"/>
                  <a:gd name="connsiteX334" fmla="*/ 108127 w 770887"/>
                  <a:gd name="connsiteY334" fmla="*/ 572267 h 599162"/>
                  <a:gd name="connsiteX335" fmla="*/ 106631 w 770887"/>
                  <a:gd name="connsiteY335" fmla="*/ 575255 h 599162"/>
                  <a:gd name="connsiteX336" fmla="*/ 106631 w 770887"/>
                  <a:gd name="connsiteY336" fmla="*/ 587209 h 599162"/>
                  <a:gd name="connsiteX337" fmla="*/ 97655 w 770887"/>
                  <a:gd name="connsiteY337" fmla="*/ 587209 h 599162"/>
                  <a:gd name="connsiteX338" fmla="*/ 97655 w 770887"/>
                  <a:gd name="connsiteY338" fmla="*/ 591691 h 599162"/>
                  <a:gd name="connsiteX339" fmla="*/ 88678 w 770887"/>
                  <a:gd name="connsiteY339" fmla="*/ 591691 h 599162"/>
                  <a:gd name="connsiteX340" fmla="*/ 88678 w 770887"/>
                  <a:gd name="connsiteY340" fmla="*/ 590197 h 599162"/>
                  <a:gd name="connsiteX341" fmla="*/ 84190 w 770887"/>
                  <a:gd name="connsiteY341" fmla="*/ 588703 h 599162"/>
                  <a:gd name="connsiteX342" fmla="*/ 78206 w 770887"/>
                  <a:gd name="connsiteY342" fmla="*/ 588703 h 599162"/>
                  <a:gd name="connsiteX343" fmla="*/ 70725 w 770887"/>
                  <a:gd name="connsiteY343" fmla="*/ 590197 h 599162"/>
                  <a:gd name="connsiteX344" fmla="*/ 61749 w 770887"/>
                  <a:gd name="connsiteY344" fmla="*/ 599162 h 599162"/>
                  <a:gd name="connsiteX345" fmla="*/ 45292 w 770887"/>
                  <a:gd name="connsiteY345" fmla="*/ 599162 h 599162"/>
                  <a:gd name="connsiteX346" fmla="*/ 30331 w 770887"/>
                  <a:gd name="connsiteY346" fmla="*/ 599162 h 599162"/>
                  <a:gd name="connsiteX347" fmla="*/ 30331 w 770887"/>
                  <a:gd name="connsiteY347" fmla="*/ 593185 h 599162"/>
                  <a:gd name="connsiteX348" fmla="*/ 40804 w 770887"/>
                  <a:gd name="connsiteY348" fmla="*/ 581232 h 599162"/>
                  <a:gd name="connsiteX349" fmla="*/ 58757 w 770887"/>
                  <a:gd name="connsiteY349" fmla="*/ 581232 h 599162"/>
                  <a:gd name="connsiteX350" fmla="*/ 66237 w 770887"/>
                  <a:gd name="connsiteY350" fmla="*/ 581232 h 599162"/>
                  <a:gd name="connsiteX351" fmla="*/ 73717 w 770887"/>
                  <a:gd name="connsiteY351" fmla="*/ 576750 h 599162"/>
                  <a:gd name="connsiteX352" fmla="*/ 84190 w 770887"/>
                  <a:gd name="connsiteY352" fmla="*/ 573761 h 599162"/>
                  <a:gd name="connsiteX353" fmla="*/ 88678 w 770887"/>
                  <a:gd name="connsiteY353" fmla="*/ 570773 h 599162"/>
                  <a:gd name="connsiteX354" fmla="*/ 93166 w 770887"/>
                  <a:gd name="connsiteY354" fmla="*/ 563302 h 599162"/>
                  <a:gd name="connsiteX355" fmla="*/ 102143 w 770887"/>
                  <a:gd name="connsiteY355" fmla="*/ 558820 h 599162"/>
                  <a:gd name="connsiteX356" fmla="*/ 115607 w 770887"/>
                  <a:gd name="connsiteY356" fmla="*/ 557325 h 599162"/>
                  <a:gd name="connsiteX357" fmla="*/ 123088 w 770887"/>
                  <a:gd name="connsiteY357" fmla="*/ 557325 h 599162"/>
                  <a:gd name="connsiteX358" fmla="*/ 129072 w 770887"/>
                  <a:gd name="connsiteY358" fmla="*/ 563302 h 599162"/>
                  <a:gd name="connsiteX359" fmla="*/ 135056 w 770887"/>
                  <a:gd name="connsiteY359" fmla="*/ 558820 h 599162"/>
                  <a:gd name="connsiteX360" fmla="*/ 141041 w 770887"/>
                  <a:gd name="connsiteY360" fmla="*/ 549855 h 599162"/>
                  <a:gd name="connsiteX361" fmla="*/ 148521 w 770887"/>
                  <a:gd name="connsiteY361" fmla="*/ 542384 h 599162"/>
                  <a:gd name="connsiteX362" fmla="*/ 156001 w 770887"/>
                  <a:gd name="connsiteY362" fmla="*/ 537901 h 599162"/>
                  <a:gd name="connsiteX363" fmla="*/ 170962 w 770887"/>
                  <a:gd name="connsiteY363" fmla="*/ 534913 h 599162"/>
                  <a:gd name="connsiteX364" fmla="*/ 176946 w 770887"/>
                  <a:gd name="connsiteY364" fmla="*/ 528936 h 599162"/>
                  <a:gd name="connsiteX365" fmla="*/ 184427 w 770887"/>
                  <a:gd name="connsiteY365" fmla="*/ 521465 h 599162"/>
                  <a:gd name="connsiteX366" fmla="*/ 193403 w 770887"/>
                  <a:gd name="connsiteY366" fmla="*/ 513994 h 599162"/>
                  <a:gd name="connsiteX367" fmla="*/ 200884 w 770887"/>
                  <a:gd name="connsiteY367" fmla="*/ 509512 h 599162"/>
                  <a:gd name="connsiteX368" fmla="*/ 203876 w 770887"/>
                  <a:gd name="connsiteY368" fmla="*/ 500547 h 599162"/>
                  <a:gd name="connsiteX369" fmla="*/ 205372 w 770887"/>
                  <a:gd name="connsiteY369" fmla="*/ 487099 h 599162"/>
                  <a:gd name="connsiteX370" fmla="*/ 208364 w 770887"/>
                  <a:gd name="connsiteY370" fmla="*/ 478134 h 599162"/>
                  <a:gd name="connsiteX371" fmla="*/ 209860 w 770887"/>
                  <a:gd name="connsiteY371" fmla="*/ 475146 h 599162"/>
                  <a:gd name="connsiteX372" fmla="*/ 217340 w 770887"/>
                  <a:gd name="connsiteY372" fmla="*/ 464687 h 599162"/>
                  <a:gd name="connsiteX373" fmla="*/ 212852 w 770887"/>
                  <a:gd name="connsiteY373" fmla="*/ 464687 h 599162"/>
                  <a:gd name="connsiteX374" fmla="*/ 205372 w 770887"/>
                  <a:gd name="connsiteY374" fmla="*/ 466181 h 599162"/>
                  <a:gd name="connsiteX375" fmla="*/ 200884 w 770887"/>
                  <a:gd name="connsiteY375" fmla="*/ 466181 h 599162"/>
                  <a:gd name="connsiteX376" fmla="*/ 193403 w 770887"/>
                  <a:gd name="connsiteY376" fmla="*/ 464687 h 599162"/>
                  <a:gd name="connsiteX377" fmla="*/ 190411 w 770887"/>
                  <a:gd name="connsiteY377" fmla="*/ 461699 h 599162"/>
                  <a:gd name="connsiteX378" fmla="*/ 197891 w 770887"/>
                  <a:gd name="connsiteY378" fmla="*/ 454228 h 599162"/>
                  <a:gd name="connsiteX379" fmla="*/ 190411 w 770887"/>
                  <a:gd name="connsiteY379" fmla="*/ 455722 h 599162"/>
                  <a:gd name="connsiteX380" fmla="*/ 185923 w 770887"/>
                  <a:gd name="connsiteY380" fmla="*/ 460204 h 599162"/>
                  <a:gd name="connsiteX381" fmla="*/ 182931 w 770887"/>
                  <a:gd name="connsiteY381" fmla="*/ 470664 h 599162"/>
                  <a:gd name="connsiteX382" fmla="*/ 178442 w 770887"/>
                  <a:gd name="connsiteY382" fmla="*/ 475146 h 599162"/>
                  <a:gd name="connsiteX383" fmla="*/ 176946 w 770887"/>
                  <a:gd name="connsiteY383" fmla="*/ 470664 h 599162"/>
                  <a:gd name="connsiteX384" fmla="*/ 172458 w 770887"/>
                  <a:gd name="connsiteY384" fmla="*/ 464687 h 599162"/>
                  <a:gd name="connsiteX385" fmla="*/ 164978 w 770887"/>
                  <a:gd name="connsiteY385" fmla="*/ 457216 h 599162"/>
                  <a:gd name="connsiteX386" fmla="*/ 153009 w 770887"/>
                  <a:gd name="connsiteY386" fmla="*/ 449745 h 599162"/>
                  <a:gd name="connsiteX387" fmla="*/ 150017 w 770887"/>
                  <a:gd name="connsiteY387" fmla="*/ 449745 h 599162"/>
                  <a:gd name="connsiteX388" fmla="*/ 139545 w 770887"/>
                  <a:gd name="connsiteY388" fmla="*/ 457216 h 599162"/>
                  <a:gd name="connsiteX389" fmla="*/ 133560 w 770887"/>
                  <a:gd name="connsiteY389" fmla="*/ 457216 h 599162"/>
                  <a:gd name="connsiteX390" fmla="*/ 124584 w 770887"/>
                  <a:gd name="connsiteY390" fmla="*/ 457216 h 599162"/>
                  <a:gd name="connsiteX391" fmla="*/ 126080 w 770887"/>
                  <a:gd name="connsiteY391" fmla="*/ 437792 h 599162"/>
                  <a:gd name="connsiteX392" fmla="*/ 127576 w 770887"/>
                  <a:gd name="connsiteY392" fmla="*/ 431815 h 599162"/>
                  <a:gd name="connsiteX393" fmla="*/ 132064 w 770887"/>
                  <a:gd name="connsiteY393" fmla="*/ 425838 h 599162"/>
                  <a:gd name="connsiteX394" fmla="*/ 132064 w 770887"/>
                  <a:gd name="connsiteY394" fmla="*/ 418368 h 599162"/>
                  <a:gd name="connsiteX395" fmla="*/ 130568 w 770887"/>
                  <a:gd name="connsiteY395" fmla="*/ 406414 h 599162"/>
                  <a:gd name="connsiteX396" fmla="*/ 127576 w 770887"/>
                  <a:gd name="connsiteY396" fmla="*/ 394461 h 599162"/>
                  <a:gd name="connsiteX397" fmla="*/ 124584 w 770887"/>
                  <a:gd name="connsiteY397" fmla="*/ 397449 h 599162"/>
                  <a:gd name="connsiteX398" fmla="*/ 118600 w 770887"/>
                  <a:gd name="connsiteY398" fmla="*/ 403426 h 599162"/>
                  <a:gd name="connsiteX399" fmla="*/ 114111 w 770887"/>
                  <a:gd name="connsiteY399" fmla="*/ 406414 h 599162"/>
                  <a:gd name="connsiteX400" fmla="*/ 109623 w 770887"/>
                  <a:gd name="connsiteY400" fmla="*/ 406414 h 599162"/>
                  <a:gd name="connsiteX401" fmla="*/ 105135 w 770887"/>
                  <a:gd name="connsiteY401" fmla="*/ 401932 h 599162"/>
                  <a:gd name="connsiteX402" fmla="*/ 102143 w 770887"/>
                  <a:gd name="connsiteY402" fmla="*/ 401932 h 599162"/>
                  <a:gd name="connsiteX403" fmla="*/ 96158 w 770887"/>
                  <a:gd name="connsiteY403" fmla="*/ 398943 h 599162"/>
                  <a:gd name="connsiteX404" fmla="*/ 91670 w 770887"/>
                  <a:gd name="connsiteY404" fmla="*/ 394461 h 599162"/>
                  <a:gd name="connsiteX405" fmla="*/ 87182 w 770887"/>
                  <a:gd name="connsiteY405" fmla="*/ 391473 h 599162"/>
                  <a:gd name="connsiteX406" fmla="*/ 82694 w 770887"/>
                  <a:gd name="connsiteY406" fmla="*/ 386990 h 599162"/>
                  <a:gd name="connsiteX407" fmla="*/ 81198 w 770887"/>
                  <a:gd name="connsiteY407" fmla="*/ 382508 h 599162"/>
                  <a:gd name="connsiteX408" fmla="*/ 79702 w 770887"/>
                  <a:gd name="connsiteY408" fmla="*/ 372048 h 599162"/>
                  <a:gd name="connsiteX409" fmla="*/ 85686 w 770887"/>
                  <a:gd name="connsiteY409" fmla="*/ 367566 h 599162"/>
                  <a:gd name="connsiteX410" fmla="*/ 91670 w 770887"/>
                  <a:gd name="connsiteY410" fmla="*/ 367566 h 599162"/>
                  <a:gd name="connsiteX411" fmla="*/ 99151 w 770887"/>
                  <a:gd name="connsiteY411" fmla="*/ 367566 h 599162"/>
                  <a:gd name="connsiteX412" fmla="*/ 106631 w 770887"/>
                  <a:gd name="connsiteY412" fmla="*/ 372048 h 599162"/>
                  <a:gd name="connsiteX413" fmla="*/ 109623 w 770887"/>
                  <a:gd name="connsiteY413" fmla="*/ 364578 h 599162"/>
                  <a:gd name="connsiteX414" fmla="*/ 105135 w 770887"/>
                  <a:gd name="connsiteY414" fmla="*/ 360095 h 599162"/>
                  <a:gd name="connsiteX415" fmla="*/ 103639 w 770887"/>
                  <a:gd name="connsiteY415" fmla="*/ 360095 h 599162"/>
                  <a:gd name="connsiteX416" fmla="*/ 96158 w 770887"/>
                  <a:gd name="connsiteY416" fmla="*/ 360095 h 599162"/>
                  <a:gd name="connsiteX417" fmla="*/ 91670 w 770887"/>
                  <a:gd name="connsiteY417" fmla="*/ 360095 h 599162"/>
                  <a:gd name="connsiteX418" fmla="*/ 82694 w 770887"/>
                  <a:gd name="connsiteY418" fmla="*/ 354118 h 599162"/>
                  <a:gd name="connsiteX419" fmla="*/ 79702 w 770887"/>
                  <a:gd name="connsiteY419" fmla="*/ 348142 h 599162"/>
                  <a:gd name="connsiteX420" fmla="*/ 76710 w 770887"/>
                  <a:gd name="connsiteY420" fmla="*/ 340671 h 599162"/>
                  <a:gd name="connsiteX421" fmla="*/ 73717 w 770887"/>
                  <a:gd name="connsiteY421" fmla="*/ 333200 h 599162"/>
                  <a:gd name="connsiteX422" fmla="*/ 73717 w 770887"/>
                  <a:gd name="connsiteY422" fmla="*/ 330212 h 599162"/>
                  <a:gd name="connsiteX423" fmla="*/ 76710 w 770887"/>
                  <a:gd name="connsiteY423" fmla="*/ 327223 h 599162"/>
                  <a:gd name="connsiteX424" fmla="*/ 81198 w 770887"/>
                  <a:gd name="connsiteY424" fmla="*/ 319752 h 599162"/>
                  <a:gd name="connsiteX425" fmla="*/ 88678 w 770887"/>
                  <a:gd name="connsiteY425" fmla="*/ 310787 h 599162"/>
                  <a:gd name="connsiteX426" fmla="*/ 97655 w 770887"/>
                  <a:gd name="connsiteY426" fmla="*/ 304811 h 599162"/>
                  <a:gd name="connsiteX427" fmla="*/ 103639 w 770887"/>
                  <a:gd name="connsiteY427" fmla="*/ 297340 h 599162"/>
                  <a:gd name="connsiteX428" fmla="*/ 105135 w 770887"/>
                  <a:gd name="connsiteY428" fmla="*/ 289869 h 599162"/>
                  <a:gd name="connsiteX429" fmla="*/ 112615 w 770887"/>
                  <a:gd name="connsiteY429" fmla="*/ 282398 h 599162"/>
                  <a:gd name="connsiteX430" fmla="*/ 118600 w 770887"/>
                  <a:gd name="connsiteY430" fmla="*/ 280904 h 599162"/>
                  <a:gd name="connsiteX431" fmla="*/ 123088 w 770887"/>
                  <a:gd name="connsiteY431" fmla="*/ 283892 h 599162"/>
                  <a:gd name="connsiteX432" fmla="*/ 127576 w 770887"/>
                  <a:gd name="connsiteY432" fmla="*/ 289869 h 599162"/>
                  <a:gd name="connsiteX433" fmla="*/ 130568 w 770887"/>
                  <a:gd name="connsiteY433" fmla="*/ 289869 h 599162"/>
                  <a:gd name="connsiteX434" fmla="*/ 136552 w 770887"/>
                  <a:gd name="connsiteY434" fmla="*/ 289869 h 599162"/>
                  <a:gd name="connsiteX435" fmla="*/ 139545 w 770887"/>
                  <a:gd name="connsiteY435" fmla="*/ 289869 h 599162"/>
                  <a:gd name="connsiteX436" fmla="*/ 144033 w 770887"/>
                  <a:gd name="connsiteY436" fmla="*/ 283892 h 599162"/>
                  <a:gd name="connsiteX437" fmla="*/ 148521 w 770887"/>
                  <a:gd name="connsiteY437" fmla="*/ 283892 h 599162"/>
                  <a:gd name="connsiteX438" fmla="*/ 150017 w 770887"/>
                  <a:gd name="connsiteY438" fmla="*/ 280904 h 599162"/>
                  <a:gd name="connsiteX439" fmla="*/ 153009 w 770887"/>
                  <a:gd name="connsiteY439" fmla="*/ 276422 h 599162"/>
                  <a:gd name="connsiteX440" fmla="*/ 154505 w 770887"/>
                  <a:gd name="connsiteY440" fmla="*/ 280904 h 599162"/>
                  <a:gd name="connsiteX441" fmla="*/ 158994 w 770887"/>
                  <a:gd name="connsiteY441" fmla="*/ 280904 h 599162"/>
                  <a:gd name="connsiteX442" fmla="*/ 161986 w 770887"/>
                  <a:gd name="connsiteY442" fmla="*/ 280904 h 599162"/>
                  <a:gd name="connsiteX443" fmla="*/ 167970 w 770887"/>
                  <a:gd name="connsiteY443" fmla="*/ 280904 h 599162"/>
                  <a:gd name="connsiteX444" fmla="*/ 172458 w 770887"/>
                  <a:gd name="connsiteY444" fmla="*/ 276422 h 599162"/>
                  <a:gd name="connsiteX445" fmla="*/ 176946 w 770887"/>
                  <a:gd name="connsiteY445" fmla="*/ 276422 h 599162"/>
                  <a:gd name="connsiteX446" fmla="*/ 178442 w 770887"/>
                  <a:gd name="connsiteY446" fmla="*/ 265962 h 599162"/>
                  <a:gd name="connsiteX447" fmla="*/ 175450 w 770887"/>
                  <a:gd name="connsiteY447" fmla="*/ 258491 h 599162"/>
                  <a:gd name="connsiteX448" fmla="*/ 172458 w 770887"/>
                  <a:gd name="connsiteY448" fmla="*/ 246538 h 599162"/>
                  <a:gd name="connsiteX449" fmla="*/ 178442 w 770887"/>
                  <a:gd name="connsiteY449" fmla="*/ 246538 h 599162"/>
                  <a:gd name="connsiteX450" fmla="*/ 184427 w 770887"/>
                  <a:gd name="connsiteY450" fmla="*/ 240561 h 599162"/>
                  <a:gd name="connsiteX451" fmla="*/ 182931 w 770887"/>
                  <a:gd name="connsiteY451" fmla="*/ 231596 h 599162"/>
                  <a:gd name="connsiteX452" fmla="*/ 173954 w 770887"/>
                  <a:gd name="connsiteY452" fmla="*/ 230102 h 599162"/>
                  <a:gd name="connsiteX453" fmla="*/ 169466 w 770887"/>
                  <a:gd name="connsiteY453" fmla="*/ 230102 h 599162"/>
                  <a:gd name="connsiteX454" fmla="*/ 164978 w 770887"/>
                  <a:gd name="connsiteY454" fmla="*/ 231596 h 599162"/>
                  <a:gd name="connsiteX455" fmla="*/ 160490 w 770887"/>
                  <a:gd name="connsiteY455" fmla="*/ 234585 h 599162"/>
                  <a:gd name="connsiteX456" fmla="*/ 157497 w 770887"/>
                  <a:gd name="connsiteY456" fmla="*/ 240561 h 599162"/>
                  <a:gd name="connsiteX457" fmla="*/ 153009 w 770887"/>
                  <a:gd name="connsiteY457" fmla="*/ 240561 h 599162"/>
                  <a:gd name="connsiteX458" fmla="*/ 148521 w 770887"/>
                  <a:gd name="connsiteY458" fmla="*/ 231596 h 599162"/>
                  <a:gd name="connsiteX459" fmla="*/ 136552 w 770887"/>
                  <a:gd name="connsiteY459" fmla="*/ 231596 h 599162"/>
                  <a:gd name="connsiteX460" fmla="*/ 123088 w 770887"/>
                  <a:gd name="connsiteY460" fmla="*/ 231596 h 599162"/>
                  <a:gd name="connsiteX461" fmla="*/ 112615 w 770887"/>
                  <a:gd name="connsiteY461" fmla="*/ 228608 h 599162"/>
                  <a:gd name="connsiteX462" fmla="*/ 102143 w 770887"/>
                  <a:gd name="connsiteY462" fmla="*/ 224125 h 599162"/>
                  <a:gd name="connsiteX463" fmla="*/ 96158 w 770887"/>
                  <a:gd name="connsiteY463" fmla="*/ 216654 h 599162"/>
                  <a:gd name="connsiteX464" fmla="*/ 94662 w 770887"/>
                  <a:gd name="connsiteY464" fmla="*/ 201713 h 599162"/>
                  <a:gd name="connsiteX465" fmla="*/ 102143 w 770887"/>
                  <a:gd name="connsiteY465" fmla="*/ 198724 h 599162"/>
                  <a:gd name="connsiteX466" fmla="*/ 106631 w 770887"/>
                  <a:gd name="connsiteY466" fmla="*/ 195736 h 599162"/>
                  <a:gd name="connsiteX467" fmla="*/ 96158 w 770887"/>
                  <a:gd name="connsiteY467" fmla="*/ 191254 h 599162"/>
                  <a:gd name="connsiteX468" fmla="*/ 90174 w 770887"/>
                  <a:gd name="connsiteY468" fmla="*/ 186771 h 599162"/>
                  <a:gd name="connsiteX469" fmla="*/ 82694 w 770887"/>
                  <a:gd name="connsiteY469" fmla="*/ 180794 h 599162"/>
                  <a:gd name="connsiteX470" fmla="*/ 81198 w 770887"/>
                  <a:gd name="connsiteY470" fmla="*/ 177806 h 599162"/>
                  <a:gd name="connsiteX471" fmla="*/ 87182 w 770887"/>
                  <a:gd name="connsiteY471" fmla="*/ 173324 h 599162"/>
                  <a:gd name="connsiteX472" fmla="*/ 91670 w 770887"/>
                  <a:gd name="connsiteY472" fmla="*/ 173324 h 599162"/>
                  <a:gd name="connsiteX473" fmla="*/ 100647 w 770887"/>
                  <a:gd name="connsiteY473" fmla="*/ 171829 h 599162"/>
                  <a:gd name="connsiteX474" fmla="*/ 112615 w 770887"/>
                  <a:gd name="connsiteY474" fmla="*/ 164359 h 599162"/>
                  <a:gd name="connsiteX475" fmla="*/ 114111 w 770887"/>
                  <a:gd name="connsiteY475" fmla="*/ 167347 h 599162"/>
                  <a:gd name="connsiteX476" fmla="*/ 121592 w 770887"/>
                  <a:gd name="connsiteY476" fmla="*/ 164359 h 599162"/>
                  <a:gd name="connsiteX477" fmla="*/ 121592 w 770887"/>
                  <a:gd name="connsiteY477" fmla="*/ 162864 h 599162"/>
                  <a:gd name="connsiteX478" fmla="*/ 126080 w 770887"/>
                  <a:gd name="connsiteY478" fmla="*/ 161370 h 599162"/>
                  <a:gd name="connsiteX479" fmla="*/ 135056 w 770887"/>
                  <a:gd name="connsiteY479" fmla="*/ 159876 h 599162"/>
                  <a:gd name="connsiteX480" fmla="*/ 145529 w 770887"/>
                  <a:gd name="connsiteY480" fmla="*/ 159876 h 599162"/>
                  <a:gd name="connsiteX481" fmla="*/ 150017 w 770887"/>
                  <a:gd name="connsiteY481" fmla="*/ 162864 h 599162"/>
                  <a:gd name="connsiteX482" fmla="*/ 147025 w 770887"/>
                  <a:gd name="connsiteY482" fmla="*/ 170335 h 599162"/>
                  <a:gd name="connsiteX483" fmla="*/ 147025 w 770887"/>
                  <a:gd name="connsiteY483" fmla="*/ 173324 h 599162"/>
                  <a:gd name="connsiteX484" fmla="*/ 151513 w 770887"/>
                  <a:gd name="connsiteY484" fmla="*/ 176312 h 599162"/>
                  <a:gd name="connsiteX485" fmla="*/ 156001 w 770887"/>
                  <a:gd name="connsiteY485" fmla="*/ 180794 h 599162"/>
                  <a:gd name="connsiteX486" fmla="*/ 164978 w 770887"/>
                  <a:gd name="connsiteY486" fmla="*/ 180794 h 599162"/>
                  <a:gd name="connsiteX487" fmla="*/ 176946 w 770887"/>
                  <a:gd name="connsiteY487" fmla="*/ 183783 h 599162"/>
                  <a:gd name="connsiteX488" fmla="*/ 185923 w 770887"/>
                  <a:gd name="connsiteY488" fmla="*/ 179300 h 599162"/>
                  <a:gd name="connsiteX489" fmla="*/ 191907 w 770887"/>
                  <a:gd name="connsiteY489" fmla="*/ 173324 h 599162"/>
                  <a:gd name="connsiteX490" fmla="*/ 199387 w 770887"/>
                  <a:gd name="connsiteY490" fmla="*/ 168841 h 599162"/>
                  <a:gd name="connsiteX491" fmla="*/ 191907 w 770887"/>
                  <a:gd name="connsiteY491" fmla="*/ 165853 h 599162"/>
                  <a:gd name="connsiteX492" fmla="*/ 185923 w 770887"/>
                  <a:gd name="connsiteY492" fmla="*/ 162864 h 599162"/>
                  <a:gd name="connsiteX493" fmla="*/ 181435 w 770887"/>
                  <a:gd name="connsiteY493" fmla="*/ 159876 h 599162"/>
                  <a:gd name="connsiteX494" fmla="*/ 181435 w 770887"/>
                  <a:gd name="connsiteY494" fmla="*/ 153899 h 599162"/>
                  <a:gd name="connsiteX495" fmla="*/ 179939 w 770887"/>
                  <a:gd name="connsiteY495" fmla="*/ 146428 h 599162"/>
                  <a:gd name="connsiteX496" fmla="*/ 157497 w 770887"/>
                  <a:gd name="connsiteY496" fmla="*/ 140452 h 599162"/>
                  <a:gd name="connsiteX497" fmla="*/ 157497 w 770887"/>
                  <a:gd name="connsiteY497" fmla="*/ 118039 h 599162"/>
                  <a:gd name="connsiteX498" fmla="*/ 147025 w 770887"/>
                  <a:gd name="connsiteY498" fmla="*/ 107580 h 599162"/>
                  <a:gd name="connsiteX499" fmla="*/ 126080 w 770887"/>
                  <a:gd name="connsiteY499" fmla="*/ 85168 h 599162"/>
                  <a:gd name="connsiteX500" fmla="*/ 129072 w 770887"/>
                  <a:gd name="connsiteY500" fmla="*/ 85168 h 599162"/>
                  <a:gd name="connsiteX501" fmla="*/ 129072 w 770887"/>
                  <a:gd name="connsiteY501" fmla="*/ 80685 h 599162"/>
                  <a:gd name="connsiteX502" fmla="*/ 136552 w 770887"/>
                  <a:gd name="connsiteY502" fmla="*/ 80685 h 599162"/>
                  <a:gd name="connsiteX503" fmla="*/ 136552 w 770887"/>
                  <a:gd name="connsiteY503" fmla="*/ 74708 h 599162"/>
                  <a:gd name="connsiteX504" fmla="*/ 138048 w 770887"/>
                  <a:gd name="connsiteY504" fmla="*/ 67238 h 599162"/>
                  <a:gd name="connsiteX505" fmla="*/ 142537 w 770887"/>
                  <a:gd name="connsiteY505" fmla="*/ 67238 h 599162"/>
                  <a:gd name="connsiteX506" fmla="*/ 147025 w 770887"/>
                  <a:gd name="connsiteY506" fmla="*/ 70226 h 599162"/>
                  <a:gd name="connsiteX507" fmla="*/ 154505 w 770887"/>
                  <a:gd name="connsiteY507" fmla="*/ 70226 h 599162"/>
                  <a:gd name="connsiteX508" fmla="*/ 157497 w 770887"/>
                  <a:gd name="connsiteY508" fmla="*/ 70226 h 599162"/>
                  <a:gd name="connsiteX509" fmla="*/ 164978 w 770887"/>
                  <a:gd name="connsiteY509" fmla="*/ 70226 h 599162"/>
                  <a:gd name="connsiteX510" fmla="*/ 178442 w 770887"/>
                  <a:gd name="connsiteY510" fmla="*/ 65743 h 599162"/>
                  <a:gd name="connsiteX511" fmla="*/ 182931 w 770887"/>
                  <a:gd name="connsiteY511" fmla="*/ 61261 h 599162"/>
                  <a:gd name="connsiteX512" fmla="*/ 187419 w 770887"/>
                  <a:gd name="connsiteY512" fmla="*/ 53790 h 599162"/>
                  <a:gd name="connsiteX513" fmla="*/ 187419 w 770887"/>
                  <a:gd name="connsiteY513" fmla="*/ 41837 h 599162"/>
                  <a:gd name="connsiteX514" fmla="*/ 191907 w 770887"/>
                  <a:gd name="connsiteY514" fmla="*/ 41837 h 599162"/>
                  <a:gd name="connsiteX515" fmla="*/ 196395 w 770887"/>
                  <a:gd name="connsiteY515" fmla="*/ 37354 h 599162"/>
                  <a:gd name="connsiteX516" fmla="*/ 205372 w 770887"/>
                  <a:gd name="connsiteY516" fmla="*/ 29883 h 599162"/>
                  <a:gd name="connsiteX517" fmla="*/ 221829 w 770887"/>
                  <a:gd name="connsiteY517" fmla="*/ 26895 h 599162"/>
                  <a:gd name="connsiteX518" fmla="*/ 227813 w 770887"/>
                  <a:gd name="connsiteY518" fmla="*/ 19424 h 599162"/>
                  <a:gd name="connsiteX519" fmla="*/ 233797 w 770887"/>
                  <a:gd name="connsiteY519" fmla="*/ 16436 h 599162"/>
                  <a:gd name="connsiteX520" fmla="*/ 238285 w 770887"/>
                  <a:gd name="connsiteY520" fmla="*/ 11953 h 599162"/>
                  <a:gd name="connsiteX521" fmla="*/ 262223 w 770887"/>
                  <a:gd name="connsiteY521" fmla="*/ 13447 h 599162"/>
                  <a:gd name="connsiteX522" fmla="*/ 265215 w 770887"/>
                  <a:gd name="connsiteY522" fmla="*/ 5977 h 599162"/>
                  <a:gd name="connsiteX523" fmla="*/ 277183 w 770887"/>
                  <a:gd name="connsiteY523" fmla="*/ 0 h 5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</a:cxnLst>
                <a:rect l="l" t="t" r="r" b="b"/>
                <a:pathLst>
                  <a:path w="770887" h="599162">
                    <a:moveTo>
                      <a:pt x="302516" y="482511"/>
                    </a:moveTo>
                    <a:lnTo>
                      <a:pt x="307819" y="487813"/>
                    </a:lnTo>
                    <a:lnTo>
                      <a:pt x="318423" y="494883"/>
                    </a:lnTo>
                    <a:lnTo>
                      <a:pt x="311354" y="496651"/>
                    </a:lnTo>
                    <a:lnTo>
                      <a:pt x="307819" y="496651"/>
                    </a:lnTo>
                    <a:lnTo>
                      <a:pt x="300749" y="501953"/>
                    </a:lnTo>
                    <a:lnTo>
                      <a:pt x="300749" y="503720"/>
                    </a:lnTo>
                    <a:lnTo>
                      <a:pt x="300749" y="509023"/>
                    </a:lnTo>
                    <a:lnTo>
                      <a:pt x="304284" y="509023"/>
                    </a:lnTo>
                    <a:lnTo>
                      <a:pt x="311354" y="517860"/>
                    </a:lnTo>
                    <a:lnTo>
                      <a:pt x="311354" y="521395"/>
                    </a:lnTo>
                    <a:lnTo>
                      <a:pt x="306051" y="523162"/>
                    </a:lnTo>
                    <a:lnTo>
                      <a:pt x="302516" y="523162"/>
                    </a:lnTo>
                    <a:lnTo>
                      <a:pt x="298982" y="524930"/>
                    </a:lnTo>
                    <a:lnTo>
                      <a:pt x="297214" y="524930"/>
                    </a:lnTo>
                    <a:lnTo>
                      <a:pt x="291912" y="528465"/>
                    </a:lnTo>
                    <a:lnTo>
                      <a:pt x="291912" y="533767"/>
                    </a:lnTo>
                    <a:lnTo>
                      <a:pt x="291912" y="535534"/>
                    </a:lnTo>
                    <a:lnTo>
                      <a:pt x="288377" y="540837"/>
                    </a:lnTo>
                    <a:lnTo>
                      <a:pt x="283075" y="531999"/>
                    </a:lnTo>
                    <a:lnTo>
                      <a:pt x="283075" y="533767"/>
                    </a:lnTo>
                    <a:lnTo>
                      <a:pt x="281307" y="537302"/>
                    </a:lnTo>
                    <a:lnTo>
                      <a:pt x="276005" y="542604"/>
                    </a:lnTo>
                    <a:lnTo>
                      <a:pt x="272470" y="549674"/>
                    </a:lnTo>
                    <a:lnTo>
                      <a:pt x="272470" y="551441"/>
                    </a:lnTo>
                    <a:lnTo>
                      <a:pt x="272470" y="558511"/>
                    </a:lnTo>
                    <a:lnTo>
                      <a:pt x="256563" y="558511"/>
                    </a:lnTo>
                    <a:lnTo>
                      <a:pt x="268935" y="554976"/>
                    </a:lnTo>
                    <a:lnTo>
                      <a:pt x="270703" y="551441"/>
                    </a:lnTo>
                    <a:lnTo>
                      <a:pt x="272470" y="547906"/>
                    </a:lnTo>
                    <a:lnTo>
                      <a:pt x="270703" y="542604"/>
                    </a:lnTo>
                    <a:lnTo>
                      <a:pt x="267168" y="540837"/>
                    </a:lnTo>
                    <a:lnTo>
                      <a:pt x="265400" y="540837"/>
                    </a:lnTo>
                    <a:lnTo>
                      <a:pt x="261866" y="537302"/>
                    </a:lnTo>
                    <a:lnTo>
                      <a:pt x="261866" y="535534"/>
                    </a:lnTo>
                    <a:lnTo>
                      <a:pt x="260098" y="524930"/>
                    </a:lnTo>
                    <a:lnTo>
                      <a:pt x="263633" y="521395"/>
                    </a:lnTo>
                    <a:lnTo>
                      <a:pt x="265400" y="517860"/>
                    </a:lnTo>
                    <a:lnTo>
                      <a:pt x="270703" y="514325"/>
                    </a:lnTo>
                    <a:lnTo>
                      <a:pt x="272470" y="516093"/>
                    </a:lnTo>
                    <a:lnTo>
                      <a:pt x="277772" y="521395"/>
                    </a:lnTo>
                    <a:lnTo>
                      <a:pt x="281307" y="528465"/>
                    </a:lnTo>
                    <a:lnTo>
                      <a:pt x="281307" y="521395"/>
                    </a:lnTo>
                    <a:lnTo>
                      <a:pt x="279540" y="514325"/>
                    </a:lnTo>
                    <a:lnTo>
                      <a:pt x="276005" y="509023"/>
                    </a:lnTo>
                    <a:lnTo>
                      <a:pt x="281307" y="507255"/>
                    </a:lnTo>
                    <a:lnTo>
                      <a:pt x="288377" y="510790"/>
                    </a:lnTo>
                    <a:lnTo>
                      <a:pt x="291912" y="510790"/>
                    </a:lnTo>
                    <a:lnTo>
                      <a:pt x="291912" y="507255"/>
                    </a:lnTo>
                    <a:lnTo>
                      <a:pt x="291912" y="505488"/>
                    </a:lnTo>
                    <a:lnTo>
                      <a:pt x="291912" y="501953"/>
                    </a:lnTo>
                    <a:lnTo>
                      <a:pt x="291912" y="496651"/>
                    </a:lnTo>
                    <a:lnTo>
                      <a:pt x="290144" y="493116"/>
                    </a:lnTo>
                    <a:lnTo>
                      <a:pt x="297214" y="487813"/>
                    </a:lnTo>
                    <a:close/>
                    <a:moveTo>
                      <a:pt x="55075" y="374697"/>
                    </a:moveTo>
                    <a:lnTo>
                      <a:pt x="58610" y="374697"/>
                    </a:lnTo>
                    <a:lnTo>
                      <a:pt x="63912" y="385302"/>
                    </a:lnTo>
                    <a:lnTo>
                      <a:pt x="63912" y="390604"/>
                    </a:lnTo>
                    <a:lnTo>
                      <a:pt x="60377" y="395906"/>
                    </a:lnTo>
                    <a:lnTo>
                      <a:pt x="56842" y="395906"/>
                    </a:lnTo>
                    <a:lnTo>
                      <a:pt x="51540" y="395906"/>
                    </a:lnTo>
                    <a:lnTo>
                      <a:pt x="44470" y="390604"/>
                    </a:lnTo>
                    <a:lnTo>
                      <a:pt x="35633" y="383534"/>
                    </a:lnTo>
                    <a:lnTo>
                      <a:pt x="44470" y="378232"/>
                    </a:lnTo>
                    <a:lnTo>
                      <a:pt x="49773" y="378232"/>
                    </a:lnTo>
                    <a:close/>
                    <a:moveTo>
                      <a:pt x="4447" y="224465"/>
                    </a:moveTo>
                    <a:cubicBezTo>
                      <a:pt x="4447" y="224465"/>
                      <a:pt x="4447" y="224465"/>
                      <a:pt x="5929" y="230488"/>
                    </a:cubicBezTo>
                    <a:cubicBezTo>
                      <a:pt x="5929" y="230488"/>
                      <a:pt x="5929" y="230488"/>
                      <a:pt x="8894" y="233499"/>
                    </a:cubicBezTo>
                    <a:cubicBezTo>
                      <a:pt x="8894" y="233499"/>
                      <a:pt x="8894" y="233499"/>
                      <a:pt x="16306" y="235005"/>
                    </a:cubicBezTo>
                    <a:cubicBezTo>
                      <a:pt x="16306" y="235005"/>
                      <a:pt x="16306" y="235005"/>
                      <a:pt x="23717" y="235005"/>
                    </a:cubicBezTo>
                    <a:cubicBezTo>
                      <a:pt x="23717" y="235005"/>
                      <a:pt x="23717" y="235005"/>
                      <a:pt x="28164" y="238016"/>
                    </a:cubicBezTo>
                    <a:cubicBezTo>
                      <a:pt x="28164" y="238016"/>
                      <a:pt x="28164" y="238016"/>
                      <a:pt x="28164" y="242533"/>
                    </a:cubicBezTo>
                    <a:cubicBezTo>
                      <a:pt x="28164" y="242533"/>
                      <a:pt x="28164" y="242533"/>
                      <a:pt x="31129" y="245544"/>
                    </a:cubicBezTo>
                    <a:cubicBezTo>
                      <a:pt x="31129" y="245544"/>
                      <a:pt x="31129" y="245544"/>
                      <a:pt x="37058" y="251566"/>
                    </a:cubicBezTo>
                    <a:cubicBezTo>
                      <a:pt x="37058" y="251566"/>
                      <a:pt x="37058" y="251566"/>
                      <a:pt x="44470" y="262106"/>
                    </a:cubicBezTo>
                    <a:cubicBezTo>
                      <a:pt x="44470" y="262106"/>
                      <a:pt x="44470" y="262106"/>
                      <a:pt x="40023" y="262106"/>
                    </a:cubicBezTo>
                    <a:cubicBezTo>
                      <a:pt x="40023" y="262106"/>
                      <a:pt x="40023" y="262106"/>
                      <a:pt x="31129" y="262106"/>
                    </a:cubicBezTo>
                    <a:lnTo>
                      <a:pt x="29647" y="265117"/>
                    </a:lnTo>
                    <a:cubicBezTo>
                      <a:pt x="29647" y="265117"/>
                      <a:pt x="29647" y="265117"/>
                      <a:pt x="23717" y="259095"/>
                    </a:cubicBezTo>
                    <a:cubicBezTo>
                      <a:pt x="23717" y="259095"/>
                      <a:pt x="23717" y="259095"/>
                      <a:pt x="20753" y="250061"/>
                    </a:cubicBezTo>
                    <a:cubicBezTo>
                      <a:pt x="20753" y="250061"/>
                      <a:pt x="20753" y="250061"/>
                      <a:pt x="19270" y="247050"/>
                    </a:cubicBezTo>
                    <a:cubicBezTo>
                      <a:pt x="19270" y="247050"/>
                      <a:pt x="19270" y="247050"/>
                      <a:pt x="16306" y="244038"/>
                    </a:cubicBezTo>
                    <a:cubicBezTo>
                      <a:pt x="16306" y="244038"/>
                      <a:pt x="16306" y="244038"/>
                      <a:pt x="14823" y="244038"/>
                    </a:cubicBezTo>
                    <a:cubicBezTo>
                      <a:pt x="14823" y="244038"/>
                      <a:pt x="14823" y="244038"/>
                      <a:pt x="13341" y="244038"/>
                    </a:cubicBezTo>
                    <a:cubicBezTo>
                      <a:pt x="13341" y="244038"/>
                      <a:pt x="10376" y="244038"/>
                      <a:pt x="10376" y="244038"/>
                    </a:cubicBezTo>
                    <a:cubicBezTo>
                      <a:pt x="8894" y="242533"/>
                      <a:pt x="8894" y="244038"/>
                      <a:pt x="8894" y="244038"/>
                    </a:cubicBezTo>
                    <a:cubicBezTo>
                      <a:pt x="8894" y="244038"/>
                      <a:pt x="8894" y="244038"/>
                      <a:pt x="4447" y="244038"/>
                    </a:cubicBezTo>
                    <a:cubicBezTo>
                      <a:pt x="-1483" y="242533"/>
                      <a:pt x="2964" y="242533"/>
                      <a:pt x="2964" y="242533"/>
                    </a:cubicBezTo>
                    <a:cubicBezTo>
                      <a:pt x="1482" y="241027"/>
                      <a:pt x="1482" y="241027"/>
                      <a:pt x="1482" y="239521"/>
                    </a:cubicBezTo>
                    <a:cubicBezTo>
                      <a:pt x="1482" y="239521"/>
                      <a:pt x="0" y="236510"/>
                      <a:pt x="0" y="235005"/>
                    </a:cubicBezTo>
                    <a:cubicBezTo>
                      <a:pt x="0" y="235005"/>
                      <a:pt x="0" y="230488"/>
                      <a:pt x="0" y="230488"/>
                    </a:cubicBezTo>
                    <a:cubicBezTo>
                      <a:pt x="0" y="230488"/>
                      <a:pt x="0" y="230488"/>
                      <a:pt x="4447" y="224465"/>
                    </a:cubicBezTo>
                    <a:close/>
                    <a:moveTo>
                      <a:pt x="277183" y="0"/>
                    </a:moveTo>
                    <a:cubicBezTo>
                      <a:pt x="277183" y="0"/>
                      <a:pt x="277183" y="0"/>
                      <a:pt x="283168" y="5977"/>
                    </a:cubicBezTo>
                    <a:cubicBezTo>
                      <a:pt x="283168" y="5977"/>
                      <a:pt x="283168" y="5977"/>
                      <a:pt x="286160" y="10459"/>
                    </a:cubicBezTo>
                    <a:cubicBezTo>
                      <a:pt x="286160" y="10459"/>
                      <a:pt x="286160" y="10459"/>
                      <a:pt x="283168" y="10459"/>
                    </a:cubicBezTo>
                    <a:cubicBezTo>
                      <a:pt x="283168" y="10459"/>
                      <a:pt x="283168" y="10459"/>
                      <a:pt x="283168" y="14942"/>
                    </a:cubicBezTo>
                    <a:cubicBezTo>
                      <a:pt x="283168" y="14942"/>
                      <a:pt x="283168" y="14942"/>
                      <a:pt x="287656" y="17930"/>
                    </a:cubicBezTo>
                    <a:cubicBezTo>
                      <a:pt x="287656" y="17930"/>
                      <a:pt x="287656" y="17930"/>
                      <a:pt x="293640" y="17930"/>
                    </a:cubicBezTo>
                    <a:cubicBezTo>
                      <a:pt x="293640" y="17930"/>
                      <a:pt x="293640" y="17930"/>
                      <a:pt x="293640" y="13447"/>
                    </a:cubicBezTo>
                    <a:cubicBezTo>
                      <a:pt x="293640" y="13447"/>
                      <a:pt x="293640" y="13447"/>
                      <a:pt x="296632" y="10459"/>
                    </a:cubicBezTo>
                    <a:cubicBezTo>
                      <a:pt x="296632" y="10459"/>
                      <a:pt x="296632" y="10459"/>
                      <a:pt x="299624" y="13447"/>
                    </a:cubicBezTo>
                    <a:cubicBezTo>
                      <a:pt x="299624" y="13447"/>
                      <a:pt x="299624" y="13447"/>
                      <a:pt x="304113" y="19424"/>
                    </a:cubicBezTo>
                    <a:cubicBezTo>
                      <a:pt x="304113" y="19424"/>
                      <a:pt x="304113" y="19424"/>
                      <a:pt x="313089" y="17930"/>
                    </a:cubicBezTo>
                    <a:cubicBezTo>
                      <a:pt x="313089" y="17930"/>
                      <a:pt x="313089" y="17930"/>
                      <a:pt x="325058" y="20918"/>
                    </a:cubicBezTo>
                    <a:cubicBezTo>
                      <a:pt x="325058" y="20918"/>
                      <a:pt x="325058" y="20918"/>
                      <a:pt x="325058" y="25401"/>
                    </a:cubicBezTo>
                    <a:cubicBezTo>
                      <a:pt x="325058" y="25401"/>
                      <a:pt x="325058" y="25401"/>
                      <a:pt x="328050" y="31377"/>
                    </a:cubicBezTo>
                    <a:cubicBezTo>
                      <a:pt x="328050" y="31377"/>
                      <a:pt x="328050" y="31377"/>
                      <a:pt x="335530" y="37354"/>
                    </a:cubicBezTo>
                    <a:cubicBezTo>
                      <a:pt x="335530" y="37354"/>
                      <a:pt x="335530" y="37354"/>
                      <a:pt x="351987" y="37354"/>
                    </a:cubicBezTo>
                    <a:cubicBezTo>
                      <a:pt x="351987" y="37354"/>
                      <a:pt x="351987" y="37354"/>
                      <a:pt x="356475" y="37354"/>
                    </a:cubicBezTo>
                    <a:cubicBezTo>
                      <a:pt x="356475" y="37354"/>
                      <a:pt x="356475" y="37354"/>
                      <a:pt x="360963" y="34366"/>
                    </a:cubicBezTo>
                    <a:cubicBezTo>
                      <a:pt x="360963" y="34366"/>
                      <a:pt x="360963" y="34366"/>
                      <a:pt x="366948" y="34366"/>
                    </a:cubicBezTo>
                    <a:cubicBezTo>
                      <a:pt x="366948" y="34366"/>
                      <a:pt x="366948" y="34366"/>
                      <a:pt x="374428" y="38848"/>
                    </a:cubicBezTo>
                    <a:cubicBezTo>
                      <a:pt x="374428" y="38848"/>
                      <a:pt x="374428" y="38848"/>
                      <a:pt x="375924" y="43331"/>
                    </a:cubicBezTo>
                    <a:cubicBezTo>
                      <a:pt x="375924" y="43331"/>
                      <a:pt x="375924" y="43331"/>
                      <a:pt x="375924" y="47813"/>
                    </a:cubicBezTo>
                    <a:cubicBezTo>
                      <a:pt x="375924" y="47813"/>
                      <a:pt x="375924" y="47813"/>
                      <a:pt x="375924" y="48560"/>
                    </a:cubicBezTo>
                    <a:lnTo>
                      <a:pt x="375924" y="50802"/>
                    </a:lnTo>
                    <a:cubicBezTo>
                      <a:pt x="375924" y="50802"/>
                      <a:pt x="375924" y="50802"/>
                      <a:pt x="383404" y="46319"/>
                    </a:cubicBezTo>
                    <a:cubicBezTo>
                      <a:pt x="383404" y="46319"/>
                      <a:pt x="383404" y="46319"/>
                      <a:pt x="392381" y="43331"/>
                    </a:cubicBezTo>
                    <a:cubicBezTo>
                      <a:pt x="392381" y="43331"/>
                      <a:pt x="392381" y="43331"/>
                      <a:pt x="398365" y="43331"/>
                    </a:cubicBezTo>
                    <a:cubicBezTo>
                      <a:pt x="398365" y="43331"/>
                      <a:pt x="398365" y="43331"/>
                      <a:pt x="410334" y="47813"/>
                    </a:cubicBezTo>
                    <a:cubicBezTo>
                      <a:pt x="410334" y="47813"/>
                      <a:pt x="410334" y="47813"/>
                      <a:pt x="420806" y="50802"/>
                    </a:cubicBezTo>
                    <a:cubicBezTo>
                      <a:pt x="420806" y="50802"/>
                      <a:pt x="420806" y="50802"/>
                      <a:pt x="432775" y="47813"/>
                    </a:cubicBezTo>
                    <a:cubicBezTo>
                      <a:pt x="432775" y="47813"/>
                      <a:pt x="432775" y="47813"/>
                      <a:pt x="438759" y="43331"/>
                    </a:cubicBezTo>
                    <a:cubicBezTo>
                      <a:pt x="438759" y="43331"/>
                      <a:pt x="438759" y="43331"/>
                      <a:pt x="444743" y="43331"/>
                    </a:cubicBezTo>
                    <a:cubicBezTo>
                      <a:pt x="444743" y="43331"/>
                      <a:pt x="444743" y="43331"/>
                      <a:pt x="447736" y="43331"/>
                    </a:cubicBezTo>
                    <a:cubicBezTo>
                      <a:pt x="447736" y="43331"/>
                      <a:pt x="447736" y="43331"/>
                      <a:pt x="455216" y="50802"/>
                    </a:cubicBezTo>
                    <a:cubicBezTo>
                      <a:pt x="455216" y="50802"/>
                      <a:pt x="455216" y="50802"/>
                      <a:pt x="462696" y="56778"/>
                    </a:cubicBezTo>
                    <a:cubicBezTo>
                      <a:pt x="462696" y="56778"/>
                      <a:pt x="462696" y="56778"/>
                      <a:pt x="476161" y="58272"/>
                    </a:cubicBezTo>
                    <a:lnTo>
                      <a:pt x="482145" y="110568"/>
                    </a:lnTo>
                    <a:cubicBezTo>
                      <a:pt x="482145" y="110568"/>
                      <a:pt x="482145" y="110568"/>
                      <a:pt x="500098" y="242056"/>
                    </a:cubicBezTo>
                    <a:cubicBezTo>
                      <a:pt x="500098" y="242056"/>
                      <a:pt x="500098" y="242056"/>
                      <a:pt x="521043" y="400438"/>
                    </a:cubicBezTo>
                    <a:cubicBezTo>
                      <a:pt x="521043" y="400438"/>
                      <a:pt x="521043" y="400438"/>
                      <a:pt x="525531" y="409403"/>
                    </a:cubicBezTo>
                    <a:cubicBezTo>
                      <a:pt x="525531" y="409403"/>
                      <a:pt x="525531" y="409403"/>
                      <a:pt x="540492" y="409403"/>
                    </a:cubicBezTo>
                    <a:cubicBezTo>
                      <a:pt x="540492" y="409403"/>
                      <a:pt x="540492" y="409403"/>
                      <a:pt x="543484" y="400438"/>
                    </a:cubicBezTo>
                    <a:cubicBezTo>
                      <a:pt x="543484" y="400438"/>
                      <a:pt x="543484" y="400438"/>
                      <a:pt x="555453" y="400438"/>
                    </a:cubicBezTo>
                    <a:cubicBezTo>
                      <a:pt x="555453" y="400438"/>
                      <a:pt x="555453" y="400438"/>
                      <a:pt x="555453" y="404920"/>
                    </a:cubicBezTo>
                    <a:cubicBezTo>
                      <a:pt x="555453" y="404920"/>
                      <a:pt x="555453" y="404920"/>
                      <a:pt x="559941" y="410897"/>
                    </a:cubicBezTo>
                    <a:cubicBezTo>
                      <a:pt x="559941" y="410897"/>
                      <a:pt x="559941" y="410897"/>
                      <a:pt x="579390" y="424344"/>
                    </a:cubicBezTo>
                    <a:cubicBezTo>
                      <a:pt x="579390" y="424344"/>
                      <a:pt x="579390" y="424344"/>
                      <a:pt x="595847" y="442274"/>
                    </a:cubicBezTo>
                    <a:cubicBezTo>
                      <a:pt x="595847" y="442274"/>
                      <a:pt x="595847" y="442274"/>
                      <a:pt x="604823" y="434803"/>
                    </a:cubicBezTo>
                    <a:cubicBezTo>
                      <a:pt x="604823" y="434803"/>
                      <a:pt x="604823" y="434803"/>
                      <a:pt x="610807" y="419862"/>
                    </a:cubicBezTo>
                    <a:cubicBezTo>
                      <a:pt x="610807" y="419862"/>
                      <a:pt x="610807" y="419862"/>
                      <a:pt x="618288" y="412391"/>
                    </a:cubicBezTo>
                    <a:cubicBezTo>
                      <a:pt x="618288" y="412391"/>
                      <a:pt x="618288" y="412391"/>
                      <a:pt x="625768" y="407908"/>
                    </a:cubicBezTo>
                    <a:cubicBezTo>
                      <a:pt x="625768" y="407908"/>
                      <a:pt x="625768" y="407908"/>
                      <a:pt x="639233" y="413885"/>
                    </a:cubicBezTo>
                    <a:cubicBezTo>
                      <a:pt x="639233" y="413885"/>
                      <a:pt x="639233" y="413885"/>
                      <a:pt x="655690" y="425838"/>
                    </a:cubicBezTo>
                    <a:cubicBezTo>
                      <a:pt x="655690" y="425838"/>
                      <a:pt x="655690" y="425838"/>
                      <a:pt x="672146" y="442274"/>
                    </a:cubicBezTo>
                    <a:cubicBezTo>
                      <a:pt x="672146" y="442274"/>
                      <a:pt x="672146" y="442274"/>
                      <a:pt x="684115" y="455722"/>
                    </a:cubicBezTo>
                    <a:cubicBezTo>
                      <a:pt x="684115" y="455722"/>
                      <a:pt x="684115" y="455722"/>
                      <a:pt x="708052" y="479629"/>
                    </a:cubicBezTo>
                    <a:cubicBezTo>
                      <a:pt x="708052" y="479629"/>
                      <a:pt x="708052" y="479629"/>
                      <a:pt x="723013" y="500547"/>
                    </a:cubicBezTo>
                    <a:cubicBezTo>
                      <a:pt x="723013" y="500547"/>
                      <a:pt x="723013" y="500547"/>
                      <a:pt x="731989" y="502041"/>
                    </a:cubicBezTo>
                    <a:cubicBezTo>
                      <a:pt x="731989" y="502041"/>
                      <a:pt x="731989" y="502041"/>
                      <a:pt x="742462" y="503535"/>
                    </a:cubicBezTo>
                    <a:cubicBezTo>
                      <a:pt x="742462" y="503535"/>
                      <a:pt x="742462" y="503535"/>
                      <a:pt x="760415" y="509512"/>
                    </a:cubicBezTo>
                    <a:cubicBezTo>
                      <a:pt x="760415" y="509512"/>
                      <a:pt x="760415" y="509512"/>
                      <a:pt x="767895" y="513994"/>
                    </a:cubicBezTo>
                    <a:cubicBezTo>
                      <a:pt x="767895" y="513994"/>
                      <a:pt x="767895" y="513994"/>
                      <a:pt x="767895" y="519971"/>
                    </a:cubicBezTo>
                    <a:cubicBezTo>
                      <a:pt x="767895" y="519971"/>
                      <a:pt x="767895" y="519971"/>
                      <a:pt x="770887" y="533419"/>
                    </a:cubicBezTo>
                    <a:cubicBezTo>
                      <a:pt x="770887" y="533419"/>
                      <a:pt x="770887" y="533419"/>
                      <a:pt x="770887" y="539395"/>
                    </a:cubicBezTo>
                    <a:cubicBezTo>
                      <a:pt x="770887" y="539395"/>
                      <a:pt x="770887" y="539395"/>
                      <a:pt x="770887" y="545372"/>
                    </a:cubicBezTo>
                    <a:cubicBezTo>
                      <a:pt x="770887" y="545372"/>
                      <a:pt x="770887" y="545372"/>
                      <a:pt x="770887" y="558820"/>
                    </a:cubicBezTo>
                    <a:cubicBezTo>
                      <a:pt x="770887" y="558820"/>
                      <a:pt x="770887" y="558820"/>
                      <a:pt x="764903" y="563302"/>
                    </a:cubicBezTo>
                    <a:cubicBezTo>
                      <a:pt x="764903" y="563302"/>
                      <a:pt x="764903" y="563302"/>
                      <a:pt x="760415" y="557325"/>
                    </a:cubicBezTo>
                    <a:cubicBezTo>
                      <a:pt x="760415" y="557325"/>
                      <a:pt x="760415" y="557325"/>
                      <a:pt x="755926" y="549855"/>
                    </a:cubicBezTo>
                    <a:cubicBezTo>
                      <a:pt x="755926" y="549855"/>
                      <a:pt x="755926" y="549855"/>
                      <a:pt x="751438" y="552843"/>
                    </a:cubicBezTo>
                    <a:cubicBezTo>
                      <a:pt x="751438" y="552843"/>
                      <a:pt x="751438" y="552843"/>
                      <a:pt x="755926" y="560314"/>
                    </a:cubicBezTo>
                    <a:cubicBezTo>
                      <a:pt x="755926" y="560314"/>
                      <a:pt x="755926" y="560314"/>
                      <a:pt x="752934" y="561808"/>
                    </a:cubicBezTo>
                    <a:cubicBezTo>
                      <a:pt x="752934" y="561808"/>
                      <a:pt x="752934" y="561808"/>
                      <a:pt x="748446" y="558820"/>
                    </a:cubicBezTo>
                    <a:cubicBezTo>
                      <a:pt x="748446" y="558820"/>
                      <a:pt x="748446" y="558820"/>
                      <a:pt x="739470" y="555831"/>
                    </a:cubicBezTo>
                    <a:cubicBezTo>
                      <a:pt x="739470" y="555831"/>
                      <a:pt x="739470" y="555831"/>
                      <a:pt x="739470" y="549855"/>
                    </a:cubicBezTo>
                    <a:cubicBezTo>
                      <a:pt x="739470" y="549855"/>
                      <a:pt x="739470" y="549855"/>
                      <a:pt x="736478" y="542384"/>
                    </a:cubicBezTo>
                    <a:cubicBezTo>
                      <a:pt x="736478" y="542384"/>
                      <a:pt x="736478" y="542384"/>
                      <a:pt x="731989" y="539395"/>
                    </a:cubicBezTo>
                    <a:cubicBezTo>
                      <a:pt x="731989" y="539395"/>
                      <a:pt x="731989" y="539395"/>
                      <a:pt x="728997" y="533419"/>
                    </a:cubicBezTo>
                    <a:cubicBezTo>
                      <a:pt x="728997" y="533419"/>
                      <a:pt x="728997" y="533419"/>
                      <a:pt x="717029" y="524454"/>
                    </a:cubicBezTo>
                    <a:cubicBezTo>
                      <a:pt x="717029" y="524454"/>
                      <a:pt x="717029" y="524454"/>
                      <a:pt x="706556" y="525948"/>
                    </a:cubicBezTo>
                    <a:cubicBezTo>
                      <a:pt x="706556" y="525948"/>
                      <a:pt x="706556" y="525948"/>
                      <a:pt x="709548" y="530430"/>
                    </a:cubicBezTo>
                    <a:cubicBezTo>
                      <a:pt x="709548" y="530430"/>
                      <a:pt x="709548" y="530430"/>
                      <a:pt x="712540" y="533419"/>
                    </a:cubicBezTo>
                    <a:cubicBezTo>
                      <a:pt x="712540" y="533419"/>
                      <a:pt x="712540" y="533419"/>
                      <a:pt x="723013" y="539395"/>
                    </a:cubicBezTo>
                    <a:cubicBezTo>
                      <a:pt x="723013" y="539395"/>
                      <a:pt x="723013" y="539395"/>
                      <a:pt x="728997" y="545372"/>
                    </a:cubicBezTo>
                    <a:cubicBezTo>
                      <a:pt x="728997" y="545372"/>
                      <a:pt x="728997" y="545372"/>
                      <a:pt x="728997" y="549855"/>
                    </a:cubicBezTo>
                    <a:cubicBezTo>
                      <a:pt x="728997" y="549855"/>
                      <a:pt x="728997" y="549855"/>
                      <a:pt x="733485" y="554337"/>
                    </a:cubicBezTo>
                    <a:cubicBezTo>
                      <a:pt x="733485" y="554337"/>
                      <a:pt x="733485" y="554337"/>
                      <a:pt x="736478" y="558820"/>
                    </a:cubicBezTo>
                    <a:cubicBezTo>
                      <a:pt x="736478" y="558820"/>
                      <a:pt x="736478" y="558820"/>
                      <a:pt x="739470" y="569279"/>
                    </a:cubicBezTo>
                    <a:cubicBezTo>
                      <a:pt x="739470" y="569279"/>
                      <a:pt x="739470" y="569279"/>
                      <a:pt x="739470" y="572267"/>
                    </a:cubicBezTo>
                    <a:cubicBezTo>
                      <a:pt x="739470" y="572267"/>
                      <a:pt x="739470" y="572267"/>
                      <a:pt x="734981" y="573761"/>
                    </a:cubicBezTo>
                    <a:cubicBezTo>
                      <a:pt x="734981" y="573761"/>
                      <a:pt x="734981" y="573761"/>
                      <a:pt x="731989" y="566290"/>
                    </a:cubicBezTo>
                    <a:cubicBezTo>
                      <a:pt x="731989" y="566290"/>
                      <a:pt x="731989" y="566290"/>
                      <a:pt x="731989" y="573761"/>
                    </a:cubicBezTo>
                    <a:cubicBezTo>
                      <a:pt x="731989" y="573761"/>
                      <a:pt x="731989" y="573761"/>
                      <a:pt x="728997" y="579738"/>
                    </a:cubicBezTo>
                    <a:cubicBezTo>
                      <a:pt x="728997" y="579738"/>
                      <a:pt x="728997" y="579738"/>
                      <a:pt x="724509" y="578244"/>
                    </a:cubicBezTo>
                    <a:cubicBezTo>
                      <a:pt x="724509" y="578244"/>
                      <a:pt x="724509" y="578244"/>
                      <a:pt x="717029" y="570773"/>
                    </a:cubicBezTo>
                    <a:cubicBezTo>
                      <a:pt x="717029" y="570773"/>
                      <a:pt x="717029" y="570773"/>
                      <a:pt x="709548" y="561808"/>
                    </a:cubicBezTo>
                    <a:cubicBezTo>
                      <a:pt x="709548" y="561808"/>
                      <a:pt x="709548" y="561808"/>
                      <a:pt x="703564" y="564796"/>
                    </a:cubicBezTo>
                    <a:cubicBezTo>
                      <a:pt x="703564" y="564796"/>
                      <a:pt x="703564" y="564796"/>
                      <a:pt x="699076" y="564796"/>
                    </a:cubicBezTo>
                    <a:cubicBezTo>
                      <a:pt x="699076" y="564796"/>
                      <a:pt x="699076" y="564796"/>
                      <a:pt x="702068" y="555831"/>
                    </a:cubicBezTo>
                    <a:cubicBezTo>
                      <a:pt x="702068" y="555831"/>
                      <a:pt x="702068" y="555831"/>
                      <a:pt x="709548" y="554337"/>
                    </a:cubicBezTo>
                    <a:cubicBezTo>
                      <a:pt x="709548" y="554337"/>
                      <a:pt x="709548" y="554337"/>
                      <a:pt x="706556" y="545372"/>
                    </a:cubicBezTo>
                    <a:cubicBezTo>
                      <a:pt x="706556" y="545372"/>
                      <a:pt x="706556" y="545372"/>
                      <a:pt x="697580" y="549855"/>
                    </a:cubicBezTo>
                    <a:cubicBezTo>
                      <a:pt x="697580" y="549855"/>
                      <a:pt x="697580" y="549855"/>
                      <a:pt x="700572" y="540890"/>
                    </a:cubicBezTo>
                    <a:cubicBezTo>
                      <a:pt x="700572" y="540890"/>
                      <a:pt x="700572" y="540890"/>
                      <a:pt x="696084" y="534913"/>
                    </a:cubicBezTo>
                    <a:cubicBezTo>
                      <a:pt x="696084" y="534913"/>
                      <a:pt x="696084" y="534913"/>
                      <a:pt x="694588" y="530430"/>
                    </a:cubicBezTo>
                    <a:cubicBezTo>
                      <a:pt x="694588" y="530430"/>
                      <a:pt x="694588" y="530430"/>
                      <a:pt x="694588" y="525948"/>
                    </a:cubicBezTo>
                    <a:cubicBezTo>
                      <a:pt x="694588" y="525948"/>
                      <a:pt x="694588" y="525948"/>
                      <a:pt x="700572" y="516983"/>
                    </a:cubicBezTo>
                    <a:cubicBezTo>
                      <a:pt x="700572" y="516983"/>
                      <a:pt x="700572" y="516983"/>
                      <a:pt x="693091" y="516983"/>
                    </a:cubicBezTo>
                    <a:cubicBezTo>
                      <a:pt x="693091" y="516983"/>
                      <a:pt x="693091" y="516983"/>
                      <a:pt x="690099" y="519971"/>
                    </a:cubicBezTo>
                    <a:cubicBezTo>
                      <a:pt x="690099" y="519971"/>
                      <a:pt x="690099" y="519971"/>
                      <a:pt x="690099" y="522959"/>
                    </a:cubicBezTo>
                    <a:cubicBezTo>
                      <a:pt x="690099" y="522959"/>
                      <a:pt x="690099" y="522959"/>
                      <a:pt x="690099" y="531925"/>
                    </a:cubicBezTo>
                    <a:cubicBezTo>
                      <a:pt x="690099" y="531925"/>
                      <a:pt x="690099" y="531925"/>
                      <a:pt x="685611" y="534913"/>
                    </a:cubicBezTo>
                    <a:cubicBezTo>
                      <a:pt x="685611" y="534913"/>
                      <a:pt x="685611" y="534913"/>
                      <a:pt x="682619" y="537901"/>
                    </a:cubicBezTo>
                    <a:cubicBezTo>
                      <a:pt x="682619" y="537901"/>
                      <a:pt x="682619" y="534913"/>
                      <a:pt x="682619" y="533419"/>
                    </a:cubicBezTo>
                    <a:cubicBezTo>
                      <a:pt x="682619" y="531925"/>
                      <a:pt x="681123" y="527442"/>
                      <a:pt x="681123" y="527442"/>
                    </a:cubicBezTo>
                    <a:cubicBezTo>
                      <a:pt x="681123" y="527442"/>
                      <a:pt x="679627" y="522959"/>
                      <a:pt x="679627" y="519971"/>
                    </a:cubicBezTo>
                    <a:cubicBezTo>
                      <a:pt x="679627" y="518477"/>
                      <a:pt x="678131" y="515489"/>
                      <a:pt x="678131" y="515489"/>
                    </a:cubicBezTo>
                    <a:cubicBezTo>
                      <a:pt x="678131" y="515489"/>
                      <a:pt x="676635" y="512500"/>
                      <a:pt x="676635" y="511006"/>
                    </a:cubicBezTo>
                    <a:cubicBezTo>
                      <a:pt x="676635" y="508018"/>
                      <a:pt x="676635" y="506524"/>
                      <a:pt x="676635" y="506524"/>
                    </a:cubicBezTo>
                    <a:cubicBezTo>
                      <a:pt x="676635" y="506524"/>
                      <a:pt x="678131" y="503535"/>
                      <a:pt x="681123" y="503535"/>
                    </a:cubicBezTo>
                    <a:cubicBezTo>
                      <a:pt x="682619" y="502041"/>
                      <a:pt x="684115" y="499053"/>
                      <a:pt x="684115" y="499053"/>
                    </a:cubicBezTo>
                    <a:cubicBezTo>
                      <a:pt x="684115" y="499053"/>
                      <a:pt x="684115" y="499053"/>
                      <a:pt x="690099" y="493076"/>
                    </a:cubicBezTo>
                    <a:cubicBezTo>
                      <a:pt x="690099" y="493076"/>
                      <a:pt x="690099" y="493076"/>
                      <a:pt x="684115" y="482617"/>
                    </a:cubicBezTo>
                    <a:cubicBezTo>
                      <a:pt x="684115" y="482617"/>
                      <a:pt x="684115" y="482617"/>
                      <a:pt x="681123" y="484111"/>
                    </a:cubicBezTo>
                    <a:cubicBezTo>
                      <a:pt x="681123" y="484111"/>
                      <a:pt x="681123" y="484111"/>
                      <a:pt x="678131" y="491582"/>
                    </a:cubicBezTo>
                    <a:cubicBezTo>
                      <a:pt x="678131" y="491582"/>
                      <a:pt x="678131" y="491582"/>
                      <a:pt x="672146" y="499053"/>
                    </a:cubicBezTo>
                    <a:cubicBezTo>
                      <a:pt x="672146" y="499053"/>
                      <a:pt x="672146" y="499053"/>
                      <a:pt x="667658" y="502041"/>
                    </a:cubicBezTo>
                    <a:cubicBezTo>
                      <a:pt x="667658" y="502041"/>
                      <a:pt x="667658" y="502041"/>
                      <a:pt x="666162" y="505029"/>
                    </a:cubicBezTo>
                    <a:cubicBezTo>
                      <a:pt x="666162" y="505029"/>
                      <a:pt x="666162" y="505029"/>
                      <a:pt x="669154" y="516983"/>
                    </a:cubicBezTo>
                    <a:cubicBezTo>
                      <a:pt x="669154" y="516983"/>
                      <a:pt x="669154" y="516983"/>
                      <a:pt x="675139" y="533419"/>
                    </a:cubicBezTo>
                    <a:cubicBezTo>
                      <a:pt x="675139" y="533419"/>
                      <a:pt x="675139" y="533419"/>
                      <a:pt x="669154" y="531925"/>
                    </a:cubicBezTo>
                    <a:cubicBezTo>
                      <a:pt x="669154" y="531925"/>
                      <a:pt x="669154" y="531925"/>
                      <a:pt x="660178" y="513994"/>
                    </a:cubicBezTo>
                    <a:cubicBezTo>
                      <a:pt x="660178" y="513994"/>
                      <a:pt x="660178" y="513994"/>
                      <a:pt x="649705" y="499053"/>
                    </a:cubicBezTo>
                    <a:cubicBezTo>
                      <a:pt x="649705" y="499053"/>
                      <a:pt x="649705" y="499053"/>
                      <a:pt x="646713" y="508018"/>
                    </a:cubicBezTo>
                    <a:cubicBezTo>
                      <a:pt x="646713" y="508018"/>
                      <a:pt x="646713" y="508018"/>
                      <a:pt x="643721" y="506524"/>
                    </a:cubicBezTo>
                    <a:cubicBezTo>
                      <a:pt x="643721" y="506524"/>
                      <a:pt x="643721" y="506524"/>
                      <a:pt x="639233" y="496064"/>
                    </a:cubicBezTo>
                    <a:cubicBezTo>
                      <a:pt x="639233" y="496064"/>
                      <a:pt x="639233" y="496064"/>
                      <a:pt x="633249" y="491582"/>
                    </a:cubicBezTo>
                    <a:cubicBezTo>
                      <a:pt x="633249" y="491582"/>
                      <a:pt x="633249" y="491582"/>
                      <a:pt x="618288" y="475146"/>
                    </a:cubicBezTo>
                    <a:cubicBezTo>
                      <a:pt x="618288" y="475146"/>
                      <a:pt x="618288" y="475146"/>
                      <a:pt x="618288" y="464687"/>
                    </a:cubicBezTo>
                    <a:cubicBezTo>
                      <a:pt x="618288" y="464687"/>
                      <a:pt x="618288" y="464687"/>
                      <a:pt x="615296" y="470664"/>
                    </a:cubicBezTo>
                    <a:cubicBezTo>
                      <a:pt x="615296" y="470664"/>
                      <a:pt x="615296" y="470664"/>
                      <a:pt x="607815" y="467675"/>
                    </a:cubicBezTo>
                    <a:cubicBezTo>
                      <a:pt x="607815" y="467675"/>
                      <a:pt x="607815" y="467675"/>
                      <a:pt x="591358" y="452734"/>
                    </a:cubicBezTo>
                    <a:cubicBezTo>
                      <a:pt x="591358" y="452734"/>
                      <a:pt x="591358" y="452734"/>
                      <a:pt x="580886" y="440780"/>
                    </a:cubicBezTo>
                    <a:cubicBezTo>
                      <a:pt x="580886" y="440780"/>
                      <a:pt x="580886" y="440780"/>
                      <a:pt x="574902" y="442274"/>
                    </a:cubicBezTo>
                    <a:cubicBezTo>
                      <a:pt x="574902" y="442274"/>
                      <a:pt x="574902" y="442274"/>
                      <a:pt x="561437" y="439286"/>
                    </a:cubicBezTo>
                    <a:cubicBezTo>
                      <a:pt x="561437" y="439286"/>
                      <a:pt x="561437" y="439286"/>
                      <a:pt x="552461" y="430321"/>
                    </a:cubicBezTo>
                    <a:cubicBezTo>
                      <a:pt x="552461" y="430321"/>
                      <a:pt x="552461" y="430321"/>
                      <a:pt x="552461" y="419862"/>
                    </a:cubicBezTo>
                    <a:cubicBezTo>
                      <a:pt x="552461" y="419862"/>
                      <a:pt x="552461" y="419862"/>
                      <a:pt x="547972" y="422850"/>
                    </a:cubicBezTo>
                    <a:cubicBezTo>
                      <a:pt x="547972" y="422850"/>
                      <a:pt x="547972" y="422850"/>
                      <a:pt x="530020" y="422850"/>
                    </a:cubicBezTo>
                    <a:cubicBezTo>
                      <a:pt x="530020" y="422850"/>
                      <a:pt x="530020" y="422850"/>
                      <a:pt x="521043" y="421356"/>
                    </a:cubicBezTo>
                    <a:cubicBezTo>
                      <a:pt x="521043" y="421356"/>
                      <a:pt x="521043" y="421356"/>
                      <a:pt x="510571" y="418368"/>
                    </a:cubicBezTo>
                    <a:cubicBezTo>
                      <a:pt x="510571" y="418368"/>
                      <a:pt x="510571" y="418368"/>
                      <a:pt x="491122" y="416873"/>
                    </a:cubicBezTo>
                    <a:cubicBezTo>
                      <a:pt x="491122" y="416873"/>
                      <a:pt x="491122" y="416873"/>
                      <a:pt x="471673" y="421356"/>
                    </a:cubicBezTo>
                    <a:cubicBezTo>
                      <a:pt x="471673" y="421356"/>
                      <a:pt x="471673" y="421356"/>
                      <a:pt x="458208" y="424344"/>
                    </a:cubicBezTo>
                    <a:cubicBezTo>
                      <a:pt x="458208" y="424344"/>
                      <a:pt x="458208" y="424344"/>
                      <a:pt x="461200" y="412391"/>
                    </a:cubicBezTo>
                    <a:cubicBezTo>
                      <a:pt x="461200" y="412391"/>
                      <a:pt x="461200" y="412391"/>
                      <a:pt x="456712" y="415379"/>
                    </a:cubicBezTo>
                    <a:cubicBezTo>
                      <a:pt x="456712" y="415379"/>
                      <a:pt x="456712" y="415379"/>
                      <a:pt x="449232" y="410897"/>
                    </a:cubicBezTo>
                    <a:cubicBezTo>
                      <a:pt x="449232" y="410897"/>
                      <a:pt x="449232" y="410897"/>
                      <a:pt x="443247" y="407908"/>
                    </a:cubicBezTo>
                    <a:cubicBezTo>
                      <a:pt x="443247" y="407908"/>
                      <a:pt x="443247" y="407908"/>
                      <a:pt x="437263" y="407908"/>
                    </a:cubicBezTo>
                    <a:cubicBezTo>
                      <a:pt x="437263" y="407908"/>
                      <a:pt x="437263" y="407908"/>
                      <a:pt x="432775" y="407908"/>
                    </a:cubicBezTo>
                    <a:cubicBezTo>
                      <a:pt x="432775" y="407908"/>
                      <a:pt x="432775" y="407908"/>
                      <a:pt x="425294" y="412391"/>
                    </a:cubicBezTo>
                    <a:cubicBezTo>
                      <a:pt x="425294" y="412391"/>
                      <a:pt x="425294" y="412391"/>
                      <a:pt x="419310" y="415379"/>
                    </a:cubicBezTo>
                    <a:cubicBezTo>
                      <a:pt x="419310" y="415379"/>
                      <a:pt x="419310" y="415379"/>
                      <a:pt x="413326" y="422850"/>
                    </a:cubicBezTo>
                    <a:cubicBezTo>
                      <a:pt x="413326" y="422850"/>
                      <a:pt x="413326" y="422850"/>
                      <a:pt x="410334" y="425838"/>
                    </a:cubicBezTo>
                    <a:cubicBezTo>
                      <a:pt x="410334" y="425838"/>
                      <a:pt x="410334" y="425838"/>
                      <a:pt x="402853" y="424344"/>
                    </a:cubicBezTo>
                    <a:cubicBezTo>
                      <a:pt x="402853" y="424344"/>
                      <a:pt x="402853" y="424344"/>
                      <a:pt x="410334" y="418368"/>
                    </a:cubicBezTo>
                    <a:cubicBezTo>
                      <a:pt x="410334" y="418368"/>
                      <a:pt x="410334" y="418368"/>
                      <a:pt x="419310" y="409403"/>
                    </a:cubicBezTo>
                    <a:cubicBezTo>
                      <a:pt x="419310" y="409403"/>
                      <a:pt x="419310" y="409403"/>
                      <a:pt x="425294" y="403426"/>
                    </a:cubicBezTo>
                    <a:cubicBezTo>
                      <a:pt x="425294" y="403426"/>
                      <a:pt x="425294" y="403426"/>
                      <a:pt x="429783" y="397449"/>
                    </a:cubicBezTo>
                    <a:cubicBezTo>
                      <a:pt x="429783" y="397449"/>
                      <a:pt x="429783" y="397449"/>
                      <a:pt x="426791" y="397449"/>
                    </a:cubicBezTo>
                    <a:cubicBezTo>
                      <a:pt x="426791" y="397449"/>
                      <a:pt x="426791" y="397449"/>
                      <a:pt x="420806" y="394461"/>
                    </a:cubicBezTo>
                    <a:cubicBezTo>
                      <a:pt x="420806" y="394461"/>
                      <a:pt x="420806" y="394461"/>
                      <a:pt x="420806" y="384002"/>
                    </a:cubicBezTo>
                    <a:cubicBezTo>
                      <a:pt x="420806" y="384002"/>
                      <a:pt x="420806" y="384002"/>
                      <a:pt x="414822" y="388484"/>
                    </a:cubicBezTo>
                    <a:cubicBezTo>
                      <a:pt x="414822" y="388484"/>
                      <a:pt x="414822" y="388484"/>
                      <a:pt x="413326" y="389978"/>
                    </a:cubicBezTo>
                    <a:cubicBezTo>
                      <a:pt x="413326" y="389978"/>
                      <a:pt x="413326" y="389978"/>
                      <a:pt x="402853" y="389978"/>
                    </a:cubicBezTo>
                    <a:cubicBezTo>
                      <a:pt x="402853" y="389978"/>
                      <a:pt x="402853" y="389978"/>
                      <a:pt x="393877" y="388484"/>
                    </a:cubicBezTo>
                    <a:cubicBezTo>
                      <a:pt x="393877" y="388484"/>
                      <a:pt x="393877" y="388484"/>
                      <a:pt x="389389" y="392967"/>
                    </a:cubicBezTo>
                    <a:cubicBezTo>
                      <a:pt x="389389" y="392967"/>
                      <a:pt x="389389" y="392967"/>
                      <a:pt x="386397" y="401932"/>
                    </a:cubicBezTo>
                    <a:cubicBezTo>
                      <a:pt x="386397" y="401932"/>
                      <a:pt x="386397" y="401932"/>
                      <a:pt x="392381" y="409403"/>
                    </a:cubicBezTo>
                    <a:cubicBezTo>
                      <a:pt x="392381" y="409403"/>
                      <a:pt x="392381" y="409403"/>
                      <a:pt x="389389" y="421356"/>
                    </a:cubicBezTo>
                    <a:cubicBezTo>
                      <a:pt x="389389" y="421356"/>
                      <a:pt x="389389" y="421356"/>
                      <a:pt x="381908" y="428827"/>
                    </a:cubicBezTo>
                    <a:cubicBezTo>
                      <a:pt x="381908" y="428827"/>
                      <a:pt x="381908" y="428827"/>
                      <a:pt x="374428" y="428827"/>
                    </a:cubicBezTo>
                    <a:cubicBezTo>
                      <a:pt x="374428" y="428827"/>
                      <a:pt x="374428" y="428827"/>
                      <a:pt x="365452" y="428827"/>
                    </a:cubicBezTo>
                    <a:cubicBezTo>
                      <a:pt x="365452" y="428827"/>
                      <a:pt x="365452" y="428827"/>
                      <a:pt x="362459" y="439286"/>
                    </a:cubicBezTo>
                    <a:cubicBezTo>
                      <a:pt x="362459" y="439286"/>
                      <a:pt x="362459" y="439286"/>
                      <a:pt x="350491" y="443769"/>
                    </a:cubicBezTo>
                    <a:cubicBezTo>
                      <a:pt x="350491" y="443769"/>
                      <a:pt x="350491" y="443769"/>
                      <a:pt x="348995" y="446757"/>
                    </a:cubicBezTo>
                    <a:cubicBezTo>
                      <a:pt x="348995" y="446757"/>
                      <a:pt x="348995" y="446757"/>
                      <a:pt x="338522" y="454228"/>
                    </a:cubicBezTo>
                    <a:cubicBezTo>
                      <a:pt x="338522" y="454228"/>
                      <a:pt x="338522" y="454228"/>
                      <a:pt x="328050" y="457216"/>
                    </a:cubicBezTo>
                    <a:cubicBezTo>
                      <a:pt x="328050" y="457216"/>
                      <a:pt x="328050" y="457216"/>
                      <a:pt x="322065" y="458710"/>
                    </a:cubicBezTo>
                    <a:cubicBezTo>
                      <a:pt x="322065" y="458710"/>
                      <a:pt x="322065" y="458710"/>
                      <a:pt x="319073" y="454228"/>
                    </a:cubicBezTo>
                    <a:cubicBezTo>
                      <a:pt x="319073" y="454228"/>
                      <a:pt x="319073" y="454228"/>
                      <a:pt x="317577" y="451239"/>
                    </a:cubicBezTo>
                    <a:cubicBezTo>
                      <a:pt x="317577" y="451239"/>
                      <a:pt x="317577" y="451239"/>
                      <a:pt x="325058" y="448251"/>
                    </a:cubicBezTo>
                    <a:cubicBezTo>
                      <a:pt x="325058" y="448251"/>
                      <a:pt x="325058" y="448251"/>
                      <a:pt x="331042" y="440780"/>
                    </a:cubicBezTo>
                    <a:cubicBezTo>
                      <a:pt x="331042" y="440780"/>
                      <a:pt x="331042" y="440780"/>
                      <a:pt x="323561" y="440780"/>
                    </a:cubicBezTo>
                    <a:cubicBezTo>
                      <a:pt x="323561" y="440780"/>
                      <a:pt x="323561" y="440780"/>
                      <a:pt x="320569" y="436298"/>
                    </a:cubicBezTo>
                    <a:cubicBezTo>
                      <a:pt x="320569" y="436298"/>
                      <a:pt x="320569" y="436298"/>
                      <a:pt x="328050" y="425838"/>
                    </a:cubicBezTo>
                    <a:cubicBezTo>
                      <a:pt x="328050" y="425838"/>
                      <a:pt x="328050" y="425838"/>
                      <a:pt x="331042" y="415379"/>
                    </a:cubicBezTo>
                    <a:cubicBezTo>
                      <a:pt x="331042" y="415379"/>
                      <a:pt x="331042" y="415379"/>
                      <a:pt x="335530" y="400438"/>
                    </a:cubicBezTo>
                    <a:cubicBezTo>
                      <a:pt x="335530" y="400438"/>
                      <a:pt x="335530" y="400438"/>
                      <a:pt x="343010" y="391473"/>
                    </a:cubicBezTo>
                    <a:cubicBezTo>
                      <a:pt x="343010" y="391473"/>
                      <a:pt x="343010" y="391473"/>
                      <a:pt x="369940" y="394461"/>
                    </a:cubicBezTo>
                    <a:cubicBezTo>
                      <a:pt x="369940" y="394461"/>
                      <a:pt x="369940" y="394461"/>
                      <a:pt x="365452" y="388484"/>
                    </a:cubicBezTo>
                    <a:cubicBezTo>
                      <a:pt x="365452" y="388484"/>
                      <a:pt x="365452" y="388484"/>
                      <a:pt x="357971" y="386990"/>
                    </a:cubicBezTo>
                    <a:cubicBezTo>
                      <a:pt x="357971" y="386990"/>
                      <a:pt x="357971" y="386990"/>
                      <a:pt x="344507" y="381013"/>
                    </a:cubicBezTo>
                    <a:cubicBezTo>
                      <a:pt x="344507" y="381013"/>
                      <a:pt x="344507" y="381013"/>
                      <a:pt x="334034" y="385496"/>
                    </a:cubicBezTo>
                    <a:cubicBezTo>
                      <a:pt x="334034" y="385496"/>
                      <a:pt x="334034" y="385496"/>
                      <a:pt x="325058" y="392967"/>
                    </a:cubicBezTo>
                    <a:cubicBezTo>
                      <a:pt x="325058" y="392967"/>
                      <a:pt x="325058" y="392967"/>
                      <a:pt x="316081" y="400438"/>
                    </a:cubicBezTo>
                    <a:cubicBezTo>
                      <a:pt x="316081" y="400438"/>
                      <a:pt x="316081" y="400438"/>
                      <a:pt x="311593" y="409403"/>
                    </a:cubicBezTo>
                    <a:cubicBezTo>
                      <a:pt x="311593" y="409403"/>
                      <a:pt x="311593" y="409403"/>
                      <a:pt x="310097" y="416873"/>
                    </a:cubicBezTo>
                    <a:cubicBezTo>
                      <a:pt x="310097" y="416873"/>
                      <a:pt x="310097" y="416873"/>
                      <a:pt x="304113" y="416873"/>
                    </a:cubicBezTo>
                    <a:cubicBezTo>
                      <a:pt x="304113" y="416873"/>
                      <a:pt x="304113" y="416873"/>
                      <a:pt x="304113" y="419862"/>
                    </a:cubicBezTo>
                    <a:cubicBezTo>
                      <a:pt x="304113" y="419862"/>
                      <a:pt x="304113" y="419862"/>
                      <a:pt x="307105" y="425838"/>
                    </a:cubicBezTo>
                    <a:cubicBezTo>
                      <a:pt x="307105" y="425838"/>
                      <a:pt x="307105" y="425838"/>
                      <a:pt x="305609" y="430321"/>
                    </a:cubicBezTo>
                    <a:cubicBezTo>
                      <a:pt x="305609" y="430321"/>
                      <a:pt x="305609" y="430321"/>
                      <a:pt x="301120" y="434803"/>
                    </a:cubicBezTo>
                    <a:cubicBezTo>
                      <a:pt x="301120" y="434803"/>
                      <a:pt x="301120" y="434803"/>
                      <a:pt x="290648" y="440780"/>
                    </a:cubicBezTo>
                    <a:cubicBezTo>
                      <a:pt x="290648" y="440780"/>
                      <a:pt x="290648" y="440780"/>
                      <a:pt x="284664" y="445263"/>
                    </a:cubicBezTo>
                    <a:cubicBezTo>
                      <a:pt x="284664" y="445263"/>
                      <a:pt x="284664" y="445263"/>
                      <a:pt x="277183" y="452734"/>
                    </a:cubicBezTo>
                    <a:cubicBezTo>
                      <a:pt x="277183" y="452734"/>
                      <a:pt x="277183" y="452734"/>
                      <a:pt x="275687" y="460204"/>
                    </a:cubicBezTo>
                    <a:cubicBezTo>
                      <a:pt x="275687" y="460204"/>
                      <a:pt x="275687" y="460204"/>
                      <a:pt x="286160" y="463193"/>
                    </a:cubicBezTo>
                    <a:cubicBezTo>
                      <a:pt x="286160" y="463193"/>
                      <a:pt x="286160" y="463193"/>
                      <a:pt x="287656" y="473652"/>
                    </a:cubicBezTo>
                    <a:cubicBezTo>
                      <a:pt x="287656" y="473652"/>
                      <a:pt x="287656" y="473652"/>
                      <a:pt x="283168" y="479629"/>
                    </a:cubicBezTo>
                    <a:cubicBezTo>
                      <a:pt x="283168" y="479629"/>
                      <a:pt x="283168" y="479629"/>
                      <a:pt x="275687" y="484111"/>
                    </a:cubicBezTo>
                    <a:cubicBezTo>
                      <a:pt x="275687" y="484111"/>
                      <a:pt x="275687" y="484111"/>
                      <a:pt x="266711" y="496064"/>
                    </a:cubicBezTo>
                    <a:cubicBezTo>
                      <a:pt x="266711" y="496064"/>
                      <a:pt x="266711" y="496064"/>
                      <a:pt x="253246" y="505029"/>
                    </a:cubicBezTo>
                    <a:cubicBezTo>
                      <a:pt x="253246" y="505029"/>
                      <a:pt x="253246" y="505029"/>
                      <a:pt x="226317" y="518477"/>
                    </a:cubicBezTo>
                    <a:cubicBezTo>
                      <a:pt x="226317" y="518477"/>
                      <a:pt x="226317" y="518477"/>
                      <a:pt x="224821" y="530430"/>
                    </a:cubicBezTo>
                    <a:cubicBezTo>
                      <a:pt x="224821" y="530430"/>
                      <a:pt x="224821" y="530430"/>
                      <a:pt x="214348" y="534913"/>
                    </a:cubicBezTo>
                    <a:cubicBezTo>
                      <a:pt x="214348" y="534913"/>
                      <a:pt x="214348" y="534913"/>
                      <a:pt x="203876" y="540890"/>
                    </a:cubicBezTo>
                    <a:cubicBezTo>
                      <a:pt x="203876" y="540890"/>
                      <a:pt x="203876" y="540890"/>
                      <a:pt x="190411" y="545372"/>
                    </a:cubicBezTo>
                    <a:cubicBezTo>
                      <a:pt x="190411" y="545372"/>
                      <a:pt x="190411" y="545372"/>
                      <a:pt x="185923" y="548360"/>
                    </a:cubicBezTo>
                    <a:cubicBezTo>
                      <a:pt x="185923" y="548360"/>
                      <a:pt x="185923" y="548360"/>
                      <a:pt x="179939" y="552843"/>
                    </a:cubicBezTo>
                    <a:cubicBezTo>
                      <a:pt x="179939" y="552843"/>
                      <a:pt x="179939" y="552843"/>
                      <a:pt x="175450" y="557325"/>
                    </a:cubicBezTo>
                    <a:cubicBezTo>
                      <a:pt x="175450" y="557325"/>
                      <a:pt x="175450" y="557325"/>
                      <a:pt x="172458" y="566290"/>
                    </a:cubicBezTo>
                    <a:cubicBezTo>
                      <a:pt x="172458" y="566290"/>
                      <a:pt x="172458" y="566290"/>
                      <a:pt x="164978" y="567785"/>
                    </a:cubicBezTo>
                    <a:cubicBezTo>
                      <a:pt x="164978" y="567785"/>
                      <a:pt x="164978" y="567785"/>
                      <a:pt x="154505" y="570773"/>
                    </a:cubicBezTo>
                    <a:cubicBezTo>
                      <a:pt x="154505" y="570773"/>
                      <a:pt x="154505" y="570773"/>
                      <a:pt x="147025" y="570773"/>
                    </a:cubicBezTo>
                    <a:cubicBezTo>
                      <a:pt x="147025" y="570773"/>
                      <a:pt x="147025" y="570773"/>
                      <a:pt x="139545" y="573761"/>
                    </a:cubicBezTo>
                    <a:cubicBezTo>
                      <a:pt x="139545" y="573761"/>
                      <a:pt x="139545" y="573761"/>
                      <a:pt x="129072" y="579738"/>
                    </a:cubicBezTo>
                    <a:cubicBezTo>
                      <a:pt x="129072" y="579738"/>
                      <a:pt x="129072" y="579738"/>
                      <a:pt x="132064" y="587209"/>
                    </a:cubicBezTo>
                    <a:cubicBezTo>
                      <a:pt x="132064" y="587209"/>
                      <a:pt x="132064" y="587209"/>
                      <a:pt x="129072" y="588703"/>
                    </a:cubicBezTo>
                    <a:cubicBezTo>
                      <a:pt x="129072" y="588703"/>
                      <a:pt x="129072" y="588703"/>
                      <a:pt x="121592" y="584220"/>
                    </a:cubicBezTo>
                    <a:cubicBezTo>
                      <a:pt x="121592" y="584220"/>
                      <a:pt x="121592" y="584220"/>
                      <a:pt x="114111" y="581232"/>
                    </a:cubicBezTo>
                    <a:cubicBezTo>
                      <a:pt x="114111" y="581232"/>
                      <a:pt x="114111" y="581232"/>
                      <a:pt x="108127" y="572267"/>
                    </a:cubicBezTo>
                    <a:cubicBezTo>
                      <a:pt x="108127" y="572267"/>
                      <a:pt x="108127" y="572267"/>
                      <a:pt x="106631" y="575255"/>
                    </a:cubicBezTo>
                    <a:cubicBezTo>
                      <a:pt x="106631" y="575255"/>
                      <a:pt x="106631" y="575255"/>
                      <a:pt x="106631" y="587209"/>
                    </a:cubicBezTo>
                    <a:cubicBezTo>
                      <a:pt x="106631" y="587209"/>
                      <a:pt x="106631" y="587209"/>
                      <a:pt x="97655" y="587209"/>
                    </a:cubicBezTo>
                    <a:cubicBezTo>
                      <a:pt x="97655" y="587209"/>
                      <a:pt x="97655" y="587209"/>
                      <a:pt x="97655" y="591691"/>
                    </a:cubicBezTo>
                    <a:cubicBezTo>
                      <a:pt x="97655" y="591691"/>
                      <a:pt x="97655" y="591691"/>
                      <a:pt x="88678" y="591691"/>
                    </a:cubicBezTo>
                    <a:cubicBezTo>
                      <a:pt x="88678" y="591691"/>
                      <a:pt x="88678" y="591691"/>
                      <a:pt x="88678" y="590197"/>
                    </a:cubicBezTo>
                    <a:cubicBezTo>
                      <a:pt x="88678" y="588703"/>
                      <a:pt x="84190" y="588703"/>
                      <a:pt x="84190" y="588703"/>
                    </a:cubicBezTo>
                    <a:cubicBezTo>
                      <a:pt x="84190" y="588703"/>
                      <a:pt x="84190" y="588703"/>
                      <a:pt x="78206" y="588703"/>
                    </a:cubicBezTo>
                    <a:cubicBezTo>
                      <a:pt x="78206" y="588703"/>
                      <a:pt x="78206" y="588703"/>
                      <a:pt x="70725" y="590197"/>
                    </a:cubicBezTo>
                    <a:cubicBezTo>
                      <a:pt x="70725" y="590197"/>
                      <a:pt x="70725" y="590197"/>
                      <a:pt x="61749" y="599162"/>
                    </a:cubicBezTo>
                    <a:cubicBezTo>
                      <a:pt x="61749" y="599162"/>
                      <a:pt x="61749" y="599162"/>
                      <a:pt x="45292" y="599162"/>
                    </a:cubicBezTo>
                    <a:cubicBezTo>
                      <a:pt x="45292" y="599162"/>
                      <a:pt x="45292" y="599162"/>
                      <a:pt x="30331" y="599162"/>
                    </a:cubicBezTo>
                    <a:cubicBezTo>
                      <a:pt x="30331" y="599162"/>
                      <a:pt x="30331" y="599162"/>
                      <a:pt x="30331" y="593185"/>
                    </a:cubicBezTo>
                    <a:cubicBezTo>
                      <a:pt x="30331" y="593185"/>
                      <a:pt x="30331" y="593185"/>
                      <a:pt x="40804" y="581232"/>
                    </a:cubicBezTo>
                    <a:cubicBezTo>
                      <a:pt x="40804" y="581232"/>
                      <a:pt x="40804" y="581232"/>
                      <a:pt x="58757" y="581232"/>
                    </a:cubicBezTo>
                    <a:cubicBezTo>
                      <a:pt x="58757" y="581232"/>
                      <a:pt x="58757" y="581232"/>
                      <a:pt x="66237" y="581232"/>
                    </a:cubicBezTo>
                    <a:cubicBezTo>
                      <a:pt x="66237" y="581232"/>
                      <a:pt x="66237" y="581232"/>
                      <a:pt x="73717" y="576750"/>
                    </a:cubicBezTo>
                    <a:cubicBezTo>
                      <a:pt x="73717" y="576750"/>
                      <a:pt x="73717" y="576750"/>
                      <a:pt x="84190" y="573761"/>
                    </a:cubicBezTo>
                    <a:cubicBezTo>
                      <a:pt x="84190" y="573761"/>
                      <a:pt x="84190" y="573761"/>
                      <a:pt x="88678" y="570773"/>
                    </a:cubicBezTo>
                    <a:cubicBezTo>
                      <a:pt x="88678" y="570773"/>
                      <a:pt x="88678" y="570773"/>
                      <a:pt x="93166" y="563302"/>
                    </a:cubicBezTo>
                    <a:cubicBezTo>
                      <a:pt x="93166" y="563302"/>
                      <a:pt x="93166" y="563302"/>
                      <a:pt x="102143" y="558820"/>
                    </a:cubicBezTo>
                    <a:cubicBezTo>
                      <a:pt x="102143" y="558820"/>
                      <a:pt x="102143" y="558820"/>
                      <a:pt x="115607" y="557325"/>
                    </a:cubicBezTo>
                    <a:cubicBezTo>
                      <a:pt x="115607" y="557325"/>
                      <a:pt x="115607" y="557325"/>
                      <a:pt x="123088" y="557325"/>
                    </a:cubicBezTo>
                    <a:cubicBezTo>
                      <a:pt x="123088" y="557325"/>
                      <a:pt x="123088" y="557325"/>
                      <a:pt x="129072" y="563302"/>
                    </a:cubicBezTo>
                    <a:cubicBezTo>
                      <a:pt x="129072" y="563302"/>
                      <a:pt x="129072" y="563302"/>
                      <a:pt x="135056" y="558820"/>
                    </a:cubicBezTo>
                    <a:cubicBezTo>
                      <a:pt x="135056" y="558820"/>
                      <a:pt x="135056" y="558820"/>
                      <a:pt x="141041" y="549855"/>
                    </a:cubicBezTo>
                    <a:cubicBezTo>
                      <a:pt x="141041" y="549855"/>
                      <a:pt x="141041" y="549855"/>
                      <a:pt x="148521" y="542384"/>
                    </a:cubicBezTo>
                    <a:cubicBezTo>
                      <a:pt x="148521" y="542384"/>
                      <a:pt x="148521" y="542384"/>
                      <a:pt x="156001" y="537901"/>
                    </a:cubicBezTo>
                    <a:cubicBezTo>
                      <a:pt x="156001" y="537901"/>
                      <a:pt x="156001" y="537901"/>
                      <a:pt x="170962" y="534913"/>
                    </a:cubicBezTo>
                    <a:cubicBezTo>
                      <a:pt x="170962" y="534913"/>
                      <a:pt x="170962" y="534913"/>
                      <a:pt x="176946" y="528936"/>
                    </a:cubicBezTo>
                    <a:cubicBezTo>
                      <a:pt x="176946" y="528936"/>
                      <a:pt x="176946" y="528936"/>
                      <a:pt x="184427" y="521465"/>
                    </a:cubicBezTo>
                    <a:cubicBezTo>
                      <a:pt x="184427" y="521465"/>
                      <a:pt x="184427" y="521465"/>
                      <a:pt x="193403" y="513994"/>
                    </a:cubicBezTo>
                    <a:cubicBezTo>
                      <a:pt x="193403" y="513994"/>
                      <a:pt x="193403" y="513994"/>
                      <a:pt x="200884" y="509512"/>
                    </a:cubicBezTo>
                    <a:cubicBezTo>
                      <a:pt x="200884" y="509512"/>
                      <a:pt x="200884" y="509512"/>
                      <a:pt x="203876" y="500547"/>
                    </a:cubicBezTo>
                    <a:cubicBezTo>
                      <a:pt x="203876" y="500547"/>
                      <a:pt x="203876" y="500547"/>
                      <a:pt x="205372" y="487099"/>
                    </a:cubicBezTo>
                    <a:cubicBezTo>
                      <a:pt x="205372" y="487099"/>
                      <a:pt x="205372" y="487099"/>
                      <a:pt x="208364" y="478134"/>
                    </a:cubicBezTo>
                    <a:cubicBezTo>
                      <a:pt x="208364" y="478134"/>
                      <a:pt x="208364" y="478134"/>
                      <a:pt x="209860" y="475146"/>
                    </a:cubicBezTo>
                    <a:cubicBezTo>
                      <a:pt x="209860" y="475146"/>
                      <a:pt x="209860" y="475146"/>
                      <a:pt x="217340" y="464687"/>
                    </a:cubicBezTo>
                    <a:cubicBezTo>
                      <a:pt x="217340" y="464687"/>
                      <a:pt x="217340" y="464687"/>
                      <a:pt x="212852" y="464687"/>
                    </a:cubicBezTo>
                    <a:cubicBezTo>
                      <a:pt x="212852" y="464687"/>
                      <a:pt x="212852" y="464687"/>
                      <a:pt x="205372" y="466181"/>
                    </a:cubicBezTo>
                    <a:cubicBezTo>
                      <a:pt x="205372" y="466181"/>
                      <a:pt x="205372" y="466181"/>
                      <a:pt x="200884" y="466181"/>
                    </a:cubicBezTo>
                    <a:cubicBezTo>
                      <a:pt x="200884" y="466181"/>
                      <a:pt x="200884" y="466181"/>
                      <a:pt x="193403" y="464687"/>
                    </a:cubicBezTo>
                    <a:cubicBezTo>
                      <a:pt x="193403" y="464687"/>
                      <a:pt x="193403" y="464687"/>
                      <a:pt x="190411" y="461699"/>
                    </a:cubicBezTo>
                    <a:cubicBezTo>
                      <a:pt x="190411" y="461699"/>
                      <a:pt x="190411" y="461699"/>
                      <a:pt x="197891" y="454228"/>
                    </a:cubicBezTo>
                    <a:cubicBezTo>
                      <a:pt x="197891" y="454228"/>
                      <a:pt x="197891" y="454228"/>
                      <a:pt x="190411" y="455722"/>
                    </a:cubicBezTo>
                    <a:cubicBezTo>
                      <a:pt x="190411" y="455722"/>
                      <a:pt x="190411" y="455722"/>
                      <a:pt x="185923" y="460204"/>
                    </a:cubicBezTo>
                    <a:cubicBezTo>
                      <a:pt x="185923" y="460204"/>
                      <a:pt x="185923" y="460204"/>
                      <a:pt x="182931" y="470664"/>
                    </a:cubicBezTo>
                    <a:cubicBezTo>
                      <a:pt x="182931" y="470664"/>
                      <a:pt x="182931" y="470664"/>
                      <a:pt x="178442" y="475146"/>
                    </a:cubicBezTo>
                    <a:cubicBezTo>
                      <a:pt x="178442" y="475146"/>
                      <a:pt x="178442" y="475146"/>
                      <a:pt x="176946" y="470664"/>
                    </a:cubicBezTo>
                    <a:cubicBezTo>
                      <a:pt x="176946" y="470664"/>
                      <a:pt x="176946" y="470664"/>
                      <a:pt x="172458" y="464687"/>
                    </a:cubicBezTo>
                    <a:cubicBezTo>
                      <a:pt x="172458" y="464687"/>
                      <a:pt x="172458" y="464687"/>
                      <a:pt x="164978" y="457216"/>
                    </a:cubicBezTo>
                    <a:cubicBezTo>
                      <a:pt x="164978" y="457216"/>
                      <a:pt x="164978" y="457216"/>
                      <a:pt x="153009" y="449745"/>
                    </a:cubicBezTo>
                    <a:cubicBezTo>
                      <a:pt x="153009" y="449745"/>
                      <a:pt x="153009" y="449745"/>
                      <a:pt x="150017" y="449745"/>
                    </a:cubicBezTo>
                    <a:cubicBezTo>
                      <a:pt x="150017" y="449745"/>
                      <a:pt x="150017" y="449745"/>
                      <a:pt x="139545" y="457216"/>
                    </a:cubicBezTo>
                    <a:cubicBezTo>
                      <a:pt x="139545" y="457216"/>
                      <a:pt x="139545" y="457216"/>
                      <a:pt x="133560" y="457216"/>
                    </a:cubicBezTo>
                    <a:cubicBezTo>
                      <a:pt x="133560" y="457216"/>
                      <a:pt x="133560" y="457216"/>
                      <a:pt x="124584" y="457216"/>
                    </a:cubicBezTo>
                    <a:cubicBezTo>
                      <a:pt x="124584" y="457216"/>
                      <a:pt x="124584" y="457216"/>
                      <a:pt x="126080" y="437792"/>
                    </a:cubicBezTo>
                    <a:cubicBezTo>
                      <a:pt x="126080" y="437792"/>
                      <a:pt x="126080" y="437792"/>
                      <a:pt x="127576" y="431815"/>
                    </a:cubicBezTo>
                    <a:cubicBezTo>
                      <a:pt x="127576" y="431815"/>
                      <a:pt x="127576" y="431815"/>
                      <a:pt x="132064" y="425838"/>
                    </a:cubicBezTo>
                    <a:cubicBezTo>
                      <a:pt x="132064" y="425838"/>
                      <a:pt x="132064" y="425838"/>
                      <a:pt x="132064" y="418368"/>
                    </a:cubicBezTo>
                    <a:cubicBezTo>
                      <a:pt x="132064" y="418368"/>
                      <a:pt x="132064" y="418368"/>
                      <a:pt x="130568" y="406414"/>
                    </a:cubicBezTo>
                    <a:cubicBezTo>
                      <a:pt x="130568" y="406414"/>
                      <a:pt x="130568" y="406414"/>
                      <a:pt x="127576" y="394461"/>
                    </a:cubicBezTo>
                    <a:cubicBezTo>
                      <a:pt x="127576" y="394461"/>
                      <a:pt x="127576" y="394461"/>
                      <a:pt x="124584" y="397449"/>
                    </a:cubicBezTo>
                    <a:cubicBezTo>
                      <a:pt x="124584" y="397449"/>
                      <a:pt x="124584" y="397449"/>
                      <a:pt x="118600" y="403426"/>
                    </a:cubicBezTo>
                    <a:cubicBezTo>
                      <a:pt x="118600" y="403426"/>
                      <a:pt x="118600" y="403426"/>
                      <a:pt x="114111" y="406414"/>
                    </a:cubicBezTo>
                    <a:cubicBezTo>
                      <a:pt x="114111" y="406414"/>
                      <a:pt x="114111" y="406414"/>
                      <a:pt x="109623" y="406414"/>
                    </a:cubicBezTo>
                    <a:cubicBezTo>
                      <a:pt x="109623" y="406414"/>
                      <a:pt x="109623" y="406414"/>
                      <a:pt x="105135" y="401932"/>
                    </a:cubicBezTo>
                    <a:cubicBezTo>
                      <a:pt x="105135" y="401932"/>
                      <a:pt x="105135" y="401932"/>
                      <a:pt x="102143" y="401932"/>
                    </a:cubicBezTo>
                    <a:cubicBezTo>
                      <a:pt x="102143" y="401932"/>
                      <a:pt x="102143" y="401932"/>
                      <a:pt x="96158" y="398943"/>
                    </a:cubicBezTo>
                    <a:cubicBezTo>
                      <a:pt x="96158" y="398943"/>
                      <a:pt x="96158" y="398943"/>
                      <a:pt x="91670" y="394461"/>
                    </a:cubicBezTo>
                    <a:cubicBezTo>
                      <a:pt x="91670" y="394461"/>
                      <a:pt x="91670" y="394461"/>
                      <a:pt x="87182" y="391473"/>
                    </a:cubicBezTo>
                    <a:cubicBezTo>
                      <a:pt x="87182" y="391473"/>
                      <a:pt x="87182" y="391473"/>
                      <a:pt x="82694" y="386990"/>
                    </a:cubicBezTo>
                    <a:cubicBezTo>
                      <a:pt x="82694" y="386990"/>
                      <a:pt x="82694" y="386990"/>
                      <a:pt x="81198" y="382508"/>
                    </a:cubicBezTo>
                    <a:cubicBezTo>
                      <a:pt x="81198" y="382508"/>
                      <a:pt x="81198" y="382508"/>
                      <a:pt x="79702" y="372048"/>
                    </a:cubicBezTo>
                    <a:cubicBezTo>
                      <a:pt x="79702" y="372048"/>
                      <a:pt x="79702" y="372048"/>
                      <a:pt x="85686" y="367566"/>
                    </a:cubicBezTo>
                    <a:cubicBezTo>
                      <a:pt x="85686" y="367566"/>
                      <a:pt x="85686" y="367566"/>
                      <a:pt x="91670" y="367566"/>
                    </a:cubicBezTo>
                    <a:cubicBezTo>
                      <a:pt x="91670" y="367566"/>
                      <a:pt x="91670" y="367566"/>
                      <a:pt x="99151" y="367566"/>
                    </a:cubicBezTo>
                    <a:cubicBezTo>
                      <a:pt x="99151" y="367566"/>
                      <a:pt x="99151" y="367566"/>
                      <a:pt x="106631" y="372048"/>
                    </a:cubicBezTo>
                    <a:cubicBezTo>
                      <a:pt x="106631" y="372048"/>
                      <a:pt x="106631" y="372048"/>
                      <a:pt x="109623" y="364578"/>
                    </a:cubicBezTo>
                    <a:cubicBezTo>
                      <a:pt x="109623" y="364578"/>
                      <a:pt x="109623" y="364578"/>
                      <a:pt x="105135" y="360095"/>
                    </a:cubicBezTo>
                    <a:cubicBezTo>
                      <a:pt x="105135" y="360095"/>
                      <a:pt x="105135" y="360095"/>
                      <a:pt x="103639" y="360095"/>
                    </a:cubicBezTo>
                    <a:cubicBezTo>
                      <a:pt x="103639" y="360095"/>
                      <a:pt x="103639" y="360095"/>
                      <a:pt x="96158" y="360095"/>
                    </a:cubicBezTo>
                    <a:cubicBezTo>
                      <a:pt x="96158" y="360095"/>
                      <a:pt x="96158" y="360095"/>
                      <a:pt x="91670" y="360095"/>
                    </a:cubicBezTo>
                    <a:cubicBezTo>
                      <a:pt x="91670" y="360095"/>
                      <a:pt x="91670" y="360095"/>
                      <a:pt x="82694" y="354118"/>
                    </a:cubicBezTo>
                    <a:cubicBezTo>
                      <a:pt x="82694" y="354118"/>
                      <a:pt x="82694" y="354118"/>
                      <a:pt x="79702" y="348142"/>
                    </a:cubicBezTo>
                    <a:cubicBezTo>
                      <a:pt x="79702" y="348142"/>
                      <a:pt x="79702" y="348142"/>
                      <a:pt x="76710" y="340671"/>
                    </a:cubicBezTo>
                    <a:cubicBezTo>
                      <a:pt x="76710" y="340671"/>
                      <a:pt x="76710" y="340671"/>
                      <a:pt x="73717" y="333200"/>
                    </a:cubicBezTo>
                    <a:cubicBezTo>
                      <a:pt x="73717" y="333200"/>
                      <a:pt x="73717" y="333200"/>
                      <a:pt x="73717" y="330212"/>
                    </a:cubicBezTo>
                    <a:cubicBezTo>
                      <a:pt x="73717" y="330212"/>
                      <a:pt x="73717" y="330212"/>
                      <a:pt x="76710" y="327223"/>
                    </a:cubicBezTo>
                    <a:cubicBezTo>
                      <a:pt x="76710" y="327223"/>
                      <a:pt x="76710" y="327223"/>
                      <a:pt x="81198" y="319752"/>
                    </a:cubicBezTo>
                    <a:cubicBezTo>
                      <a:pt x="81198" y="319752"/>
                      <a:pt x="81198" y="319752"/>
                      <a:pt x="88678" y="310787"/>
                    </a:cubicBezTo>
                    <a:cubicBezTo>
                      <a:pt x="88678" y="310787"/>
                      <a:pt x="88678" y="310787"/>
                      <a:pt x="97655" y="304811"/>
                    </a:cubicBezTo>
                    <a:cubicBezTo>
                      <a:pt x="97655" y="304811"/>
                      <a:pt x="97655" y="304811"/>
                      <a:pt x="103639" y="297340"/>
                    </a:cubicBezTo>
                    <a:cubicBezTo>
                      <a:pt x="103639" y="297340"/>
                      <a:pt x="103639" y="297340"/>
                      <a:pt x="105135" y="289869"/>
                    </a:cubicBezTo>
                    <a:cubicBezTo>
                      <a:pt x="105135" y="289869"/>
                      <a:pt x="105135" y="289869"/>
                      <a:pt x="112615" y="282398"/>
                    </a:cubicBezTo>
                    <a:cubicBezTo>
                      <a:pt x="112615" y="282398"/>
                      <a:pt x="112615" y="282398"/>
                      <a:pt x="118600" y="280904"/>
                    </a:cubicBezTo>
                    <a:cubicBezTo>
                      <a:pt x="118600" y="280904"/>
                      <a:pt x="118600" y="280904"/>
                      <a:pt x="123088" y="283892"/>
                    </a:cubicBezTo>
                    <a:cubicBezTo>
                      <a:pt x="123088" y="283892"/>
                      <a:pt x="123088" y="283892"/>
                      <a:pt x="127576" y="289869"/>
                    </a:cubicBezTo>
                    <a:cubicBezTo>
                      <a:pt x="127576" y="289869"/>
                      <a:pt x="127576" y="289869"/>
                      <a:pt x="130568" y="289869"/>
                    </a:cubicBezTo>
                    <a:cubicBezTo>
                      <a:pt x="130568" y="289869"/>
                      <a:pt x="130568" y="289869"/>
                      <a:pt x="136552" y="289869"/>
                    </a:cubicBezTo>
                    <a:cubicBezTo>
                      <a:pt x="136552" y="289869"/>
                      <a:pt x="136552" y="289869"/>
                      <a:pt x="139545" y="289869"/>
                    </a:cubicBezTo>
                    <a:cubicBezTo>
                      <a:pt x="139545" y="289869"/>
                      <a:pt x="139545" y="289869"/>
                      <a:pt x="144033" y="283892"/>
                    </a:cubicBezTo>
                    <a:cubicBezTo>
                      <a:pt x="144033" y="283892"/>
                      <a:pt x="144033" y="283892"/>
                      <a:pt x="148521" y="283892"/>
                    </a:cubicBezTo>
                    <a:cubicBezTo>
                      <a:pt x="148521" y="283892"/>
                      <a:pt x="148521" y="283892"/>
                      <a:pt x="150017" y="280904"/>
                    </a:cubicBezTo>
                    <a:cubicBezTo>
                      <a:pt x="150017" y="280904"/>
                      <a:pt x="150017" y="280904"/>
                      <a:pt x="153009" y="276422"/>
                    </a:cubicBezTo>
                    <a:cubicBezTo>
                      <a:pt x="153009" y="276422"/>
                      <a:pt x="153009" y="276422"/>
                      <a:pt x="154505" y="280904"/>
                    </a:cubicBezTo>
                    <a:cubicBezTo>
                      <a:pt x="154505" y="280904"/>
                      <a:pt x="154505" y="280904"/>
                      <a:pt x="158994" y="280904"/>
                    </a:cubicBezTo>
                    <a:cubicBezTo>
                      <a:pt x="158994" y="280904"/>
                      <a:pt x="158994" y="280904"/>
                      <a:pt x="161986" y="280904"/>
                    </a:cubicBezTo>
                    <a:cubicBezTo>
                      <a:pt x="161986" y="280904"/>
                      <a:pt x="161986" y="280904"/>
                      <a:pt x="167970" y="280904"/>
                    </a:cubicBezTo>
                    <a:cubicBezTo>
                      <a:pt x="167970" y="280904"/>
                      <a:pt x="167970" y="280904"/>
                      <a:pt x="172458" y="276422"/>
                    </a:cubicBezTo>
                    <a:cubicBezTo>
                      <a:pt x="172458" y="276422"/>
                      <a:pt x="172458" y="276422"/>
                      <a:pt x="176946" y="276422"/>
                    </a:cubicBezTo>
                    <a:cubicBezTo>
                      <a:pt x="176946" y="276422"/>
                      <a:pt x="176946" y="276422"/>
                      <a:pt x="178442" y="265962"/>
                    </a:cubicBezTo>
                    <a:cubicBezTo>
                      <a:pt x="178442" y="265962"/>
                      <a:pt x="178442" y="265962"/>
                      <a:pt x="175450" y="258491"/>
                    </a:cubicBezTo>
                    <a:cubicBezTo>
                      <a:pt x="175450" y="258491"/>
                      <a:pt x="175450" y="258491"/>
                      <a:pt x="172458" y="246538"/>
                    </a:cubicBezTo>
                    <a:cubicBezTo>
                      <a:pt x="172458" y="246538"/>
                      <a:pt x="172458" y="246538"/>
                      <a:pt x="178442" y="246538"/>
                    </a:cubicBezTo>
                    <a:cubicBezTo>
                      <a:pt x="178442" y="246538"/>
                      <a:pt x="178442" y="246538"/>
                      <a:pt x="184427" y="240561"/>
                    </a:cubicBezTo>
                    <a:cubicBezTo>
                      <a:pt x="184427" y="240561"/>
                      <a:pt x="184427" y="240561"/>
                      <a:pt x="182931" y="231596"/>
                    </a:cubicBezTo>
                    <a:cubicBezTo>
                      <a:pt x="182931" y="231596"/>
                      <a:pt x="182931" y="231596"/>
                      <a:pt x="173954" y="230102"/>
                    </a:cubicBezTo>
                    <a:cubicBezTo>
                      <a:pt x="173954" y="230102"/>
                      <a:pt x="173954" y="230102"/>
                      <a:pt x="169466" y="230102"/>
                    </a:cubicBezTo>
                    <a:cubicBezTo>
                      <a:pt x="169466" y="230102"/>
                      <a:pt x="169466" y="230102"/>
                      <a:pt x="164978" y="231596"/>
                    </a:cubicBezTo>
                    <a:cubicBezTo>
                      <a:pt x="164978" y="231596"/>
                      <a:pt x="164978" y="231596"/>
                      <a:pt x="160490" y="234585"/>
                    </a:cubicBezTo>
                    <a:cubicBezTo>
                      <a:pt x="160490" y="234585"/>
                      <a:pt x="160490" y="234585"/>
                      <a:pt x="157497" y="240561"/>
                    </a:cubicBezTo>
                    <a:cubicBezTo>
                      <a:pt x="157497" y="240561"/>
                      <a:pt x="157497" y="240561"/>
                      <a:pt x="153009" y="240561"/>
                    </a:cubicBezTo>
                    <a:cubicBezTo>
                      <a:pt x="153009" y="240561"/>
                      <a:pt x="153009" y="240561"/>
                      <a:pt x="148521" y="231596"/>
                    </a:cubicBezTo>
                    <a:cubicBezTo>
                      <a:pt x="148521" y="231596"/>
                      <a:pt x="148521" y="231596"/>
                      <a:pt x="136552" y="231596"/>
                    </a:cubicBezTo>
                    <a:cubicBezTo>
                      <a:pt x="136552" y="231596"/>
                      <a:pt x="136552" y="231596"/>
                      <a:pt x="123088" y="231596"/>
                    </a:cubicBezTo>
                    <a:cubicBezTo>
                      <a:pt x="123088" y="231596"/>
                      <a:pt x="123088" y="231596"/>
                      <a:pt x="112615" y="228608"/>
                    </a:cubicBezTo>
                    <a:cubicBezTo>
                      <a:pt x="112615" y="228608"/>
                      <a:pt x="112615" y="228608"/>
                      <a:pt x="102143" y="224125"/>
                    </a:cubicBezTo>
                    <a:cubicBezTo>
                      <a:pt x="102143" y="224125"/>
                      <a:pt x="102143" y="224125"/>
                      <a:pt x="96158" y="216654"/>
                    </a:cubicBezTo>
                    <a:cubicBezTo>
                      <a:pt x="96158" y="216654"/>
                      <a:pt x="96158" y="216654"/>
                      <a:pt x="94662" y="201713"/>
                    </a:cubicBezTo>
                    <a:cubicBezTo>
                      <a:pt x="94662" y="201713"/>
                      <a:pt x="94662" y="201713"/>
                      <a:pt x="102143" y="198724"/>
                    </a:cubicBezTo>
                    <a:cubicBezTo>
                      <a:pt x="102143" y="198724"/>
                      <a:pt x="102143" y="198724"/>
                      <a:pt x="106631" y="195736"/>
                    </a:cubicBezTo>
                    <a:cubicBezTo>
                      <a:pt x="106631" y="195736"/>
                      <a:pt x="106631" y="195736"/>
                      <a:pt x="96158" y="191254"/>
                    </a:cubicBezTo>
                    <a:cubicBezTo>
                      <a:pt x="96158" y="191254"/>
                      <a:pt x="96158" y="191254"/>
                      <a:pt x="90174" y="186771"/>
                    </a:cubicBezTo>
                    <a:cubicBezTo>
                      <a:pt x="90174" y="186771"/>
                      <a:pt x="90174" y="186771"/>
                      <a:pt x="82694" y="180794"/>
                    </a:cubicBezTo>
                    <a:cubicBezTo>
                      <a:pt x="82694" y="180794"/>
                      <a:pt x="82694" y="180794"/>
                      <a:pt x="81198" y="177806"/>
                    </a:cubicBezTo>
                    <a:cubicBezTo>
                      <a:pt x="81198" y="177806"/>
                      <a:pt x="81198" y="177806"/>
                      <a:pt x="87182" y="173324"/>
                    </a:cubicBezTo>
                    <a:cubicBezTo>
                      <a:pt x="87182" y="173324"/>
                      <a:pt x="87182" y="173324"/>
                      <a:pt x="91670" y="173324"/>
                    </a:cubicBezTo>
                    <a:cubicBezTo>
                      <a:pt x="91670" y="173324"/>
                      <a:pt x="91670" y="173324"/>
                      <a:pt x="100647" y="171829"/>
                    </a:cubicBezTo>
                    <a:cubicBezTo>
                      <a:pt x="100647" y="171829"/>
                      <a:pt x="100647" y="171829"/>
                      <a:pt x="112615" y="164359"/>
                    </a:cubicBezTo>
                    <a:cubicBezTo>
                      <a:pt x="112615" y="164359"/>
                      <a:pt x="112615" y="164359"/>
                      <a:pt x="114111" y="167347"/>
                    </a:cubicBezTo>
                    <a:cubicBezTo>
                      <a:pt x="114111" y="167347"/>
                      <a:pt x="114111" y="167347"/>
                      <a:pt x="121592" y="164359"/>
                    </a:cubicBezTo>
                    <a:cubicBezTo>
                      <a:pt x="121592" y="164359"/>
                      <a:pt x="121592" y="164359"/>
                      <a:pt x="121592" y="162864"/>
                    </a:cubicBezTo>
                    <a:cubicBezTo>
                      <a:pt x="121592" y="162864"/>
                      <a:pt x="121592" y="162864"/>
                      <a:pt x="126080" y="161370"/>
                    </a:cubicBezTo>
                    <a:cubicBezTo>
                      <a:pt x="126080" y="161370"/>
                      <a:pt x="126080" y="161370"/>
                      <a:pt x="135056" y="159876"/>
                    </a:cubicBezTo>
                    <a:cubicBezTo>
                      <a:pt x="135056" y="159876"/>
                      <a:pt x="135056" y="159876"/>
                      <a:pt x="145529" y="159876"/>
                    </a:cubicBezTo>
                    <a:cubicBezTo>
                      <a:pt x="145529" y="159876"/>
                      <a:pt x="145529" y="159876"/>
                      <a:pt x="150017" y="162864"/>
                    </a:cubicBezTo>
                    <a:cubicBezTo>
                      <a:pt x="150017" y="162864"/>
                      <a:pt x="150017" y="162864"/>
                      <a:pt x="147025" y="170335"/>
                    </a:cubicBezTo>
                    <a:cubicBezTo>
                      <a:pt x="147025" y="170335"/>
                      <a:pt x="147025" y="170335"/>
                      <a:pt x="147025" y="173324"/>
                    </a:cubicBezTo>
                    <a:cubicBezTo>
                      <a:pt x="147025" y="173324"/>
                      <a:pt x="147025" y="173324"/>
                      <a:pt x="151513" y="176312"/>
                    </a:cubicBezTo>
                    <a:cubicBezTo>
                      <a:pt x="151513" y="176312"/>
                      <a:pt x="151513" y="176312"/>
                      <a:pt x="156001" y="180794"/>
                    </a:cubicBezTo>
                    <a:cubicBezTo>
                      <a:pt x="156001" y="180794"/>
                      <a:pt x="156001" y="180794"/>
                      <a:pt x="164978" y="180794"/>
                    </a:cubicBezTo>
                    <a:cubicBezTo>
                      <a:pt x="164978" y="180794"/>
                      <a:pt x="164978" y="180794"/>
                      <a:pt x="176946" y="183783"/>
                    </a:cubicBezTo>
                    <a:cubicBezTo>
                      <a:pt x="176946" y="183783"/>
                      <a:pt x="176946" y="183783"/>
                      <a:pt x="185923" y="179300"/>
                    </a:cubicBezTo>
                    <a:cubicBezTo>
                      <a:pt x="185923" y="179300"/>
                      <a:pt x="185923" y="179300"/>
                      <a:pt x="191907" y="173324"/>
                    </a:cubicBezTo>
                    <a:cubicBezTo>
                      <a:pt x="191907" y="173324"/>
                      <a:pt x="191907" y="173324"/>
                      <a:pt x="199387" y="168841"/>
                    </a:cubicBezTo>
                    <a:cubicBezTo>
                      <a:pt x="199387" y="168841"/>
                      <a:pt x="193403" y="165853"/>
                      <a:pt x="191907" y="165853"/>
                    </a:cubicBezTo>
                    <a:cubicBezTo>
                      <a:pt x="188915" y="165853"/>
                      <a:pt x="185923" y="162864"/>
                      <a:pt x="185923" y="162864"/>
                    </a:cubicBezTo>
                    <a:cubicBezTo>
                      <a:pt x="185923" y="162864"/>
                      <a:pt x="185923" y="162864"/>
                      <a:pt x="181435" y="159876"/>
                    </a:cubicBezTo>
                    <a:cubicBezTo>
                      <a:pt x="181435" y="159876"/>
                      <a:pt x="181435" y="159876"/>
                      <a:pt x="181435" y="153899"/>
                    </a:cubicBezTo>
                    <a:cubicBezTo>
                      <a:pt x="181435" y="153899"/>
                      <a:pt x="181435" y="153899"/>
                      <a:pt x="179939" y="146428"/>
                    </a:cubicBezTo>
                    <a:cubicBezTo>
                      <a:pt x="179939" y="146428"/>
                      <a:pt x="179939" y="146428"/>
                      <a:pt x="157497" y="140452"/>
                    </a:cubicBezTo>
                    <a:cubicBezTo>
                      <a:pt x="157497" y="140452"/>
                      <a:pt x="157497" y="140452"/>
                      <a:pt x="157497" y="118039"/>
                    </a:cubicBezTo>
                    <a:cubicBezTo>
                      <a:pt x="157497" y="118039"/>
                      <a:pt x="157497" y="118039"/>
                      <a:pt x="147025" y="107580"/>
                    </a:cubicBezTo>
                    <a:cubicBezTo>
                      <a:pt x="147025" y="107580"/>
                      <a:pt x="147025" y="107580"/>
                      <a:pt x="126080" y="85168"/>
                    </a:cubicBezTo>
                    <a:cubicBezTo>
                      <a:pt x="126080" y="85168"/>
                      <a:pt x="126080" y="85168"/>
                      <a:pt x="129072" y="85168"/>
                    </a:cubicBezTo>
                    <a:cubicBezTo>
                      <a:pt x="129072" y="85168"/>
                      <a:pt x="129072" y="85168"/>
                      <a:pt x="129072" y="80685"/>
                    </a:cubicBezTo>
                    <a:cubicBezTo>
                      <a:pt x="129072" y="80685"/>
                      <a:pt x="129072" y="80685"/>
                      <a:pt x="136552" y="80685"/>
                    </a:cubicBezTo>
                    <a:cubicBezTo>
                      <a:pt x="136552" y="80685"/>
                      <a:pt x="136552" y="80685"/>
                      <a:pt x="136552" y="74708"/>
                    </a:cubicBezTo>
                    <a:cubicBezTo>
                      <a:pt x="136552" y="74708"/>
                      <a:pt x="136552" y="74708"/>
                      <a:pt x="138048" y="67238"/>
                    </a:cubicBezTo>
                    <a:cubicBezTo>
                      <a:pt x="138048" y="67238"/>
                      <a:pt x="138048" y="67238"/>
                      <a:pt x="142537" y="67238"/>
                    </a:cubicBezTo>
                    <a:cubicBezTo>
                      <a:pt x="142537" y="67238"/>
                      <a:pt x="142537" y="67238"/>
                      <a:pt x="147025" y="70226"/>
                    </a:cubicBezTo>
                    <a:cubicBezTo>
                      <a:pt x="147025" y="70226"/>
                      <a:pt x="147025" y="70226"/>
                      <a:pt x="154505" y="70226"/>
                    </a:cubicBezTo>
                    <a:cubicBezTo>
                      <a:pt x="154505" y="70226"/>
                      <a:pt x="154505" y="70226"/>
                      <a:pt x="157497" y="70226"/>
                    </a:cubicBezTo>
                    <a:cubicBezTo>
                      <a:pt x="157497" y="70226"/>
                      <a:pt x="157497" y="70226"/>
                      <a:pt x="164978" y="70226"/>
                    </a:cubicBezTo>
                    <a:cubicBezTo>
                      <a:pt x="164978" y="70226"/>
                      <a:pt x="164978" y="70226"/>
                      <a:pt x="178442" y="65743"/>
                    </a:cubicBezTo>
                    <a:cubicBezTo>
                      <a:pt x="178442" y="65743"/>
                      <a:pt x="178442" y="65743"/>
                      <a:pt x="182931" y="61261"/>
                    </a:cubicBezTo>
                    <a:cubicBezTo>
                      <a:pt x="182931" y="61261"/>
                      <a:pt x="182931" y="61261"/>
                      <a:pt x="187419" y="53790"/>
                    </a:cubicBezTo>
                    <a:cubicBezTo>
                      <a:pt x="187419" y="53790"/>
                      <a:pt x="187419" y="53790"/>
                      <a:pt x="187419" y="41837"/>
                    </a:cubicBezTo>
                    <a:cubicBezTo>
                      <a:pt x="187419" y="41837"/>
                      <a:pt x="187419" y="41837"/>
                      <a:pt x="191907" y="41837"/>
                    </a:cubicBezTo>
                    <a:cubicBezTo>
                      <a:pt x="191907" y="41837"/>
                      <a:pt x="191907" y="41837"/>
                      <a:pt x="196395" y="37354"/>
                    </a:cubicBezTo>
                    <a:cubicBezTo>
                      <a:pt x="196395" y="37354"/>
                      <a:pt x="196395" y="37354"/>
                      <a:pt x="205372" y="29883"/>
                    </a:cubicBezTo>
                    <a:cubicBezTo>
                      <a:pt x="205372" y="29883"/>
                      <a:pt x="205372" y="29883"/>
                      <a:pt x="221829" y="26895"/>
                    </a:cubicBezTo>
                    <a:cubicBezTo>
                      <a:pt x="221829" y="26895"/>
                      <a:pt x="221829" y="26895"/>
                      <a:pt x="227813" y="19424"/>
                    </a:cubicBezTo>
                    <a:cubicBezTo>
                      <a:pt x="227813" y="19424"/>
                      <a:pt x="227813" y="19424"/>
                      <a:pt x="233797" y="16436"/>
                    </a:cubicBezTo>
                    <a:cubicBezTo>
                      <a:pt x="233797" y="16436"/>
                      <a:pt x="233797" y="16436"/>
                      <a:pt x="238285" y="11953"/>
                    </a:cubicBezTo>
                    <a:cubicBezTo>
                      <a:pt x="238285" y="11953"/>
                      <a:pt x="238285" y="11953"/>
                      <a:pt x="262223" y="13447"/>
                    </a:cubicBezTo>
                    <a:cubicBezTo>
                      <a:pt x="262223" y="13447"/>
                      <a:pt x="262223" y="13447"/>
                      <a:pt x="265215" y="5977"/>
                    </a:cubicBezTo>
                    <a:cubicBezTo>
                      <a:pt x="265215" y="5977"/>
                      <a:pt x="265215" y="5977"/>
                      <a:pt x="27718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4FED8F6-8AB1-444A-B491-F0278F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674" y="10851966"/>
                <a:ext cx="1751655" cy="1113187"/>
              </a:xfrm>
              <a:custGeom>
                <a:avLst/>
                <a:gdLst>
                  <a:gd name="connsiteX0" fmla="*/ 373837 w 470138"/>
                  <a:gd name="connsiteY0" fmla="*/ 178512 h 298698"/>
                  <a:gd name="connsiteX1" fmla="*/ 376847 w 470138"/>
                  <a:gd name="connsiteY1" fmla="*/ 178512 h 298698"/>
                  <a:gd name="connsiteX2" fmla="*/ 382865 w 470138"/>
                  <a:gd name="connsiteY2" fmla="*/ 178512 h 298698"/>
                  <a:gd name="connsiteX3" fmla="*/ 391894 w 470138"/>
                  <a:gd name="connsiteY3" fmla="*/ 184447 h 298698"/>
                  <a:gd name="connsiteX4" fmla="*/ 399417 w 470138"/>
                  <a:gd name="connsiteY4" fmla="*/ 191866 h 298698"/>
                  <a:gd name="connsiteX5" fmla="*/ 405436 w 470138"/>
                  <a:gd name="connsiteY5" fmla="*/ 193350 h 298698"/>
                  <a:gd name="connsiteX6" fmla="*/ 409950 w 470138"/>
                  <a:gd name="connsiteY6" fmla="*/ 193350 h 298698"/>
                  <a:gd name="connsiteX7" fmla="*/ 417474 w 470138"/>
                  <a:gd name="connsiteY7" fmla="*/ 193350 h 298698"/>
                  <a:gd name="connsiteX8" fmla="*/ 432521 w 470138"/>
                  <a:gd name="connsiteY8" fmla="*/ 199285 h 298698"/>
                  <a:gd name="connsiteX9" fmla="*/ 441549 w 470138"/>
                  <a:gd name="connsiteY9" fmla="*/ 206704 h 298698"/>
                  <a:gd name="connsiteX10" fmla="*/ 441549 w 470138"/>
                  <a:gd name="connsiteY10" fmla="*/ 212639 h 298698"/>
                  <a:gd name="connsiteX11" fmla="*/ 444558 w 470138"/>
                  <a:gd name="connsiteY11" fmla="*/ 225993 h 298698"/>
                  <a:gd name="connsiteX12" fmla="*/ 449072 w 470138"/>
                  <a:gd name="connsiteY12" fmla="*/ 225993 h 298698"/>
                  <a:gd name="connsiteX13" fmla="*/ 452082 w 470138"/>
                  <a:gd name="connsiteY13" fmla="*/ 225993 h 298698"/>
                  <a:gd name="connsiteX14" fmla="*/ 452082 w 470138"/>
                  <a:gd name="connsiteY14" fmla="*/ 234896 h 298698"/>
                  <a:gd name="connsiteX15" fmla="*/ 456596 w 470138"/>
                  <a:gd name="connsiteY15" fmla="*/ 234896 h 298698"/>
                  <a:gd name="connsiteX16" fmla="*/ 462615 w 470138"/>
                  <a:gd name="connsiteY16" fmla="*/ 240831 h 298698"/>
                  <a:gd name="connsiteX17" fmla="*/ 470138 w 470138"/>
                  <a:gd name="connsiteY17" fmla="*/ 240831 h 298698"/>
                  <a:gd name="connsiteX18" fmla="*/ 462615 w 470138"/>
                  <a:gd name="connsiteY18" fmla="*/ 251217 h 298698"/>
                  <a:gd name="connsiteX19" fmla="*/ 456596 w 470138"/>
                  <a:gd name="connsiteY19" fmla="*/ 254185 h 298698"/>
                  <a:gd name="connsiteX20" fmla="*/ 449072 w 470138"/>
                  <a:gd name="connsiteY20" fmla="*/ 267539 h 298698"/>
                  <a:gd name="connsiteX21" fmla="*/ 440044 w 470138"/>
                  <a:gd name="connsiteY21" fmla="*/ 270506 h 298698"/>
                  <a:gd name="connsiteX22" fmla="*/ 421988 w 470138"/>
                  <a:gd name="connsiteY22" fmla="*/ 270506 h 298698"/>
                  <a:gd name="connsiteX23" fmla="*/ 418978 w 470138"/>
                  <a:gd name="connsiteY23" fmla="*/ 274958 h 298698"/>
                  <a:gd name="connsiteX24" fmla="*/ 406941 w 470138"/>
                  <a:gd name="connsiteY24" fmla="*/ 274958 h 298698"/>
                  <a:gd name="connsiteX25" fmla="*/ 403931 w 470138"/>
                  <a:gd name="connsiteY25" fmla="*/ 285344 h 298698"/>
                  <a:gd name="connsiteX26" fmla="*/ 402427 w 470138"/>
                  <a:gd name="connsiteY26" fmla="*/ 292763 h 298698"/>
                  <a:gd name="connsiteX27" fmla="*/ 399417 w 470138"/>
                  <a:gd name="connsiteY27" fmla="*/ 295731 h 298698"/>
                  <a:gd name="connsiteX28" fmla="*/ 396408 w 470138"/>
                  <a:gd name="connsiteY28" fmla="*/ 298698 h 298698"/>
                  <a:gd name="connsiteX29" fmla="*/ 391894 w 470138"/>
                  <a:gd name="connsiteY29" fmla="*/ 298698 h 298698"/>
                  <a:gd name="connsiteX30" fmla="*/ 387380 w 470138"/>
                  <a:gd name="connsiteY30" fmla="*/ 291279 h 298698"/>
                  <a:gd name="connsiteX31" fmla="*/ 376847 w 470138"/>
                  <a:gd name="connsiteY31" fmla="*/ 286828 h 298698"/>
                  <a:gd name="connsiteX32" fmla="*/ 370828 w 470138"/>
                  <a:gd name="connsiteY32" fmla="*/ 280893 h 298698"/>
                  <a:gd name="connsiteX33" fmla="*/ 370828 w 470138"/>
                  <a:gd name="connsiteY33" fmla="*/ 277925 h 298698"/>
                  <a:gd name="connsiteX34" fmla="*/ 370828 w 470138"/>
                  <a:gd name="connsiteY34" fmla="*/ 273474 h 298698"/>
                  <a:gd name="connsiteX35" fmla="*/ 370828 w 470138"/>
                  <a:gd name="connsiteY35" fmla="*/ 267539 h 298698"/>
                  <a:gd name="connsiteX36" fmla="*/ 370828 w 470138"/>
                  <a:gd name="connsiteY36" fmla="*/ 264571 h 298698"/>
                  <a:gd name="connsiteX37" fmla="*/ 370828 w 470138"/>
                  <a:gd name="connsiteY37" fmla="*/ 252701 h 298698"/>
                  <a:gd name="connsiteX38" fmla="*/ 370828 w 470138"/>
                  <a:gd name="connsiteY38" fmla="*/ 249733 h 298698"/>
                  <a:gd name="connsiteX39" fmla="*/ 370828 w 470138"/>
                  <a:gd name="connsiteY39" fmla="*/ 242315 h 298698"/>
                  <a:gd name="connsiteX40" fmla="*/ 363304 w 470138"/>
                  <a:gd name="connsiteY40" fmla="*/ 231928 h 298698"/>
                  <a:gd name="connsiteX41" fmla="*/ 358790 w 470138"/>
                  <a:gd name="connsiteY41" fmla="*/ 227477 h 298698"/>
                  <a:gd name="connsiteX42" fmla="*/ 358790 w 470138"/>
                  <a:gd name="connsiteY42" fmla="*/ 223025 h 298698"/>
                  <a:gd name="connsiteX43" fmla="*/ 358790 w 470138"/>
                  <a:gd name="connsiteY43" fmla="*/ 220058 h 298698"/>
                  <a:gd name="connsiteX44" fmla="*/ 363304 w 470138"/>
                  <a:gd name="connsiteY44" fmla="*/ 214123 h 298698"/>
                  <a:gd name="connsiteX45" fmla="*/ 370828 w 470138"/>
                  <a:gd name="connsiteY45" fmla="*/ 212639 h 298698"/>
                  <a:gd name="connsiteX46" fmla="*/ 376847 w 470138"/>
                  <a:gd name="connsiteY46" fmla="*/ 206704 h 298698"/>
                  <a:gd name="connsiteX47" fmla="*/ 376847 w 470138"/>
                  <a:gd name="connsiteY47" fmla="*/ 199285 h 298698"/>
                  <a:gd name="connsiteX48" fmla="*/ 373837 w 470138"/>
                  <a:gd name="connsiteY48" fmla="*/ 185931 h 298698"/>
                  <a:gd name="connsiteX49" fmla="*/ 373837 w 470138"/>
                  <a:gd name="connsiteY49" fmla="*/ 182963 h 298698"/>
                  <a:gd name="connsiteX50" fmla="*/ 373837 w 470138"/>
                  <a:gd name="connsiteY50" fmla="*/ 178512 h 298698"/>
                  <a:gd name="connsiteX51" fmla="*/ 275720 w 470138"/>
                  <a:gd name="connsiteY51" fmla="*/ 116651 h 298698"/>
                  <a:gd name="connsiteX52" fmla="*/ 281022 w 470138"/>
                  <a:gd name="connsiteY52" fmla="*/ 116651 h 298698"/>
                  <a:gd name="connsiteX53" fmla="*/ 284556 w 470138"/>
                  <a:gd name="connsiteY53" fmla="*/ 116651 h 298698"/>
                  <a:gd name="connsiteX54" fmla="*/ 288091 w 470138"/>
                  <a:gd name="connsiteY54" fmla="*/ 120186 h 298698"/>
                  <a:gd name="connsiteX55" fmla="*/ 291626 w 470138"/>
                  <a:gd name="connsiteY55" fmla="*/ 125488 h 298698"/>
                  <a:gd name="connsiteX56" fmla="*/ 291626 w 470138"/>
                  <a:gd name="connsiteY56" fmla="*/ 130790 h 298698"/>
                  <a:gd name="connsiteX57" fmla="*/ 284556 w 470138"/>
                  <a:gd name="connsiteY57" fmla="*/ 134325 h 298698"/>
                  <a:gd name="connsiteX58" fmla="*/ 281022 w 470138"/>
                  <a:gd name="connsiteY58" fmla="*/ 130790 h 298698"/>
                  <a:gd name="connsiteX59" fmla="*/ 281022 w 470138"/>
                  <a:gd name="connsiteY59" fmla="*/ 125488 h 298698"/>
                  <a:gd name="connsiteX60" fmla="*/ 275720 w 470138"/>
                  <a:gd name="connsiteY60" fmla="*/ 121953 h 298698"/>
                  <a:gd name="connsiteX61" fmla="*/ 275720 w 470138"/>
                  <a:gd name="connsiteY61" fmla="*/ 120186 h 298698"/>
                  <a:gd name="connsiteX62" fmla="*/ 309302 w 470138"/>
                  <a:gd name="connsiteY62" fmla="*/ 107814 h 298698"/>
                  <a:gd name="connsiteX63" fmla="*/ 314604 w 470138"/>
                  <a:gd name="connsiteY63" fmla="*/ 107814 h 298698"/>
                  <a:gd name="connsiteX64" fmla="*/ 319906 w 470138"/>
                  <a:gd name="connsiteY64" fmla="*/ 113116 h 298698"/>
                  <a:gd name="connsiteX65" fmla="*/ 323441 w 470138"/>
                  <a:gd name="connsiteY65" fmla="*/ 116651 h 298698"/>
                  <a:gd name="connsiteX66" fmla="*/ 330511 w 470138"/>
                  <a:gd name="connsiteY66" fmla="*/ 120186 h 298698"/>
                  <a:gd name="connsiteX67" fmla="*/ 330511 w 470138"/>
                  <a:gd name="connsiteY67" fmla="*/ 116651 h 298698"/>
                  <a:gd name="connsiteX68" fmla="*/ 339348 w 470138"/>
                  <a:gd name="connsiteY68" fmla="*/ 116651 h 298698"/>
                  <a:gd name="connsiteX69" fmla="*/ 344650 w 470138"/>
                  <a:gd name="connsiteY69" fmla="*/ 116651 h 298698"/>
                  <a:gd name="connsiteX70" fmla="*/ 351720 w 470138"/>
                  <a:gd name="connsiteY70" fmla="*/ 121954 h 298698"/>
                  <a:gd name="connsiteX71" fmla="*/ 364092 w 470138"/>
                  <a:gd name="connsiteY71" fmla="*/ 130791 h 298698"/>
                  <a:gd name="connsiteX72" fmla="*/ 364092 w 470138"/>
                  <a:gd name="connsiteY72" fmla="*/ 139628 h 298698"/>
                  <a:gd name="connsiteX73" fmla="*/ 358789 w 470138"/>
                  <a:gd name="connsiteY73" fmla="*/ 144930 h 298698"/>
                  <a:gd name="connsiteX74" fmla="*/ 353487 w 470138"/>
                  <a:gd name="connsiteY74" fmla="*/ 144930 h 298698"/>
                  <a:gd name="connsiteX75" fmla="*/ 348185 w 470138"/>
                  <a:gd name="connsiteY75" fmla="*/ 144930 h 298698"/>
                  <a:gd name="connsiteX76" fmla="*/ 348185 w 470138"/>
                  <a:gd name="connsiteY76" fmla="*/ 146698 h 298698"/>
                  <a:gd name="connsiteX77" fmla="*/ 335813 w 470138"/>
                  <a:gd name="connsiteY77" fmla="*/ 146698 h 298698"/>
                  <a:gd name="connsiteX78" fmla="*/ 330511 w 470138"/>
                  <a:gd name="connsiteY78" fmla="*/ 146698 h 298698"/>
                  <a:gd name="connsiteX79" fmla="*/ 328743 w 470138"/>
                  <a:gd name="connsiteY79" fmla="*/ 146698 h 298698"/>
                  <a:gd name="connsiteX80" fmla="*/ 325209 w 470138"/>
                  <a:gd name="connsiteY80" fmla="*/ 141396 h 298698"/>
                  <a:gd name="connsiteX81" fmla="*/ 323441 w 470138"/>
                  <a:gd name="connsiteY81" fmla="*/ 134326 h 298698"/>
                  <a:gd name="connsiteX82" fmla="*/ 325209 w 470138"/>
                  <a:gd name="connsiteY82" fmla="*/ 127256 h 298698"/>
                  <a:gd name="connsiteX83" fmla="*/ 316371 w 470138"/>
                  <a:gd name="connsiteY83" fmla="*/ 127256 h 298698"/>
                  <a:gd name="connsiteX84" fmla="*/ 309302 w 470138"/>
                  <a:gd name="connsiteY84" fmla="*/ 125488 h 298698"/>
                  <a:gd name="connsiteX85" fmla="*/ 309302 w 470138"/>
                  <a:gd name="connsiteY85" fmla="*/ 120186 h 298698"/>
                  <a:gd name="connsiteX86" fmla="*/ 309302 w 470138"/>
                  <a:gd name="connsiteY86" fmla="*/ 116651 h 298698"/>
                  <a:gd name="connsiteX87" fmla="*/ 309302 w 470138"/>
                  <a:gd name="connsiteY87" fmla="*/ 111349 h 298698"/>
                  <a:gd name="connsiteX88" fmla="*/ 258045 w 470138"/>
                  <a:gd name="connsiteY88" fmla="*/ 93675 h 298698"/>
                  <a:gd name="connsiteX89" fmla="*/ 261580 w 470138"/>
                  <a:gd name="connsiteY89" fmla="*/ 93675 h 298698"/>
                  <a:gd name="connsiteX90" fmla="*/ 272184 w 470138"/>
                  <a:gd name="connsiteY90" fmla="*/ 93675 h 298698"/>
                  <a:gd name="connsiteX91" fmla="*/ 281021 w 470138"/>
                  <a:gd name="connsiteY91" fmla="*/ 93675 h 298698"/>
                  <a:gd name="connsiteX92" fmla="*/ 282788 w 470138"/>
                  <a:gd name="connsiteY92" fmla="*/ 100745 h 298698"/>
                  <a:gd name="connsiteX93" fmla="*/ 302230 w 470138"/>
                  <a:gd name="connsiteY93" fmla="*/ 100745 h 298698"/>
                  <a:gd name="connsiteX94" fmla="*/ 293393 w 470138"/>
                  <a:gd name="connsiteY94" fmla="*/ 106047 h 298698"/>
                  <a:gd name="connsiteX95" fmla="*/ 291625 w 470138"/>
                  <a:gd name="connsiteY95" fmla="*/ 107815 h 298698"/>
                  <a:gd name="connsiteX96" fmla="*/ 291625 w 470138"/>
                  <a:gd name="connsiteY96" fmla="*/ 104280 h 298698"/>
                  <a:gd name="connsiteX97" fmla="*/ 286323 w 470138"/>
                  <a:gd name="connsiteY97" fmla="*/ 104280 h 298698"/>
                  <a:gd name="connsiteX98" fmla="*/ 282788 w 470138"/>
                  <a:gd name="connsiteY98" fmla="*/ 104280 h 298698"/>
                  <a:gd name="connsiteX99" fmla="*/ 277486 w 470138"/>
                  <a:gd name="connsiteY99" fmla="*/ 104280 h 298698"/>
                  <a:gd name="connsiteX100" fmla="*/ 273951 w 470138"/>
                  <a:gd name="connsiteY100" fmla="*/ 104280 h 298698"/>
                  <a:gd name="connsiteX101" fmla="*/ 270417 w 470138"/>
                  <a:gd name="connsiteY101" fmla="*/ 104280 h 298698"/>
                  <a:gd name="connsiteX102" fmla="*/ 265114 w 470138"/>
                  <a:gd name="connsiteY102" fmla="*/ 104280 h 298698"/>
                  <a:gd name="connsiteX103" fmla="*/ 258045 w 470138"/>
                  <a:gd name="connsiteY103" fmla="*/ 102512 h 298698"/>
                  <a:gd name="connsiteX104" fmla="*/ 258045 w 470138"/>
                  <a:gd name="connsiteY104" fmla="*/ 100745 h 298698"/>
                  <a:gd name="connsiteX105" fmla="*/ 258045 w 470138"/>
                  <a:gd name="connsiteY105" fmla="*/ 97210 h 298698"/>
                  <a:gd name="connsiteX106" fmla="*/ 187348 w 470138"/>
                  <a:gd name="connsiteY106" fmla="*/ 51256 h 298698"/>
                  <a:gd name="connsiteX107" fmla="*/ 194417 w 470138"/>
                  <a:gd name="connsiteY107" fmla="*/ 51256 h 298698"/>
                  <a:gd name="connsiteX108" fmla="*/ 197952 w 470138"/>
                  <a:gd name="connsiteY108" fmla="*/ 51256 h 298698"/>
                  <a:gd name="connsiteX109" fmla="*/ 201487 w 470138"/>
                  <a:gd name="connsiteY109" fmla="*/ 53023 h 298698"/>
                  <a:gd name="connsiteX110" fmla="*/ 203254 w 470138"/>
                  <a:gd name="connsiteY110" fmla="*/ 56558 h 298698"/>
                  <a:gd name="connsiteX111" fmla="*/ 208557 w 470138"/>
                  <a:gd name="connsiteY111" fmla="*/ 65395 h 298698"/>
                  <a:gd name="connsiteX112" fmla="*/ 213859 w 470138"/>
                  <a:gd name="connsiteY112" fmla="*/ 65395 h 298698"/>
                  <a:gd name="connsiteX113" fmla="*/ 217394 w 470138"/>
                  <a:gd name="connsiteY113" fmla="*/ 74233 h 298698"/>
                  <a:gd name="connsiteX114" fmla="*/ 217394 w 470138"/>
                  <a:gd name="connsiteY114" fmla="*/ 81303 h 298698"/>
                  <a:gd name="connsiteX115" fmla="*/ 217394 w 470138"/>
                  <a:gd name="connsiteY115" fmla="*/ 86605 h 298698"/>
                  <a:gd name="connsiteX116" fmla="*/ 212092 w 470138"/>
                  <a:gd name="connsiteY116" fmla="*/ 86605 h 298698"/>
                  <a:gd name="connsiteX117" fmla="*/ 206789 w 470138"/>
                  <a:gd name="connsiteY117" fmla="*/ 81303 h 298698"/>
                  <a:gd name="connsiteX118" fmla="*/ 203254 w 470138"/>
                  <a:gd name="connsiteY118" fmla="*/ 77768 h 298698"/>
                  <a:gd name="connsiteX119" fmla="*/ 194417 w 470138"/>
                  <a:gd name="connsiteY119" fmla="*/ 81303 h 298698"/>
                  <a:gd name="connsiteX120" fmla="*/ 187348 w 470138"/>
                  <a:gd name="connsiteY120" fmla="*/ 83070 h 298698"/>
                  <a:gd name="connsiteX121" fmla="*/ 182046 w 470138"/>
                  <a:gd name="connsiteY121" fmla="*/ 79535 h 298698"/>
                  <a:gd name="connsiteX122" fmla="*/ 178511 w 470138"/>
                  <a:gd name="connsiteY122" fmla="*/ 74233 h 298698"/>
                  <a:gd name="connsiteX123" fmla="*/ 169674 w 470138"/>
                  <a:gd name="connsiteY123" fmla="*/ 68930 h 298698"/>
                  <a:gd name="connsiteX124" fmla="*/ 169674 w 470138"/>
                  <a:gd name="connsiteY124" fmla="*/ 63628 h 298698"/>
                  <a:gd name="connsiteX125" fmla="*/ 169674 w 470138"/>
                  <a:gd name="connsiteY125" fmla="*/ 56558 h 298698"/>
                  <a:gd name="connsiteX126" fmla="*/ 174976 w 470138"/>
                  <a:gd name="connsiteY126" fmla="*/ 56558 h 298698"/>
                  <a:gd name="connsiteX127" fmla="*/ 180278 w 470138"/>
                  <a:gd name="connsiteY127" fmla="*/ 56558 h 298698"/>
                  <a:gd name="connsiteX128" fmla="*/ 180278 w 470138"/>
                  <a:gd name="connsiteY128" fmla="*/ 53023 h 298698"/>
                  <a:gd name="connsiteX129" fmla="*/ 12372 w 470138"/>
                  <a:gd name="connsiteY129" fmla="*/ 15908 h 298698"/>
                  <a:gd name="connsiteX130" fmla="*/ 12372 w 470138"/>
                  <a:gd name="connsiteY130" fmla="*/ 21210 h 298698"/>
                  <a:gd name="connsiteX131" fmla="*/ 12372 w 470138"/>
                  <a:gd name="connsiteY131" fmla="*/ 24745 h 298698"/>
                  <a:gd name="connsiteX132" fmla="*/ 8837 w 470138"/>
                  <a:gd name="connsiteY132" fmla="*/ 28280 h 298698"/>
                  <a:gd name="connsiteX133" fmla="*/ 7069 w 470138"/>
                  <a:gd name="connsiteY133" fmla="*/ 31815 h 298698"/>
                  <a:gd name="connsiteX134" fmla="*/ 7069 w 470138"/>
                  <a:gd name="connsiteY134" fmla="*/ 38885 h 298698"/>
                  <a:gd name="connsiteX135" fmla="*/ 0 w 470138"/>
                  <a:gd name="connsiteY135" fmla="*/ 35350 h 298698"/>
                  <a:gd name="connsiteX136" fmla="*/ 0 w 470138"/>
                  <a:gd name="connsiteY136" fmla="*/ 31815 h 298698"/>
                  <a:gd name="connsiteX137" fmla="*/ 0 w 470138"/>
                  <a:gd name="connsiteY137" fmla="*/ 28280 h 298698"/>
                  <a:gd name="connsiteX138" fmla="*/ 7069 w 470138"/>
                  <a:gd name="connsiteY138" fmla="*/ 21210 h 298698"/>
                  <a:gd name="connsiteX139" fmla="*/ 58325 w 470138"/>
                  <a:gd name="connsiteY139" fmla="*/ 0 h 298698"/>
                  <a:gd name="connsiteX140" fmla="*/ 63627 w 470138"/>
                  <a:gd name="connsiteY140" fmla="*/ 0 h 298698"/>
                  <a:gd name="connsiteX141" fmla="*/ 77767 w 470138"/>
                  <a:gd name="connsiteY141" fmla="*/ 0 h 298698"/>
                  <a:gd name="connsiteX142" fmla="*/ 83069 w 470138"/>
                  <a:gd name="connsiteY142" fmla="*/ 0 h 298698"/>
                  <a:gd name="connsiteX143" fmla="*/ 88372 w 470138"/>
                  <a:gd name="connsiteY143" fmla="*/ 8837 h 298698"/>
                  <a:gd name="connsiteX144" fmla="*/ 88372 w 470138"/>
                  <a:gd name="connsiteY144" fmla="*/ 10604 h 298698"/>
                  <a:gd name="connsiteX145" fmla="*/ 88372 w 470138"/>
                  <a:gd name="connsiteY145" fmla="*/ 15907 h 298698"/>
                  <a:gd name="connsiteX146" fmla="*/ 86604 w 470138"/>
                  <a:gd name="connsiteY146" fmla="*/ 21209 h 298698"/>
                  <a:gd name="connsiteX147" fmla="*/ 86604 w 470138"/>
                  <a:gd name="connsiteY147" fmla="*/ 22977 h 298698"/>
                  <a:gd name="connsiteX148" fmla="*/ 81302 w 470138"/>
                  <a:gd name="connsiteY148" fmla="*/ 28279 h 298698"/>
                  <a:gd name="connsiteX149" fmla="*/ 77767 w 470138"/>
                  <a:gd name="connsiteY149" fmla="*/ 28279 h 298698"/>
                  <a:gd name="connsiteX150" fmla="*/ 72465 w 470138"/>
                  <a:gd name="connsiteY150" fmla="*/ 28279 h 298698"/>
                  <a:gd name="connsiteX151" fmla="*/ 68930 w 470138"/>
                  <a:gd name="connsiteY151" fmla="*/ 28279 h 298698"/>
                  <a:gd name="connsiteX152" fmla="*/ 60092 w 470138"/>
                  <a:gd name="connsiteY152" fmla="*/ 22977 h 298698"/>
                  <a:gd name="connsiteX153" fmla="*/ 58325 w 470138"/>
                  <a:gd name="connsiteY153" fmla="*/ 22977 h 298698"/>
                  <a:gd name="connsiteX154" fmla="*/ 49488 w 470138"/>
                  <a:gd name="connsiteY154" fmla="*/ 15907 h 298698"/>
                  <a:gd name="connsiteX155" fmla="*/ 49488 w 470138"/>
                  <a:gd name="connsiteY155" fmla="*/ 7070 h 298698"/>
                  <a:gd name="connsiteX156" fmla="*/ 49488 w 470138"/>
                  <a:gd name="connsiteY156" fmla="*/ 3535 h 29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470138" h="298698">
                    <a:moveTo>
                      <a:pt x="373837" y="178512"/>
                    </a:moveTo>
                    <a:cubicBezTo>
                      <a:pt x="376847" y="178512"/>
                      <a:pt x="376847" y="178512"/>
                      <a:pt x="376847" y="178512"/>
                    </a:cubicBezTo>
                    <a:cubicBezTo>
                      <a:pt x="382865" y="178512"/>
                      <a:pt x="382865" y="178512"/>
                      <a:pt x="382865" y="178512"/>
                    </a:cubicBezTo>
                    <a:cubicBezTo>
                      <a:pt x="391894" y="184447"/>
                      <a:pt x="391894" y="184447"/>
                      <a:pt x="391894" y="184447"/>
                    </a:cubicBezTo>
                    <a:cubicBezTo>
                      <a:pt x="399417" y="191866"/>
                      <a:pt x="399417" y="191866"/>
                      <a:pt x="399417" y="191866"/>
                    </a:cubicBezTo>
                    <a:cubicBezTo>
                      <a:pt x="399417" y="191866"/>
                      <a:pt x="403931" y="193350"/>
                      <a:pt x="405436" y="193350"/>
                    </a:cubicBezTo>
                    <a:cubicBezTo>
                      <a:pt x="406941" y="193350"/>
                      <a:pt x="408445" y="193350"/>
                      <a:pt x="409950" y="193350"/>
                    </a:cubicBezTo>
                    <a:cubicBezTo>
                      <a:pt x="411455" y="193350"/>
                      <a:pt x="417474" y="193350"/>
                      <a:pt x="417474" y="193350"/>
                    </a:cubicBezTo>
                    <a:cubicBezTo>
                      <a:pt x="432521" y="199285"/>
                      <a:pt x="432521" y="199285"/>
                      <a:pt x="432521" y="199285"/>
                    </a:cubicBezTo>
                    <a:cubicBezTo>
                      <a:pt x="441549" y="206704"/>
                      <a:pt x="441549" y="206704"/>
                      <a:pt x="441549" y="206704"/>
                    </a:cubicBezTo>
                    <a:cubicBezTo>
                      <a:pt x="441549" y="212639"/>
                      <a:pt x="441549" y="212639"/>
                      <a:pt x="441549" y="212639"/>
                    </a:cubicBezTo>
                    <a:cubicBezTo>
                      <a:pt x="444558" y="225993"/>
                      <a:pt x="444558" y="225993"/>
                      <a:pt x="444558" y="225993"/>
                    </a:cubicBezTo>
                    <a:cubicBezTo>
                      <a:pt x="449072" y="225993"/>
                      <a:pt x="449072" y="225993"/>
                      <a:pt x="449072" y="225993"/>
                    </a:cubicBezTo>
                    <a:cubicBezTo>
                      <a:pt x="452082" y="225993"/>
                      <a:pt x="452082" y="225993"/>
                      <a:pt x="452082" y="225993"/>
                    </a:cubicBezTo>
                    <a:cubicBezTo>
                      <a:pt x="452082" y="234896"/>
                      <a:pt x="452082" y="234896"/>
                      <a:pt x="452082" y="234896"/>
                    </a:cubicBezTo>
                    <a:cubicBezTo>
                      <a:pt x="456596" y="234896"/>
                      <a:pt x="456596" y="234896"/>
                      <a:pt x="456596" y="234896"/>
                    </a:cubicBezTo>
                    <a:cubicBezTo>
                      <a:pt x="462615" y="240831"/>
                      <a:pt x="462615" y="240831"/>
                      <a:pt x="462615" y="240831"/>
                    </a:cubicBezTo>
                    <a:cubicBezTo>
                      <a:pt x="470138" y="240831"/>
                      <a:pt x="470138" y="240831"/>
                      <a:pt x="470138" y="240831"/>
                    </a:cubicBezTo>
                    <a:cubicBezTo>
                      <a:pt x="462615" y="251217"/>
                      <a:pt x="462615" y="251217"/>
                      <a:pt x="462615" y="251217"/>
                    </a:cubicBezTo>
                    <a:cubicBezTo>
                      <a:pt x="456596" y="254185"/>
                      <a:pt x="456596" y="254185"/>
                      <a:pt x="456596" y="254185"/>
                    </a:cubicBezTo>
                    <a:cubicBezTo>
                      <a:pt x="449072" y="267539"/>
                      <a:pt x="449072" y="267539"/>
                      <a:pt x="449072" y="267539"/>
                    </a:cubicBezTo>
                    <a:cubicBezTo>
                      <a:pt x="440044" y="270506"/>
                      <a:pt x="440044" y="270506"/>
                      <a:pt x="440044" y="270506"/>
                    </a:cubicBezTo>
                    <a:cubicBezTo>
                      <a:pt x="421988" y="270506"/>
                      <a:pt x="421988" y="270506"/>
                      <a:pt x="421988" y="270506"/>
                    </a:cubicBezTo>
                    <a:cubicBezTo>
                      <a:pt x="418978" y="274958"/>
                      <a:pt x="418978" y="274958"/>
                      <a:pt x="418978" y="274958"/>
                    </a:cubicBezTo>
                    <a:cubicBezTo>
                      <a:pt x="406941" y="274958"/>
                      <a:pt x="406941" y="274958"/>
                      <a:pt x="406941" y="274958"/>
                    </a:cubicBezTo>
                    <a:cubicBezTo>
                      <a:pt x="403931" y="285344"/>
                      <a:pt x="403931" y="285344"/>
                      <a:pt x="403931" y="285344"/>
                    </a:cubicBezTo>
                    <a:cubicBezTo>
                      <a:pt x="402427" y="292763"/>
                      <a:pt x="402427" y="292763"/>
                      <a:pt x="402427" y="292763"/>
                    </a:cubicBezTo>
                    <a:cubicBezTo>
                      <a:pt x="399417" y="295731"/>
                      <a:pt x="399417" y="295731"/>
                      <a:pt x="399417" y="295731"/>
                    </a:cubicBezTo>
                    <a:cubicBezTo>
                      <a:pt x="396408" y="298698"/>
                      <a:pt x="396408" y="298698"/>
                      <a:pt x="396408" y="298698"/>
                    </a:cubicBezTo>
                    <a:cubicBezTo>
                      <a:pt x="391894" y="298698"/>
                      <a:pt x="391894" y="298698"/>
                      <a:pt x="391894" y="298698"/>
                    </a:cubicBezTo>
                    <a:cubicBezTo>
                      <a:pt x="387380" y="291279"/>
                      <a:pt x="387380" y="291279"/>
                      <a:pt x="387380" y="291279"/>
                    </a:cubicBezTo>
                    <a:cubicBezTo>
                      <a:pt x="376847" y="286828"/>
                      <a:pt x="376847" y="286828"/>
                      <a:pt x="376847" y="286828"/>
                    </a:cubicBezTo>
                    <a:cubicBezTo>
                      <a:pt x="370828" y="280893"/>
                      <a:pt x="370828" y="280893"/>
                      <a:pt x="370828" y="280893"/>
                    </a:cubicBezTo>
                    <a:cubicBezTo>
                      <a:pt x="370828" y="277925"/>
                      <a:pt x="370828" y="277925"/>
                      <a:pt x="370828" y="277925"/>
                    </a:cubicBezTo>
                    <a:cubicBezTo>
                      <a:pt x="370828" y="273474"/>
                      <a:pt x="370828" y="273474"/>
                      <a:pt x="370828" y="273474"/>
                    </a:cubicBezTo>
                    <a:cubicBezTo>
                      <a:pt x="370828" y="267539"/>
                      <a:pt x="370828" y="267539"/>
                      <a:pt x="370828" y="267539"/>
                    </a:cubicBezTo>
                    <a:cubicBezTo>
                      <a:pt x="370828" y="264571"/>
                      <a:pt x="370828" y="264571"/>
                      <a:pt x="370828" y="264571"/>
                    </a:cubicBezTo>
                    <a:cubicBezTo>
                      <a:pt x="370828" y="252701"/>
                      <a:pt x="370828" y="252701"/>
                      <a:pt x="370828" y="252701"/>
                    </a:cubicBezTo>
                    <a:cubicBezTo>
                      <a:pt x="370828" y="249733"/>
                      <a:pt x="370828" y="249733"/>
                      <a:pt x="370828" y="249733"/>
                    </a:cubicBezTo>
                    <a:cubicBezTo>
                      <a:pt x="370828" y="242315"/>
                      <a:pt x="370828" y="242315"/>
                      <a:pt x="370828" y="242315"/>
                    </a:cubicBezTo>
                    <a:cubicBezTo>
                      <a:pt x="363304" y="231928"/>
                      <a:pt x="363304" y="231928"/>
                      <a:pt x="363304" y="231928"/>
                    </a:cubicBezTo>
                    <a:cubicBezTo>
                      <a:pt x="358790" y="227477"/>
                      <a:pt x="358790" y="227477"/>
                      <a:pt x="358790" y="227477"/>
                    </a:cubicBezTo>
                    <a:cubicBezTo>
                      <a:pt x="358790" y="223025"/>
                      <a:pt x="358790" y="223025"/>
                      <a:pt x="358790" y="223025"/>
                    </a:cubicBezTo>
                    <a:cubicBezTo>
                      <a:pt x="358790" y="220058"/>
                      <a:pt x="358790" y="220058"/>
                      <a:pt x="358790" y="220058"/>
                    </a:cubicBezTo>
                    <a:cubicBezTo>
                      <a:pt x="363304" y="214123"/>
                      <a:pt x="363304" y="214123"/>
                      <a:pt x="363304" y="214123"/>
                    </a:cubicBezTo>
                    <a:cubicBezTo>
                      <a:pt x="370828" y="212639"/>
                      <a:pt x="370828" y="212639"/>
                      <a:pt x="370828" y="212639"/>
                    </a:cubicBezTo>
                    <a:cubicBezTo>
                      <a:pt x="376847" y="206704"/>
                      <a:pt x="376847" y="206704"/>
                      <a:pt x="376847" y="206704"/>
                    </a:cubicBezTo>
                    <a:lnTo>
                      <a:pt x="376847" y="199285"/>
                    </a:lnTo>
                    <a:cubicBezTo>
                      <a:pt x="373837" y="185931"/>
                      <a:pt x="373837" y="185931"/>
                      <a:pt x="373837" y="185931"/>
                    </a:cubicBezTo>
                    <a:cubicBezTo>
                      <a:pt x="373837" y="182963"/>
                      <a:pt x="373837" y="182963"/>
                      <a:pt x="373837" y="182963"/>
                    </a:cubicBezTo>
                    <a:cubicBezTo>
                      <a:pt x="373837" y="178512"/>
                      <a:pt x="373837" y="178512"/>
                      <a:pt x="373837" y="178512"/>
                    </a:cubicBezTo>
                    <a:close/>
                    <a:moveTo>
                      <a:pt x="275720" y="116651"/>
                    </a:moveTo>
                    <a:lnTo>
                      <a:pt x="281022" y="116651"/>
                    </a:lnTo>
                    <a:lnTo>
                      <a:pt x="284556" y="116651"/>
                    </a:lnTo>
                    <a:lnTo>
                      <a:pt x="288091" y="120186"/>
                    </a:lnTo>
                    <a:lnTo>
                      <a:pt x="291626" y="125488"/>
                    </a:lnTo>
                    <a:lnTo>
                      <a:pt x="291626" y="130790"/>
                    </a:lnTo>
                    <a:lnTo>
                      <a:pt x="284556" y="134325"/>
                    </a:lnTo>
                    <a:lnTo>
                      <a:pt x="281022" y="130790"/>
                    </a:lnTo>
                    <a:lnTo>
                      <a:pt x="281022" y="125488"/>
                    </a:lnTo>
                    <a:lnTo>
                      <a:pt x="275720" y="121953"/>
                    </a:lnTo>
                    <a:lnTo>
                      <a:pt x="275720" y="120186"/>
                    </a:lnTo>
                    <a:close/>
                    <a:moveTo>
                      <a:pt x="309302" y="107814"/>
                    </a:moveTo>
                    <a:lnTo>
                      <a:pt x="314604" y="107814"/>
                    </a:lnTo>
                    <a:lnTo>
                      <a:pt x="319906" y="113116"/>
                    </a:lnTo>
                    <a:lnTo>
                      <a:pt x="323441" y="116651"/>
                    </a:lnTo>
                    <a:lnTo>
                      <a:pt x="330511" y="120186"/>
                    </a:lnTo>
                    <a:lnTo>
                      <a:pt x="330511" y="116651"/>
                    </a:lnTo>
                    <a:lnTo>
                      <a:pt x="339348" y="116651"/>
                    </a:lnTo>
                    <a:lnTo>
                      <a:pt x="344650" y="116651"/>
                    </a:lnTo>
                    <a:lnTo>
                      <a:pt x="351720" y="121954"/>
                    </a:lnTo>
                    <a:lnTo>
                      <a:pt x="364092" y="130791"/>
                    </a:lnTo>
                    <a:lnTo>
                      <a:pt x="364092" y="139628"/>
                    </a:lnTo>
                    <a:lnTo>
                      <a:pt x="358789" y="144930"/>
                    </a:lnTo>
                    <a:lnTo>
                      <a:pt x="353487" y="144930"/>
                    </a:lnTo>
                    <a:lnTo>
                      <a:pt x="348185" y="144930"/>
                    </a:lnTo>
                    <a:lnTo>
                      <a:pt x="348185" y="146698"/>
                    </a:lnTo>
                    <a:lnTo>
                      <a:pt x="335813" y="146698"/>
                    </a:lnTo>
                    <a:lnTo>
                      <a:pt x="330511" y="146698"/>
                    </a:lnTo>
                    <a:lnTo>
                      <a:pt x="328743" y="146698"/>
                    </a:lnTo>
                    <a:lnTo>
                      <a:pt x="325209" y="141396"/>
                    </a:lnTo>
                    <a:lnTo>
                      <a:pt x="323441" y="134326"/>
                    </a:lnTo>
                    <a:lnTo>
                      <a:pt x="325209" y="127256"/>
                    </a:lnTo>
                    <a:lnTo>
                      <a:pt x="316371" y="127256"/>
                    </a:lnTo>
                    <a:lnTo>
                      <a:pt x="309302" y="125488"/>
                    </a:lnTo>
                    <a:lnTo>
                      <a:pt x="309302" y="120186"/>
                    </a:lnTo>
                    <a:lnTo>
                      <a:pt x="309302" y="116651"/>
                    </a:lnTo>
                    <a:lnTo>
                      <a:pt x="309302" y="111349"/>
                    </a:lnTo>
                    <a:close/>
                    <a:moveTo>
                      <a:pt x="258045" y="93675"/>
                    </a:moveTo>
                    <a:lnTo>
                      <a:pt x="261580" y="93675"/>
                    </a:lnTo>
                    <a:lnTo>
                      <a:pt x="272184" y="93675"/>
                    </a:lnTo>
                    <a:lnTo>
                      <a:pt x="281021" y="93675"/>
                    </a:lnTo>
                    <a:lnTo>
                      <a:pt x="282788" y="100745"/>
                    </a:lnTo>
                    <a:lnTo>
                      <a:pt x="302230" y="100745"/>
                    </a:lnTo>
                    <a:lnTo>
                      <a:pt x="293393" y="106047"/>
                    </a:lnTo>
                    <a:lnTo>
                      <a:pt x="291625" y="107815"/>
                    </a:lnTo>
                    <a:lnTo>
                      <a:pt x="291625" y="104280"/>
                    </a:lnTo>
                    <a:lnTo>
                      <a:pt x="286323" y="104280"/>
                    </a:lnTo>
                    <a:lnTo>
                      <a:pt x="282788" y="104280"/>
                    </a:lnTo>
                    <a:lnTo>
                      <a:pt x="277486" y="104280"/>
                    </a:lnTo>
                    <a:lnTo>
                      <a:pt x="273951" y="104280"/>
                    </a:lnTo>
                    <a:lnTo>
                      <a:pt x="270417" y="104280"/>
                    </a:lnTo>
                    <a:lnTo>
                      <a:pt x="265114" y="104280"/>
                    </a:lnTo>
                    <a:lnTo>
                      <a:pt x="258045" y="102512"/>
                    </a:lnTo>
                    <a:lnTo>
                      <a:pt x="258045" y="100745"/>
                    </a:lnTo>
                    <a:lnTo>
                      <a:pt x="258045" y="97210"/>
                    </a:lnTo>
                    <a:close/>
                    <a:moveTo>
                      <a:pt x="187348" y="51256"/>
                    </a:moveTo>
                    <a:lnTo>
                      <a:pt x="194417" y="51256"/>
                    </a:lnTo>
                    <a:lnTo>
                      <a:pt x="197952" y="51256"/>
                    </a:lnTo>
                    <a:lnTo>
                      <a:pt x="201487" y="53023"/>
                    </a:lnTo>
                    <a:lnTo>
                      <a:pt x="203254" y="56558"/>
                    </a:lnTo>
                    <a:lnTo>
                      <a:pt x="208557" y="65395"/>
                    </a:lnTo>
                    <a:lnTo>
                      <a:pt x="213859" y="65395"/>
                    </a:lnTo>
                    <a:lnTo>
                      <a:pt x="217394" y="74233"/>
                    </a:lnTo>
                    <a:lnTo>
                      <a:pt x="217394" y="81303"/>
                    </a:lnTo>
                    <a:lnTo>
                      <a:pt x="217394" y="86605"/>
                    </a:lnTo>
                    <a:lnTo>
                      <a:pt x="212092" y="86605"/>
                    </a:lnTo>
                    <a:lnTo>
                      <a:pt x="206789" y="81303"/>
                    </a:lnTo>
                    <a:lnTo>
                      <a:pt x="203254" y="77768"/>
                    </a:lnTo>
                    <a:lnTo>
                      <a:pt x="194417" y="81303"/>
                    </a:lnTo>
                    <a:lnTo>
                      <a:pt x="187348" y="83070"/>
                    </a:lnTo>
                    <a:lnTo>
                      <a:pt x="182046" y="79535"/>
                    </a:lnTo>
                    <a:lnTo>
                      <a:pt x="178511" y="74233"/>
                    </a:lnTo>
                    <a:lnTo>
                      <a:pt x="169674" y="68930"/>
                    </a:lnTo>
                    <a:lnTo>
                      <a:pt x="169674" y="63628"/>
                    </a:lnTo>
                    <a:lnTo>
                      <a:pt x="169674" y="56558"/>
                    </a:lnTo>
                    <a:lnTo>
                      <a:pt x="174976" y="56558"/>
                    </a:lnTo>
                    <a:lnTo>
                      <a:pt x="180278" y="56558"/>
                    </a:lnTo>
                    <a:lnTo>
                      <a:pt x="180278" y="53023"/>
                    </a:lnTo>
                    <a:close/>
                    <a:moveTo>
                      <a:pt x="12372" y="15908"/>
                    </a:moveTo>
                    <a:lnTo>
                      <a:pt x="12372" y="21210"/>
                    </a:lnTo>
                    <a:lnTo>
                      <a:pt x="12372" y="24745"/>
                    </a:lnTo>
                    <a:lnTo>
                      <a:pt x="8837" y="28280"/>
                    </a:lnTo>
                    <a:lnTo>
                      <a:pt x="7069" y="31815"/>
                    </a:lnTo>
                    <a:lnTo>
                      <a:pt x="7069" y="38885"/>
                    </a:lnTo>
                    <a:lnTo>
                      <a:pt x="0" y="35350"/>
                    </a:lnTo>
                    <a:lnTo>
                      <a:pt x="0" y="31815"/>
                    </a:lnTo>
                    <a:lnTo>
                      <a:pt x="0" y="28280"/>
                    </a:lnTo>
                    <a:lnTo>
                      <a:pt x="7069" y="21210"/>
                    </a:lnTo>
                    <a:close/>
                    <a:moveTo>
                      <a:pt x="58325" y="0"/>
                    </a:moveTo>
                    <a:lnTo>
                      <a:pt x="63627" y="0"/>
                    </a:lnTo>
                    <a:lnTo>
                      <a:pt x="77767" y="0"/>
                    </a:lnTo>
                    <a:lnTo>
                      <a:pt x="83069" y="0"/>
                    </a:lnTo>
                    <a:lnTo>
                      <a:pt x="88372" y="8837"/>
                    </a:lnTo>
                    <a:lnTo>
                      <a:pt x="88372" y="10604"/>
                    </a:lnTo>
                    <a:lnTo>
                      <a:pt x="88372" y="15907"/>
                    </a:lnTo>
                    <a:lnTo>
                      <a:pt x="86604" y="21209"/>
                    </a:lnTo>
                    <a:lnTo>
                      <a:pt x="86604" y="22977"/>
                    </a:lnTo>
                    <a:lnTo>
                      <a:pt x="81302" y="28279"/>
                    </a:lnTo>
                    <a:lnTo>
                      <a:pt x="77767" y="28279"/>
                    </a:lnTo>
                    <a:lnTo>
                      <a:pt x="72465" y="28279"/>
                    </a:lnTo>
                    <a:lnTo>
                      <a:pt x="68930" y="28279"/>
                    </a:lnTo>
                    <a:lnTo>
                      <a:pt x="60092" y="22977"/>
                    </a:lnTo>
                    <a:lnTo>
                      <a:pt x="58325" y="22977"/>
                    </a:lnTo>
                    <a:lnTo>
                      <a:pt x="49488" y="15907"/>
                    </a:lnTo>
                    <a:lnTo>
                      <a:pt x="49488" y="7070"/>
                    </a:lnTo>
                    <a:lnTo>
                      <a:pt x="49488" y="353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16B57ED-F8A1-264B-920A-CAC47E61258F}"/>
                </a:ext>
              </a:extLst>
            </p:cNvPr>
            <p:cNvSpPr/>
            <p:nvPr/>
          </p:nvSpPr>
          <p:spPr>
            <a:xfrm>
              <a:off x="2333752" y="5826192"/>
              <a:ext cx="399509" cy="39950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EC67AB-3AB2-ED49-8323-3CED9AD4DD4B}"/>
                </a:ext>
              </a:extLst>
            </p:cNvPr>
            <p:cNvSpPr/>
            <p:nvPr/>
          </p:nvSpPr>
          <p:spPr>
            <a:xfrm>
              <a:off x="3354478" y="6343029"/>
              <a:ext cx="669482" cy="66948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F20B6BB-EFE3-0C40-9FC9-ADF07CAE9B08}"/>
                </a:ext>
              </a:extLst>
            </p:cNvPr>
            <p:cNvSpPr/>
            <p:nvPr/>
          </p:nvSpPr>
          <p:spPr>
            <a:xfrm>
              <a:off x="6667949" y="6616609"/>
              <a:ext cx="230383" cy="23038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0C5CAA9-D0BB-C14F-8CD3-9AACE928174B}"/>
                </a:ext>
              </a:extLst>
            </p:cNvPr>
            <p:cNvSpPr/>
            <p:nvPr/>
          </p:nvSpPr>
          <p:spPr>
            <a:xfrm>
              <a:off x="6429751" y="9739990"/>
              <a:ext cx="669482" cy="66948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34F9FFD-5FD6-3A44-A546-A4A1CA2B89A1}"/>
                </a:ext>
              </a:extLst>
            </p:cNvPr>
            <p:cNvSpPr/>
            <p:nvPr/>
          </p:nvSpPr>
          <p:spPr>
            <a:xfrm>
              <a:off x="7686338" y="8078738"/>
              <a:ext cx="399509" cy="39950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7E3A0E8-6193-264D-8E8D-3FD59DD95D80}"/>
                </a:ext>
              </a:extLst>
            </p:cNvPr>
            <p:cNvSpPr/>
            <p:nvPr/>
          </p:nvSpPr>
          <p:spPr>
            <a:xfrm>
              <a:off x="10268234" y="8640180"/>
              <a:ext cx="669482" cy="66948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37BDBA-E9AB-E44D-896B-B4B82AA636B0}"/>
                </a:ext>
              </a:extLst>
            </p:cNvPr>
            <p:cNvSpPr/>
            <p:nvPr/>
          </p:nvSpPr>
          <p:spPr>
            <a:xfrm>
              <a:off x="3981206" y="8461618"/>
              <a:ext cx="230383" cy="23038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8143405-4F70-0745-9620-5883CEAF7E79}"/>
                </a:ext>
              </a:extLst>
            </p:cNvPr>
            <p:cNvSpPr/>
            <p:nvPr/>
          </p:nvSpPr>
          <p:spPr>
            <a:xfrm>
              <a:off x="2169985" y="7554351"/>
              <a:ext cx="669482" cy="66948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B4C3A8F-D244-6849-AFCE-CEAF0D04B6D8}"/>
                </a:ext>
              </a:extLst>
            </p:cNvPr>
            <p:cNvSpPr/>
            <p:nvPr/>
          </p:nvSpPr>
          <p:spPr>
            <a:xfrm>
              <a:off x="5299976" y="5536260"/>
              <a:ext cx="399509" cy="39950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E152518-87C1-D447-BBD9-F9206011FC01}"/>
                </a:ext>
              </a:extLst>
            </p:cNvPr>
            <p:cNvSpPr/>
            <p:nvPr/>
          </p:nvSpPr>
          <p:spPr>
            <a:xfrm>
              <a:off x="10280031" y="7837352"/>
              <a:ext cx="230383" cy="23038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9A3D32-23E7-B244-A484-8E17B1144671}"/>
                </a:ext>
              </a:extLst>
            </p:cNvPr>
            <p:cNvSpPr/>
            <p:nvPr/>
          </p:nvSpPr>
          <p:spPr>
            <a:xfrm>
              <a:off x="11001752" y="6361166"/>
              <a:ext cx="948267" cy="948267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F773AE8-4B44-D640-8013-63D47196C7B7}"/>
                </a:ext>
              </a:extLst>
            </p:cNvPr>
            <p:cNvSpPr/>
            <p:nvPr/>
          </p:nvSpPr>
          <p:spPr>
            <a:xfrm>
              <a:off x="5274576" y="8914460"/>
              <a:ext cx="399509" cy="39950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CE120-E8BF-4242-A14C-79DEF034F0B8}"/>
                </a:ext>
              </a:extLst>
            </p:cNvPr>
            <p:cNvSpPr/>
            <p:nvPr/>
          </p:nvSpPr>
          <p:spPr>
            <a:xfrm>
              <a:off x="10632738" y="10390138"/>
              <a:ext cx="399509" cy="39950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A88B0AB-8B5A-1C40-B987-9D1CCA17462A}"/>
                </a:ext>
              </a:extLst>
            </p:cNvPr>
            <p:cNvSpPr/>
            <p:nvPr/>
          </p:nvSpPr>
          <p:spPr>
            <a:xfrm>
              <a:off x="9157679" y="9415645"/>
              <a:ext cx="230383" cy="23038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50925A6-BD08-3E4E-816E-C9C65328AD75}"/>
                </a:ext>
              </a:extLst>
            </p:cNvPr>
            <p:cNvSpPr/>
            <p:nvPr/>
          </p:nvSpPr>
          <p:spPr>
            <a:xfrm>
              <a:off x="5908242" y="7316330"/>
              <a:ext cx="399509" cy="39950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4F659C-900D-924E-ACA4-B8049C2198AB}"/>
                </a:ext>
              </a:extLst>
            </p:cNvPr>
            <p:cNvSpPr/>
            <p:nvPr/>
          </p:nvSpPr>
          <p:spPr>
            <a:xfrm>
              <a:off x="4889949" y="6743609"/>
              <a:ext cx="230383" cy="23038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1E88753-D8DE-6148-8AF3-C91CB5373D67}"/>
                </a:ext>
              </a:extLst>
            </p:cNvPr>
            <p:cNvSpPr/>
            <p:nvPr/>
          </p:nvSpPr>
          <p:spPr>
            <a:xfrm>
              <a:off x="7333047" y="9658156"/>
              <a:ext cx="399509" cy="39950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D12500F-8314-C94E-B57E-8F01CCB4254A}"/>
                </a:ext>
              </a:extLst>
            </p:cNvPr>
            <p:cNvSpPr/>
            <p:nvPr/>
          </p:nvSpPr>
          <p:spPr>
            <a:xfrm>
              <a:off x="10533111" y="6956359"/>
              <a:ext cx="295193" cy="29519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D999B45-D190-8D46-80D9-1E854717E429}"/>
                </a:ext>
              </a:extLst>
            </p:cNvPr>
            <p:cNvSpPr/>
            <p:nvPr/>
          </p:nvSpPr>
          <p:spPr>
            <a:xfrm>
              <a:off x="6210493" y="9387831"/>
              <a:ext cx="295193" cy="29519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CD10D39-543F-074E-92F1-3DC1CB8ACECC}"/>
                </a:ext>
              </a:extLst>
            </p:cNvPr>
            <p:cNvSpPr/>
            <p:nvPr/>
          </p:nvSpPr>
          <p:spPr>
            <a:xfrm>
              <a:off x="1991784" y="7205740"/>
              <a:ext cx="295193" cy="29519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16CF49-1D95-544F-93C5-4FDC5BAA7FE8}"/>
                </a:ext>
              </a:extLst>
            </p:cNvPr>
            <p:cNvSpPr/>
            <p:nvPr/>
          </p:nvSpPr>
          <p:spPr>
            <a:xfrm>
              <a:off x="6854730" y="8016231"/>
              <a:ext cx="295193" cy="29519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C0BB269-373E-8342-A837-F946250A9C54}"/>
                </a:ext>
              </a:extLst>
            </p:cNvPr>
            <p:cNvSpPr/>
            <p:nvPr/>
          </p:nvSpPr>
          <p:spPr>
            <a:xfrm>
              <a:off x="4797330" y="7787631"/>
              <a:ext cx="295193" cy="29519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567B00C-3D15-3548-8F19-AFAA5B83C94F}"/>
                </a:ext>
              </a:extLst>
            </p:cNvPr>
            <p:cNvSpPr/>
            <p:nvPr/>
          </p:nvSpPr>
          <p:spPr>
            <a:xfrm>
              <a:off x="8579621" y="9242359"/>
              <a:ext cx="295193" cy="29519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07C96B4-C112-EB43-9F2F-BBF2352E6CB5}"/>
                </a:ext>
              </a:extLst>
            </p:cNvPr>
            <p:cNvSpPr/>
            <p:nvPr/>
          </p:nvSpPr>
          <p:spPr>
            <a:xfrm>
              <a:off x="7602876" y="6312122"/>
              <a:ext cx="295193" cy="29519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27590A6-9668-A34C-8873-75A5CDF77F25}"/>
                </a:ext>
              </a:extLst>
            </p:cNvPr>
            <p:cNvSpPr/>
            <p:nvPr/>
          </p:nvSpPr>
          <p:spPr>
            <a:xfrm>
              <a:off x="10844840" y="10925686"/>
              <a:ext cx="295193" cy="29519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2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WORLDWIDE MAP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5DAC36-FE17-F94F-B047-84A74A0F3ADF}"/>
              </a:ext>
            </a:extLst>
          </p:cNvPr>
          <p:cNvGrpSpPr/>
          <p:nvPr/>
        </p:nvGrpSpPr>
        <p:grpSpPr>
          <a:xfrm>
            <a:off x="16948966" y="9543554"/>
            <a:ext cx="3110839" cy="2558886"/>
            <a:chOff x="17313474" y="8259388"/>
            <a:chExt cx="3349052" cy="2754834"/>
          </a:xfrm>
          <a:solidFill>
            <a:schemeClr val="bg1">
              <a:lumMod val="95000"/>
            </a:schemeClr>
          </a:solidFill>
        </p:grpSpPr>
        <p:sp>
          <p:nvSpPr>
            <p:cNvPr id="434" name="Freeform 403">
              <a:extLst>
                <a:ext uri="{FF2B5EF4-FFF2-40B4-BE49-F238E27FC236}">
                  <a16:creationId xmlns:a16="http://schemas.microsoft.com/office/drawing/2014/main" id="{7114448C-3FD5-954C-8541-F17381EE0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3474" y="8845757"/>
              <a:ext cx="2084011" cy="1648471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F2D8576E-B755-5647-9A01-6BC87FA2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2596" y="8259388"/>
              <a:ext cx="48790" cy="22128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D3AC7D4-4468-B442-B810-74017DFD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3051" y="8270449"/>
              <a:ext cx="191674" cy="121701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9D9F6BF2-7D5C-6B48-B78B-74318FE4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2628" y="8476972"/>
              <a:ext cx="212583" cy="129075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267410C6-32EF-014B-A86F-5EF583782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9307" y="8543352"/>
              <a:ext cx="90610" cy="118010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E9528A8A-00C6-814F-80D9-515259BAD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4162" y="8760939"/>
              <a:ext cx="59243" cy="62692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06DF41E3-6704-164E-BE09-4D0B281D2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1433" y="8661365"/>
              <a:ext cx="94095" cy="66379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06765322-4A8B-F948-B577-9C3559F4A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0823" y="861710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EFCF6AB6-9BF0-7449-8C1B-1DCB0523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9376809"/>
              <a:ext cx="163792" cy="129075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25D2547F-8991-654F-8558-E2C4C412B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6305" y="10199201"/>
              <a:ext cx="115005" cy="151203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F0F774A8-0706-4944-8FF5-1925FC2A3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7671" y="10339341"/>
              <a:ext cx="264855" cy="328220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45ACBEA7-2AD5-5942-91F8-625EF623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9176" y="10579051"/>
              <a:ext cx="400771" cy="413040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6FABBC53-298F-C143-BDB2-70DB0B219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1903" y="10992094"/>
              <a:ext cx="20911" cy="22128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3F998905-90A2-D64C-BD82-F03A9A713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7470" y="10590116"/>
              <a:ext cx="195161" cy="195458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567B970A-5D87-204E-87EE-795BC859E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808" y="10534799"/>
              <a:ext cx="31364" cy="55320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58F5EDD7-D389-C445-AEDA-F94CAC61B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5195" y="10534799"/>
              <a:ext cx="20911" cy="22128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0" name="Freeform 610">
              <a:extLst>
                <a:ext uri="{FF2B5EF4-FFF2-40B4-BE49-F238E27FC236}">
                  <a16:creationId xmlns:a16="http://schemas.microsoft.com/office/drawing/2014/main" id="{899E6930-45FC-DA4D-8656-21B4FB46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1684" y="8358957"/>
              <a:ext cx="20911" cy="1106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1" name="Freeform 612">
              <a:extLst>
                <a:ext uri="{FF2B5EF4-FFF2-40B4-BE49-F238E27FC236}">
                  <a16:creationId xmlns:a16="http://schemas.microsoft.com/office/drawing/2014/main" id="{BC619F5D-DB2D-F64E-8384-9B296989D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9271" y="10265581"/>
              <a:ext cx="69700" cy="55320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2" name="Freeform 707">
              <a:extLst>
                <a:ext uri="{FF2B5EF4-FFF2-40B4-BE49-F238E27FC236}">
                  <a16:creationId xmlns:a16="http://schemas.microsoft.com/office/drawing/2014/main" id="{67ED8FB6-F048-8E47-8CCC-AEAF70AC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2746" y="8336829"/>
              <a:ext cx="460016" cy="413040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3" name="Freeform 708">
              <a:extLst>
                <a:ext uri="{FF2B5EF4-FFF2-40B4-BE49-F238E27FC236}">
                  <a16:creationId xmlns:a16="http://schemas.microsoft.com/office/drawing/2014/main" id="{869AEF4D-6EF7-4D4A-ABD1-FE8D984E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2308" y="8403216"/>
              <a:ext cx="522745" cy="44254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6D2CC9-A0DD-264D-8DB5-94C285B8BD9B}"/>
              </a:ext>
            </a:extLst>
          </p:cNvPr>
          <p:cNvGrpSpPr/>
          <p:nvPr/>
        </p:nvGrpSpPr>
        <p:grpSpPr>
          <a:xfrm>
            <a:off x="11206369" y="4100361"/>
            <a:ext cx="9452298" cy="5977582"/>
            <a:chOff x="11131138" y="2399379"/>
            <a:chExt cx="10176108" cy="6435319"/>
          </a:xfrm>
          <a:solidFill>
            <a:schemeClr val="bg1">
              <a:lumMod val="95000"/>
            </a:schemeClr>
          </a:solidFill>
        </p:grpSpPr>
        <p:sp>
          <p:nvSpPr>
            <p:cNvPr id="256" name="Freeform 404">
              <a:extLst>
                <a:ext uri="{FF2B5EF4-FFF2-40B4-BE49-F238E27FC236}">
                  <a16:creationId xmlns:a16="http://schemas.microsoft.com/office/drawing/2014/main" id="{8B6D2E31-EE34-9444-AA9E-7F0AF2D7C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641596"/>
              <a:ext cx="407739" cy="65275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7" name="Freeform 406">
              <a:extLst>
                <a:ext uri="{FF2B5EF4-FFF2-40B4-BE49-F238E27FC236}">
                  <a16:creationId xmlns:a16="http://schemas.microsoft.com/office/drawing/2014/main" id="{F05D0FF6-FCB8-904C-962B-8D7893925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3" y="2919366"/>
              <a:ext cx="920032" cy="671193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8" name="Freeform 407">
              <a:extLst>
                <a:ext uri="{FF2B5EF4-FFF2-40B4-BE49-F238E27FC236}">
                  <a16:creationId xmlns:a16="http://schemas.microsoft.com/office/drawing/2014/main" id="{D2065D39-5CB2-0F4F-A884-65BB8DE18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390" y="2639089"/>
              <a:ext cx="327588" cy="173330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9" name="Freeform 408">
              <a:extLst>
                <a:ext uri="{FF2B5EF4-FFF2-40B4-BE49-F238E27FC236}">
                  <a16:creationId xmlns:a16="http://schemas.microsoft.com/office/drawing/2014/main" id="{D18D03F8-BCB0-C343-BD3A-3462AE09C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532" y="2539517"/>
              <a:ext cx="306678" cy="173330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0" name="Freeform 409">
              <a:extLst>
                <a:ext uri="{FF2B5EF4-FFF2-40B4-BE49-F238E27FC236}">
                  <a16:creationId xmlns:a16="http://schemas.microsoft.com/office/drawing/2014/main" id="{CDCEA6FB-A23F-284C-ADA7-4D6204D7C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1922" y="2550579"/>
              <a:ext cx="153338" cy="55320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1" name="Freeform 410">
              <a:extLst>
                <a:ext uri="{FF2B5EF4-FFF2-40B4-BE49-F238E27FC236}">
                  <a16:creationId xmlns:a16="http://schemas.microsoft.com/office/drawing/2014/main" id="{00B61962-DE49-ED40-AA5F-4F9AE5163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9801" y="2399379"/>
              <a:ext cx="257886" cy="173330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2" name="Freeform 411">
              <a:extLst>
                <a:ext uri="{FF2B5EF4-FFF2-40B4-BE49-F238E27FC236}">
                  <a16:creationId xmlns:a16="http://schemas.microsoft.com/office/drawing/2014/main" id="{E72CF239-D105-1C4D-A417-12E73E51D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8080" y="3081631"/>
              <a:ext cx="257886" cy="88507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3" name="Freeform 412">
              <a:extLst>
                <a:ext uri="{FF2B5EF4-FFF2-40B4-BE49-F238E27FC236}">
                  <a16:creationId xmlns:a16="http://schemas.microsoft.com/office/drawing/2014/main" id="{6A0D7E90-B72F-F54F-82A7-198DE112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0492" y="3254959"/>
              <a:ext cx="216069" cy="88507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4" name="Freeform 413">
              <a:extLst>
                <a:ext uri="{FF2B5EF4-FFF2-40B4-BE49-F238E27FC236}">
                  <a16:creationId xmlns:a16="http://schemas.microsoft.com/office/drawing/2014/main" id="{1CCD2C64-3010-5B43-A983-036A8A151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0948" y="3214397"/>
              <a:ext cx="83638" cy="51630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5" name="Freeform 414">
              <a:extLst>
                <a:ext uri="{FF2B5EF4-FFF2-40B4-BE49-F238E27FC236}">
                  <a16:creationId xmlns:a16="http://schemas.microsoft.com/office/drawing/2014/main" id="{985882F4-EF46-F846-A8B0-216153874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059504"/>
              <a:ext cx="31364" cy="55320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6" name="Freeform 415">
              <a:extLst>
                <a:ext uri="{FF2B5EF4-FFF2-40B4-BE49-F238E27FC236}">
                  <a16:creationId xmlns:a16="http://schemas.microsoft.com/office/drawing/2014/main" id="{0A372892-9BBE-8947-8259-57DB2D91C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22176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7" name="Freeform 416">
              <a:extLst>
                <a:ext uri="{FF2B5EF4-FFF2-40B4-BE49-F238E27FC236}">
                  <a16:creationId xmlns:a16="http://schemas.microsoft.com/office/drawing/2014/main" id="{1C54F2F0-08AB-754E-8D86-E139D5C2C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607" y="3018939"/>
              <a:ext cx="432136" cy="173330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8" name="Freeform 417">
              <a:extLst>
                <a:ext uri="{FF2B5EF4-FFF2-40B4-BE49-F238E27FC236}">
                  <a16:creationId xmlns:a16="http://schemas.microsoft.com/office/drawing/2014/main" id="{6B595B57-DE2F-BD49-9EB8-786513F00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42" y="3070569"/>
              <a:ext cx="80154" cy="88507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69" name="Freeform 418">
              <a:extLst>
                <a:ext uri="{FF2B5EF4-FFF2-40B4-BE49-F238E27FC236}">
                  <a16:creationId xmlns:a16="http://schemas.microsoft.com/office/drawing/2014/main" id="{37A0C455-6337-6740-A012-328992DA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3270" y="3656936"/>
              <a:ext cx="111517" cy="66379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0" name="Freeform 419">
              <a:extLst>
                <a:ext uri="{FF2B5EF4-FFF2-40B4-BE49-F238E27FC236}">
                  <a16:creationId xmlns:a16="http://schemas.microsoft.com/office/drawing/2014/main" id="{B010359B-E803-474C-B784-ADB91A801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4608407"/>
              <a:ext cx="62727" cy="55320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1" name="Freeform 420">
              <a:extLst>
                <a:ext uri="{FF2B5EF4-FFF2-40B4-BE49-F238E27FC236}">
                  <a16:creationId xmlns:a16="http://schemas.microsoft.com/office/drawing/2014/main" id="{5A01A640-6573-604A-A78B-6B399D0B9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8061" y="4925563"/>
              <a:ext cx="52274" cy="29502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2" name="Freeform 421">
              <a:extLst>
                <a:ext uri="{FF2B5EF4-FFF2-40B4-BE49-F238E27FC236}">
                  <a16:creationId xmlns:a16="http://schemas.microsoft.com/office/drawing/2014/main" id="{3290D977-5E02-EB4B-B5FF-21E67E1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8093" y="5250093"/>
              <a:ext cx="52274" cy="51630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3" name="Freeform 422">
              <a:extLst>
                <a:ext uri="{FF2B5EF4-FFF2-40B4-BE49-F238E27FC236}">
                  <a16:creationId xmlns:a16="http://schemas.microsoft.com/office/drawing/2014/main" id="{F5D4CDE0-E394-DA4B-8124-758F4A23E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6730" y="5334913"/>
              <a:ext cx="20911" cy="110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4" name="Freeform 423">
              <a:extLst>
                <a:ext uri="{FF2B5EF4-FFF2-40B4-BE49-F238E27FC236}">
                  <a16:creationId xmlns:a16="http://schemas.microsoft.com/office/drawing/2014/main" id="{B0860268-1025-FB44-BB81-5779F1CB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3847" y="5508243"/>
              <a:ext cx="31364" cy="110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5" name="Freeform 424">
              <a:extLst>
                <a:ext uri="{FF2B5EF4-FFF2-40B4-BE49-F238E27FC236}">
                  <a16:creationId xmlns:a16="http://schemas.microsoft.com/office/drawing/2014/main" id="{4C9E68DD-80BB-564F-86FD-BDE35DC7E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1871" y="5563561"/>
              <a:ext cx="73184" cy="44255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6" name="Freeform 425">
              <a:extLst>
                <a:ext uri="{FF2B5EF4-FFF2-40B4-BE49-F238E27FC236}">
                  <a16:creationId xmlns:a16="http://schemas.microsoft.com/office/drawing/2014/main" id="{2F25340C-CD42-6040-810E-BB4ECEB8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1718" y="5607815"/>
              <a:ext cx="59243" cy="40568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7" name="Freeform 426">
              <a:extLst>
                <a:ext uri="{FF2B5EF4-FFF2-40B4-BE49-F238E27FC236}">
                  <a16:creationId xmlns:a16="http://schemas.microsoft.com/office/drawing/2014/main" id="{DE6D1627-A264-A14A-B7FA-4EA8345D7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9444" y="5641005"/>
              <a:ext cx="52274" cy="51630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8" name="Freeform 427">
              <a:extLst>
                <a:ext uri="{FF2B5EF4-FFF2-40B4-BE49-F238E27FC236}">
                  <a16:creationId xmlns:a16="http://schemas.microsoft.com/office/drawing/2014/main" id="{BBD9B76C-3B00-6840-A4C6-793EA6E71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8987" y="5714762"/>
              <a:ext cx="10454" cy="110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9" name="Freeform 428">
              <a:extLst>
                <a:ext uri="{FF2B5EF4-FFF2-40B4-BE49-F238E27FC236}">
                  <a16:creationId xmlns:a16="http://schemas.microsoft.com/office/drawing/2014/main" id="{321D9A82-4BA5-A64D-B336-417F0FF4F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713" y="5670508"/>
              <a:ext cx="52274" cy="44255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0" name="Freeform 429">
              <a:extLst>
                <a:ext uri="{FF2B5EF4-FFF2-40B4-BE49-F238E27FC236}">
                  <a16:creationId xmlns:a16="http://schemas.microsoft.com/office/drawing/2014/main" id="{93DF292C-43FD-E944-9999-0572CF506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0335" y="6072485"/>
              <a:ext cx="20911" cy="3319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D541E5CF-8897-084E-960B-E644D9149FCA}"/>
                </a:ext>
              </a:extLst>
            </p:cNvPr>
            <p:cNvGrpSpPr/>
            <p:nvPr/>
          </p:nvGrpSpPr>
          <p:grpSpPr>
            <a:xfrm>
              <a:off x="18243963" y="5607815"/>
              <a:ext cx="763204" cy="767074"/>
              <a:chOff x="5961121" y="2686387"/>
              <a:chExt cx="288233" cy="273757"/>
            </a:xfrm>
            <a:grpFill/>
          </p:grpSpPr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A385CAEF-7910-4B4E-A9FD-BD9F58233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F5982EB2-74C1-9344-8A4F-57493C48A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sp>
          <p:nvSpPr>
            <p:cNvPr id="282" name="Freeform 432">
              <a:extLst>
                <a:ext uri="{FF2B5EF4-FFF2-40B4-BE49-F238E27FC236}">
                  <a16:creationId xmlns:a16="http://schemas.microsoft.com/office/drawing/2014/main" id="{88755F03-E30B-F447-8163-5A866A1F2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5631" y="6312195"/>
              <a:ext cx="20911" cy="2950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3" name="Freeform 433">
              <a:extLst>
                <a:ext uri="{FF2B5EF4-FFF2-40B4-BE49-F238E27FC236}">
                  <a16:creationId xmlns:a16="http://schemas.microsoft.com/office/drawing/2014/main" id="{4B31A6E0-61C1-F64E-B77D-CD1F307BB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3657" y="6312195"/>
              <a:ext cx="132428" cy="106947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4" name="Freeform 434">
              <a:extLst>
                <a:ext uri="{FF2B5EF4-FFF2-40B4-BE49-F238E27FC236}">
                  <a16:creationId xmlns:a16="http://schemas.microsoft.com/office/drawing/2014/main" id="{922B467D-56FE-1047-96F0-26811B97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1229" y="6352763"/>
              <a:ext cx="111517" cy="173330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5" name="Freeform 435">
              <a:extLst>
                <a:ext uri="{FF2B5EF4-FFF2-40B4-BE49-F238E27FC236}">
                  <a16:creationId xmlns:a16="http://schemas.microsoft.com/office/drawing/2014/main" id="{E0CAAC10-9720-B542-855B-E658E7642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9712" y="6776871"/>
              <a:ext cx="38336" cy="33190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6" name="Freeform 436">
              <a:extLst>
                <a:ext uri="{FF2B5EF4-FFF2-40B4-BE49-F238E27FC236}">
                  <a16:creationId xmlns:a16="http://schemas.microsoft.com/office/drawing/2014/main" id="{EFA3AFF9-6F02-9144-9A50-46E8689AB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0319" y="6669919"/>
              <a:ext cx="20911" cy="1844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7" name="Freeform 437">
              <a:extLst>
                <a:ext uri="{FF2B5EF4-FFF2-40B4-BE49-F238E27FC236}">
                  <a16:creationId xmlns:a16="http://schemas.microsoft.com/office/drawing/2014/main" id="{2EC3F895-A00E-EA4E-AC92-94132EBFC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6894880"/>
              <a:ext cx="20911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8" name="Freeform 438">
              <a:extLst>
                <a:ext uri="{FF2B5EF4-FFF2-40B4-BE49-F238E27FC236}">
                  <a16:creationId xmlns:a16="http://schemas.microsoft.com/office/drawing/2014/main" id="{4A408FC1-C76D-CE49-AA9C-2CFBB4FB9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9852" y="6854313"/>
              <a:ext cx="121974" cy="180705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9" name="Freeform 439">
              <a:extLst>
                <a:ext uri="{FF2B5EF4-FFF2-40B4-BE49-F238E27FC236}">
                  <a16:creationId xmlns:a16="http://schemas.microsoft.com/office/drawing/2014/main" id="{2AE023D9-0DDC-164F-9BC7-20635A24A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6952" y="7156718"/>
              <a:ext cx="142883" cy="106947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0" name="Freeform 440">
              <a:extLst>
                <a:ext uri="{FF2B5EF4-FFF2-40B4-BE49-F238E27FC236}">
                  <a16:creationId xmlns:a16="http://schemas.microsoft.com/office/drawing/2014/main" id="{226C18E7-1203-0441-BDC9-3C1B72FC6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7230476"/>
              <a:ext cx="205612" cy="306092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1" name="Freeform 441">
              <a:extLst>
                <a:ext uri="{FF2B5EF4-FFF2-40B4-BE49-F238E27FC236}">
                  <a16:creationId xmlns:a16="http://schemas.microsoft.com/office/drawing/2014/main" id="{8CC81B27-9B58-A943-98D9-504259681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90" y="7492312"/>
              <a:ext cx="62727" cy="84822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2" name="Freeform 442">
              <a:extLst>
                <a:ext uri="{FF2B5EF4-FFF2-40B4-BE49-F238E27FC236}">
                  <a16:creationId xmlns:a16="http://schemas.microsoft.com/office/drawing/2014/main" id="{101E973E-98D2-D640-9223-DE563E32F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7566069"/>
              <a:ext cx="101063" cy="14382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3" name="Freeform 443">
              <a:extLst>
                <a:ext uri="{FF2B5EF4-FFF2-40B4-BE49-F238E27FC236}">
                  <a16:creationId xmlns:a16="http://schemas.microsoft.com/office/drawing/2014/main" id="{98128961-92B9-8E44-B802-52D2917CF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303" y="7503377"/>
              <a:ext cx="62727" cy="84822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4" name="Freeform 444">
              <a:extLst>
                <a:ext uri="{FF2B5EF4-FFF2-40B4-BE49-F238E27FC236}">
                  <a16:creationId xmlns:a16="http://schemas.microsoft.com/office/drawing/2014/main" id="{BF011C31-4F2D-1240-8D91-D14EDED9C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90" y="7588197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5" name="Freeform 445">
              <a:extLst>
                <a:ext uri="{FF2B5EF4-FFF2-40B4-BE49-F238E27FC236}">
                  <a16:creationId xmlns:a16="http://schemas.microsoft.com/office/drawing/2014/main" id="{17643C86-DF50-7A43-AECB-9128EC7C8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4400" y="7654577"/>
              <a:ext cx="69700" cy="118010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6" name="Freeform 446">
              <a:extLst>
                <a:ext uri="{FF2B5EF4-FFF2-40B4-BE49-F238E27FC236}">
                  <a16:creationId xmlns:a16="http://schemas.microsoft.com/office/drawing/2014/main" id="{84DEB4AB-726E-574E-9F74-D6A9DD0E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3641" y="7643515"/>
              <a:ext cx="41820" cy="84822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7" name="Freeform 447">
              <a:extLst>
                <a:ext uri="{FF2B5EF4-FFF2-40B4-BE49-F238E27FC236}">
                  <a16:creationId xmlns:a16="http://schemas.microsoft.com/office/drawing/2014/main" id="{A5A4B97C-6866-E24B-A261-C3D102A5A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698833"/>
              <a:ext cx="62727" cy="40568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8" name="Freeform 448">
              <a:extLst>
                <a:ext uri="{FF2B5EF4-FFF2-40B4-BE49-F238E27FC236}">
                  <a16:creationId xmlns:a16="http://schemas.microsoft.com/office/drawing/2014/main" id="{D069F2F3-147D-8441-91A7-9934E4236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728338"/>
              <a:ext cx="142883" cy="228650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9" name="Freeform 449">
              <a:extLst>
                <a:ext uri="{FF2B5EF4-FFF2-40B4-BE49-F238E27FC236}">
                  <a16:creationId xmlns:a16="http://schemas.microsoft.com/office/drawing/2014/main" id="{475E99D1-0A98-F54E-86D6-7B6C8B136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3944" y="7772590"/>
              <a:ext cx="121974" cy="110635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0" name="Freeform 450">
              <a:extLst>
                <a:ext uri="{FF2B5EF4-FFF2-40B4-BE49-F238E27FC236}">
                  <a16:creationId xmlns:a16="http://schemas.microsoft.com/office/drawing/2014/main" id="{F0B46A80-1D92-DC41-884F-A113A8AF5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6511" y="7665641"/>
              <a:ext cx="121974" cy="129075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1" name="Freeform 451">
              <a:extLst>
                <a:ext uri="{FF2B5EF4-FFF2-40B4-BE49-F238E27FC236}">
                  <a16:creationId xmlns:a16="http://schemas.microsoft.com/office/drawing/2014/main" id="{25D93908-762B-CA45-AC1C-DEF9FD95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5464" y="7503377"/>
              <a:ext cx="20911" cy="1106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2" name="Freeform 452">
              <a:extLst>
                <a:ext uri="{FF2B5EF4-FFF2-40B4-BE49-F238E27FC236}">
                  <a16:creationId xmlns:a16="http://schemas.microsoft.com/office/drawing/2014/main" id="{5F822419-BF2E-0F45-904A-1F2F630F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349" y="7945920"/>
              <a:ext cx="571536" cy="63062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3" name="Freeform 453">
              <a:extLst>
                <a:ext uri="{FF2B5EF4-FFF2-40B4-BE49-F238E27FC236}">
                  <a16:creationId xmlns:a16="http://schemas.microsoft.com/office/drawing/2014/main" id="{D24AF520-8CB2-864D-BBDF-D0FDABC4A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5413" y="8174571"/>
              <a:ext cx="52274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4" name="Freeform 454">
              <a:extLst>
                <a:ext uri="{FF2B5EF4-FFF2-40B4-BE49-F238E27FC236}">
                  <a16:creationId xmlns:a16="http://schemas.microsoft.com/office/drawing/2014/main" id="{E44B4C82-EAC3-5C4A-80CC-FC0B7DFC7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8600" y="8303646"/>
              <a:ext cx="48790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5" name="Freeform 455">
              <a:extLst>
                <a:ext uri="{FF2B5EF4-FFF2-40B4-BE49-F238E27FC236}">
                  <a16:creationId xmlns:a16="http://schemas.microsoft.com/office/drawing/2014/main" id="{5B83743C-3F17-A944-A8EE-E0DCB6ECD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3612" y="8336832"/>
              <a:ext cx="73184" cy="77445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6" name="Freeform 456">
              <a:extLst>
                <a:ext uri="{FF2B5EF4-FFF2-40B4-BE49-F238E27FC236}">
                  <a16:creationId xmlns:a16="http://schemas.microsoft.com/office/drawing/2014/main" id="{2F0C2312-6895-4144-B8B8-5C008FEAB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8616" y="8392152"/>
              <a:ext cx="38336" cy="40568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7" name="Freeform 457">
              <a:extLst>
                <a:ext uri="{FF2B5EF4-FFF2-40B4-BE49-F238E27FC236}">
                  <a16:creationId xmlns:a16="http://schemas.microsoft.com/office/drawing/2014/main" id="{02764D8E-DB7D-A846-ACF9-597FF9C4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4065" y="8576544"/>
              <a:ext cx="470472" cy="162265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8" name="Freeform 458">
              <a:extLst>
                <a:ext uri="{FF2B5EF4-FFF2-40B4-BE49-F238E27FC236}">
                  <a16:creationId xmlns:a16="http://schemas.microsoft.com/office/drawing/2014/main" id="{BE0C7A49-D8FA-984A-B6EE-A681F7162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2563" y="8617109"/>
              <a:ext cx="80154" cy="33190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9" name="Freeform 459">
              <a:extLst>
                <a:ext uri="{FF2B5EF4-FFF2-40B4-BE49-F238E27FC236}">
                  <a16:creationId xmlns:a16="http://schemas.microsoft.com/office/drawing/2014/main" id="{AC029517-318B-794C-9431-42ADD7DF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4081" y="8694555"/>
              <a:ext cx="62727" cy="44255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0" name="Freeform 460">
              <a:extLst>
                <a:ext uri="{FF2B5EF4-FFF2-40B4-BE49-F238E27FC236}">
                  <a16:creationId xmlns:a16="http://schemas.microsoft.com/office/drawing/2014/main" id="{5CF971A8-E95F-A74D-925F-229A2C56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6812" y="8705616"/>
              <a:ext cx="48790" cy="33190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1" name="Freeform 461">
              <a:extLst>
                <a:ext uri="{FF2B5EF4-FFF2-40B4-BE49-F238E27FC236}">
                  <a16:creationId xmlns:a16="http://schemas.microsoft.com/office/drawing/2014/main" id="{6B6CECBF-5EDC-EB46-8879-361DAC3E7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145" y="8705616"/>
              <a:ext cx="73184" cy="44255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2" name="Freeform 462">
              <a:extLst>
                <a:ext uri="{FF2B5EF4-FFF2-40B4-BE49-F238E27FC236}">
                  <a16:creationId xmlns:a16="http://schemas.microsoft.com/office/drawing/2014/main" id="{F18DD627-53CF-9243-8A6F-3C77CBE8F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7420" y="8694555"/>
              <a:ext cx="83638" cy="55320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3" name="Freeform 463">
              <a:extLst>
                <a:ext uri="{FF2B5EF4-FFF2-40B4-BE49-F238E27FC236}">
                  <a16:creationId xmlns:a16="http://schemas.microsoft.com/office/drawing/2014/main" id="{B07DF494-A605-F149-B69F-C59587CB1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8705616"/>
              <a:ext cx="125458" cy="44255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4" name="Freeform 464">
              <a:extLst>
                <a:ext uri="{FF2B5EF4-FFF2-40B4-BE49-F238E27FC236}">
                  <a16:creationId xmlns:a16="http://schemas.microsoft.com/office/drawing/2014/main" id="{382683C2-5622-CE4D-B1F3-F6179ADE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0606" y="8768312"/>
              <a:ext cx="111517" cy="66379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5" name="Freeform 465">
              <a:extLst>
                <a:ext uri="{FF2B5EF4-FFF2-40B4-BE49-F238E27FC236}">
                  <a16:creationId xmlns:a16="http://schemas.microsoft.com/office/drawing/2014/main" id="{6D613E39-05E5-1B4E-A987-E5D0B8BD7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071" y="8421655"/>
              <a:ext cx="62727" cy="44255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6" name="Freeform 466">
              <a:extLst>
                <a:ext uri="{FF2B5EF4-FFF2-40B4-BE49-F238E27FC236}">
                  <a16:creationId xmlns:a16="http://schemas.microsoft.com/office/drawing/2014/main" id="{F00B3C1C-1197-714D-B122-A2C858DE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0622" y="8414280"/>
              <a:ext cx="153338" cy="51630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7" name="Freeform 467">
              <a:extLst>
                <a:ext uri="{FF2B5EF4-FFF2-40B4-BE49-F238E27FC236}">
                  <a16:creationId xmlns:a16="http://schemas.microsoft.com/office/drawing/2014/main" id="{07718031-1DA8-9C4D-AD6A-FE20F1A7A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0150" y="8163502"/>
              <a:ext cx="327588" cy="390912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8" name="Freeform 468">
              <a:extLst>
                <a:ext uri="{FF2B5EF4-FFF2-40B4-BE49-F238E27FC236}">
                  <a16:creationId xmlns:a16="http://schemas.microsoft.com/office/drawing/2014/main" id="{1029F4DF-0B1B-4D4F-BC48-3985CEBC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141374"/>
              <a:ext cx="80154" cy="162265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9" name="Freeform 469">
              <a:extLst>
                <a:ext uri="{FF2B5EF4-FFF2-40B4-BE49-F238E27FC236}">
                  <a16:creationId xmlns:a16="http://schemas.microsoft.com/office/drawing/2014/main" id="{596E8E41-B73A-8448-BB08-8E40E1F13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078" y="8119251"/>
              <a:ext cx="27879" cy="22128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0" name="Freeform 485">
              <a:extLst>
                <a:ext uri="{FF2B5EF4-FFF2-40B4-BE49-F238E27FC236}">
                  <a16:creationId xmlns:a16="http://schemas.microsoft.com/office/drawing/2014/main" id="{7860A62B-2C87-ED45-9578-02165FBDA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9932" y="7728338"/>
              <a:ext cx="111517" cy="195458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1" name="Freeform 487">
              <a:extLst>
                <a:ext uri="{FF2B5EF4-FFF2-40B4-BE49-F238E27FC236}">
                  <a16:creationId xmlns:a16="http://schemas.microsoft.com/office/drawing/2014/main" id="{E3FD39C0-71ED-CF4F-B5A1-13BC01D8D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3601618"/>
              <a:ext cx="111517" cy="88507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2" name="Freeform 488">
              <a:extLst>
                <a:ext uri="{FF2B5EF4-FFF2-40B4-BE49-F238E27FC236}">
                  <a16:creationId xmlns:a16="http://schemas.microsoft.com/office/drawing/2014/main" id="{F90A4945-9943-0242-8AEC-8CDFFEB3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3816" y="3668001"/>
              <a:ext cx="111517" cy="106947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3" name="Freeform 489">
              <a:extLst>
                <a:ext uri="{FF2B5EF4-FFF2-40B4-BE49-F238E27FC236}">
                  <a16:creationId xmlns:a16="http://schemas.microsoft.com/office/drawing/2014/main" id="{419C2991-BFA1-2F4A-9281-3C6E7766B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006" y="3299213"/>
              <a:ext cx="90610" cy="55320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4" name="Freeform 490">
              <a:extLst>
                <a:ext uri="{FF2B5EF4-FFF2-40B4-BE49-F238E27FC236}">
                  <a16:creationId xmlns:a16="http://schemas.microsoft.com/office/drawing/2014/main" id="{EA1AA596-DC19-7648-A986-79F760B4E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1198" y="3192266"/>
              <a:ext cx="101063" cy="51630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5" name="Freeform 491">
              <a:extLst>
                <a:ext uri="{FF2B5EF4-FFF2-40B4-BE49-F238E27FC236}">
                  <a16:creationId xmlns:a16="http://schemas.microsoft.com/office/drawing/2014/main" id="{8CD46421-31A1-F24D-A25F-6755FF321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9648" y="2410442"/>
              <a:ext cx="62727" cy="22128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6" name="Freeform 492">
              <a:extLst>
                <a:ext uri="{FF2B5EF4-FFF2-40B4-BE49-F238E27FC236}">
                  <a16:creationId xmlns:a16="http://schemas.microsoft.com/office/drawing/2014/main" id="{96EE80CE-617A-E64D-8252-5499152C7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115" y="3343472"/>
              <a:ext cx="59243" cy="44255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7" name="Freeform 493">
              <a:extLst>
                <a:ext uri="{FF2B5EF4-FFF2-40B4-BE49-F238E27FC236}">
                  <a16:creationId xmlns:a16="http://schemas.microsoft.com/office/drawing/2014/main" id="{6086C9D3-5232-3740-AE7A-97C25018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3442" y="5759018"/>
              <a:ext cx="59243" cy="118010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8" name="Freeform 494">
              <a:extLst>
                <a:ext uri="{FF2B5EF4-FFF2-40B4-BE49-F238E27FC236}">
                  <a16:creationId xmlns:a16="http://schemas.microsoft.com/office/drawing/2014/main" id="{BD526B07-C565-DD42-A4CF-8B7CA4D5C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5865968"/>
              <a:ext cx="90610" cy="162265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9" name="Freeform 495">
              <a:extLst>
                <a:ext uri="{FF2B5EF4-FFF2-40B4-BE49-F238E27FC236}">
                  <a16:creationId xmlns:a16="http://schemas.microsoft.com/office/drawing/2014/main" id="{3D0556EB-BA22-F240-B200-D6AD6B18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9" y="6061423"/>
              <a:ext cx="163792" cy="106947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0" name="Freeform 496">
              <a:extLst>
                <a:ext uri="{FF2B5EF4-FFF2-40B4-BE49-F238E27FC236}">
                  <a16:creationId xmlns:a16="http://schemas.microsoft.com/office/drawing/2014/main" id="{5AB9F0D5-3329-FB40-A062-40509761A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7422" y="6212626"/>
              <a:ext cx="132428" cy="77445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1" name="Freeform 497">
              <a:extLst>
                <a:ext uri="{FF2B5EF4-FFF2-40B4-BE49-F238E27FC236}">
                  <a16:creationId xmlns:a16="http://schemas.microsoft.com/office/drawing/2014/main" id="{544E9A04-328E-7141-B439-485785DDE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8" y="6223688"/>
              <a:ext cx="153338" cy="44255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2" name="Freeform 498">
              <a:extLst>
                <a:ext uri="{FF2B5EF4-FFF2-40B4-BE49-F238E27FC236}">
                  <a16:creationId xmlns:a16="http://schemas.microsoft.com/office/drawing/2014/main" id="{0A57457E-42DB-C140-93F7-E7521F534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5134" y="4630533"/>
              <a:ext cx="73184" cy="77445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3" name="Freeform 499">
              <a:extLst>
                <a:ext uri="{FF2B5EF4-FFF2-40B4-BE49-F238E27FC236}">
                  <a16:creationId xmlns:a16="http://schemas.microsoft.com/office/drawing/2014/main" id="{3485590F-F2BE-4E4A-BC0B-BA48A5043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5588" y="4601031"/>
              <a:ext cx="52274" cy="29502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4" name="Freeform 500">
              <a:extLst>
                <a:ext uri="{FF2B5EF4-FFF2-40B4-BE49-F238E27FC236}">
                  <a16:creationId xmlns:a16="http://schemas.microsoft.com/office/drawing/2014/main" id="{F02832C3-494C-2D49-8DC0-577F55B0F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004" y="4674786"/>
              <a:ext cx="59243" cy="106947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5" name="Freeform 501">
              <a:extLst>
                <a:ext uri="{FF2B5EF4-FFF2-40B4-BE49-F238E27FC236}">
                  <a16:creationId xmlns:a16="http://schemas.microsoft.com/office/drawing/2014/main" id="{38606781-801B-5B40-86E5-8F47F356E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7" y="4490393"/>
              <a:ext cx="41820" cy="4425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6" name="Freeform 502">
              <a:extLst>
                <a:ext uri="{FF2B5EF4-FFF2-40B4-BE49-F238E27FC236}">
                  <a16:creationId xmlns:a16="http://schemas.microsoft.com/office/drawing/2014/main" id="{92561A5F-0DBA-AE49-A2EF-499D22B9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2" y="4825987"/>
              <a:ext cx="59243" cy="99573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7" name="Freeform 503">
              <a:extLst>
                <a:ext uri="{FF2B5EF4-FFF2-40B4-BE49-F238E27FC236}">
                  <a16:creationId xmlns:a16="http://schemas.microsoft.com/office/drawing/2014/main" id="{DBE8A783-1920-2E4F-8E38-EF94C2C66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2691" y="4848115"/>
              <a:ext cx="83638" cy="88507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8" name="Freeform 504">
              <a:extLst>
                <a:ext uri="{FF2B5EF4-FFF2-40B4-BE49-F238E27FC236}">
                  <a16:creationId xmlns:a16="http://schemas.microsoft.com/office/drawing/2014/main" id="{74480BBA-DA0B-0C4D-8633-EF6BE6C74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6766" y="5965538"/>
              <a:ext cx="48790" cy="4056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9" name="Freeform 505">
              <a:extLst>
                <a:ext uri="{FF2B5EF4-FFF2-40B4-BE49-F238E27FC236}">
                  <a16:creationId xmlns:a16="http://schemas.microsoft.com/office/drawing/2014/main" id="{A6C6E800-28AD-9B4A-96F3-DFE9FD7F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4926" y="4641596"/>
              <a:ext cx="62727" cy="66379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0" name="Freeform 506">
              <a:extLst>
                <a:ext uri="{FF2B5EF4-FFF2-40B4-BE49-F238E27FC236}">
                  <a16:creationId xmlns:a16="http://schemas.microsoft.com/office/drawing/2014/main" id="{BCE0BA58-ED8B-3F48-86B2-A1489E1B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97" y="4719040"/>
              <a:ext cx="31364" cy="33190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1" name="Freeform 507">
              <a:extLst>
                <a:ext uri="{FF2B5EF4-FFF2-40B4-BE49-F238E27FC236}">
                  <a16:creationId xmlns:a16="http://schemas.microsoft.com/office/drawing/2014/main" id="{E4480FE8-9109-9644-8662-07848F105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52234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2" name="Freeform 508">
              <a:extLst>
                <a:ext uri="{FF2B5EF4-FFF2-40B4-BE49-F238E27FC236}">
                  <a16:creationId xmlns:a16="http://schemas.microsoft.com/office/drawing/2014/main" id="{A7B74B76-13AD-584A-B7C1-0FD3148AA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81736"/>
              <a:ext cx="10454" cy="2212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3" name="Freeform 509">
              <a:extLst>
                <a:ext uri="{FF2B5EF4-FFF2-40B4-BE49-F238E27FC236}">
                  <a16:creationId xmlns:a16="http://schemas.microsoft.com/office/drawing/2014/main" id="{BB1C5086-BA4F-9447-8FE9-5B5C9508D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803861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4" name="Freeform 510">
              <a:extLst>
                <a:ext uri="{FF2B5EF4-FFF2-40B4-BE49-F238E27FC236}">
                  <a16:creationId xmlns:a16="http://schemas.microsoft.com/office/drawing/2014/main" id="{93C372BB-AF45-7B4B-A677-304FF7516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814" y="4966125"/>
              <a:ext cx="10454" cy="2212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5" name="Freeform 511">
              <a:extLst>
                <a:ext uri="{FF2B5EF4-FFF2-40B4-BE49-F238E27FC236}">
                  <a16:creationId xmlns:a16="http://schemas.microsoft.com/office/drawing/2014/main" id="{08F00008-5C02-344A-BC88-14B085A97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154" y="4479332"/>
              <a:ext cx="20911" cy="44255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6" name="Freeform 611">
              <a:extLst>
                <a:ext uri="{FF2B5EF4-FFF2-40B4-BE49-F238E27FC236}">
                  <a16:creationId xmlns:a16="http://schemas.microsoft.com/office/drawing/2014/main" id="{4AA13DA3-03AE-AE4A-9BEF-215A98A95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336829"/>
              <a:ext cx="20911" cy="221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7" name="Rectangle 613">
              <a:extLst>
                <a:ext uri="{FF2B5EF4-FFF2-40B4-BE49-F238E27FC236}">
                  <a16:creationId xmlns:a16="http://schemas.microsoft.com/office/drawing/2014/main" id="{8E44FFD9-7F44-3D4F-BBD6-74F3571F1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0277" y="3797076"/>
              <a:ext cx="3487" cy="3691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8" name="Freeform 643">
              <a:extLst>
                <a:ext uri="{FF2B5EF4-FFF2-40B4-BE49-F238E27FC236}">
                  <a16:creationId xmlns:a16="http://schemas.microsoft.com/office/drawing/2014/main" id="{BD0B209C-569F-564B-921E-3DD100C70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88" y="8738810"/>
              <a:ext cx="104549" cy="95888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9" name="Freeform 644">
              <a:extLst>
                <a:ext uri="{FF2B5EF4-FFF2-40B4-BE49-F238E27FC236}">
                  <a16:creationId xmlns:a16="http://schemas.microsoft.com/office/drawing/2014/main" id="{FE7CDED5-6E3A-8940-B720-B25C2AE3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6826" y="8716682"/>
              <a:ext cx="132428" cy="51630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0" name="Freeform 645">
              <a:extLst>
                <a:ext uri="{FF2B5EF4-FFF2-40B4-BE49-F238E27FC236}">
                  <a16:creationId xmlns:a16="http://schemas.microsoft.com/office/drawing/2014/main" id="{C2D0ACFD-D45B-664D-B91D-9F0A0B50C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7" y="5205838"/>
              <a:ext cx="317135" cy="184395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1" name="Freeform 646">
              <a:extLst>
                <a:ext uri="{FF2B5EF4-FFF2-40B4-BE49-F238E27FC236}">
                  <a16:creationId xmlns:a16="http://schemas.microsoft.com/office/drawing/2014/main" id="{A2F823DB-3E70-6544-8389-F33976DB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233" y="5357040"/>
              <a:ext cx="379859" cy="173330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2" name="Freeform 647">
              <a:extLst>
                <a:ext uri="{FF2B5EF4-FFF2-40B4-BE49-F238E27FC236}">
                  <a16:creationId xmlns:a16="http://schemas.microsoft.com/office/drawing/2014/main" id="{32CD747E-1E17-0241-845D-06C30A62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9803" y="5486115"/>
              <a:ext cx="581990" cy="59743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3" name="Freeform 648">
              <a:extLst>
                <a:ext uri="{FF2B5EF4-FFF2-40B4-BE49-F238E27FC236}">
                  <a16:creationId xmlns:a16="http://schemas.microsoft.com/office/drawing/2014/main" id="{D734624E-880A-F544-8FFF-39DFD33BD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7845" y="5519306"/>
              <a:ext cx="275312" cy="272902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4" name="Freeform 649">
              <a:extLst>
                <a:ext uri="{FF2B5EF4-FFF2-40B4-BE49-F238E27FC236}">
                  <a16:creationId xmlns:a16="http://schemas.microsoft.com/office/drawing/2014/main" id="{321857D3-0651-D64D-BA48-1A27C21F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903" y="5205838"/>
              <a:ext cx="676084" cy="615873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5" name="Freeform 650">
              <a:extLst>
                <a:ext uri="{FF2B5EF4-FFF2-40B4-BE49-F238E27FC236}">
                  <a16:creationId xmlns:a16="http://schemas.microsoft.com/office/drawing/2014/main" id="{36E90B89-CA97-2345-9806-894FD0897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982" y="5445551"/>
              <a:ext cx="226522" cy="162265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6" name="Freeform 651">
              <a:extLst>
                <a:ext uri="{FF2B5EF4-FFF2-40B4-BE49-F238E27FC236}">
                  <a16:creationId xmlns:a16="http://schemas.microsoft.com/office/drawing/2014/main" id="{36EC99AA-CDA7-EE46-94EB-48EAE207A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6311" y="5183710"/>
              <a:ext cx="212583" cy="140138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7" name="Freeform 652">
              <a:extLst>
                <a:ext uri="{FF2B5EF4-FFF2-40B4-BE49-F238E27FC236}">
                  <a16:creationId xmlns:a16="http://schemas.microsoft.com/office/drawing/2014/main" id="{750FCD7A-636F-8648-A5E2-425E456D2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0560" y="5283283"/>
              <a:ext cx="38336" cy="40568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8" name="Freeform 653">
              <a:extLst>
                <a:ext uri="{FF2B5EF4-FFF2-40B4-BE49-F238E27FC236}">
                  <a16:creationId xmlns:a16="http://schemas.microsoft.com/office/drawing/2014/main" id="{FC334286-8310-ED44-8126-25EC9E5D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5102" y="5032509"/>
              <a:ext cx="205617" cy="195460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9" name="Freeform 654">
              <a:extLst>
                <a:ext uri="{FF2B5EF4-FFF2-40B4-BE49-F238E27FC236}">
                  <a16:creationId xmlns:a16="http://schemas.microsoft.com/office/drawing/2014/main" id="{DF391F51-F16F-1F46-9567-A14A8FF43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4707976"/>
              <a:ext cx="153338" cy="23971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0" name="Freeform 655">
              <a:extLst>
                <a:ext uri="{FF2B5EF4-FFF2-40B4-BE49-F238E27FC236}">
                  <a16:creationId xmlns:a16="http://schemas.microsoft.com/office/drawing/2014/main" id="{06078825-AB62-C642-B3DB-DDCE636D2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1015" y="4925564"/>
              <a:ext cx="456531" cy="560555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1" name="Freeform 656">
              <a:extLst>
                <a:ext uri="{FF2B5EF4-FFF2-40B4-BE49-F238E27FC236}">
                  <a16:creationId xmlns:a16="http://schemas.microsoft.com/office/drawing/2014/main" id="{1AA1E887-7E11-194A-833E-7594A8922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098891"/>
              <a:ext cx="909578" cy="571620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2" name="Freeform 657">
              <a:extLst>
                <a:ext uri="{FF2B5EF4-FFF2-40B4-BE49-F238E27FC236}">
                  <a16:creationId xmlns:a16="http://schemas.microsoft.com/office/drawing/2014/main" id="{3B760596-DCB7-3849-BA0C-C4F1A7826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0276" y="5312785"/>
              <a:ext cx="306678" cy="132762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3" name="Freeform 658">
              <a:extLst>
                <a:ext uri="{FF2B5EF4-FFF2-40B4-BE49-F238E27FC236}">
                  <a16:creationId xmlns:a16="http://schemas.microsoft.com/office/drawing/2014/main" id="{AD5E543D-48B3-F848-88FD-8A4A571E5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825988"/>
              <a:ext cx="480926" cy="379853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4" name="Freeform 659">
              <a:extLst>
                <a:ext uri="{FF2B5EF4-FFF2-40B4-BE49-F238E27FC236}">
                  <a16:creationId xmlns:a16="http://schemas.microsoft.com/office/drawing/2014/main" id="{ADA99447-1B93-9943-8E64-F785D2382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803861"/>
              <a:ext cx="296221" cy="20652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5" name="Freeform 660">
              <a:extLst>
                <a:ext uri="{FF2B5EF4-FFF2-40B4-BE49-F238E27FC236}">
                  <a16:creationId xmlns:a16="http://schemas.microsoft.com/office/drawing/2014/main" id="{88D7ADEB-E67B-684F-A150-C96BF2712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674786"/>
              <a:ext cx="365924" cy="195460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6" name="Freeform 661">
              <a:extLst>
                <a:ext uri="{FF2B5EF4-FFF2-40B4-BE49-F238E27FC236}">
                  <a16:creationId xmlns:a16="http://schemas.microsoft.com/office/drawing/2014/main" id="{38B351AE-8C45-E046-9268-F2ED6F560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556776"/>
              <a:ext cx="243950" cy="162265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7" name="Freeform 662">
              <a:extLst>
                <a:ext uri="{FF2B5EF4-FFF2-40B4-BE49-F238E27FC236}">
                  <a16:creationId xmlns:a16="http://schemas.microsoft.com/office/drawing/2014/main" id="{05F5F7F5-4BDE-2D44-8F74-81567F9C1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6" y="4892371"/>
              <a:ext cx="163794" cy="84822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8" name="Freeform 663">
              <a:extLst>
                <a:ext uri="{FF2B5EF4-FFF2-40B4-BE49-F238E27FC236}">
                  <a16:creationId xmlns:a16="http://schemas.microsoft.com/office/drawing/2014/main" id="{F2733BC7-A50B-7942-A663-F7C1CE620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9209" y="4914495"/>
              <a:ext cx="487895" cy="453608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9" name="Freeform 664">
              <a:extLst>
                <a:ext uri="{FF2B5EF4-FFF2-40B4-BE49-F238E27FC236}">
                  <a16:creationId xmlns:a16="http://schemas.microsoft.com/office/drawing/2014/main" id="{77993626-FE37-A04B-A3FC-E5E897EA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390233"/>
              <a:ext cx="470472" cy="324533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0" name="Freeform 665">
              <a:extLst>
                <a:ext uri="{FF2B5EF4-FFF2-40B4-BE49-F238E27FC236}">
                  <a16:creationId xmlns:a16="http://schemas.microsoft.com/office/drawing/2014/main" id="{92F308A3-181E-0441-A17F-516EB919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3019" y="5379168"/>
              <a:ext cx="170762" cy="217588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1" name="Freeform 666">
              <a:extLst>
                <a:ext uri="{FF2B5EF4-FFF2-40B4-BE49-F238E27FC236}">
                  <a16:creationId xmlns:a16="http://schemas.microsoft.com/office/drawing/2014/main" id="{D0881655-42BF-D246-A949-2774B0B21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2720" y="5497178"/>
              <a:ext cx="101063" cy="110635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2" name="Freeform 667">
              <a:extLst>
                <a:ext uri="{FF2B5EF4-FFF2-40B4-BE49-F238E27FC236}">
                  <a16:creationId xmlns:a16="http://schemas.microsoft.com/office/drawing/2014/main" id="{87F79DAB-AFF2-3444-8CF6-AE0E645C2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670508"/>
              <a:ext cx="327588" cy="20652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3" name="Freeform 668">
              <a:extLst>
                <a:ext uri="{FF2B5EF4-FFF2-40B4-BE49-F238E27FC236}">
                  <a16:creationId xmlns:a16="http://schemas.microsoft.com/office/drawing/2014/main" id="{02F487D6-7454-8C44-8CDF-A0FC63DD2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8909" y="5618879"/>
              <a:ext cx="184705" cy="162265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4" name="Freeform 669">
              <a:extLst>
                <a:ext uri="{FF2B5EF4-FFF2-40B4-BE49-F238E27FC236}">
                  <a16:creationId xmlns:a16="http://schemas.microsoft.com/office/drawing/2014/main" id="{4D4B5D41-FE53-EF41-BA07-99234DE74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337" y="5541433"/>
              <a:ext cx="226522" cy="291340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5" name="Freeform 670">
              <a:extLst>
                <a:ext uri="{FF2B5EF4-FFF2-40B4-BE49-F238E27FC236}">
                  <a16:creationId xmlns:a16="http://schemas.microsoft.com/office/drawing/2014/main" id="{7AB00347-2411-1E43-A5A4-416735E19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9365" y="5368107"/>
              <a:ext cx="358955" cy="20652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6" name="Freeform 671">
              <a:extLst>
                <a:ext uri="{FF2B5EF4-FFF2-40B4-BE49-F238E27FC236}">
                  <a16:creationId xmlns:a16="http://schemas.microsoft.com/office/drawing/2014/main" id="{5534CDAE-768A-4244-B865-00C7724F7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975" y="5832776"/>
              <a:ext cx="317135" cy="346660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7" name="Freeform 672">
              <a:extLst>
                <a:ext uri="{FF2B5EF4-FFF2-40B4-BE49-F238E27FC236}">
                  <a16:creationId xmlns:a16="http://schemas.microsoft.com/office/drawing/2014/main" id="{A0A5B051-8F90-A54E-9FE6-D354BA70D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0746" y="5814333"/>
              <a:ext cx="153338" cy="106947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8" name="Freeform 673">
              <a:extLst>
                <a:ext uri="{FF2B5EF4-FFF2-40B4-BE49-F238E27FC236}">
                  <a16:creationId xmlns:a16="http://schemas.microsoft.com/office/drawing/2014/main" id="{5E5A8FD2-D147-3C4A-A717-B431B00BC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3159" y="5781146"/>
              <a:ext cx="90610" cy="195460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9" name="Freeform 674">
              <a:extLst>
                <a:ext uri="{FF2B5EF4-FFF2-40B4-BE49-F238E27FC236}">
                  <a16:creationId xmlns:a16="http://schemas.microsoft.com/office/drawing/2014/main" id="{CEA5A676-3B5C-9B44-BE39-8B7A12D58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803274"/>
              <a:ext cx="132428" cy="95888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0" name="Freeform 675">
              <a:extLst>
                <a:ext uri="{FF2B5EF4-FFF2-40B4-BE49-F238E27FC236}">
                  <a16:creationId xmlns:a16="http://schemas.microsoft.com/office/drawing/2014/main" id="{148587AE-C660-7340-94EA-DF95864F0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7594" y="5865963"/>
              <a:ext cx="195159" cy="173330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1" name="Freeform 676">
              <a:extLst>
                <a:ext uri="{FF2B5EF4-FFF2-40B4-BE49-F238E27FC236}">
                  <a16:creationId xmlns:a16="http://schemas.microsoft.com/office/drawing/2014/main" id="{025074D6-F27F-604C-A60B-4C533243C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0778" y="5954473"/>
              <a:ext cx="1010641" cy="907212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2" name="Freeform 677">
              <a:extLst>
                <a:ext uri="{FF2B5EF4-FFF2-40B4-BE49-F238E27FC236}">
                  <a16:creationId xmlns:a16="http://schemas.microsoft.com/office/drawing/2014/main" id="{7A0F86E6-9657-FD42-A2D5-66F2C45BA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1688" y="5965538"/>
              <a:ext cx="80156" cy="6269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3" name="Freeform 678">
              <a:extLst>
                <a:ext uri="{FF2B5EF4-FFF2-40B4-BE49-F238E27FC236}">
                  <a16:creationId xmlns:a16="http://schemas.microsoft.com/office/drawing/2014/main" id="{AA307C84-40BD-E642-8840-A34D3DB6E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4707" y="5703698"/>
              <a:ext cx="358955" cy="195460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4" name="Freeform 679">
              <a:extLst>
                <a:ext uri="{FF2B5EF4-FFF2-40B4-BE49-F238E27FC236}">
                  <a16:creationId xmlns:a16="http://schemas.microsoft.com/office/drawing/2014/main" id="{9FAD9665-E556-FA45-9FA4-74BCC7112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2144" y="5832776"/>
              <a:ext cx="275312" cy="228650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5" name="Freeform 680">
              <a:extLst>
                <a:ext uri="{FF2B5EF4-FFF2-40B4-BE49-F238E27FC236}">
                  <a16:creationId xmlns:a16="http://schemas.microsoft.com/office/drawing/2014/main" id="{A8036420-FA3E-B344-AB7E-23B8BC3D3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2751" y="6548221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6" name="Freeform 681">
              <a:extLst>
                <a:ext uri="{FF2B5EF4-FFF2-40B4-BE49-F238E27FC236}">
                  <a16:creationId xmlns:a16="http://schemas.microsoft.com/office/drawing/2014/main" id="{7CDB7021-1BDF-9A40-A6DF-7BA19869C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1218" y="6138866"/>
              <a:ext cx="355468" cy="291340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7" name="Freeform 682">
              <a:extLst>
                <a:ext uri="{FF2B5EF4-FFF2-40B4-BE49-F238E27FC236}">
                  <a16:creationId xmlns:a16="http://schemas.microsoft.com/office/drawing/2014/main" id="{529C6299-3BE8-5449-8B4A-602559C1D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5009" y="6116740"/>
              <a:ext cx="508807" cy="508924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8" name="Freeform 683">
              <a:extLst>
                <a:ext uri="{FF2B5EF4-FFF2-40B4-BE49-F238E27FC236}">
                  <a16:creationId xmlns:a16="http://schemas.microsoft.com/office/drawing/2014/main" id="{9AEB3A4D-2D2B-9341-A5B4-C724D0E4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0289" y="5821713"/>
              <a:ext cx="968821" cy="390912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9" name="Freeform 684">
              <a:extLst>
                <a:ext uri="{FF2B5EF4-FFF2-40B4-BE49-F238E27FC236}">
                  <a16:creationId xmlns:a16="http://schemas.microsoft.com/office/drawing/2014/main" id="{A1C333D1-235E-4045-855C-E558ECBDB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9395" y="6441273"/>
              <a:ext cx="1073370" cy="910903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0" name="Freeform 685">
              <a:extLst>
                <a:ext uri="{FF2B5EF4-FFF2-40B4-BE49-F238E27FC236}">
                  <a16:creationId xmlns:a16="http://schemas.microsoft.com/office/drawing/2014/main" id="{3F2DEFC7-E319-E64B-8D25-A5A92CAF1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374888"/>
              <a:ext cx="212583" cy="23971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1" name="Freeform 686">
              <a:extLst>
                <a:ext uri="{FF2B5EF4-FFF2-40B4-BE49-F238E27FC236}">
                  <a16:creationId xmlns:a16="http://schemas.microsoft.com/office/drawing/2014/main" id="{6B1C20D5-3F6D-CC47-97DE-72169BDC8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0761" y="6290071"/>
              <a:ext cx="80156" cy="95888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2" name="Freeform 687">
              <a:extLst>
                <a:ext uri="{FF2B5EF4-FFF2-40B4-BE49-F238E27FC236}">
                  <a16:creationId xmlns:a16="http://schemas.microsoft.com/office/drawing/2014/main" id="{CE2D09A6-877F-A64E-8980-B3F2CA92C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419146"/>
              <a:ext cx="31366" cy="77445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3" name="Freeform 688">
              <a:extLst>
                <a:ext uri="{FF2B5EF4-FFF2-40B4-BE49-F238E27FC236}">
                  <a16:creationId xmlns:a16="http://schemas.microsoft.com/office/drawing/2014/main" id="{09C620B6-E8F7-A74F-8C0F-1B3C6DF6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8487" y="6374888"/>
              <a:ext cx="83638" cy="283968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4" name="Freeform 689">
              <a:extLst>
                <a:ext uri="{FF2B5EF4-FFF2-40B4-BE49-F238E27FC236}">
                  <a16:creationId xmlns:a16="http://schemas.microsoft.com/office/drawing/2014/main" id="{AB7645DB-0403-E640-B9E5-828454A32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5333" y="6798993"/>
              <a:ext cx="52274" cy="84822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5" name="Freeform 690">
              <a:extLst>
                <a:ext uri="{FF2B5EF4-FFF2-40B4-BE49-F238E27FC236}">
                  <a16:creationId xmlns:a16="http://schemas.microsoft.com/office/drawing/2014/main" id="{6BF9FB66-31F8-C741-AF7A-9D98B44C5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7140" y="7200972"/>
              <a:ext cx="543654" cy="365100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6" name="Freeform 691">
              <a:extLst>
                <a:ext uri="{FF2B5EF4-FFF2-40B4-BE49-F238E27FC236}">
                  <a16:creationId xmlns:a16="http://schemas.microsoft.com/office/drawing/2014/main" id="{099A2E01-DC59-7A43-A50B-3D4141BED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2" y="6798993"/>
              <a:ext cx="418195" cy="531052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7" name="Freeform 692">
              <a:extLst>
                <a:ext uri="{FF2B5EF4-FFF2-40B4-BE49-F238E27FC236}">
                  <a16:creationId xmlns:a16="http://schemas.microsoft.com/office/drawing/2014/main" id="{6A6D3A63-133D-0449-A0EC-AAD928DA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6728" y="5759019"/>
              <a:ext cx="561082" cy="258152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8" name="Freeform 693">
              <a:extLst>
                <a:ext uri="{FF2B5EF4-FFF2-40B4-BE49-F238E27FC236}">
                  <a16:creationId xmlns:a16="http://schemas.microsoft.com/office/drawing/2014/main" id="{07116312-0F18-6449-94D4-FB642A5EF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3677" y="5596753"/>
              <a:ext cx="909578" cy="564242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9" name="Freeform 694">
              <a:extLst>
                <a:ext uri="{FF2B5EF4-FFF2-40B4-BE49-F238E27FC236}">
                  <a16:creationId xmlns:a16="http://schemas.microsoft.com/office/drawing/2014/main" id="{40396293-43D3-AB41-9EBD-7CFD4E316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990" y="6223688"/>
              <a:ext cx="0" cy="1106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0" name="Freeform 695">
              <a:extLst>
                <a:ext uri="{FF2B5EF4-FFF2-40B4-BE49-F238E27FC236}">
                  <a16:creationId xmlns:a16="http://schemas.microsoft.com/office/drawing/2014/main" id="{A66BAF40-3E0F-1245-85A4-9B8D37E88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8517" y="5792208"/>
              <a:ext cx="745781" cy="464670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1" name="Freeform 696">
              <a:extLst>
                <a:ext uri="{FF2B5EF4-FFF2-40B4-BE49-F238E27FC236}">
                  <a16:creationId xmlns:a16="http://schemas.microsoft.com/office/drawing/2014/main" id="{0A4271C2-C4BD-CA41-BE68-20E97B0BD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6121" y="5899156"/>
              <a:ext cx="407739" cy="291340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2" name="Freeform 697">
              <a:extLst>
                <a:ext uri="{FF2B5EF4-FFF2-40B4-BE49-F238E27FC236}">
                  <a16:creationId xmlns:a16="http://schemas.microsoft.com/office/drawing/2014/main" id="{AB1531D4-F337-3E4F-8B14-75D2BC3CA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8536" y="6149931"/>
              <a:ext cx="846851" cy="800268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3" name="Freeform 698">
              <a:extLst>
                <a:ext uri="{FF2B5EF4-FFF2-40B4-BE49-F238E27FC236}">
                  <a16:creationId xmlns:a16="http://schemas.microsoft.com/office/drawing/2014/main" id="{31A67C12-ED2B-FC4A-BAF4-71E5B17C0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6715" y="6050359"/>
              <a:ext cx="766694" cy="575305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4" name="Freeform 699">
              <a:extLst>
                <a:ext uri="{FF2B5EF4-FFF2-40B4-BE49-F238E27FC236}">
                  <a16:creationId xmlns:a16="http://schemas.microsoft.com/office/drawing/2014/main" id="{1F174258-9655-3C4C-8F94-FDF3A6C7A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5585688"/>
              <a:ext cx="27879" cy="44255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5" name="Freeform 700">
              <a:extLst>
                <a:ext uri="{FF2B5EF4-FFF2-40B4-BE49-F238E27FC236}">
                  <a16:creationId xmlns:a16="http://schemas.microsoft.com/office/drawing/2014/main" id="{B687F7EA-E59C-734F-8EA3-FCBDB86AF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92294" y="4903436"/>
              <a:ext cx="2073558" cy="105104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6" name="Freeform 701">
              <a:extLst>
                <a:ext uri="{FF2B5EF4-FFF2-40B4-BE49-F238E27FC236}">
                  <a16:creationId xmlns:a16="http://schemas.microsoft.com/office/drawing/2014/main" id="{66E8BB7D-0B0C-664F-B883-8D611BD8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4456" y="6212623"/>
              <a:ext cx="1432322" cy="1615282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7" name="Freeform 702">
              <a:extLst>
                <a:ext uri="{FF2B5EF4-FFF2-40B4-BE49-F238E27FC236}">
                  <a16:creationId xmlns:a16="http://schemas.microsoft.com/office/drawing/2014/main" id="{3466300F-8552-454C-8FC8-9042DA83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2375" y="6658855"/>
              <a:ext cx="418195" cy="1062105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8" name="Freeform 703">
              <a:extLst>
                <a:ext uri="{FF2B5EF4-FFF2-40B4-BE49-F238E27FC236}">
                  <a16:creationId xmlns:a16="http://schemas.microsoft.com/office/drawing/2014/main" id="{C3E726FC-1822-D548-AA0E-D519DC0F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6787928"/>
              <a:ext cx="233496" cy="30240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9" name="Freeform 704">
              <a:extLst>
                <a:ext uri="{FF2B5EF4-FFF2-40B4-BE49-F238E27FC236}">
                  <a16:creationId xmlns:a16="http://schemas.microsoft.com/office/drawing/2014/main" id="{5D1D82FD-BD34-3C45-8AF3-A9EE2DAE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6322" y="7123524"/>
              <a:ext cx="428652" cy="833457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0" name="Freeform 705">
              <a:extLst>
                <a:ext uri="{FF2B5EF4-FFF2-40B4-BE49-F238E27FC236}">
                  <a16:creationId xmlns:a16="http://schemas.microsoft.com/office/drawing/2014/main" id="{A89F7236-B922-4948-82DC-7B318B21D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9816" y="6950195"/>
              <a:ext cx="390316" cy="84452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1" name="Freeform 706">
              <a:extLst>
                <a:ext uri="{FF2B5EF4-FFF2-40B4-BE49-F238E27FC236}">
                  <a16:creationId xmlns:a16="http://schemas.microsoft.com/office/drawing/2014/main" id="{A198FB91-2395-5747-BB8E-A4CEE87A4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9207" y="7016577"/>
              <a:ext cx="376377" cy="486798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2" name="Freeform 709">
              <a:extLst>
                <a:ext uri="{FF2B5EF4-FFF2-40B4-BE49-F238E27FC236}">
                  <a16:creationId xmlns:a16="http://schemas.microsoft.com/office/drawing/2014/main" id="{DEE9FADA-40F5-5A42-908F-50BE6606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8313" y="8001238"/>
              <a:ext cx="522745" cy="486798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3" name="Freeform 710">
              <a:extLst>
                <a:ext uri="{FF2B5EF4-FFF2-40B4-BE49-F238E27FC236}">
                  <a16:creationId xmlns:a16="http://schemas.microsoft.com/office/drawing/2014/main" id="{08FA6D45-53B4-604B-9054-49D6615FA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676" y="7872160"/>
              <a:ext cx="501837" cy="346660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4" name="Freeform 711">
              <a:extLst>
                <a:ext uri="{FF2B5EF4-FFF2-40B4-BE49-F238E27FC236}">
                  <a16:creationId xmlns:a16="http://schemas.microsoft.com/office/drawing/2014/main" id="{A934C9A4-78B0-5D45-8AC2-5477E3976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8583" y="6669918"/>
              <a:ext cx="174248" cy="106947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5" name="Freeform 712">
              <a:extLst>
                <a:ext uri="{FF2B5EF4-FFF2-40B4-BE49-F238E27FC236}">
                  <a16:creationId xmlns:a16="http://schemas.microsoft.com/office/drawing/2014/main" id="{02C1F19F-559E-5543-B5E8-28009EF95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7811" y="6548221"/>
              <a:ext cx="379859" cy="250772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6" name="Freeform 713">
              <a:extLst>
                <a:ext uri="{FF2B5EF4-FFF2-40B4-BE49-F238E27FC236}">
                  <a16:creationId xmlns:a16="http://schemas.microsoft.com/office/drawing/2014/main" id="{B08ADE38-3626-084B-899A-F9A98E487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0270" y="7459121"/>
              <a:ext cx="285766" cy="250772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7" name="Freeform 714">
              <a:extLst>
                <a:ext uri="{FF2B5EF4-FFF2-40B4-BE49-F238E27FC236}">
                  <a16:creationId xmlns:a16="http://schemas.microsoft.com/office/drawing/2014/main" id="{85D47051-DCE9-8342-8CC8-A6F367463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50" y="7901662"/>
              <a:ext cx="226522" cy="283968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8" name="Freeform 715">
              <a:extLst>
                <a:ext uri="{FF2B5EF4-FFF2-40B4-BE49-F238E27FC236}">
                  <a16:creationId xmlns:a16="http://schemas.microsoft.com/office/drawing/2014/main" id="{553F88E1-2069-F34A-A1DF-2F4867C0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3253" y="5032509"/>
              <a:ext cx="3063290" cy="211314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9" name="Freeform 716">
              <a:extLst>
                <a:ext uri="{FF2B5EF4-FFF2-40B4-BE49-F238E27FC236}">
                  <a16:creationId xmlns:a16="http://schemas.microsoft.com/office/drawing/2014/main" id="{68D73871-E533-5A4B-A8EA-08ECF57F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5139459"/>
              <a:ext cx="1603085" cy="737570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0" name="Freeform 717">
              <a:extLst>
                <a:ext uri="{FF2B5EF4-FFF2-40B4-BE49-F238E27FC236}">
                  <a16:creationId xmlns:a16="http://schemas.microsoft.com/office/drawing/2014/main" id="{587A1694-4130-1949-8E15-FA9E5606D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1" y="3723319"/>
              <a:ext cx="641234" cy="1169055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1" name="Freeform 718">
              <a:extLst>
                <a:ext uri="{FF2B5EF4-FFF2-40B4-BE49-F238E27FC236}">
                  <a16:creationId xmlns:a16="http://schemas.microsoft.com/office/drawing/2014/main" id="{47606409-A186-5945-A64B-BE3ED97F2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6344" y="3634811"/>
              <a:ext cx="550626" cy="910903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2" name="Freeform 719">
              <a:extLst>
                <a:ext uri="{FF2B5EF4-FFF2-40B4-BE49-F238E27FC236}">
                  <a16:creationId xmlns:a16="http://schemas.microsoft.com/office/drawing/2014/main" id="{C4053E79-B0AD-C945-82AF-46F17218D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18740" y="3527861"/>
              <a:ext cx="1306864" cy="1157990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3" name="Freeform 720">
              <a:extLst>
                <a:ext uri="{FF2B5EF4-FFF2-40B4-BE49-F238E27FC236}">
                  <a16:creationId xmlns:a16="http://schemas.microsoft.com/office/drawing/2014/main" id="{36185468-D408-1744-B27D-B1882A08F4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0443" y="2834544"/>
              <a:ext cx="8276803" cy="3053550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4" name="Freeform 721">
              <a:extLst>
                <a:ext uri="{FF2B5EF4-FFF2-40B4-BE49-F238E27FC236}">
                  <a16:creationId xmlns:a16="http://schemas.microsoft.com/office/drawing/2014/main" id="{0A1AF661-A2D7-2F4E-A4E2-FC50F93E6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3672" y="4988256"/>
              <a:ext cx="153338" cy="346660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5" name="Freeform 722">
              <a:extLst>
                <a:ext uri="{FF2B5EF4-FFF2-40B4-BE49-F238E27FC236}">
                  <a16:creationId xmlns:a16="http://schemas.microsoft.com/office/drawing/2014/main" id="{4B66EA86-827D-BD46-8CAF-971A8C222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36" y="5323848"/>
              <a:ext cx="153338" cy="250772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6" name="Freeform 723">
              <a:extLst>
                <a:ext uri="{FF2B5EF4-FFF2-40B4-BE49-F238E27FC236}">
                  <a16:creationId xmlns:a16="http://schemas.microsoft.com/office/drawing/2014/main" id="{267F04C4-EF95-3C42-ABCE-8B2D2CBEA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524" y="6061424"/>
              <a:ext cx="216069" cy="272902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7" name="Freeform 724">
              <a:extLst>
                <a:ext uri="{FF2B5EF4-FFF2-40B4-BE49-F238E27FC236}">
                  <a16:creationId xmlns:a16="http://schemas.microsoft.com/office/drawing/2014/main" id="{0121437F-2CC0-2E43-9F64-4627478B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5917" y="5770080"/>
              <a:ext cx="327588" cy="335598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8" name="Freeform 725">
              <a:extLst>
                <a:ext uri="{FF2B5EF4-FFF2-40B4-BE49-F238E27FC236}">
                  <a16:creationId xmlns:a16="http://schemas.microsoft.com/office/drawing/2014/main" id="{9DB25AA7-F918-224E-ACEB-A777D0EFF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1138" y="4914495"/>
              <a:ext cx="243950" cy="269212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9" name="Freeform 726">
              <a:extLst>
                <a:ext uri="{FF2B5EF4-FFF2-40B4-BE49-F238E27FC236}">
                  <a16:creationId xmlns:a16="http://schemas.microsoft.com/office/drawing/2014/main" id="{95EAE847-E430-D14F-8C56-62DD0C970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3109" y="4903436"/>
              <a:ext cx="163794" cy="106947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0" name="Freeform 727">
              <a:extLst>
                <a:ext uri="{FF2B5EF4-FFF2-40B4-BE49-F238E27FC236}">
                  <a16:creationId xmlns:a16="http://schemas.microsoft.com/office/drawing/2014/main" id="{EA3C45E5-D6C8-394D-987A-47FC71385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714763"/>
              <a:ext cx="641234" cy="497863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1" name="Freeform 728">
              <a:extLst>
                <a:ext uri="{FF2B5EF4-FFF2-40B4-BE49-F238E27FC236}">
                  <a16:creationId xmlns:a16="http://schemas.microsoft.com/office/drawing/2014/main" id="{7428059C-1DFD-3F44-9505-3040BFE4F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821713"/>
              <a:ext cx="163794" cy="3282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134E8F-CFDB-874C-AC7D-9DFC030071B9}"/>
              </a:ext>
            </a:extLst>
          </p:cNvPr>
          <p:cNvGrpSpPr/>
          <p:nvPr/>
        </p:nvGrpSpPr>
        <p:grpSpPr>
          <a:xfrm>
            <a:off x="10892371" y="7563586"/>
            <a:ext cx="3198246" cy="3792081"/>
            <a:chOff x="10793094" y="6127803"/>
            <a:chExt cx="3443151" cy="4082462"/>
          </a:xfrm>
          <a:solidFill>
            <a:schemeClr val="bg1">
              <a:lumMod val="95000"/>
            </a:schemeClr>
          </a:solidFill>
        </p:grpSpPr>
        <p:sp>
          <p:nvSpPr>
            <p:cNvPr id="207" name="Freeform 486">
              <a:extLst>
                <a:ext uri="{FF2B5EF4-FFF2-40B4-BE49-F238E27FC236}">
                  <a16:creationId xmlns:a16="http://schemas.microsoft.com/office/drawing/2014/main" id="{BB9026B7-3E38-3C48-BBA1-32D780C34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8049" y="8901079"/>
              <a:ext cx="369406" cy="756009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F9B6EE7-E243-8745-AE26-B7C57F713C66}"/>
                </a:ext>
              </a:extLst>
            </p:cNvPr>
            <p:cNvGrpSpPr/>
            <p:nvPr/>
          </p:nvGrpSpPr>
          <p:grpSpPr>
            <a:xfrm>
              <a:off x="10793094" y="6127803"/>
              <a:ext cx="3443151" cy="4082462"/>
              <a:chOff x="10793094" y="6127803"/>
              <a:chExt cx="3443151" cy="4082462"/>
            </a:xfrm>
            <a:grpFill/>
          </p:grpSpPr>
          <p:sp>
            <p:nvSpPr>
              <p:cNvPr id="209" name="Freeform 729">
                <a:extLst>
                  <a:ext uri="{FF2B5EF4-FFF2-40B4-BE49-F238E27FC236}">
                    <a16:creationId xmlns:a16="http://schemas.microsoft.com/office/drawing/2014/main" id="{3BAFC295-3C52-A049-87C0-75AD254DB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8790437"/>
                <a:ext cx="540172" cy="9551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0" name="Freeform 730">
                <a:extLst>
                  <a:ext uri="{FF2B5EF4-FFF2-40B4-BE49-F238E27FC236}">
                    <a16:creationId xmlns:a16="http://schemas.microsoft.com/office/drawing/2014/main" id="{8F09B878-97E8-E543-8DCB-B3A830A2D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8331" y="8760935"/>
                <a:ext cx="163794" cy="409355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1" name="Freeform 731">
                <a:extLst>
                  <a:ext uri="{FF2B5EF4-FFF2-40B4-BE49-F238E27FC236}">
                    <a16:creationId xmlns:a16="http://schemas.microsoft.com/office/drawing/2014/main" id="{D8F56099-1500-584B-927E-33B9A159E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4220" y="8683490"/>
                <a:ext cx="613353" cy="542118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2" name="Freeform 732">
                <a:extLst>
                  <a:ext uri="{FF2B5EF4-FFF2-40B4-BE49-F238E27FC236}">
                    <a16:creationId xmlns:a16="http://schemas.microsoft.com/office/drawing/2014/main" id="{A4FA5F72-39DE-FF4B-9D69-1AADBAA97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7237" y="9170288"/>
                <a:ext cx="651689" cy="682258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3" name="Freeform 733">
                <a:extLst>
                  <a:ext uri="{FF2B5EF4-FFF2-40B4-BE49-F238E27FC236}">
                    <a16:creationId xmlns:a16="http://schemas.microsoft.com/office/drawing/2014/main" id="{C6039B3F-C8A7-804E-B0F4-F900C1B58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7945921"/>
                <a:ext cx="930489" cy="1028915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4" name="Freeform 734">
                <a:extLst>
                  <a:ext uri="{FF2B5EF4-FFF2-40B4-BE49-F238E27FC236}">
                    <a16:creationId xmlns:a16="http://schemas.microsoft.com/office/drawing/2014/main" id="{12BD857D-3F12-184E-B51F-E54CFC093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4206" y="8554418"/>
                <a:ext cx="575021" cy="682258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5" name="Freeform 735">
                <a:extLst>
                  <a:ext uri="{FF2B5EF4-FFF2-40B4-BE49-F238E27FC236}">
                    <a16:creationId xmlns:a16="http://schemas.microsoft.com/office/drawing/2014/main" id="{0973CE0A-A680-8B41-AB09-FD16C67FE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4" y="9203480"/>
                <a:ext cx="470472" cy="519990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6" name="Freeform 736">
                <a:extLst>
                  <a:ext uri="{FF2B5EF4-FFF2-40B4-BE49-F238E27FC236}">
                    <a16:creationId xmlns:a16="http://schemas.microsoft.com/office/drawing/2014/main" id="{01A3012D-D726-F442-AFF8-56A704D65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8016" y="9096529"/>
                <a:ext cx="400771" cy="376162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7" name="Freeform 737">
                <a:extLst>
                  <a:ext uri="{FF2B5EF4-FFF2-40B4-BE49-F238E27FC236}">
                    <a16:creationId xmlns:a16="http://schemas.microsoft.com/office/drawing/2014/main" id="{1F1232BE-D892-E14B-8827-415114DE4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9657083"/>
                <a:ext cx="101063" cy="121701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8" name="Freeform 738">
                <a:extLst>
                  <a:ext uri="{FF2B5EF4-FFF2-40B4-BE49-F238E27FC236}">
                    <a16:creationId xmlns:a16="http://schemas.microsoft.com/office/drawing/2014/main" id="{EA6C04E9-D75A-B448-9B62-DA7C06C95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79819" y="9461630"/>
                <a:ext cx="808512" cy="74863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9" name="Freeform 739">
                <a:extLst>
                  <a:ext uri="{FF2B5EF4-FFF2-40B4-BE49-F238E27FC236}">
                    <a16:creationId xmlns:a16="http://schemas.microsoft.com/office/drawing/2014/main" id="{4EA8FFA4-DB00-964B-95BE-FC0148AB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2562" y="9819354"/>
                <a:ext cx="132428" cy="14382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0" name="Freeform 740">
                <a:extLst>
                  <a:ext uri="{FF2B5EF4-FFF2-40B4-BE49-F238E27FC236}">
                    <a16:creationId xmlns:a16="http://schemas.microsoft.com/office/drawing/2014/main" id="{565A53B1-E5E6-1C4A-A637-D09BAC170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8476968"/>
                <a:ext cx="52274" cy="88507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1" name="Freeform 741">
                <a:extLst>
                  <a:ext uri="{FF2B5EF4-FFF2-40B4-BE49-F238E27FC236}">
                    <a16:creationId xmlns:a16="http://schemas.microsoft.com/office/drawing/2014/main" id="{680F650E-789A-CC48-AC3C-60EE7787A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69" y="8034428"/>
                <a:ext cx="355468" cy="486798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2" name="Freeform 742">
                <a:extLst>
                  <a:ext uri="{FF2B5EF4-FFF2-40B4-BE49-F238E27FC236}">
                    <a16:creationId xmlns:a16="http://schemas.microsoft.com/office/drawing/2014/main" id="{30575CB9-B1B6-0A40-A88B-6264CD455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9209" y="7643512"/>
                <a:ext cx="651689" cy="486798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3" name="Freeform 743">
                <a:extLst>
                  <a:ext uri="{FF2B5EF4-FFF2-40B4-BE49-F238E27FC236}">
                    <a16:creationId xmlns:a16="http://schemas.microsoft.com/office/drawing/2014/main" id="{CF2A2D6C-887A-0E41-8B6E-68C8A0A45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5" y="6950195"/>
                <a:ext cx="1195346" cy="888775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4" name="Freeform 744">
                <a:extLst>
                  <a:ext uri="{FF2B5EF4-FFF2-40B4-BE49-F238E27FC236}">
                    <a16:creationId xmlns:a16="http://schemas.microsoft.com/office/drawing/2014/main" id="{986BC4E7-E7C0-9A41-8CA5-6D780951F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4674" y="6972323"/>
                <a:ext cx="839878" cy="1095295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5" name="Freeform 745">
                <a:extLst>
                  <a:ext uri="{FF2B5EF4-FFF2-40B4-BE49-F238E27FC236}">
                    <a16:creationId xmlns:a16="http://schemas.microsoft.com/office/drawing/2014/main" id="{03175484-F248-844A-B79E-678B2E743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0009" y="7252600"/>
                <a:ext cx="327588" cy="313470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6" name="Freeform 746">
                <a:extLst>
                  <a:ext uri="{FF2B5EF4-FFF2-40B4-BE49-F238E27FC236}">
                    <a16:creationId xmlns:a16="http://schemas.microsoft.com/office/drawing/2014/main" id="{98AA5664-68CB-4A4C-8453-374D70FE4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9241" y="7403805"/>
                <a:ext cx="756238" cy="663815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7" name="Freeform 747">
                <a:extLst>
                  <a:ext uri="{FF2B5EF4-FFF2-40B4-BE49-F238E27FC236}">
                    <a16:creationId xmlns:a16="http://schemas.microsoft.com/office/drawing/2014/main" id="{6A94A490-C3D0-1743-A984-90AFFCFF5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47577" y="7599261"/>
                <a:ext cx="888668" cy="899837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8" name="Freeform 748">
                <a:extLst>
                  <a:ext uri="{FF2B5EF4-FFF2-40B4-BE49-F238E27FC236}">
                    <a16:creationId xmlns:a16="http://schemas.microsoft.com/office/drawing/2014/main" id="{81CD8D8A-F5AA-8844-8DF0-001631C63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8350" y="7547630"/>
                <a:ext cx="90610" cy="118010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9" name="Freeform 749">
                <a:extLst>
                  <a:ext uri="{FF2B5EF4-FFF2-40B4-BE49-F238E27FC236}">
                    <a16:creationId xmlns:a16="http://schemas.microsoft.com/office/drawing/2014/main" id="{D6DD19FA-5D0C-9142-AE98-DEEDF9634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4995" y="8023365"/>
                <a:ext cx="264855" cy="30240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0" name="Freeform 750">
                <a:extLst>
                  <a:ext uri="{FF2B5EF4-FFF2-40B4-BE49-F238E27FC236}">
                    <a16:creationId xmlns:a16="http://schemas.microsoft.com/office/drawing/2014/main" id="{7DA242A7-F9AA-DD43-AD51-B331FFB02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70023"/>
                <a:ext cx="101063" cy="106947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1" name="Freeform 751">
                <a:extLst>
                  <a:ext uri="{FF2B5EF4-FFF2-40B4-BE49-F238E27FC236}">
                    <a16:creationId xmlns:a16="http://schemas.microsoft.com/office/drawing/2014/main" id="{B42888C0-255D-BD46-922C-8D1218891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03643"/>
                <a:ext cx="111517" cy="99573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2" name="Freeform 752">
                <a:extLst>
                  <a:ext uri="{FF2B5EF4-FFF2-40B4-BE49-F238E27FC236}">
                    <a16:creationId xmlns:a16="http://schemas.microsoft.com/office/drawing/2014/main" id="{737E389E-7432-A847-9B9D-1D0481A56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4540" y="8270450"/>
                <a:ext cx="550626" cy="630625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3" name="Freeform 753">
                <a:extLst>
                  <a:ext uri="{FF2B5EF4-FFF2-40B4-BE49-F238E27FC236}">
                    <a16:creationId xmlns:a16="http://schemas.microsoft.com/office/drawing/2014/main" id="{383372D1-95C2-F94D-A825-291A1C642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4355" y="8119248"/>
                <a:ext cx="275312" cy="335598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4" name="Freeform 754">
                <a:extLst>
                  <a:ext uri="{FF2B5EF4-FFF2-40B4-BE49-F238E27FC236}">
                    <a16:creationId xmlns:a16="http://schemas.microsoft.com/office/drawing/2014/main" id="{96A2BB14-D409-CD43-AB0E-AEBE5FB3A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77" y="8119248"/>
                <a:ext cx="115005" cy="77445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5" name="Freeform 755">
                <a:extLst>
                  <a:ext uri="{FF2B5EF4-FFF2-40B4-BE49-F238E27FC236}">
                    <a16:creationId xmlns:a16="http://schemas.microsoft.com/office/drawing/2014/main" id="{15798254-4404-BC46-AB5E-A6B3D9B7D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3441" y="7536568"/>
                <a:ext cx="376377" cy="615873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6" name="Freeform 756">
                <a:extLst>
                  <a:ext uri="{FF2B5EF4-FFF2-40B4-BE49-F238E27FC236}">
                    <a16:creationId xmlns:a16="http://schemas.microsoft.com/office/drawing/2014/main" id="{A16A227A-6A3E-0F47-BE4E-336F44184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2673" y="7566070"/>
                <a:ext cx="153338" cy="335598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7" name="Freeform 757">
                <a:extLst>
                  <a:ext uri="{FF2B5EF4-FFF2-40B4-BE49-F238E27FC236}">
                    <a16:creationId xmlns:a16="http://schemas.microsoft.com/office/drawing/2014/main" id="{2BDA26EA-4FB4-C44B-A56F-3FE304DF7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7223" y="7481245"/>
                <a:ext cx="602900" cy="553180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8" name="Freeform 758">
                <a:extLst>
                  <a:ext uri="{FF2B5EF4-FFF2-40B4-BE49-F238E27FC236}">
                    <a16:creationId xmlns:a16="http://schemas.microsoft.com/office/drawing/2014/main" id="{F5E6BD23-569D-6449-847E-11C30C7C2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5087" y="7414862"/>
                <a:ext cx="432136" cy="324533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9" name="Freeform 759">
                <a:extLst>
                  <a:ext uri="{FF2B5EF4-FFF2-40B4-BE49-F238E27FC236}">
                    <a16:creationId xmlns:a16="http://schemas.microsoft.com/office/drawing/2014/main" id="{03C1A412-83EB-214E-8B8E-64DF179FE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8" y="7654574"/>
                <a:ext cx="101063" cy="258152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0" name="Freeform 760">
                <a:extLst>
                  <a:ext uri="{FF2B5EF4-FFF2-40B4-BE49-F238E27FC236}">
                    <a16:creationId xmlns:a16="http://schemas.microsoft.com/office/drawing/2014/main" id="{DC62FAD0-002A-A847-AFA1-1708EF4B2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0" y="7665640"/>
                <a:ext cx="324101" cy="335598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1" name="Freeform 761">
                <a:extLst>
                  <a:ext uri="{FF2B5EF4-FFF2-40B4-BE49-F238E27FC236}">
                    <a16:creationId xmlns:a16="http://schemas.microsoft.com/office/drawing/2014/main" id="{6CC33020-FBFE-3545-B092-91BD786B2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0544" y="7654574"/>
                <a:ext cx="233496" cy="324533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2" name="Freeform 762">
                <a:extLst>
                  <a:ext uri="{FF2B5EF4-FFF2-40B4-BE49-F238E27FC236}">
                    <a16:creationId xmlns:a16="http://schemas.microsoft.com/office/drawing/2014/main" id="{0E6E8AD4-4977-1148-8B1F-2E3FB8ABF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8253" y="7687764"/>
                <a:ext cx="153338" cy="195458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3" name="Freeform 763">
                <a:extLst>
                  <a:ext uri="{FF2B5EF4-FFF2-40B4-BE49-F238E27FC236}">
                    <a16:creationId xmlns:a16="http://schemas.microsoft.com/office/drawing/2014/main" id="{47DE6810-03A1-9346-B22B-C987352F9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8862" y="7772587"/>
                <a:ext cx="226522" cy="228650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4" name="Freeform 764">
                <a:extLst>
                  <a:ext uri="{FF2B5EF4-FFF2-40B4-BE49-F238E27FC236}">
                    <a16:creationId xmlns:a16="http://schemas.microsoft.com/office/drawing/2014/main" id="{D67A7C8B-A43C-F942-B82B-02EEB305E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8551" y="7555004"/>
                <a:ext cx="355468" cy="317157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5" name="Freeform 765">
                <a:extLst>
                  <a:ext uri="{FF2B5EF4-FFF2-40B4-BE49-F238E27FC236}">
                    <a16:creationId xmlns:a16="http://schemas.microsoft.com/office/drawing/2014/main" id="{01D1F7D8-930E-3144-AD44-6DD83D291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4459" y="7566069"/>
                <a:ext cx="163794" cy="77445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6" name="Freeform 766">
                <a:extLst>
                  <a:ext uri="{FF2B5EF4-FFF2-40B4-BE49-F238E27FC236}">
                    <a16:creationId xmlns:a16="http://schemas.microsoft.com/office/drawing/2014/main" id="{0BBF0C07-06B5-4348-80DA-52B6D7669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4003" y="7492310"/>
                <a:ext cx="153338" cy="44255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7" name="Freeform 767">
                <a:extLst>
                  <a:ext uri="{FF2B5EF4-FFF2-40B4-BE49-F238E27FC236}">
                    <a16:creationId xmlns:a16="http://schemas.microsoft.com/office/drawing/2014/main" id="{3DCA9FB5-CE01-A043-9C5F-5CC872F33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6732612"/>
                <a:ext cx="613353" cy="737570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8" name="Freeform 768">
                <a:extLst>
                  <a:ext uri="{FF2B5EF4-FFF2-40B4-BE49-F238E27FC236}">
                    <a16:creationId xmlns:a16="http://schemas.microsoft.com/office/drawing/2014/main" id="{FD95E642-DC30-2C47-8424-45DE88E8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7341107"/>
                <a:ext cx="296221" cy="247091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9" name="Freeform 769">
                <a:extLst>
                  <a:ext uri="{FF2B5EF4-FFF2-40B4-BE49-F238E27FC236}">
                    <a16:creationId xmlns:a16="http://schemas.microsoft.com/office/drawing/2014/main" id="{FD878E4D-E597-4440-911E-3C20A4391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0983" y="6854309"/>
                <a:ext cx="857301" cy="84452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50" name="Freeform 770">
                <a:extLst>
                  <a:ext uri="{FF2B5EF4-FFF2-40B4-BE49-F238E27FC236}">
                    <a16:creationId xmlns:a16="http://schemas.microsoft.com/office/drawing/2014/main" id="{CBAA2058-7EEC-064F-B819-BAD7107CB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7562" y="6463395"/>
                <a:ext cx="564564" cy="582683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51" name="Freeform 771">
                <a:extLst>
                  <a:ext uri="{FF2B5EF4-FFF2-40B4-BE49-F238E27FC236}">
                    <a16:creationId xmlns:a16="http://schemas.microsoft.com/office/drawing/2014/main" id="{8E212657-4EBD-3441-B75F-0B3FA8A3D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1166" y="6127803"/>
                <a:ext cx="205617" cy="420417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52" name="Freeform 772">
                <a:extLst>
                  <a:ext uri="{FF2B5EF4-FFF2-40B4-BE49-F238E27FC236}">
                    <a16:creationId xmlns:a16="http://schemas.microsoft.com/office/drawing/2014/main" id="{C31D3421-5010-E745-AA39-AD50E522D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80" y="6374887"/>
                <a:ext cx="777151" cy="792893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53" name="Freeform 773">
                <a:extLst>
                  <a:ext uri="{FF2B5EF4-FFF2-40B4-BE49-F238E27FC236}">
                    <a16:creationId xmlns:a16="http://schemas.microsoft.com/office/drawing/2014/main" id="{7622386C-B115-FA44-A3A6-3C69C34A8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3550" y="6710485"/>
                <a:ext cx="428652" cy="368788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54" name="Freeform 774">
                <a:extLst>
                  <a:ext uri="{FF2B5EF4-FFF2-40B4-BE49-F238E27FC236}">
                    <a16:creationId xmlns:a16="http://schemas.microsoft.com/office/drawing/2014/main" id="{DF7E7220-1C79-5341-9A28-8E85DBD5A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162" y="6190495"/>
                <a:ext cx="613353" cy="519990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55" name="Freeform 775">
                <a:extLst>
                  <a:ext uri="{FF2B5EF4-FFF2-40B4-BE49-F238E27FC236}">
                    <a16:creationId xmlns:a16="http://schemas.microsoft.com/office/drawing/2014/main" id="{B012B0CF-51AF-374D-ACA5-09A1C960F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3" y="6138865"/>
                <a:ext cx="1059431" cy="1069479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344591-B320-2C4F-8C6C-FED1A7D06255}"/>
              </a:ext>
            </a:extLst>
          </p:cNvPr>
          <p:cNvGrpSpPr/>
          <p:nvPr/>
        </p:nvGrpSpPr>
        <p:grpSpPr>
          <a:xfrm>
            <a:off x="3718983" y="3809187"/>
            <a:ext cx="7422644" cy="8865316"/>
            <a:chOff x="3070403" y="2085909"/>
            <a:chExt cx="7991034" cy="9544182"/>
          </a:xfrm>
          <a:solidFill>
            <a:schemeClr val="bg1">
              <a:lumMod val="95000"/>
            </a:schemeClr>
          </a:solidFill>
        </p:grpSpPr>
        <p:sp>
          <p:nvSpPr>
            <p:cNvPr id="38" name="Freeform 776">
              <a:extLst>
                <a:ext uri="{FF2B5EF4-FFF2-40B4-BE49-F238E27FC236}">
                  <a16:creationId xmlns:a16="http://schemas.microsoft.com/office/drawing/2014/main" id="{379E1317-B829-D243-B9E7-7F60028E4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389" y="2085909"/>
              <a:ext cx="3119048" cy="2459804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0D1D12-994F-F840-8D25-2D3344635C43}"/>
                </a:ext>
              </a:extLst>
            </p:cNvPr>
            <p:cNvGrpSpPr/>
            <p:nvPr/>
          </p:nvGrpSpPr>
          <p:grpSpPr>
            <a:xfrm>
              <a:off x="3070403" y="2130164"/>
              <a:ext cx="7907395" cy="9499927"/>
              <a:chOff x="3070403" y="2130164"/>
              <a:chExt cx="7907395" cy="9499927"/>
            </a:xfrm>
            <a:grpFill/>
          </p:grpSpPr>
          <p:sp>
            <p:nvSpPr>
              <p:cNvPr id="40" name="Freeform 781">
                <a:extLst>
                  <a:ext uri="{FF2B5EF4-FFF2-40B4-BE49-F238E27FC236}">
                    <a16:creationId xmlns:a16="http://schemas.microsoft.com/office/drawing/2014/main" id="{D784FB42-D2F1-D34B-9440-0712960D1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8206" y="2130164"/>
                <a:ext cx="94095" cy="44255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" name="Freeform 405">
                <a:extLst>
                  <a:ext uri="{FF2B5EF4-FFF2-40B4-BE49-F238E27FC236}">
                    <a16:creationId xmlns:a16="http://schemas.microsoft.com/office/drawing/2014/main" id="{71D0CD37-06E2-8047-AC2D-E0994616A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2" y="3959344"/>
                <a:ext cx="550626" cy="283968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" name="Freeform 512">
                <a:extLst>
                  <a:ext uri="{FF2B5EF4-FFF2-40B4-BE49-F238E27FC236}">
                    <a16:creationId xmlns:a16="http://schemas.microsoft.com/office/drawing/2014/main" id="{603B5DA2-32B8-584D-AEF8-46DC9A66B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11379319"/>
                <a:ext cx="121974" cy="66379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" name="Freeform 513">
                <a:extLst>
                  <a:ext uri="{FF2B5EF4-FFF2-40B4-BE49-F238E27FC236}">
                    <a16:creationId xmlns:a16="http://schemas.microsoft.com/office/drawing/2014/main" id="{95F59503-4B0C-554F-98E5-87A68FBD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599" y="11445698"/>
                <a:ext cx="90610" cy="66379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" name="Freeform 514">
                <a:extLst>
                  <a:ext uri="{FF2B5EF4-FFF2-40B4-BE49-F238E27FC236}">
                    <a16:creationId xmlns:a16="http://schemas.microsoft.com/office/drawing/2014/main" id="{C5B30856-6D7F-D046-8CF4-2F2A6C259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11360879"/>
                <a:ext cx="80154" cy="51630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" name="Freeform 515">
                <a:extLst>
                  <a:ext uri="{FF2B5EF4-FFF2-40B4-BE49-F238E27FC236}">
                    <a16:creationId xmlns:a16="http://schemas.microsoft.com/office/drawing/2014/main" id="{242CDD8E-1CA0-3C4F-9C86-DA502EAD7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11401446"/>
                <a:ext cx="83638" cy="55320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" name="Freeform 516">
                <a:extLst>
                  <a:ext uri="{FF2B5EF4-FFF2-40B4-BE49-F238E27FC236}">
                    <a16:creationId xmlns:a16="http://schemas.microsoft.com/office/drawing/2014/main" id="{92F55AEF-23CC-624A-94A9-2FC84E950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327686"/>
                <a:ext cx="31364" cy="33190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" name="Freeform 517">
                <a:extLst>
                  <a:ext uri="{FF2B5EF4-FFF2-40B4-BE49-F238E27FC236}">
                    <a16:creationId xmlns:a16="http://schemas.microsoft.com/office/drawing/2014/main" id="{91F99565-7E6C-0F45-83E0-B2E8FAFCD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239179"/>
                <a:ext cx="73184" cy="77445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" name="Freeform 518">
                <a:extLst>
                  <a:ext uri="{FF2B5EF4-FFF2-40B4-BE49-F238E27FC236}">
                    <a16:creationId xmlns:a16="http://schemas.microsoft.com/office/drawing/2014/main" id="{B20722C1-E9C6-FC41-A97E-687910CE7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9960" y="11099041"/>
                <a:ext cx="52274" cy="118010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" name="Freeform 519">
                <a:extLst>
                  <a:ext uri="{FF2B5EF4-FFF2-40B4-BE49-F238E27FC236}">
                    <a16:creationId xmlns:a16="http://schemas.microsoft.com/office/drawing/2014/main" id="{7A5BCA42-258A-7A42-A361-C2D273928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194924"/>
                <a:ext cx="31364" cy="66379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" name="Freeform 520">
                <a:extLst>
                  <a:ext uri="{FF2B5EF4-FFF2-40B4-BE49-F238E27FC236}">
                    <a16:creationId xmlns:a16="http://schemas.microsoft.com/office/drawing/2014/main" id="{51F55293-217E-BB41-B487-F2599735E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054786"/>
                <a:ext cx="52274" cy="77445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" name="Freeform 521">
                <a:extLst>
                  <a:ext uri="{FF2B5EF4-FFF2-40B4-BE49-F238E27FC236}">
                    <a16:creationId xmlns:a16="http://schemas.microsoft.com/office/drawing/2014/main" id="{5A13B3AB-A0C7-6046-9464-9E045D86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783" y="10840889"/>
                <a:ext cx="52274" cy="5163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" name="Freeform 522">
                <a:extLst>
                  <a:ext uri="{FF2B5EF4-FFF2-40B4-BE49-F238E27FC236}">
                    <a16:creationId xmlns:a16="http://schemas.microsoft.com/office/drawing/2014/main" id="{76D0577D-2DE1-CA4F-8A8A-587C110D7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2238" y="10645434"/>
                <a:ext cx="62727" cy="118010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" name="Freeform 523">
                <a:extLst>
                  <a:ext uri="{FF2B5EF4-FFF2-40B4-BE49-F238E27FC236}">
                    <a16:creationId xmlns:a16="http://schemas.microsoft.com/office/drawing/2014/main" id="{2D5C97AE-83F9-CF49-AE22-5B98D65AF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7848" y="7577132"/>
                <a:ext cx="48790" cy="44255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" name="Freeform 524">
                <a:extLst>
                  <a:ext uri="{FF2B5EF4-FFF2-40B4-BE49-F238E27FC236}">
                    <a16:creationId xmlns:a16="http://schemas.microsoft.com/office/drawing/2014/main" id="{644A2C5B-2A4E-384E-949B-A93B82D21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6955" y="7643515"/>
                <a:ext cx="59243" cy="84822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" name="Freeform 525">
                <a:extLst>
                  <a:ext uri="{FF2B5EF4-FFF2-40B4-BE49-F238E27FC236}">
                    <a16:creationId xmlns:a16="http://schemas.microsoft.com/office/drawing/2014/main" id="{1FBC9175-8992-B141-9834-41E27A9FF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8037" y="8229885"/>
                <a:ext cx="142883" cy="140138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" name="Freeform 526">
                <a:extLst>
                  <a:ext uri="{FF2B5EF4-FFF2-40B4-BE49-F238E27FC236}">
                    <a16:creationId xmlns:a16="http://schemas.microsoft.com/office/drawing/2014/main" id="{A8C88C26-AC1A-834E-BACD-5B2D16C0D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1643" y="7230476"/>
                <a:ext cx="101063" cy="44255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6" name="Freeform 527">
                <a:extLst>
                  <a:ext uri="{FF2B5EF4-FFF2-40B4-BE49-F238E27FC236}">
                    <a16:creationId xmlns:a16="http://schemas.microsoft.com/office/drawing/2014/main" id="{05F771AB-CC04-AB46-B92A-5474672DE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7219410"/>
                <a:ext cx="115005" cy="55320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7" name="Freeform 528">
                <a:extLst>
                  <a:ext uri="{FF2B5EF4-FFF2-40B4-BE49-F238E27FC236}">
                    <a16:creationId xmlns:a16="http://schemas.microsoft.com/office/drawing/2014/main" id="{49725587-E797-1048-B0D1-B4B634EF6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6972326"/>
                <a:ext cx="529716" cy="195458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8" name="Freeform 529">
                <a:extLst>
                  <a:ext uri="{FF2B5EF4-FFF2-40B4-BE49-F238E27FC236}">
                    <a16:creationId xmlns:a16="http://schemas.microsoft.com/office/drawing/2014/main" id="{DB3C8F8F-3CCE-1E49-AD4C-B0DA72F89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6854313"/>
                <a:ext cx="41820" cy="40568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9" name="Freeform 530">
                <a:extLst>
                  <a:ext uri="{FF2B5EF4-FFF2-40B4-BE49-F238E27FC236}">
                    <a16:creationId xmlns:a16="http://schemas.microsoft.com/office/drawing/2014/main" id="{18528719-2420-7E45-80CB-1C0BAB674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511" y="7079273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0" name="Freeform 531">
                <a:extLst>
                  <a:ext uri="{FF2B5EF4-FFF2-40B4-BE49-F238E27FC236}">
                    <a16:creationId xmlns:a16="http://schemas.microsoft.com/office/drawing/2014/main" id="{691C7586-F584-3640-9A3D-C89E184EF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5486118"/>
                <a:ext cx="59243" cy="110635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1" name="Freeform 532">
                <a:extLst>
                  <a:ext uri="{FF2B5EF4-FFF2-40B4-BE49-F238E27FC236}">
                    <a16:creationId xmlns:a16="http://schemas.microsoft.com/office/drawing/2014/main" id="{33EC0932-8748-3646-9460-C9574BFEA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745" y="5541436"/>
                <a:ext cx="73184" cy="44255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2" name="Freeform 533">
                <a:extLst>
                  <a:ext uri="{FF2B5EF4-FFF2-40B4-BE49-F238E27FC236}">
                    <a16:creationId xmlns:a16="http://schemas.microsoft.com/office/drawing/2014/main" id="{977C7116-0F36-F042-BE65-56BF1EB25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614" y="5497180"/>
                <a:ext cx="153338" cy="77445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3" name="Freeform 534">
                <a:extLst>
                  <a:ext uri="{FF2B5EF4-FFF2-40B4-BE49-F238E27FC236}">
                    <a16:creationId xmlns:a16="http://schemas.microsoft.com/office/drawing/2014/main" id="{1E0EF349-779D-0A45-B355-3B38D49B6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4983" y="5283283"/>
                <a:ext cx="160306" cy="84822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4" name="Freeform 535">
                <a:extLst>
                  <a:ext uri="{FF2B5EF4-FFF2-40B4-BE49-F238E27FC236}">
                    <a16:creationId xmlns:a16="http://schemas.microsoft.com/office/drawing/2014/main" id="{6864B426-7477-2141-9778-BAE1DFB2D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9385" y="5172648"/>
                <a:ext cx="327588" cy="335595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5" name="Freeform 536">
                <a:extLst>
                  <a:ext uri="{FF2B5EF4-FFF2-40B4-BE49-F238E27FC236}">
                    <a16:creationId xmlns:a16="http://schemas.microsoft.com/office/drawing/2014/main" id="{80C52C9F-8417-B14C-B5E3-82161E25F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4243" y="5412358"/>
                <a:ext cx="83638" cy="106947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6" name="Freeform 537">
                <a:extLst>
                  <a:ext uri="{FF2B5EF4-FFF2-40B4-BE49-F238E27FC236}">
                    <a16:creationId xmlns:a16="http://schemas.microsoft.com/office/drawing/2014/main" id="{DF86B7DB-CC82-964E-9597-9D0CA707F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10" y="4372381"/>
                <a:ext cx="31364" cy="6269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7" name="Freeform 538">
                <a:extLst>
                  <a:ext uri="{FF2B5EF4-FFF2-40B4-BE49-F238E27FC236}">
                    <a16:creationId xmlns:a16="http://schemas.microsoft.com/office/drawing/2014/main" id="{FD3BF359-A4C7-EB4B-9E80-046FF0D8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9372" y="4479332"/>
                <a:ext cx="31364" cy="33190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8" name="Freeform 539">
                <a:extLst>
                  <a:ext uri="{FF2B5EF4-FFF2-40B4-BE49-F238E27FC236}">
                    <a16:creationId xmlns:a16="http://schemas.microsoft.com/office/drawing/2014/main" id="{510E07B0-78F2-9949-A790-89D338C41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405" y="5054638"/>
                <a:ext cx="69700" cy="44255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9" name="Freeform 540">
                <a:extLst>
                  <a:ext uri="{FF2B5EF4-FFF2-40B4-BE49-F238E27FC236}">
                    <a16:creationId xmlns:a16="http://schemas.microsoft.com/office/drawing/2014/main" id="{607AF25C-ECC3-F74C-B178-08B492C54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22" y="4792800"/>
                <a:ext cx="62727" cy="66379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0" name="Freeform 541">
                <a:extLst>
                  <a:ext uri="{FF2B5EF4-FFF2-40B4-BE49-F238E27FC236}">
                    <a16:creationId xmlns:a16="http://schemas.microsoft.com/office/drawing/2014/main" id="{51D74BF6-ABF8-0145-9A7B-6193FE6C7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59" y="4328126"/>
                <a:ext cx="62727" cy="77445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1" name="Freeform 542">
                <a:extLst>
                  <a:ext uri="{FF2B5EF4-FFF2-40B4-BE49-F238E27FC236}">
                    <a16:creationId xmlns:a16="http://schemas.microsoft.com/office/drawing/2014/main" id="{9C483998-932B-3346-AD40-4A2CE3B0F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1310" y="4283873"/>
                <a:ext cx="121974" cy="66379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2" name="Freeform 543">
                <a:extLst>
                  <a:ext uri="{FF2B5EF4-FFF2-40B4-BE49-F238E27FC236}">
                    <a16:creationId xmlns:a16="http://schemas.microsoft.com/office/drawing/2014/main" id="{09CC1FCD-7AAB-D145-856D-DCC6710F3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197" y="4243306"/>
                <a:ext cx="69700" cy="29502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3" name="Freeform 544">
                <a:extLst>
                  <a:ext uri="{FF2B5EF4-FFF2-40B4-BE49-F238E27FC236}">
                    <a16:creationId xmlns:a16="http://schemas.microsoft.com/office/drawing/2014/main" id="{6EB763DF-2476-4441-9668-95F2C3BB9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7060" y="4025723"/>
                <a:ext cx="348498" cy="258152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4" name="Freeform 545">
                <a:extLst>
                  <a:ext uri="{FF2B5EF4-FFF2-40B4-BE49-F238E27FC236}">
                    <a16:creationId xmlns:a16="http://schemas.microsoft.com/office/drawing/2014/main" id="{A7B14455-8B05-F941-BFFA-90B5435B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4003593"/>
                <a:ext cx="69700" cy="55320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5" name="Freeform 546">
                <a:extLst>
                  <a:ext uri="{FF2B5EF4-FFF2-40B4-BE49-F238E27FC236}">
                    <a16:creationId xmlns:a16="http://schemas.microsoft.com/office/drawing/2014/main" id="{F9D38647-5F28-244E-B780-B32DB8895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065" y="4014659"/>
                <a:ext cx="38336" cy="55320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6" name="Freeform 547">
                <a:extLst>
                  <a:ext uri="{FF2B5EF4-FFF2-40B4-BE49-F238E27FC236}">
                    <a16:creationId xmlns:a16="http://schemas.microsoft.com/office/drawing/2014/main" id="{E7AD3432-021D-3545-840E-037EF6323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970" y="3808141"/>
                <a:ext cx="31364" cy="66379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7" name="Freeform 548">
                <a:extLst>
                  <a:ext uri="{FF2B5EF4-FFF2-40B4-BE49-F238E27FC236}">
                    <a16:creationId xmlns:a16="http://schemas.microsoft.com/office/drawing/2014/main" id="{F7CB93FA-7E70-D44B-993C-E25F14EB5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3243899"/>
                <a:ext cx="1470658" cy="1139547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8" name="Freeform 549">
                <a:extLst>
                  <a:ext uri="{FF2B5EF4-FFF2-40B4-BE49-F238E27FC236}">
                    <a16:creationId xmlns:a16="http://schemas.microsoft.com/office/drawing/2014/main" id="{E31FEB86-F113-8E40-8C67-798DDC166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8" y="4306004"/>
                <a:ext cx="62727" cy="22128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9" name="Freeform 550">
                <a:extLst>
                  <a:ext uri="{FF2B5EF4-FFF2-40B4-BE49-F238E27FC236}">
                    <a16:creationId xmlns:a16="http://schemas.microsoft.com/office/drawing/2014/main" id="{5A7B3767-1AA3-D744-817B-8C18DFB98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3830269"/>
                <a:ext cx="83638" cy="22128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0" name="Freeform 551">
                <a:extLst>
                  <a:ext uri="{FF2B5EF4-FFF2-40B4-BE49-F238E27FC236}">
                    <a16:creationId xmlns:a16="http://schemas.microsoft.com/office/drawing/2014/main" id="{2533D2DB-89B7-F149-919E-120FEA15E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9353" y="3808141"/>
                <a:ext cx="121974" cy="106947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1" name="Freeform 552">
                <a:extLst>
                  <a:ext uri="{FF2B5EF4-FFF2-40B4-BE49-F238E27FC236}">
                    <a16:creationId xmlns:a16="http://schemas.microsoft.com/office/drawing/2014/main" id="{BE47222C-51A5-3344-B37E-AAE4E66B2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833" y="3712256"/>
                <a:ext cx="69700" cy="40568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2" name="Freeform 553">
                <a:extLst>
                  <a:ext uri="{FF2B5EF4-FFF2-40B4-BE49-F238E27FC236}">
                    <a16:creationId xmlns:a16="http://schemas.microsoft.com/office/drawing/2014/main" id="{5B15DF64-759E-A24E-B169-AB6BEE75A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899" y="3701191"/>
                <a:ext cx="62727" cy="33190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3" name="Freeform 554">
                <a:extLst>
                  <a:ext uri="{FF2B5EF4-FFF2-40B4-BE49-F238E27FC236}">
                    <a16:creationId xmlns:a16="http://schemas.microsoft.com/office/drawing/2014/main" id="{11AFEB6B-901F-2846-BF5F-955FF7D51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9653" y="3679066"/>
                <a:ext cx="48790" cy="22128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4" name="Freeform 555">
                <a:extLst>
                  <a:ext uri="{FF2B5EF4-FFF2-40B4-BE49-F238E27FC236}">
                    <a16:creationId xmlns:a16="http://schemas.microsoft.com/office/drawing/2014/main" id="{C7663CE3-97D5-1A48-AE12-B265B822A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195" y="3266024"/>
                <a:ext cx="268342" cy="121701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5" name="Freeform 556">
                <a:extLst>
                  <a:ext uri="{FF2B5EF4-FFF2-40B4-BE49-F238E27FC236}">
                    <a16:creationId xmlns:a16="http://schemas.microsoft.com/office/drawing/2014/main" id="{FC6C279D-D094-4641-894D-425B7E873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2594" y="5227968"/>
                <a:ext cx="296221" cy="20652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6" name="Freeform 557">
                <a:extLst>
                  <a:ext uri="{FF2B5EF4-FFF2-40B4-BE49-F238E27FC236}">
                    <a16:creationId xmlns:a16="http://schemas.microsoft.com/office/drawing/2014/main" id="{106C0068-BA27-5840-BDF9-21F1CA89C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104" y="4988256"/>
                <a:ext cx="132428" cy="151203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7" name="Freeform 558">
                <a:extLst>
                  <a:ext uri="{FF2B5EF4-FFF2-40B4-BE49-F238E27FC236}">
                    <a16:creationId xmlns:a16="http://schemas.microsoft.com/office/drawing/2014/main" id="{86651234-8E31-D74E-8BC6-D4679FA9D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59" y="4814926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8" name="Freeform 559">
                <a:extLst>
                  <a:ext uri="{FF2B5EF4-FFF2-40B4-BE49-F238E27FC236}">
                    <a16:creationId xmlns:a16="http://schemas.microsoft.com/office/drawing/2014/main" id="{743A3551-9E43-EE42-B91C-A62342CFC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282" y="4763299"/>
                <a:ext cx="62727" cy="6269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9" name="Freeform 560">
                <a:extLst>
                  <a:ext uri="{FF2B5EF4-FFF2-40B4-BE49-F238E27FC236}">
                    <a16:creationId xmlns:a16="http://schemas.microsoft.com/office/drawing/2014/main" id="{94D7552E-AF96-9144-A4FC-6E56794F6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403" y="4781736"/>
                <a:ext cx="38336" cy="66379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0" name="Freeform 561">
                <a:extLst>
                  <a:ext uri="{FF2B5EF4-FFF2-40B4-BE49-F238E27FC236}">
                    <a16:creationId xmlns:a16="http://schemas.microsoft.com/office/drawing/2014/main" id="{B6369303-1119-DF47-9D35-0DBEFFF0E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73" y="4719040"/>
                <a:ext cx="52274" cy="118010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1" name="Freeform 562">
                <a:extLst>
                  <a:ext uri="{FF2B5EF4-FFF2-40B4-BE49-F238E27FC236}">
                    <a16:creationId xmlns:a16="http://schemas.microsoft.com/office/drawing/2014/main" id="{B6FF272A-D229-C74F-AF84-CCEF55F24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853" y="4674786"/>
                <a:ext cx="73184" cy="77445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2" name="Freeform 563">
                <a:extLst>
                  <a:ext uri="{FF2B5EF4-FFF2-40B4-BE49-F238E27FC236}">
                    <a16:creationId xmlns:a16="http://schemas.microsoft.com/office/drawing/2014/main" id="{E6F3C455-1C0E-1D40-97CC-1DAC5D2CF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038" y="4674786"/>
                <a:ext cx="69700" cy="99573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3" name="Freeform 564">
                <a:extLst>
                  <a:ext uri="{FF2B5EF4-FFF2-40B4-BE49-F238E27FC236}">
                    <a16:creationId xmlns:a16="http://schemas.microsoft.com/office/drawing/2014/main" id="{DEFFAD00-B20A-8D4D-8D3E-208D80997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126" y="4696914"/>
                <a:ext cx="31364" cy="11063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4" name="Freeform 565">
                <a:extLst>
                  <a:ext uri="{FF2B5EF4-FFF2-40B4-BE49-F238E27FC236}">
                    <a16:creationId xmlns:a16="http://schemas.microsoft.com/office/drawing/2014/main" id="{82932170-13C4-B849-9474-0758EF36F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367" y="4707979"/>
                <a:ext cx="135912" cy="73757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5" name="Freeform 566">
                <a:extLst>
                  <a:ext uri="{FF2B5EF4-FFF2-40B4-BE49-F238E27FC236}">
                    <a16:creationId xmlns:a16="http://schemas.microsoft.com/office/drawing/2014/main" id="{FA172830-D0E3-764C-ADA0-15C059F55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641" y="4641596"/>
                <a:ext cx="83638" cy="77445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6" name="Freeform 567">
                <a:extLst>
                  <a:ext uri="{FF2B5EF4-FFF2-40B4-BE49-F238E27FC236}">
                    <a16:creationId xmlns:a16="http://schemas.microsoft.com/office/drawing/2014/main" id="{3AEA2938-0872-034B-89B7-8B1A99F88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651" y="4936623"/>
                <a:ext cx="101063" cy="40568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7" name="Freeform 568">
                <a:extLst>
                  <a:ext uri="{FF2B5EF4-FFF2-40B4-BE49-F238E27FC236}">
                    <a16:creationId xmlns:a16="http://schemas.microsoft.com/office/drawing/2014/main" id="{13CF7CDA-E3A6-094D-B1DC-7AF4A086B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2677" y="4999318"/>
                <a:ext cx="59243" cy="55320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8" name="Freeform 569">
                <a:extLst>
                  <a:ext uri="{FF2B5EF4-FFF2-40B4-BE49-F238E27FC236}">
                    <a16:creationId xmlns:a16="http://schemas.microsoft.com/office/drawing/2014/main" id="{70113057-4A7E-4B43-899E-0D0A42A5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191" y="3656936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9" name="Freeform 570">
                <a:extLst>
                  <a:ext uri="{FF2B5EF4-FFF2-40B4-BE49-F238E27FC236}">
                    <a16:creationId xmlns:a16="http://schemas.microsoft.com/office/drawing/2014/main" id="{9AB549D7-5BC2-A246-96BC-49EBDE120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009" y="3723319"/>
                <a:ext cx="52274" cy="40568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0" name="Freeform 571">
                <a:extLst>
                  <a:ext uri="{FF2B5EF4-FFF2-40B4-BE49-F238E27FC236}">
                    <a16:creationId xmlns:a16="http://schemas.microsoft.com/office/drawing/2014/main" id="{E3A231CC-E0A2-2344-BC17-476FCEF3A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278" y="3763883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1" name="Freeform 572">
                <a:extLst>
                  <a:ext uri="{FF2B5EF4-FFF2-40B4-BE49-F238E27FC236}">
                    <a16:creationId xmlns:a16="http://schemas.microsoft.com/office/drawing/2014/main" id="{F25FC650-F476-CF4A-889D-15049BE57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310279"/>
                <a:ext cx="940942" cy="486798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2" name="Freeform 573">
                <a:extLst>
                  <a:ext uri="{FF2B5EF4-FFF2-40B4-BE49-F238E27FC236}">
                    <a16:creationId xmlns:a16="http://schemas.microsoft.com/office/drawing/2014/main" id="{B9425F37-3A29-1D43-88EB-57793AA9C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877" y="3266024"/>
                <a:ext cx="142883" cy="99573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3" name="Freeform 574">
                <a:extLst>
                  <a:ext uri="{FF2B5EF4-FFF2-40B4-BE49-F238E27FC236}">
                    <a16:creationId xmlns:a16="http://schemas.microsoft.com/office/drawing/2014/main" id="{EB3B32E7-44D7-1045-B4F9-5B3934983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3221769"/>
                <a:ext cx="324101" cy="317157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4" name="Freeform 575">
                <a:extLst>
                  <a:ext uri="{FF2B5EF4-FFF2-40B4-BE49-F238E27FC236}">
                    <a16:creationId xmlns:a16="http://schemas.microsoft.com/office/drawing/2014/main" id="{322132C8-0D00-C845-A307-85CAEC373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8410" y="3221769"/>
                <a:ext cx="285766" cy="23971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5" name="Freeform 576">
                <a:extLst>
                  <a:ext uri="{FF2B5EF4-FFF2-40B4-BE49-F238E27FC236}">
                    <a16:creationId xmlns:a16="http://schemas.microsoft.com/office/drawing/2014/main" id="{462167AC-1A14-B345-A9EE-8FE75D4A7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509" y="3192266"/>
                <a:ext cx="550626" cy="357723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6" name="Freeform 577">
                <a:extLst>
                  <a:ext uri="{FF2B5EF4-FFF2-40B4-BE49-F238E27FC236}">
                    <a16:creationId xmlns:a16="http://schemas.microsoft.com/office/drawing/2014/main" id="{322C4B65-68B9-6347-AA8C-0B7EC565D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395" y="3092694"/>
                <a:ext cx="73184" cy="44255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7" name="Freeform 578">
                <a:extLst>
                  <a:ext uri="{FF2B5EF4-FFF2-40B4-BE49-F238E27FC236}">
                    <a16:creationId xmlns:a16="http://schemas.microsoft.com/office/drawing/2014/main" id="{F541AC6B-9D3F-0F45-85BD-9E45EB235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616" y="2897239"/>
                <a:ext cx="613353" cy="30609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8" name="Freeform 579">
                <a:extLst>
                  <a:ext uri="{FF2B5EF4-FFF2-40B4-BE49-F238E27FC236}">
                    <a16:creationId xmlns:a16="http://schemas.microsoft.com/office/drawing/2014/main" id="{230D5244-55BB-8845-B4AA-A61860D1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018939"/>
                <a:ext cx="104549" cy="73757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9" name="Freeform 580">
                <a:extLst>
                  <a:ext uri="{FF2B5EF4-FFF2-40B4-BE49-F238E27FC236}">
                    <a16:creationId xmlns:a16="http://schemas.microsoft.com/office/drawing/2014/main" id="{88BD8932-BAA2-754B-88AF-F6C10AF42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47" y="2856674"/>
                <a:ext cx="376377" cy="184395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0" name="Freeform 581">
                <a:extLst>
                  <a:ext uri="{FF2B5EF4-FFF2-40B4-BE49-F238E27FC236}">
                    <a16:creationId xmlns:a16="http://schemas.microsoft.com/office/drawing/2014/main" id="{1020E570-FF58-AB4C-BE61-8EBFFB542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589" y="2930426"/>
                <a:ext cx="80154" cy="22128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1" name="Freeform 582">
                <a:extLst>
                  <a:ext uri="{FF2B5EF4-FFF2-40B4-BE49-F238E27FC236}">
                    <a16:creationId xmlns:a16="http://schemas.microsoft.com/office/drawing/2014/main" id="{186B469C-0B15-DB45-94B9-30F792BD8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289" y="2779230"/>
                <a:ext cx="216069" cy="106947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2" name="Freeform 583">
                <a:extLst>
                  <a:ext uri="{FF2B5EF4-FFF2-40B4-BE49-F238E27FC236}">
                    <a16:creationId xmlns:a16="http://schemas.microsoft.com/office/drawing/2014/main" id="{420D686A-F79D-9F4D-BD8F-59A2AC1EF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678" y="2801354"/>
                <a:ext cx="80154" cy="44255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3" name="Freeform 584">
                <a:extLst>
                  <a:ext uri="{FF2B5EF4-FFF2-40B4-BE49-F238E27FC236}">
                    <a16:creationId xmlns:a16="http://schemas.microsoft.com/office/drawing/2014/main" id="{0E548CE1-FF2F-664C-9D29-A07A07E4E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199" y="2701782"/>
                <a:ext cx="216069" cy="77445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4" name="Freeform 585">
                <a:extLst>
                  <a:ext uri="{FF2B5EF4-FFF2-40B4-BE49-F238E27FC236}">
                    <a16:creationId xmlns:a16="http://schemas.microsoft.com/office/drawing/2014/main" id="{D1EBDB7A-1658-5D4E-ABCA-D74374EAC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942" y="2930426"/>
                <a:ext cx="285766" cy="20652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5" name="Freeform 586">
                <a:extLst>
                  <a:ext uri="{FF2B5EF4-FFF2-40B4-BE49-F238E27FC236}">
                    <a16:creationId xmlns:a16="http://schemas.microsoft.com/office/drawing/2014/main" id="{17EDFB99-B51C-7C41-8A42-27581F5D7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579" y="3030002"/>
                <a:ext cx="90610" cy="29502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6" name="Freeform 587">
                <a:extLst>
                  <a:ext uri="{FF2B5EF4-FFF2-40B4-BE49-F238E27FC236}">
                    <a16:creationId xmlns:a16="http://schemas.microsoft.com/office/drawing/2014/main" id="{EA0B0EDC-C687-9D4C-A4DD-3A0E26E1F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669" y="3018939"/>
                <a:ext cx="83638" cy="22128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7" name="Freeform 588">
                <a:extLst>
                  <a:ext uri="{FF2B5EF4-FFF2-40B4-BE49-F238E27FC236}">
                    <a16:creationId xmlns:a16="http://schemas.microsoft.com/office/drawing/2014/main" id="{A48EDE16-ED29-9B46-A3EF-232814C33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849" y="2985746"/>
                <a:ext cx="104549" cy="55320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8" name="Freeform 589">
                <a:extLst>
                  <a:ext uri="{FF2B5EF4-FFF2-40B4-BE49-F238E27FC236}">
                    <a16:creationId xmlns:a16="http://schemas.microsoft.com/office/drawing/2014/main" id="{8DEDAA1B-A5BD-7E44-B451-3EA70F911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9306" y="2941494"/>
                <a:ext cx="73184" cy="55320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9" name="Freeform 590">
                <a:extLst>
                  <a:ext uri="{FF2B5EF4-FFF2-40B4-BE49-F238E27FC236}">
                    <a16:creationId xmlns:a16="http://schemas.microsoft.com/office/drawing/2014/main" id="{457668B3-617B-9945-8A27-E9BA516C2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241" y="2812416"/>
                <a:ext cx="121974" cy="95888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0" name="Freeform 591">
                <a:extLst>
                  <a:ext uri="{FF2B5EF4-FFF2-40B4-BE49-F238E27FC236}">
                    <a16:creationId xmlns:a16="http://schemas.microsoft.com/office/drawing/2014/main" id="{EDF312D0-E7CF-D949-903C-AB3745773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2801354"/>
                <a:ext cx="90610" cy="33190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1" name="Freeform 592">
                <a:extLst>
                  <a:ext uri="{FF2B5EF4-FFF2-40B4-BE49-F238E27FC236}">
                    <a16:creationId xmlns:a16="http://schemas.microsoft.com/office/drawing/2014/main" id="{2E43730B-8F8C-3348-BC3B-2D9283B5E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149" y="2628024"/>
                <a:ext cx="365922" cy="20652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2" name="Freeform 593">
                <a:extLst>
                  <a:ext uri="{FF2B5EF4-FFF2-40B4-BE49-F238E27FC236}">
                    <a16:creationId xmlns:a16="http://schemas.microsoft.com/office/drawing/2014/main" id="{0F6FEE99-3D78-E64B-8AF5-A6C72202C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4916" y="2528452"/>
                <a:ext cx="111517" cy="55320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3" name="Freeform 594">
                <a:extLst>
                  <a:ext uri="{FF2B5EF4-FFF2-40B4-BE49-F238E27FC236}">
                    <a16:creationId xmlns:a16="http://schemas.microsoft.com/office/drawing/2014/main" id="{1AA6A94A-9C7C-8E41-853A-960C5C2E7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526" y="2701782"/>
                <a:ext cx="205612" cy="121701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4" name="Freeform 595">
                <a:extLst>
                  <a:ext uri="{FF2B5EF4-FFF2-40B4-BE49-F238E27FC236}">
                    <a16:creationId xmlns:a16="http://schemas.microsoft.com/office/drawing/2014/main" id="{86C1A77A-20A6-864F-8E70-BF7B4E856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0531" y="2812416"/>
                <a:ext cx="181217" cy="55320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5" name="Freeform 596">
                <a:extLst>
                  <a:ext uri="{FF2B5EF4-FFF2-40B4-BE49-F238E27FC236}">
                    <a16:creationId xmlns:a16="http://schemas.microsoft.com/office/drawing/2014/main" id="{7892BFC5-6E99-344C-B293-7E8C2D6A5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3059504"/>
                <a:ext cx="170762" cy="121701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6" name="Freeform 597">
                <a:extLst>
                  <a:ext uri="{FF2B5EF4-FFF2-40B4-BE49-F238E27FC236}">
                    <a16:creationId xmlns:a16="http://schemas.microsoft.com/office/drawing/2014/main" id="{FC0C4DAE-80CC-574A-8372-41D586BCA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230" y="3030002"/>
                <a:ext cx="41820" cy="29502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7" name="Freeform 598">
                <a:extLst>
                  <a:ext uri="{FF2B5EF4-FFF2-40B4-BE49-F238E27FC236}">
                    <a16:creationId xmlns:a16="http://schemas.microsoft.com/office/drawing/2014/main" id="{CFFA22FE-02C0-2141-A290-6674701E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4933" y="2834544"/>
                <a:ext cx="90610" cy="6269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8" name="Freeform 599">
                <a:extLst>
                  <a:ext uri="{FF2B5EF4-FFF2-40B4-BE49-F238E27FC236}">
                    <a16:creationId xmlns:a16="http://schemas.microsoft.com/office/drawing/2014/main" id="{656911C1-08A1-8F43-86FB-A9973482B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3722" y="2930426"/>
                <a:ext cx="31364" cy="44255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9" name="Freeform 600">
                <a:extLst>
                  <a:ext uri="{FF2B5EF4-FFF2-40B4-BE49-F238E27FC236}">
                    <a16:creationId xmlns:a16="http://schemas.microsoft.com/office/drawing/2014/main" id="{2602FAD6-0E0D-6A46-AAE0-BCFDCB1CD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165" y="2897239"/>
                <a:ext cx="909578" cy="295030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0" name="Freeform 601">
                <a:extLst>
                  <a:ext uri="{FF2B5EF4-FFF2-40B4-BE49-F238E27FC236}">
                    <a16:creationId xmlns:a16="http://schemas.microsoft.com/office/drawing/2014/main" id="{59D2EBC9-65CB-9E40-968E-DF9BCB3E1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2388314"/>
                <a:ext cx="602900" cy="401977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1" name="Freeform 602">
                <a:extLst>
                  <a:ext uri="{FF2B5EF4-FFF2-40B4-BE49-F238E27FC236}">
                    <a16:creationId xmlns:a16="http://schemas.microsoft.com/office/drawing/2014/main" id="{747DB6CC-A092-714F-BCEE-BE104177E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4022" y="2141229"/>
                <a:ext cx="1592632" cy="877710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2" name="Freeform 604">
                <a:extLst>
                  <a:ext uri="{FF2B5EF4-FFF2-40B4-BE49-F238E27FC236}">
                    <a16:creationId xmlns:a16="http://schemas.microsoft.com/office/drawing/2014/main" id="{84F211B9-CB15-9544-8FA9-47DA6F7D0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809" y="2628024"/>
                <a:ext cx="142883" cy="55320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3" name="Freeform 605">
                <a:extLst>
                  <a:ext uri="{FF2B5EF4-FFF2-40B4-BE49-F238E27FC236}">
                    <a16:creationId xmlns:a16="http://schemas.microsoft.com/office/drawing/2014/main" id="{9FEF9BD7-370D-754E-86BD-E097C773A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522" y="2672276"/>
                <a:ext cx="59247" cy="22128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4" name="Freeform 606">
                <a:extLst>
                  <a:ext uri="{FF2B5EF4-FFF2-40B4-BE49-F238E27FC236}">
                    <a16:creationId xmlns:a16="http://schemas.microsoft.com/office/drawing/2014/main" id="{2AA97FAB-34F3-3744-B7DA-682D189C8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379" y="3007874"/>
                <a:ext cx="59247" cy="33193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5" name="Freeform 607">
                <a:extLst>
                  <a:ext uri="{FF2B5EF4-FFF2-40B4-BE49-F238E27FC236}">
                    <a16:creationId xmlns:a16="http://schemas.microsoft.com/office/drawing/2014/main" id="{7970EA99-D6D4-D44A-90E0-CB8817EE3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862" y="4512521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6" name="Freeform 608">
                <a:extLst>
                  <a:ext uri="{FF2B5EF4-FFF2-40B4-BE49-F238E27FC236}">
                    <a16:creationId xmlns:a16="http://schemas.microsoft.com/office/drawing/2014/main" id="{120D29E7-7A7C-AE41-A9A6-EBD1FBD43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050" y="4501456"/>
                <a:ext cx="10457" cy="1106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7" name="Freeform 609">
                <a:extLst>
                  <a:ext uri="{FF2B5EF4-FFF2-40B4-BE49-F238E27FC236}">
                    <a16:creationId xmlns:a16="http://schemas.microsoft.com/office/drawing/2014/main" id="{37470CF3-A423-8E45-AB44-D5E6007AA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041" y="4512521"/>
                <a:ext cx="69700" cy="66379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8" name="Freeform 614">
                <a:extLst>
                  <a:ext uri="{FF2B5EF4-FFF2-40B4-BE49-F238E27FC236}">
                    <a16:creationId xmlns:a16="http://schemas.microsoft.com/office/drawing/2014/main" id="{91E1D88E-A652-FF43-9244-EEDF9601F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4850" y="9941052"/>
                <a:ext cx="104549" cy="95888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9" name="Freeform 615">
                <a:extLst>
                  <a:ext uri="{FF2B5EF4-FFF2-40B4-BE49-F238E27FC236}">
                    <a16:creationId xmlns:a16="http://schemas.microsoft.com/office/drawing/2014/main" id="{36B75DB5-81CA-6A4E-BB1A-1085049EB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5574626"/>
                <a:ext cx="73184" cy="33193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0" name="Freeform 616">
                <a:extLst>
                  <a:ext uri="{FF2B5EF4-FFF2-40B4-BE49-F238E27FC236}">
                    <a16:creationId xmlns:a16="http://schemas.microsoft.com/office/drawing/2014/main" id="{DB5F6B4B-410D-494E-BFE5-4DEA8F33E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002" y="11401441"/>
                <a:ext cx="184705" cy="173330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1" name="Freeform 617">
                <a:extLst>
                  <a:ext uri="{FF2B5EF4-FFF2-40B4-BE49-F238E27FC236}">
                    <a16:creationId xmlns:a16="http://schemas.microsoft.com/office/drawing/2014/main" id="{F27FA7F7-B4B8-AE4C-A4E0-DF89BD356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2847" y="11379319"/>
                <a:ext cx="306678" cy="250772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2" name="Freeform 618">
                <a:extLst>
                  <a:ext uri="{FF2B5EF4-FFF2-40B4-BE49-F238E27FC236}">
                    <a16:creationId xmlns:a16="http://schemas.microsoft.com/office/drawing/2014/main" id="{B3C4B825-26C5-9A42-BB02-45ACF4DC1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7621385"/>
                <a:ext cx="777151" cy="597432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3" name="Freeform 619">
                <a:extLst>
                  <a:ext uri="{FF2B5EF4-FFF2-40B4-BE49-F238E27FC236}">
                    <a16:creationId xmlns:a16="http://schemas.microsoft.com/office/drawing/2014/main" id="{0FEE7FF6-CFA0-304A-AC76-A1E60D6B0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7783652"/>
                <a:ext cx="264855" cy="413040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4" name="Freeform 620">
                <a:extLst>
                  <a:ext uri="{FF2B5EF4-FFF2-40B4-BE49-F238E27FC236}">
                    <a16:creationId xmlns:a16="http://schemas.microsoft.com/office/drawing/2014/main" id="{8A7A3441-54CE-E748-AABA-2F4A8BC9A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28" y="7912727"/>
                <a:ext cx="226522" cy="250772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5" name="Freeform 621">
                <a:extLst>
                  <a:ext uri="{FF2B5EF4-FFF2-40B4-BE49-F238E27FC236}">
                    <a16:creationId xmlns:a16="http://schemas.microsoft.com/office/drawing/2014/main" id="{2EDBA067-AE99-C640-9296-6EFA9CF34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3333" y="7934858"/>
                <a:ext cx="163794" cy="195460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6" name="Freeform 622">
                <a:extLst>
                  <a:ext uri="{FF2B5EF4-FFF2-40B4-BE49-F238E27FC236}">
                    <a16:creationId xmlns:a16="http://schemas.microsoft.com/office/drawing/2014/main" id="{BC651FA5-0B04-054D-9306-15E77F6C9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7566069"/>
                <a:ext cx="825940" cy="910903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7" name="Freeform 623">
                <a:extLst>
                  <a:ext uri="{FF2B5EF4-FFF2-40B4-BE49-F238E27FC236}">
                    <a16:creationId xmlns:a16="http://schemas.microsoft.com/office/drawing/2014/main" id="{B69EE590-33FD-1448-8F82-DEA0A263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4648" y="8174565"/>
                <a:ext cx="285766" cy="357725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8" name="Freeform 624">
                <a:extLst>
                  <a:ext uri="{FF2B5EF4-FFF2-40B4-BE49-F238E27FC236}">
                    <a16:creationId xmlns:a16="http://schemas.microsoft.com/office/drawing/2014/main" id="{F2F281E4-A4B5-B649-BDC3-A44817382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3284" y="8240948"/>
                <a:ext cx="655175" cy="1028915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9" name="Freeform 625">
                <a:extLst>
                  <a:ext uri="{FF2B5EF4-FFF2-40B4-BE49-F238E27FC236}">
                    <a16:creationId xmlns:a16="http://schemas.microsoft.com/office/drawing/2014/main" id="{0AF9A63F-F53E-D144-9DF5-BF561BA90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2537" y="9203480"/>
                <a:ext cx="446075" cy="2297540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0" name="Freeform 626">
                <a:extLst>
                  <a:ext uri="{FF2B5EF4-FFF2-40B4-BE49-F238E27FC236}">
                    <a16:creationId xmlns:a16="http://schemas.microsoft.com/office/drawing/2014/main" id="{D7BD32AE-BD5E-E44A-AF0A-B87C660E4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5729" y="8760935"/>
                <a:ext cx="655175" cy="756013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1" name="Freeform 627">
                <a:extLst>
                  <a:ext uri="{FF2B5EF4-FFF2-40B4-BE49-F238E27FC236}">
                    <a16:creationId xmlns:a16="http://schemas.microsoft.com/office/drawing/2014/main" id="{DCFA6633-3556-1549-9FCD-F4A57CC6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5137" y="9299363"/>
                <a:ext cx="460016" cy="479422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2" name="Freeform 628">
                <a:extLst>
                  <a:ext uri="{FF2B5EF4-FFF2-40B4-BE49-F238E27FC236}">
                    <a16:creationId xmlns:a16="http://schemas.microsoft.com/office/drawing/2014/main" id="{5179B41C-96CE-554E-B738-F61AD40DB7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147" y="7968044"/>
                <a:ext cx="2031735" cy="217952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3" name="Freeform 629">
                <a:extLst>
                  <a:ext uri="{FF2B5EF4-FFF2-40B4-BE49-F238E27FC236}">
                    <a16:creationId xmlns:a16="http://schemas.microsoft.com/office/drawing/2014/main" id="{5E4F4751-D8B1-694E-B658-26AA30712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749" y="9918925"/>
                <a:ext cx="275312" cy="30240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4" name="Freeform 630">
                <a:extLst>
                  <a:ext uri="{FF2B5EF4-FFF2-40B4-BE49-F238E27FC236}">
                    <a16:creationId xmlns:a16="http://schemas.microsoft.com/office/drawing/2014/main" id="{CCD5EA78-288C-3A44-9D01-581DCFE98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9443189"/>
                <a:ext cx="1052459" cy="1936127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5" name="Freeform 631">
                <a:extLst>
                  <a:ext uri="{FF2B5EF4-FFF2-40B4-BE49-F238E27FC236}">
                    <a16:creationId xmlns:a16="http://schemas.microsoft.com/office/drawing/2014/main" id="{3669A8EC-53E7-2041-B2F5-38F644976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091" y="7403805"/>
                <a:ext cx="223040" cy="261837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6" name="Freeform 632">
                <a:extLst>
                  <a:ext uri="{FF2B5EF4-FFF2-40B4-BE49-F238E27FC236}">
                    <a16:creationId xmlns:a16="http://schemas.microsoft.com/office/drawing/2014/main" id="{B42C84D0-B3FF-0340-8027-DFB3B5ED1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9793" y="7643512"/>
                <a:ext cx="174248" cy="16226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7" name="Freeform 633">
                <a:extLst>
                  <a:ext uri="{FF2B5EF4-FFF2-40B4-BE49-F238E27FC236}">
                    <a16:creationId xmlns:a16="http://schemas.microsoft.com/office/drawing/2014/main" id="{A22EC17C-D5E3-4041-98B0-C05E0FCFE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7459121"/>
                <a:ext cx="115005" cy="95888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8" name="Freeform 634">
                <a:extLst>
                  <a:ext uri="{FF2B5EF4-FFF2-40B4-BE49-F238E27FC236}">
                    <a16:creationId xmlns:a16="http://schemas.microsoft.com/office/drawing/2014/main" id="{02842B75-9027-DF4D-A838-7F3462947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2658" y="7263669"/>
                <a:ext cx="205617" cy="250772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9" name="Freeform 635">
                <a:extLst>
                  <a:ext uri="{FF2B5EF4-FFF2-40B4-BE49-F238E27FC236}">
                    <a16:creationId xmlns:a16="http://schemas.microsoft.com/office/drawing/2014/main" id="{AAB36A08-8CBF-D04B-9D3D-36BA991B6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526" y="6408083"/>
                <a:ext cx="1529904" cy="1039977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0" name="Freeform 636">
                <a:extLst>
                  <a:ext uri="{FF2B5EF4-FFF2-40B4-BE49-F238E27FC236}">
                    <a16:creationId xmlns:a16="http://schemas.microsoft.com/office/drawing/2014/main" id="{D3FD988C-CD04-ED42-B789-09E16D3C4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374303"/>
                <a:ext cx="306678" cy="173330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1" name="Freeform 637">
                <a:extLst>
                  <a:ext uri="{FF2B5EF4-FFF2-40B4-BE49-F238E27FC236}">
                    <a16:creationId xmlns:a16="http://schemas.microsoft.com/office/drawing/2014/main" id="{B6886FF4-1030-F04E-9B1B-8EF97F423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230476"/>
                <a:ext cx="73184" cy="16226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2" name="Freeform 638">
                <a:extLst>
                  <a:ext uri="{FF2B5EF4-FFF2-40B4-BE49-F238E27FC236}">
                    <a16:creationId xmlns:a16="http://schemas.microsoft.com/office/drawing/2014/main" id="{28E4158A-DD81-EC43-9B50-AFF452F0F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2688" y="7134588"/>
                <a:ext cx="132428" cy="118010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3" name="Freeform 639">
                <a:extLst>
                  <a:ext uri="{FF2B5EF4-FFF2-40B4-BE49-F238E27FC236}">
                    <a16:creationId xmlns:a16="http://schemas.microsoft.com/office/drawing/2014/main" id="{A6B961B3-538A-814E-AEB1-C25F7CB56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65" y="7134588"/>
                <a:ext cx="184705" cy="16226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4" name="Freeform 640">
                <a:extLst>
                  <a:ext uri="{FF2B5EF4-FFF2-40B4-BE49-F238E27FC236}">
                    <a16:creationId xmlns:a16="http://schemas.microsoft.com/office/drawing/2014/main" id="{7115C303-7D1B-994C-A8F2-859004988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403" y="3527861"/>
                <a:ext cx="1982950" cy="1408762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5" name="Freeform 641">
                <a:extLst>
                  <a:ext uri="{FF2B5EF4-FFF2-40B4-BE49-F238E27FC236}">
                    <a16:creationId xmlns:a16="http://schemas.microsoft.com/office/drawing/2014/main" id="{35DCEB4A-C007-0940-A275-A990DD3F7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751" y="5323848"/>
                <a:ext cx="2951770" cy="1548902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6" name="Freeform 642">
                <a:extLst>
                  <a:ext uri="{FF2B5EF4-FFF2-40B4-BE49-F238E27FC236}">
                    <a16:creationId xmlns:a16="http://schemas.microsoft.com/office/drawing/2014/main" id="{82B4F803-2FC4-5B44-905F-6B6323BED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1816" y="3486882"/>
                <a:ext cx="4359697" cy="2371297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7" name="Freeform 777">
                <a:extLst>
                  <a:ext uri="{FF2B5EF4-FFF2-40B4-BE49-F238E27FC236}">
                    <a16:creationId xmlns:a16="http://schemas.microsoft.com/office/drawing/2014/main" id="{963FA0E8-E0CC-7042-9EE9-AE2C269E0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421" y="3612683"/>
                <a:ext cx="163794" cy="121701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8" name="Freeform 778">
                <a:extLst>
                  <a:ext uri="{FF2B5EF4-FFF2-40B4-BE49-F238E27FC236}">
                    <a16:creationId xmlns:a16="http://schemas.microsoft.com/office/drawing/2014/main" id="{AF48FBC6-13CD-8048-8798-697AC6CE3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698" y="3527861"/>
                <a:ext cx="41820" cy="22128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9" name="Freeform 779">
                <a:extLst>
                  <a:ext uri="{FF2B5EF4-FFF2-40B4-BE49-F238E27FC236}">
                    <a16:creationId xmlns:a16="http://schemas.microsoft.com/office/drawing/2014/main" id="{C11D03F0-67B8-FB44-9E3F-BAA6A1661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6062" y="2248174"/>
                <a:ext cx="111517" cy="66379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0" name="Freeform 780">
                <a:extLst>
                  <a:ext uri="{FF2B5EF4-FFF2-40B4-BE49-F238E27FC236}">
                    <a16:creationId xmlns:a16="http://schemas.microsoft.com/office/drawing/2014/main" id="{5A119568-DE0B-F643-AD28-906189A6B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1073" y="2152285"/>
                <a:ext cx="83638" cy="51630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1" name="Freeform 782">
                <a:extLst>
                  <a:ext uri="{FF2B5EF4-FFF2-40B4-BE49-F238E27FC236}">
                    <a16:creationId xmlns:a16="http://schemas.microsoft.com/office/drawing/2014/main" id="{6ADB1F93-6820-1A4D-81D2-022FA5304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1877" y="2292429"/>
                <a:ext cx="59247" cy="44255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2" name="Freeform 783">
                <a:extLst>
                  <a:ext uri="{FF2B5EF4-FFF2-40B4-BE49-F238E27FC236}">
                    <a16:creationId xmlns:a16="http://schemas.microsoft.com/office/drawing/2014/main" id="{92EFFA9D-8971-BA4E-A0F6-DBDD1683A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336680"/>
                <a:ext cx="52274" cy="11065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3" name="Freeform 784">
                <a:extLst>
                  <a:ext uri="{FF2B5EF4-FFF2-40B4-BE49-F238E27FC236}">
                    <a16:creationId xmlns:a16="http://schemas.microsoft.com/office/drawing/2014/main" id="{FDD8D8D5-CF2E-6544-AC6E-93F7EAD48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952554"/>
                <a:ext cx="41820" cy="77445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4" name="Freeform 785">
                <a:extLst>
                  <a:ext uri="{FF2B5EF4-FFF2-40B4-BE49-F238E27FC236}">
                    <a16:creationId xmlns:a16="http://schemas.microsoft.com/office/drawing/2014/main" id="{98E71325-3A81-F440-8A2C-19DD9CC93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2941" y="3092689"/>
                <a:ext cx="69700" cy="44255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5" name="Freeform 786">
                <a:extLst>
                  <a:ext uri="{FF2B5EF4-FFF2-40B4-BE49-F238E27FC236}">
                    <a16:creationId xmlns:a16="http://schemas.microsoft.com/office/drawing/2014/main" id="{BAA6A3E2-3322-1E4B-A352-6F345372A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1" y="3332402"/>
                <a:ext cx="174248" cy="106947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6" name="Freeform 787">
                <a:extLst>
                  <a:ext uri="{FF2B5EF4-FFF2-40B4-BE49-F238E27FC236}">
                    <a16:creationId xmlns:a16="http://schemas.microsoft.com/office/drawing/2014/main" id="{9A3A3095-6F5E-E744-983B-16F1A8A4C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5809" y="3310277"/>
                <a:ext cx="90610" cy="33193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7" name="Freeform 788">
                <a:extLst>
                  <a:ext uri="{FF2B5EF4-FFF2-40B4-BE49-F238E27FC236}">
                    <a16:creationId xmlns:a16="http://schemas.microsoft.com/office/drawing/2014/main" id="{1F7E92D3-7791-CF45-BA4A-EC7F8013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2926" y="3538923"/>
                <a:ext cx="132428" cy="73757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8" name="Freeform 789">
                <a:extLst>
                  <a:ext uri="{FF2B5EF4-FFF2-40B4-BE49-F238E27FC236}">
                    <a16:creationId xmlns:a16="http://schemas.microsoft.com/office/drawing/2014/main" id="{D6536B46-F700-C240-AF20-12580EDDE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7126" y="3645872"/>
                <a:ext cx="41820" cy="66379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9" name="Freeform 790">
                <a:extLst>
                  <a:ext uri="{FF2B5EF4-FFF2-40B4-BE49-F238E27FC236}">
                    <a16:creationId xmlns:a16="http://schemas.microsoft.com/office/drawing/2014/main" id="{5A920BD8-8995-6141-B33A-CF0CB6354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516" y="3505733"/>
                <a:ext cx="38336" cy="44255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0" name="Freeform 791">
                <a:extLst>
                  <a:ext uri="{FF2B5EF4-FFF2-40B4-BE49-F238E27FC236}">
                    <a16:creationId xmlns:a16="http://schemas.microsoft.com/office/drawing/2014/main" id="{0514A47C-B2EA-E943-A32C-09CECB883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812415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1" name="Freeform 792">
                <a:extLst>
                  <a:ext uri="{FF2B5EF4-FFF2-40B4-BE49-F238E27FC236}">
                    <a16:creationId xmlns:a16="http://schemas.microsoft.com/office/drawing/2014/main" id="{3EC2D977-184B-A843-9A48-FA0012C66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1121" y="2694404"/>
                <a:ext cx="31366" cy="18440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2" name="Freeform 793">
                <a:extLst>
                  <a:ext uri="{FF2B5EF4-FFF2-40B4-BE49-F238E27FC236}">
                    <a16:creationId xmlns:a16="http://schemas.microsoft.com/office/drawing/2014/main" id="{8FE5055C-9014-4B4F-81A0-6980B596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650148"/>
                <a:ext cx="27879" cy="33193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3" name="Freeform 794">
                <a:extLst>
                  <a:ext uri="{FF2B5EF4-FFF2-40B4-BE49-F238E27FC236}">
                    <a16:creationId xmlns:a16="http://schemas.microsoft.com/office/drawing/2014/main" id="{C0678249-3353-B04B-B81B-0B455461E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3300" y="2867732"/>
                <a:ext cx="52274" cy="7374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4" name="Freeform 795">
                <a:extLst>
                  <a:ext uri="{FF2B5EF4-FFF2-40B4-BE49-F238E27FC236}">
                    <a16:creationId xmlns:a16="http://schemas.microsoft.com/office/drawing/2014/main" id="{C5C84E3C-4729-B14F-B07C-67843A56A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7" y="2867732"/>
                <a:ext cx="6272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5" name="Freeform 796">
                <a:extLst>
                  <a:ext uri="{FF2B5EF4-FFF2-40B4-BE49-F238E27FC236}">
                    <a16:creationId xmlns:a16="http://schemas.microsoft.com/office/drawing/2014/main" id="{A2FD682A-BFC0-1742-963F-FFB2767A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0466" y="2181793"/>
                <a:ext cx="41820" cy="22128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6" name="Freeform 797">
                <a:extLst>
                  <a:ext uri="{FF2B5EF4-FFF2-40B4-BE49-F238E27FC236}">
                    <a16:creationId xmlns:a16="http://schemas.microsoft.com/office/drawing/2014/main" id="{EF568D6C-FC05-B74B-89EE-90FC51A37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732" y="4825952"/>
                <a:ext cx="94095" cy="129075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12512C4C-B1FC-E841-89E7-8A766B2221B1}"/>
              </a:ext>
            </a:extLst>
          </p:cNvPr>
          <p:cNvSpPr/>
          <p:nvPr/>
        </p:nvSpPr>
        <p:spPr>
          <a:xfrm>
            <a:off x="5846277" y="6836093"/>
            <a:ext cx="1181115" cy="118111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>
              <a:latin typeface="Cairo" pitchFamily="2" charset="-78"/>
              <a:ea typeface="Lato" panose="020F0502020204030203" pitchFamily="34" charset="0"/>
              <a:cs typeface="Cairo" pitchFamily="2" charset="-7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6DE170-871D-6642-8BFD-39EABE67359F}"/>
              </a:ext>
            </a:extLst>
          </p:cNvPr>
          <p:cNvSpPr/>
          <p:nvPr/>
        </p:nvSpPr>
        <p:spPr>
          <a:xfrm>
            <a:off x="11607277" y="8682699"/>
            <a:ext cx="1163096" cy="116309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>
              <a:latin typeface="Cairo" pitchFamily="2" charset="-78"/>
              <a:ea typeface="Lato" panose="020F0502020204030203" pitchFamily="34" charset="0"/>
              <a:cs typeface="Cairo" pitchFamily="2" charset="-7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7D414D-FD9F-FB46-AAC5-05C8A0596B52}"/>
              </a:ext>
            </a:extLst>
          </p:cNvPr>
          <p:cNvSpPr/>
          <p:nvPr/>
        </p:nvSpPr>
        <p:spPr>
          <a:xfrm>
            <a:off x="11459210" y="5455316"/>
            <a:ext cx="2422757" cy="2422757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>
              <a:latin typeface="Cairo" pitchFamily="2" charset="-78"/>
              <a:ea typeface="Lato" panose="020F0502020204030203" pitchFamily="34" charset="0"/>
              <a:cs typeface="Cairo" pitchFamily="2" charset="-7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45E29D-5F5B-974F-83C9-34E2DD6CE445}"/>
              </a:ext>
            </a:extLst>
          </p:cNvPr>
          <p:cNvSpPr/>
          <p:nvPr/>
        </p:nvSpPr>
        <p:spPr>
          <a:xfrm>
            <a:off x="16658782" y="6701004"/>
            <a:ext cx="1485603" cy="148560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>
              <a:latin typeface="Cairo" pitchFamily="2" charset="-78"/>
              <a:ea typeface="Lato" panose="020F0502020204030203" pitchFamily="34" charset="0"/>
              <a:cs typeface="Cairo" pitchFamily="2" charset="-78"/>
            </a:endParaRP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DFA4173E-829A-0242-980C-634402339E2B}"/>
              </a:ext>
            </a:extLst>
          </p:cNvPr>
          <p:cNvSpPr txBox="1"/>
          <p:nvPr/>
        </p:nvSpPr>
        <p:spPr>
          <a:xfrm>
            <a:off x="5454443" y="7195489"/>
            <a:ext cx="1964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42%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71432679-BB9F-8D45-9B5E-709D66D2081F}"/>
              </a:ext>
            </a:extLst>
          </p:cNvPr>
          <p:cNvSpPr txBox="1"/>
          <p:nvPr/>
        </p:nvSpPr>
        <p:spPr>
          <a:xfrm>
            <a:off x="11206433" y="9002155"/>
            <a:ext cx="1964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7%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B657B65A-8C2A-C244-B3A0-AEDAF1EAFAFC}"/>
              </a:ext>
            </a:extLst>
          </p:cNvPr>
          <p:cNvSpPr txBox="1"/>
          <p:nvPr/>
        </p:nvSpPr>
        <p:spPr>
          <a:xfrm>
            <a:off x="11688199" y="6385546"/>
            <a:ext cx="196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85%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8CF88E41-77F2-B44F-85C6-925BA1290839}"/>
              </a:ext>
            </a:extLst>
          </p:cNvPr>
          <p:cNvSpPr txBox="1"/>
          <p:nvPr/>
        </p:nvSpPr>
        <p:spPr>
          <a:xfrm>
            <a:off x="16419195" y="7111786"/>
            <a:ext cx="196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76%</a:t>
            </a:r>
          </a:p>
        </p:txBody>
      </p:sp>
    </p:spTree>
    <p:extLst>
      <p:ext uri="{BB962C8B-B14F-4D97-AF65-F5344CB8AC3E}">
        <p14:creationId xmlns:p14="http://schemas.microsoft.com/office/powerpoint/2010/main" val="34165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SYMPTOMS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sp>
        <p:nvSpPr>
          <p:cNvPr id="454" name="Freeform 453">
            <a:extLst>
              <a:ext uri="{FF2B5EF4-FFF2-40B4-BE49-F238E27FC236}">
                <a16:creationId xmlns:a16="http://schemas.microsoft.com/office/drawing/2014/main" id="{1B983FE0-B4B8-6847-AEEC-09B34B50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95" y="5829470"/>
            <a:ext cx="5741652" cy="5517917"/>
          </a:xfrm>
          <a:custGeom>
            <a:avLst/>
            <a:gdLst>
              <a:gd name="connsiteX0" fmla="*/ 5081858 w 10347832"/>
              <a:gd name="connsiteY0" fmla="*/ 0 h 9944609"/>
              <a:gd name="connsiteX1" fmla="*/ 5687934 w 10347832"/>
              <a:gd name="connsiteY1" fmla="*/ 556108 h 9944609"/>
              <a:gd name="connsiteX2" fmla="*/ 5440862 w 10347832"/>
              <a:gd name="connsiteY2" fmla="*/ 1014690 h 9944609"/>
              <a:gd name="connsiteX3" fmla="*/ 5370314 w 10347832"/>
              <a:gd name="connsiteY3" fmla="*/ 1050362 h 9944609"/>
              <a:gd name="connsiteX4" fmla="*/ 5600482 w 10347832"/>
              <a:gd name="connsiteY4" fmla="*/ 2613677 h 9944609"/>
              <a:gd name="connsiteX5" fmla="*/ 5790712 w 10347832"/>
              <a:gd name="connsiteY5" fmla="*/ 2641602 h 9944609"/>
              <a:gd name="connsiteX6" fmla="*/ 7343132 w 10347832"/>
              <a:gd name="connsiteY6" fmla="*/ 3554891 h 9944609"/>
              <a:gd name="connsiteX7" fmla="*/ 7347464 w 10347832"/>
              <a:gd name="connsiteY7" fmla="*/ 3560624 h 9944609"/>
              <a:gd name="connsiteX8" fmla="*/ 9140240 w 10347832"/>
              <a:gd name="connsiteY8" fmla="*/ 2682723 h 9944609"/>
              <a:gd name="connsiteX9" fmla="*/ 9135520 w 10347832"/>
              <a:gd name="connsiteY9" fmla="*/ 2637616 h 9944609"/>
              <a:gd name="connsiteX10" fmla="*/ 9734708 w 10347832"/>
              <a:gd name="connsiteY10" fmla="*/ 2081508 h 9944609"/>
              <a:gd name="connsiteX11" fmla="*/ 10347832 w 10347832"/>
              <a:gd name="connsiteY11" fmla="*/ 2637616 h 9944609"/>
              <a:gd name="connsiteX12" fmla="*/ 9734708 w 10347832"/>
              <a:gd name="connsiteY12" fmla="*/ 3193722 h 9944609"/>
              <a:gd name="connsiteX13" fmla="*/ 9505876 w 10347832"/>
              <a:gd name="connsiteY13" fmla="*/ 3154116 h 9944609"/>
              <a:gd name="connsiteX14" fmla="*/ 9407250 w 10347832"/>
              <a:gd name="connsiteY14" fmla="*/ 3107821 h 9944609"/>
              <a:gd name="connsiteX15" fmla="*/ 7754526 w 10347832"/>
              <a:gd name="connsiteY15" fmla="*/ 4236951 h 9944609"/>
              <a:gd name="connsiteX16" fmla="*/ 7836458 w 10347832"/>
              <a:gd name="connsiteY16" fmla="*/ 4460604 h 9944609"/>
              <a:gd name="connsiteX17" fmla="*/ 7942940 w 10347832"/>
              <a:gd name="connsiteY17" fmla="*/ 4984702 h 9944609"/>
              <a:gd name="connsiteX18" fmla="*/ 7951244 w 10347832"/>
              <a:gd name="connsiteY18" fmla="*/ 5150580 h 9944609"/>
              <a:gd name="connsiteX19" fmla="*/ 9106908 w 10347832"/>
              <a:gd name="connsiteY19" fmla="*/ 5313631 h 9944609"/>
              <a:gd name="connsiteX20" fmla="*/ 9138856 w 10347832"/>
              <a:gd name="connsiteY20" fmla="*/ 5271361 h 9944609"/>
              <a:gd name="connsiteX21" fmla="*/ 9291180 w 10347832"/>
              <a:gd name="connsiteY21" fmla="*/ 5153634 h 9944609"/>
              <a:gd name="connsiteX22" fmla="*/ 9899586 w 10347832"/>
              <a:gd name="connsiteY22" fmla="*/ 5321643 h 9944609"/>
              <a:gd name="connsiteX23" fmla="*/ 9701500 w 10347832"/>
              <a:gd name="connsiteY23" fmla="*/ 5877365 h 9944609"/>
              <a:gd name="connsiteX24" fmla="*/ 9152314 w 10347832"/>
              <a:gd name="connsiteY24" fmla="*/ 5784955 h 9944609"/>
              <a:gd name="connsiteX25" fmla="*/ 9093742 w 10347832"/>
              <a:gd name="connsiteY25" fmla="*/ 5710186 h 9944609"/>
              <a:gd name="connsiteX26" fmla="*/ 7923370 w 10347832"/>
              <a:gd name="connsiteY26" fmla="*/ 5661186 h 9944609"/>
              <a:gd name="connsiteX27" fmla="*/ 7902432 w 10347832"/>
              <a:gd name="connsiteY27" fmla="*/ 5798132 h 9944609"/>
              <a:gd name="connsiteX28" fmla="*/ 7836458 w 10347832"/>
              <a:gd name="connsiteY28" fmla="*/ 6053617 h 9944609"/>
              <a:gd name="connsiteX29" fmla="*/ 7751114 w 10347832"/>
              <a:gd name="connsiteY29" fmla="*/ 6285204 h 9944609"/>
              <a:gd name="connsiteX30" fmla="*/ 9105612 w 10347832"/>
              <a:gd name="connsiteY30" fmla="*/ 7295136 h 9944609"/>
              <a:gd name="connsiteX31" fmla="*/ 9205212 w 10347832"/>
              <a:gd name="connsiteY31" fmla="*/ 7245499 h 9944609"/>
              <a:gd name="connsiteX32" fmla="*/ 9442100 w 10347832"/>
              <a:gd name="connsiteY32" fmla="*/ 7200948 h 9944609"/>
              <a:gd name="connsiteX33" fmla="*/ 10041290 w 10347832"/>
              <a:gd name="connsiteY33" fmla="*/ 7750737 h 9944609"/>
              <a:gd name="connsiteX34" fmla="*/ 9442100 w 10347832"/>
              <a:gd name="connsiteY34" fmla="*/ 8313311 h 9944609"/>
              <a:gd name="connsiteX35" fmla="*/ 8828976 w 10347832"/>
              <a:gd name="connsiteY35" fmla="*/ 7750737 h 9944609"/>
              <a:gd name="connsiteX36" fmla="*/ 8831702 w 10347832"/>
              <a:gd name="connsiteY36" fmla="*/ 7727412 h 9944609"/>
              <a:gd name="connsiteX37" fmla="*/ 7349424 w 10347832"/>
              <a:gd name="connsiteY37" fmla="*/ 6946477 h 9944609"/>
              <a:gd name="connsiteX38" fmla="*/ 7343132 w 10347832"/>
              <a:gd name="connsiteY38" fmla="*/ 6954769 h 9944609"/>
              <a:gd name="connsiteX39" fmla="*/ 6304838 w 10347832"/>
              <a:gd name="connsiteY39" fmla="*/ 7711580 h 9944609"/>
              <a:gd name="connsiteX40" fmla="*/ 6187740 w 10347832"/>
              <a:gd name="connsiteY40" fmla="*/ 7753071 h 9944609"/>
              <a:gd name="connsiteX41" fmla="*/ 6311390 w 10347832"/>
              <a:gd name="connsiteY41" fmla="*/ 8843672 h 9944609"/>
              <a:gd name="connsiteX42" fmla="*/ 6416942 w 10347832"/>
              <a:gd name="connsiteY42" fmla="*/ 8870181 h 9944609"/>
              <a:gd name="connsiteX43" fmla="*/ 6791556 w 10347832"/>
              <a:gd name="connsiteY43" fmla="*/ 9388501 h 9944609"/>
              <a:gd name="connsiteX44" fmla="*/ 6185480 w 10347832"/>
              <a:gd name="connsiteY44" fmla="*/ 9944609 h 9944609"/>
              <a:gd name="connsiteX45" fmla="*/ 5579404 w 10347832"/>
              <a:gd name="connsiteY45" fmla="*/ 9388501 h 9944609"/>
              <a:gd name="connsiteX46" fmla="*/ 5670828 w 10347832"/>
              <a:gd name="connsiteY46" fmla="*/ 9059095 h 9944609"/>
              <a:gd name="connsiteX47" fmla="*/ 5730324 w 10347832"/>
              <a:gd name="connsiteY47" fmla="*/ 8990369 h 9944609"/>
              <a:gd name="connsiteX48" fmla="*/ 5425660 w 10347832"/>
              <a:gd name="connsiteY48" fmla="*/ 7910344 h 9944609"/>
              <a:gd name="connsiteX49" fmla="*/ 5235256 w 10347832"/>
              <a:gd name="connsiteY49" fmla="*/ 7919552 h 9944609"/>
              <a:gd name="connsiteX50" fmla="*/ 3933416 w 10347832"/>
              <a:gd name="connsiteY50" fmla="*/ 7600033 h 9944609"/>
              <a:gd name="connsiteX51" fmla="*/ 3878258 w 10347832"/>
              <a:gd name="connsiteY51" fmla="*/ 7567393 h 9944609"/>
              <a:gd name="connsiteX52" fmla="*/ 3255044 w 10347832"/>
              <a:gd name="connsiteY52" fmla="*/ 8392442 h 9944609"/>
              <a:gd name="connsiteX53" fmla="*/ 3259480 w 10347832"/>
              <a:gd name="connsiteY53" fmla="*/ 8398313 h 9944609"/>
              <a:gd name="connsiteX54" fmla="*/ 3076374 w 10347832"/>
              <a:gd name="connsiteY54" fmla="*/ 8954035 h 9944609"/>
              <a:gd name="connsiteX55" fmla="*/ 2470718 w 10347832"/>
              <a:gd name="connsiteY55" fmla="*/ 8786026 h 9944609"/>
              <a:gd name="connsiteX56" fmla="*/ 2653824 w 10347832"/>
              <a:gd name="connsiteY56" fmla="*/ 8230304 h 9944609"/>
              <a:gd name="connsiteX57" fmla="*/ 2898688 w 10347832"/>
              <a:gd name="connsiteY57" fmla="*/ 8172147 h 9944609"/>
              <a:gd name="connsiteX58" fmla="*/ 2929714 w 10347832"/>
              <a:gd name="connsiteY58" fmla="*/ 8178087 h 9944609"/>
              <a:gd name="connsiteX59" fmla="*/ 3467784 w 10347832"/>
              <a:gd name="connsiteY59" fmla="*/ 7286159 h 9944609"/>
              <a:gd name="connsiteX60" fmla="*/ 3306972 w 10347832"/>
              <a:gd name="connsiteY60" fmla="*/ 7143337 h 9944609"/>
              <a:gd name="connsiteX61" fmla="*/ 2840152 w 10347832"/>
              <a:gd name="connsiteY61" fmla="*/ 6530960 h 9944609"/>
              <a:gd name="connsiteX62" fmla="*/ 2746366 w 10347832"/>
              <a:gd name="connsiteY62" fmla="*/ 6339519 h 9944609"/>
              <a:gd name="connsiteX63" fmla="*/ 1209098 w 10347832"/>
              <a:gd name="connsiteY63" fmla="*/ 6826854 h 9944609"/>
              <a:gd name="connsiteX64" fmla="*/ 1199406 w 10347832"/>
              <a:gd name="connsiteY64" fmla="*/ 6909958 h 9944609"/>
              <a:gd name="connsiteX65" fmla="*/ 606076 w 10347832"/>
              <a:gd name="connsiteY65" fmla="*/ 7356769 h 9944609"/>
              <a:gd name="connsiteX66" fmla="*/ 0 w 10347832"/>
              <a:gd name="connsiteY66" fmla="*/ 6800661 h 9944609"/>
              <a:gd name="connsiteX67" fmla="*/ 606076 w 10347832"/>
              <a:gd name="connsiteY67" fmla="*/ 6244553 h 9944609"/>
              <a:gd name="connsiteX68" fmla="*/ 940304 w 10347832"/>
              <a:gd name="connsiteY68" fmla="*/ 6331849 h 9944609"/>
              <a:gd name="connsiteX69" fmla="*/ 990508 w 10347832"/>
              <a:gd name="connsiteY69" fmla="*/ 6367769 h 9944609"/>
              <a:gd name="connsiteX70" fmla="*/ 2543670 w 10347832"/>
              <a:gd name="connsiteY70" fmla="*/ 5636401 h 9944609"/>
              <a:gd name="connsiteX71" fmla="*/ 2527726 w 10347832"/>
              <a:gd name="connsiteY71" fmla="*/ 5533178 h 9944609"/>
              <a:gd name="connsiteX72" fmla="*/ 2513790 w 10347832"/>
              <a:gd name="connsiteY72" fmla="*/ 5260060 h 9944609"/>
              <a:gd name="connsiteX73" fmla="*/ 2568652 w 10347832"/>
              <a:gd name="connsiteY73" fmla="*/ 4717788 h 9944609"/>
              <a:gd name="connsiteX74" fmla="*/ 2615498 w 10347832"/>
              <a:gd name="connsiteY74" fmla="*/ 4536872 h 9944609"/>
              <a:gd name="connsiteX75" fmla="*/ 993588 w 10347832"/>
              <a:gd name="connsiteY75" fmla="*/ 3703335 h 9944609"/>
              <a:gd name="connsiteX76" fmla="*/ 978004 w 10347832"/>
              <a:gd name="connsiteY76" fmla="*/ 3711234 h 9944609"/>
              <a:gd name="connsiteX77" fmla="*/ 728702 w 10347832"/>
              <a:gd name="connsiteY77" fmla="*/ 3756296 h 9944609"/>
              <a:gd name="connsiteX78" fmla="*/ 122624 w 10347832"/>
              <a:gd name="connsiteY78" fmla="*/ 3200188 h 9944609"/>
              <a:gd name="connsiteX79" fmla="*/ 728702 w 10347832"/>
              <a:gd name="connsiteY79" fmla="*/ 2644082 h 9944609"/>
              <a:gd name="connsiteX80" fmla="*/ 1334778 w 10347832"/>
              <a:gd name="connsiteY80" fmla="*/ 3200188 h 9944609"/>
              <a:gd name="connsiteX81" fmla="*/ 1331948 w 10347832"/>
              <a:gd name="connsiteY81" fmla="*/ 3228272 h 9944609"/>
              <a:gd name="connsiteX82" fmla="*/ 2947944 w 10347832"/>
              <a:gd name="connsiteY82" fmla="*/ 3805555 h 9944609"/>
              <a:gd name="connsiteX83" fmla="*/ 2975820 w 10347832"/>
              <a:gd name="connsiteY83" fmla="*/ 3760294 h 9944609"/>
              <a:gd name="connsiteX84" fmla="*/ 3499814 w 10347832"/>
              <a:gd name="connsiteY84" fmla="*/ 3193855 h 9944609"/>
              <a:gd name="connsiteX85" fmla="*/ 3607218 w 10347832"/>
              <a:gd name="connsiteY85" fmla="*/ 3115294 h 9944609"/>
              <a:gd name="connsiteX86" fmla="*/ 3260276 w 10347832"/>
              <a:gd name="connsiteY86" fmla="*/ 2380240 h 9944609"/>
              <a:gd name="connsiteX87" fmla="*/ 3207096 w 10347832"/>
              <a:gd name="connsiteY87" fmla="*/ 2392330 h 9944609"/>
              <a:gd name="connsiteX88" fmla="*/ 2777266 w 10347832"/>
              <a:gd name="connsiteY88" fmla="*/ 2165146 h 9944609"/>
              <a:gd name="connsiteX89" fmla="*/ 2974464 w 10347832"/>
              <a:gd name="connsiteY89" fmla="*/ 1609403 h 9944609"/>
              <a:gd name="connsiteX90" fmla="*/ 3580142 w 10347832"/>
              <a:gd name="connsiteY90" fmla="*/ 1777418 h 9944609"/>
              <a:gd name="connsiteX91" fmla="*/ 3572852 w 10347832"/>
              <a:gd name="connsiteY91" fmla="*/ 2164136 h 9944609"/>
              <a:gd name="connsiteX92" fmla="*/ 3541742 w 10347832"/>
              <a:gd name="connsiteY92" fmla="*/ 2207251 h 9944609"/>
              <a:gd name="connsiteX93" fmla="*/ 3981810 w 10347832"/>
              <a:gd name="connsiteY93" fmla="*/ 2885042 h 9944609"/>
              <a:gd name="connsiteX94" fmla="*/ 4171532 w 10347832"/>
              <a:gd name="connsiteY94" fmla="*/ 2796013 h 9944609"/>
              <a:gd name="connsiteX95" fmla="*/ 4683788 w 10347832"/>
              <a:gd name="connsiteY95" fmla="*/ 2641602 h 9944609"/>
              <a:gd name="connsiteX96" fmla="*/ 4795788 w 10347832"/>
              <a:gd name="connsiteY96" fmla="*/ 2625058 h 9944609"/>
              <a:gd name="connsiteX97" fmla="*/ 4829476 w 10347832"/>
              <a:gd name="connsiteY97" fmla="*/ 1056475 h 9944609"/>
              <a:gd name="connsiteX98" fmla="*/ 4747628 w 10347832"/>
              <a:gd name="connsiteY98" fmla="*/ 1014690 h 9944609"/>
              <a:gd name="connsiteX99" fmla="*/ 4475780 w 10347832"/>
              <a:gd name="connsiteY99" fmla="*/ 556108 h 9944609"/>
              <a:gd name="connsiteX100" fmla="*/ 5081858 w 10347832"/>
              <a:gd name="connsiteY100" fmla="*/ 0 h 994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0347832" h="9944609">
                <a:moveTo>
                  <a:pt x="5081858" y="0"/>
                </a:moveTo>
                <a:cubicBezTo>
                  <a:pt x="5462416" y="0"/>
                  <a:pt x="5687934" y="206923"/>
                  <a:pt x="5687934" y="556108"/>
                </a:cubicBezTo>
                <a:cubicBezTo>
                  <a:pt x="5687934" y="742016"/>
                  <a:pt x="5599842" y="912769"/>
                  <a:pt x="5440862" y="1014690"/>
                </a:cubicBezTo>
                <a:lnTo>
                  <a:pt x="5370314" y="1050362"/>
                </a:lnTo>
                <a:lnTo>
                  <a:pt x="5600482" y="2613677"/>
                </a:lnTo>
                <a:lnTo>
                  <a:pt x="5790712" y="2641602"/>
                </a:lnTo>
                <a:cubicBezTo>
                  <a:pt x="6416596" y="2765034"/>
                  <a:pt x="6958100" y="3093972"/>
                  <a:pt x="7343132" y="3554891"/>
                </a:cubicBezTo>
                <a:lnTo>
                  <a:pt x="7347464" y="3560624"/>
                </a:lnTo>
                <a:lnTo>
                  <a:pt x="9140240" y="2682723"/>
                </a:lnTo>
                <a:lnTo>
                  <a:pt x="9135520" y="2637616"/>
                </a:lnTo>
                <a:cubicBezTo>
                  <a:pt x="9135520" y="2327230"/>
                  <a:pt x="9414212" y="2081508"/>
                  <a:pt x="9734708" y="2081508"/>
                </a:cubicBezTo>
                <a:cubicBezTo>
                  <a:pt x="10110944" y="2081508"/>
                  <a:pt x="10347832" y="2327230"/>
                  <a:pt x="10347832" y="2637616"/>
                </a:cubicBezTo>
                <a:cubicBezTo>
                  <a:pt x="10347832" y="2973865"/>
                  <a:pt x="10110944" y="3193722"/>
                  <a:pt x="9734708" y="3193722"/>
                </a:cubicBezTo>
                <a:cubicBezTo>
                  <a:pt x="9654584" y="3193722"/>
                  <a:pt x="9577072" y="3179981"/>
                  <a:pt x="9505876" y="3154116"/>
                </a:cubicBezTo>
                <a:lnTo>
                  <a:pt x="9407250" y="3107821"/>
                </a:lnTo>
                <a:lnTo>
                  <a:pt x="7754526" y="4236951"/>
                </a:lnTo>
                <a:lnTo>
                  <a:pt x="7836458" y="4460604"/>
                </a:lnTo>
                <a:cubicBezTo>
                  <a:pt x="7888648" y="4628531"/>
                  <a:pt x="7924702" y="4803802"/>
                  <a:pt x="7942940" y="4984702"/>
                </a:cubicBezTo>
                <a:lnTo>
                  <a:pt x="7951244" y="5150580"/>
                </a:lnTo>
                <a:lnTo>
                  <a:pt x="9106908" y="5313631"/>
                </a:lnTo>
                <a:lnTo>
                  <a:pt x="9138856" y="5271361"/>
                </a:lnTo>
                <a:cubicBezTo>
                  <a:pt x="9179756" y="5226330"/>
                  <a:pt x="9231046" y="5185943"/>
                  <a:pt x="9291180" y="5153634"/>
                </a:cubicBezTo>
                <a:cubicBezTo>
                  <a:pt x="9517564" y="5063167"/>
                  <a:pt x="9758096" y="5114862"/>
                  <a:pt x="9899586" y="5321643"/>
                </a:cubicBezTo>
                <a:cubicBezTo>
                  <a:pt x="10041076" y="5541347"/>
                  <a:pt x="9942032" y="5799822"/>
                  <a:pt x="9701500" y="5877365"/>
                </a:cubicBezTo>
                <a:cubicBezTo>
                  <a:pt x="9540556" y="5990448"/>
                  <a:pt x="9303782" y="5945214"/>
                  <a:pt x="9152314" y="5784955"/>
                </a:cubicBezTo>
                <a:lnTo>
                  <a:pt x="9093742" y="5710186"/>
                </a:lnTo>
                <a:lnTo>
                  <a:pt x="7923370" y="5661186"/>
                </a:lnTo>
                <a:lnTo>
                  <a:pt x="7902432" y="5798132"/>
                </a:lnTo>
                <a:cubicBezTo>
                  <a:pt x="7884614" y="5884945"/>
                  <a:pt x="7862552" y="5970179"/>
                  <a:pt x="7836458" y="6053617"/>
                </a:cubicBezTo>
                <a:lnTo>
                  <a:pt x="7751114" y="6285204"/>
                </a:lnTo>
                <a:lnTo>
                  <a:pt x="9105612" y="7295136"/>
                </a:lnTo>
                <a:lnTo>
                  <a:pt x="9205212" y="7245499"/>
                </a:lnTo>
                <a:cubicBezTo>
                  <a:pt x="9278368" y="7216930"/>
                  <a:pt x="9358492" y="7200948"/>
                  <a:pt x="9442100" y="7200948"/>
                </a:cubicBezTo>
                <a:cubicBezTo>
                  <a:pt x="9762596" y="7200948"/>
                  <a:pt x="10041290" y="7456664"/>
                  <a:pt x="10041290" y="7750737"/>
                </a:cubicBezTo>
                <a:cubicBezTo>
                  <a:pt x="10041290" y="8057596"/>
                  <a:pt x="9762596" y="8313311"/>
                  <a:pt x="9442100" y="8313311"/>
                </a:cubicBezTo>
                <a:cubicBezTo>
                  <a:pt x="9107670" y="8313311"/>
                  <a:pt x="8828976" y="8057596"/>
                  <a:pt x="8828976" y="7750737"/>
                </a:cubicBezTo>
                <a:lnTo>
                  <a:pt x="8831702" y="7727412"/>
                </a:lnTo>
                <a:lnTo>
                  <a:pt x="7349424" y="6946477"/>
                </a:lnTo>
                <a:lnTo>
                  <a:pt x="7343132" y="6954769"/>
                </a:lnTo>
                <a:cubicBezTo>
                  <a:pt x="7068108" y="7282738"/>
                  <a:pt x="6713254" y="7544070"/>
                  <a:pt x="6304838" y="7711580"/>
                </a:cubicBezTo>
                <a:lnTo>
                  <a:pt x="6187740" y="7753071"/>
                </a:lnTo>
                <a:lnTo>
                  <a:pt x="6311390" y="8843672"/>
                </a:lnTo>
                <a:lnTo>
                  <a:pt x="6416942" y="8870181"/>
                </a:lnTo>
                <a:cubicBezTo>
                  <a:pt x="6632990" y="8944746"/>
                  <a:pt x="6791556" y="9126613"/>
                  <a:pt x="6791556" y="9388501"/>
                </a:cubicBezTo>
                <a:cubicBezTo>
                  <a:pt x="6791556" y="9685954"/>
                  <a:pt x="6509660" y="9944609"/>
                  <a:pt x="6185480" y="9944609"/>
                </a:cubicBezTo>
                <a:cubicBezTo>
                  <a:pt x="5804920" y="9944609"/>
                  <a:pt x="5579404" y="9685954"/>
                  <a:pt x="5579404" y="9388501"/>
                </a:cubicBezTo>
                <a:cubicBezTo>
                  <a:pt x="5579404" y="9257557"/>
                  <a:pt x="5611118" y="9146618"/>
                  <a:pt x="5670828" y="9059095"/>
                </a:cubicBezTo>
                <a:lnTo>
                  <a:pt x="5730324" y="8990369"/>
                </a:lnTo>
                <a:lnTo>
                  <a:pt x="5425660" y="7910344"/>
                </a:lnTo>
                <a:lnTo>
                  <a:pt x="5235256" y="7919552"/>
                </a:lnTo>
                <a:cubicBezTo>
                  <a:pt x="4762298" y="7919552"/>
                  <a:pt x="4319170" y="7803985"/>
                  <a:pt x="3933416" y="7600033"/>
                </a:cubicBezTo>
                <a:lnTo>
                  <a:pt x="3878258" y="7567393"/>
                </a:lnTo>
                <a:lnTo>
                  <a:pt x="3255044" y="8392442"/>
                </a:lnTo>
                <a:lnTo>
                  <a:pt x="3259480" y="8398313"/>
                </a:lnTo>
                <a:cubicBezTo>
                  <a:pt x="3358076" y="8579246"/>
                  <a:pt x="3315820" y="8837721"/>
                  <a:pt x="3076374" y="8954035"/>
                </a:cubicBezTo>
                <a:cubicBezTo>
                  <a:pt x="2851014" y="9044501"/>
                  <a:pt x="2569314" y="9005730"/>
                  <a:pt x="2470718" y="8786026"/>
                </a:cubicBezTo>
                <a:cubicBezTo>
                  <a:pt x="2329868" y="8579246"/>
                  <a:pt x="2428464" y="8320770"/>
                  <a:pt x="2653824" y="8230304"/>
                </a:cubicBezTo>
                <a:cubicBezTo>
                  <a:pt x="2727770" y="8181840"/>
                  <a:pt x="2813600" y="8164271"/>
                  <a:pt x="2898688" y="8172147"/>
                </a:cubicBezTo>
                <a:lnTo>
                  <a:pt x="2929714" y="8178087"/>
                </a:lnTo>
                <a:lnTo>
                  <a:pt x="3467784" y="7286159"/>
                </a:lnTo>
                <a:lnTo>
                  <a:pt x="3306972" y="7143337"/>
                </a:lnTo>
                <a:cubicBezTo>
                  <a:pt x="3122780" y="6963201"/>
                  <a:pt x="2965190" y="6757118"/>
                  <a:pt x="2840152" y="6530960"/>
                </a:cubicBezTo>
                <a:lnTo>
                  <a:pt x="2746366" y="6339519"/>
                </a:lnTo>
                <a:lnTo>
                  <a:pt x="1209098" y="6826854"/>
                </a:lnTo>
                <a:lnTo>
                  <a:pt x="1199406" y="6909958"/>
                </a:lnTo>
                <a:cubicBezTo>
                  <a:pt x="1141018" y="7158736"/>
                  <a:pt x="889734" y="7356769"/>
                  <a:pt x="606076" y="7356769"/>
                </a:cubicBezTo>
                <a:cubicBezTo>
                  <a:pt x="281894" y="7356769"/>
                  <a:pt x="0" y="7098114"/>
                  <a:pt x="0" y="6800661"/>
                </a:cubicBezTo>
                <a:cubicBezTo>
                  <a:pt x="0" y="6464410"/>
                  <a:pt x="281894" y="6244553"/>
                  <a:pt x="606076" y="6244553"/>
                </a:cubicBezTo>
                <a:cubicBezTo>
                  <a:pt x="727644" y="6244553"/>
                  <a:pt x="843264" y="6275471"/>
                  <a:pt x="940304" y="6331849"/>
                </a:cubicBezTo>
                <a:lnTo>
                  <a:pt x="990508" y="6367769"/>
                </a:lnTo>
                <a:lnTo>
                  <a:pt x="2543670" y="5636401"/>
                </a:lnTo>
                <a:lnTo>
                  <a:pt x="2527726" y="5533178"/>
                </a:lnTo>
                <a:cubicBezTo>
                  <a:pt x="2518508" y="5443427"/>
                  <a:pt x="2513790" y="5352315"/>
                  <a:pt x="2513790" y="5260060"/>
                </a:cubicBezTo>
                <a:cubicBezTo>
                  <a:pt x="2513790" y="5073960"/>
                  <a:pt x="2532666" y="4892631"/>
                  <a:pt x="2568652" y="4717788"/>
                </a:cubicBezTo>
                <a:lnTo>
                  <a:pt x="2615498" y="4536872"/>
                </a:lnTo>
                <a:lnTo>
                  <a:pt x="993588" y="3703335"/>
                </a:lnTo>
                <a:lnTo>
                  <a:pt x="978004" y="3711234"/>
                </a:lnTo>
                <a:cubicBezTo>
                  <a:pt x="904006" y="3740130"/>
                  <a:pt x="820318" y="3756296"/>
                  <a:pt x="728702" y="3756296"/>
                </a:cubicBezTo>
                <a:cubicBezTo>
                  <a:pt x="404520" y="3756296"/>
                  <a:pt x="122624" y="3497642"/>
                  <a:pt x="122624" y="3200188"/>
                </a:cubicBezTo>
                <a:cubicBezTo>
                  <a:pt x="122624" y="2902735"/>
                  <a:pt x="404520" y="2644082"/>
                  <a:pt x="728702" y="2644082"/>
                </a:cubicBezTo>
                <a:cubicBezTo>
                  <a:pt x="1095166" y="2644082"/>
                  <a:pt x="1334778" y="2902735"/>
                  <a:pt x="1334778" y="3200188"/>
                </a:cubicBezTo>
                <a:lnTo>
                  <a:pt x="1331948" y="3228272"/>
                </a:lnTo>
                <a:lnTo>
                  <a:pt x="2947944" y="3805555"/>
                </a:lnTo>
                <a:lnTo>
                  <a:pt x="2975820" y="3760294"/>
                </a:lnTo>
                <a:cubicBezTo>
                  <a:pt x="3121898" y="3547239"/>
                  <a:pt x="3298546" y="3356497"/>
                  <a:pt x="3499814" y="3193855"/>
                </a:cubicBezTo>
                <a:lnTo>
                  <a:pt x="3607218" y="3115294"/>
                </a:lnTo>
                <a:lnTo>
                  <a:pt x="3260276" y="2380240"/>
                </a:lnTo>
                <a:lnTo>
                  <a:pt x="3207096" y="2392330"/>
                </a:lnTo>
                <a:cubicBezTo>
                  <a:pt x="3028164" y="2414746"/>
                  <a:pt x="2851214" y="2329930"/>
                  <a:pt x="2777266" y="2165146"/>
                </a:cubicBezTo>
                <a:cubicBezTo>
                  <a:pt x="2636410" y="1997130"/>
                  <a:pt x="2735008" y="1738645"/>
                  <a:pt x="2974464" y="1609403"/>
                </a:cubicBezTo>
                <a:cubicBezTo>
                  <a:pt x="3157576" y="1518933"/>
                  <a:pt x="3439286" y="1570630"/>
                  <a:pt x="3580142" y="1777418"/>
                </a:cubicBezTo>
                <a:cubicBezTo>
                  <a:pt x="3632964" y="1914738"/>
                  <a:pt x="3636264" y="2052059"/>
                  <a:pt x="3572852" y="2164136"/>
                </a:cubicBezTo>
                <a:lnTo>
                  <a:pt x="3541742" y="2207251"/>
                </a:lnTo>
                <a:lnTo>
                  <a:pt x="3981810" y="2885042"/>
                </a:lnTo>
                <a:lnTo>
                  <a:pt x="4171532" y="2796013"/>
                </a:lnTo>
                <a:cubicBezTo>
                  <a:pt x="4334574" y="2728910"/>
                  <a:pt x="4505912" y="2676867"/>
                  <a:pt x="4683788" y="2641602"/>
                </a:cubicBezTo>
                <a:lnTo>
                  <a:pt x="4795788" y="2625058"/>
                </a:lnTo>
                <a:lnTo>
                  <a:pt x="4829476" y="1056475"/>
                </a:lnTo>
                <a:lnTo>
                  <a:pt x="4747628" y="1014690"/>
                </a:lnTo>
                <a:cubicBezTo>
                  <a:pt x="4585896" y="912769"/>
                  <a:pt x="4475780" y="742016"/>
                  <a:pt x="4475780" y="556108"/>
                </a:cubicBezTo>
                <a:cubicBezTo>
                  <a:pt x="4475780" y="206923"/>
                  <a:pt x="4757676" y="0"/>
                  <a:pt x="508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68E19A-E52B-3240-9D6A-6127294A83D3}"/>
              </a:ext>
            </a:extLst>
          </p:cNvPr>
          <p:cNvGrpSpPr/>
          <p:nvPr/>
        </p:nvGrpSpPr>
        <p:grpSpPr>
          <a:xfrm>
            <a:off x="8903359" y="5135013"/>
            <a:ext cx="13641496" cy="6685744"/>
            <a:chOff x="8573019" y="5135013"/>
            <a:chExt cx="13641496" cy="6685744"/>
          </a:xfrm>
        </p:grpSpPr>
        <p:sp>
          <p:nvSpPr>
            <p:cNvPr id="461" name="CuadroTexto 395">
              <a:extLst>
                <a:ext uri="{FF2B5EF4-FFF2-40B4-BE49-F238E27FC236}">
                  <a16:creationId xmlns:a16="http://schemas.microsoft.com/office/drawing/2014/main" id="{54ECF68E-0DA9-CA4B-AB01-386615D1135E}"/>
                </a:ext>
              </a:extLst>
            </p:cNvPr>
            <p:cNvSpPr txBox="1"/>
            <p:nvPr/>
          </p:nvSpPr>
          <p:spPr>
            <a:xfrm>
              <a:off x="10013001" y="513501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SORE THROAT</a:t>
              </a:r>
            </a:p>
          </p:txBody>
        </p:sp>
        <p:sp>
          <p:nvSpPr>
            <p:cNvPr id="462" name="Rectangle 56">
              <a:extLst>
                <a:ext uri="{FF2B5EF4-FFF2-40B4-BE49-F238E27FC236}">
                  <a16:creationId xmlns:a16="http://schemas.microsoft.com/office/drawing/2014/main" id="{3100D428-1CD3-7847-920E-FFF3B31E9062}"/>
                </a:ext>
              </a:extLst>
            </p:cNvPr>
            <p:cNvSpPr/>
            <p:nvPr/>
          </p:nvSpPr>
          <p:spPr>
            <a:xfrm>
              <a:off x="9984433" y="5678839"/>
              <a:ext cx="4896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463" name="CuadroTexto 395">
              <a:extLst>
                <a:ext uri="{FF2B5EF4-FFF2-40B4-BE49-F238E27FC236}">
                  <a16:creationId xmlns:a16="http://schemas.microsoft.com/office/drawing/2014/main" id="{A992A4C0-AE33-974C-8475-3053B32288A6}"/>
                </a:ext>
              </a:extLst>
            </p:cNvPr>
            <p:cNvSpPr txBox="1"/>
            <p:nvPr/>
          </p:nvSpPr>
          <p:spPr>
            <a:xfrm>
              <a:off x="10013001" y="946104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FEVER</a:t>
              </a:r>
            </a:p>
          </p:txBody>
        </p:sp>
        <p:sp>
          <p:nvSpPr>
            <p:cNvPr id="464" name="Rectangle 56">
              <a:extLst>
                <a:ext uri="{FF2B5EF4-FFF2-40B4-BE49-F238E27FC236}">
                  <a16:creationId xmlns:a16="http://schemas.microsoft.com/office/drawing/2014/main" id="{B5DB99FB-3D4C-B44D-A3E5-65BE4E701855}"/>
                </a:ext>
              </a:extLst>
            </p:cNvPr>
            <p:cNvSpPr/>
            <p:nvPr/>
          </p:nvSpPr>
          <p:spPr>
            <a:xfrm>
              <a:off x="9984432" y="10004875"/>
              <a:ext cx="489638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465" name="Freeform 150">
              <a:extLst>
                <a:ext uri="{FF2B5EF4-FFF2-40B4-BE49-F238E27FC236}">
                  <a16:creationId xmlns:a16="http://schemas.microsoft.com/office/drawing/2014/main" id="{87F9A3F9-E14D-9740-B17A-DDEFB540D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390" y="5197145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1</a:t>
              </a:r>
            </a:p>
          </p:txBody>
        </p:sp>
        <p:sp>
          <p:nvSpPr>
            <p:cNvPr id="472" name="CuadroTexto 395">
              <a:extLst>
                <a:ext uri="{FF2B5EF4-FFF2-40B4-BE49-F238E27FC236}">
                  <a16:creationId xmlns:a16="http://schemas.microsoft.com/office/drawing/2014/main" id="{01D88FF6-CAEF-AE45-BF61-1A178452A843}"/>
                </a:ext>
              </a:extLst>
            </p:cNvPr>
            <p:cNvSpPr txBox="1"/>
            <p:nvPr/>
          </p:nvSpPr>
          <p:spPr>
            <a:xfrm>
              <a:off x="17318133" y="513501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FATIGUE</a:t>
              </a:r>
            </a:p>
          </p:txBody>
        </p:sp>
        <p:sp>
          <p:nvSpPr>
            <p:cNvPr id="473" name="Rectangle 56">
              <a:extLst>
                <a:ext uri="{FF2B5EF4-FFF2-40B4-BE49-F238E27FC236}">
                  <a16:creationId xmlns:a16="http://schemas.microsoft.com/office/drawing/2014/main" id="{9EE746F4-4B26-B743-9CE8-8257690F3E0D}"/>
                </a:ext>
              </a:extLst>
            </p:cNvPr>
            <p:cNvSpPr/>
            <p:nvPr/>
          </p:nvSpPr>
          <p:spPr>
            <a:xfrm>
              <a:off x="17289564" y="5678839"/>
              <a:ext cx="489638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474" name="CuadroTexto 395">
              <a:extLst>
                <a:ext uri="{FF2B5EF4-FFF2-40B4-BE49-F238E27FC236}">
                  <a16:creationId xmlns:a16="http://schemas.microsoft.com/office/drawing/2014/main" id="{65745E85-B644-0E41-B5CF-F9333DACABA2}"/>
                </a:ext>
              </a:extLst>
            </p:cNvPr>
            <p:cNvSpPr txBox="1"/>
            <p:nvPr/>
          </p:nvSpPr>
          <p:spPr>
            <a:xfrm>
              <a:off x="17318133" y="946104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DRY COUGH</a:t>
              </a:r>
            </a:p>
          </p:txBody>
        </p:sp>
        <p:sp>
          <p:nvSpPr>
            <p:cNvPr id="475" name="Rectangle 56">
              <a:extLst>
                <a:ext uri="{FF2B5EF4-FFF2-40B4-BE49-F238E27FC236}">
                  <a16:creationId xmlns:a16="http://schemas.microsoft.com/office/drawing/2014/main" id="{3E53ECAE-F5E9-0F47-A54B-02850618D556}"/>
                </a:ext>
              </a:extLst>
            </p:cNvPr>
            <p:cNvSpPr/>
            <p:nvPr/>
          </p:nvSpPr>
          <p:spPr>
            <a:xfrm>
              <a:off x="17289564" y="10004875"/>
              <a:ext cx="489638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476" name="Freeform 150">
              <a:extLst>
                <a:ext uri="{FF2B5EF4-FFF2-40B4-BE49-F238E27FC236}">
                  <a16:creationId xmlns:a16="http://schemas.microsoft.com/office/drawing/2014/main" id="{FA951D59-A263-1041-9BBB-77EA117FA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7955" y="5197145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2</a:t>
              </a:r>
            </a:p>
          </p:txBody>
        </p:sp>
        <p:sp>
          <p:nvSpPr>
            <p:cNvPr id="477" name="Freeform 150">
              <a:extLst>
                <a:ext uri="{FF2B5EF4-FFF2-40B4-BE49-F238E27FC236}">
                  <a16:creationId xmlns:a16="http://schemas.microsoft.com/office/drawing/2014/main" id="{9F1749F1-758B-0E48-9253-A1E45AFD1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7955" y="9486827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4</a:t>
              </a:r>
            </a:p>
          </p:txBody>
        </p:sp>
        <p:sp>
          <p:nvSpPr>
            <p:cNvPr id="478" name="Freeform 150">
              <a:extLst>
                <a:ext uri="{FF2B5EF4-FFF2-40B4-BE49-F238E27FC236}">
                  <a16:creationId xmlns:a16="http://schemas.microsoft.com/office/drawing/2014/main" id="{0B199CDA-ED17-5D4B-BB03-03300A38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019" y="9486827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8B68A56-F909-084D-91C3-D470BF3897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IMAGE WITH TEXT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sp>
        <p:nvSpPr>
          <p:cNvPr id="10" name="Rectángulo 8">
            <a:extLst>
              <a:ext uri="{FF2B5EF4-FFF2-40B4-BE49-F238E27FC236}">
                <a16:creationId xmlns:a16="http://schemas.microsoft.com/office/drawing/2014/main" id="{E329719D-D173-D749-A346-61C6A3EA62A3}"/>
              </a:ext>
            </a:extLst>
          </p:cNvPr>
          <p:cNvSpPr/>
          <p:nvPr/>
        </p:nvSpPr>
        <p:spPr>
          <a:xfrm flipH="1">
            <a:off x="15410289" y="6261175"/>
            <a:ext cx="717683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Cairo" pitchFamily="2" charset="-78"/>
              <a:ea typeface="Lato" panose="020F0502020204030203" pitchFamily="34" charset="0"/>
              <a:cs typeface="Cairo" pitchFamily="2" charset="-78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cases, difficulty breathing. Disease causes respiratory illness with symptoms such as a cough.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Cairo" pitchFamily="2" charset="-78"/>
              <a:ea typeface="Lato" panose="020F0502020204030203" pitchFamily="34" charset="0"/>
              <a:cs typeface="Cairo" pitchFamily="2" charset="-78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Symptoms such as a cough, fever, and in more severe cases, difficulty breathing. Disease causes respiratory illness with symptoms such as a cough.</a:t>
            </a:r>
          </a:p>
        </p:txBody>
      </p:sp>
      <p:sp>
        <p:nvSpPr>
          <p:cNvPr id="11" name="CuadroTexto 395">
            <a:extLst>
              <a:ext uri="{FF2B5EF4-FFF2-40B4-BE49-F238E27FC236}">
                <a16:creationId xmlns:a16="http://schemas.microsoft.com/office/drawing/2014/main" id="{8D5864F6-7189-4C45-8FA8-E466FB0FB27C}"/>
              </a:ext>
            </a:extLst>
          </p:cNvPr>
          <p:cNvSpPr txBox="1"/>
          <p:nvPr/>
        </p:nvSpPr>
        <p:spPr>
          <a:xfrm>
            <a:off x="15410290" y="4466365"/>
            <a:ext cx="489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THE DISEASE CAUSES RESPIRATORY ILLNESS</a:t>
            </a:r>
          </a:p>
        </p:txBody>
      </p:sp>
    </p:spTree>
    <p:extLst>
      <p:ext uri="{BB962C8B-B14F-4D97-AF65-F5344CB8AC3E}">
        <p14:creationId xmlns:p14="http://schemas.microsoft.com/office/powerpoint/2010/main" val="44701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D38F659-0889-1349-A377-F51AEA825E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DD820A-494B-2945-9BF0-3E3CF11ECA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AD76E4A-350D-DC43-8A19-0516027A4C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IMAGE GALLERY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0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THREE OPTIONS TABLE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0707514-E5E7-204C-80AC-03EFA4743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16880"/>
              </p:ext>
            </p:extLst>
          </p:nvPr>
        </p:nvGraphicFramePr>
        <p:xfrm>
          <a:off x="1919986" y="4002824"/>
          <a:ext cx="20537680" cy="791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2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318765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iro" pitchFamily="2" charset="-78"/>
                          <a:ea typeface="Roboto Medium" panose="02000000000000000000" pitchFamily="2" charset="0"/>
                          <a:cs typeface="Cairo" pitchFamily="2" charset="-78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iro" pitchFamily="2" charset="-78"/>
                          <a:ea typeface="Roboto Medium" panose="02000000000000000000" pitchFamily="2" charset="0"/>
                          <a:cs typeface="Cairo" pitchFamily="2" charset="-78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iro" pitchFamily="2" charset="-78"/>
                          <a:ea typeface="Roboto Medium" panose="02000000000000000000" pitchFamily="2" charset="0"/>
                          <a:cs typeface="Cairo" pitchFamily="2" charset="-78"/>
                        </a:rPr>
                        <a:t>YOUR TITLE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31876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USA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Cairo" pitchFamily="2" charset="-78"/>
                        <a:ea typeface="Roboto Medium" panose="02000000000000000000" pitchFamily="2" charset="0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1876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Italy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Cairo" pitchFamily="2" charset="-78"/>
                        <a:ea typeface="Roboto Medium" panose="02000000000000000000" pitchFamily="2" charset="0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31876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China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Cairo" pitchFamily="2" charset="-78"/>
                        <a:ea typeface="Roboto Medium" panose="02000000000000000000" pitchFamily="2" charset="0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31876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Spain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Cairo" pitchFamily="2" charset="-78"/>
                        <a:ea typeface="Roboto Medium" panose="02000000000000000000" pitchFamily="2" charset="0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31876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Australia</a:t>
                      </a:r>
                      <a:endParaRPr lang="en-US" sz="2800" b="0" i="0" dirty="0">
                        <a:solidFill>
                          <a:schemeClr val="tx2"/>
                        </a:solidFill>
                        <a:latin typeface="Cairo" pitchFamily="2" charset="-78"/>
                        <a:ea typeface="Roboto Medium" panose="02000000000000000000" pitchFamily="2" charset="0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Cairo" pitchFamily="2" charset="-78"/>
                          <a:ea typeface="Lato Light" panose="020F0502020204030203" pitchFamily="34" charset="0"/>
                          <a:cs typeface="Cairo" pitchFamily="2" charset="-78"/>
                        </a:rPr>
                        <a:t>7250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5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B7C3B5C-66CA-A448-924D-F6F305B3112F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D886A-4268-E543-97DC-BC4237F834F3}"/>
              </a:ext>
            </a:extLst>
          </p:cNvPr>
          <p:cNvSpPr/>
          <p:nvPr/>
        </p:nvSpPr>
        <p:spPr>
          <a:xfrm rot="16200000">
            <a:off x="875402" y="-2274658"/>
            <a:ext cx="8498760" cy="18265316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17">
            <a:extLst>
              <a:ext uri="{FF2B5EF4-FFF2-40B4-BE49-F238E27FC236}">
                <a16:creationId xmlns:a16="http://schemas.microsoft.com/office/drawing/2014/main" id="{EF03BDA2-33E5-F84B-8484-4B7321F3E016}"/>
              </a:ext>
            </a:extLst>
          </p:cNvPr>
          <p:cNvSpPr/>
          <p:nvPr/>
        </p:nvSpPr>
        <p:spPr>
          <a:xfrm>
            <a:off x="15577520" y="5457616"/>
            <a:ext cx="74800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COVID-19 is an infectious disease caused by a new virus that has not been detected in humans to date.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63DD9A-92EE-254C-9D15-3316328189E8}"/>
              </a:ext>
            </a:extLst>
          </p:cNvPr>
          <p:cNvGrpSpPr/>
          <p:nvPr/>
        </p:nvGrpSpPr>
        <p:grpSpPr>
          <a:xfrm>
            <a:off x="1143943" y="4636964"/>
            <a:ext cx="11410641" cy="5062924"/>
            <a:chOff x="778183" y="4636964"/>
            <a:chExt cx="11410641" cy="5062924"/>
          </a:xfrm>
        </p:grpSpPr>
        <p:grpSp>
          <p:nvGrpSpPr>
            <p:cNvPr id="49" name="Grupo 16">
              <a:extLst>
                <a:ext uri="{FF2B5EF4-FFF2-40B4-BE49-F238E27FC236}">
                  <a16:creationId xmlns:a16="http://schemas.microsoft.com/office/drawing/2014/main" id="{BC46F3CC-2B2A-584F-9EC3-D6FE59315B42}"/>
                </a:ext>
              </a:extLst>
            </p:cNvPr>
            <p:cNvGrpSpPr/>
            <p:nvPr/>
          </p:nvGrpSpPr>
          <p:grpSpPr>
            <a:xfrm>
              <a:off x="5601939" y="5134920"/>
              <a:ext cx="6586885" cy="3620330"/>
              <a:chOff x="3768646" y="1531624"/>
              <a:chExt cx="6586885" cy="3620330"/>
            </a:xfrm>
          </p:grpSpPr>
          <p:sp>
            <p:nvSpPr>
              <p:cNvPr id="51" name="Rectángulo 282">
                <a:extLst>
                  <a:ext uri="{FF2B5EF4-FFF2-40B4-BE49-F238E27FC236}">
                    <a16:creationId xmlns:a16="http://schemas.microsoft.com/office/drawing/2014/main" id="{31C3BCEB-EF46-234A-BE7D-2C8467F08FB7}"/>
                  </a:ext>
                </a:extLst>
              </p:cNvPr>
              <p:cNvSpPr/>
              <p:nvPr/>
            </p:nvSpPr>
            <p:spPr>
              <a:xfrm>
                <a:off x="3839003" y="1531624"/>
                <a:ext cx="6516528" cy="209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3000" b="1" dirty="0">
                    <a:solidFill>
                      <a:schemeClr val="bg1"/>
                    </a:solidFill>
                    <a:latin typeface="Cairo" pitchFamily="2" charset="-78"/>
                    <a:cs typeface="Cairo" pitchFamily="2" charset="-78"/>
                  </a:rPr>
                  <a:t>SECTION</a:t>
                </a:r>
              </a:p>
            </p:txBody>
          </p:sp>
          <p:sp>
            <p:nvSpPr>
              <p:cNvPr id="52" name="Rectángulo 142">
                <a:extLst>
                  <a:ext uri="{FF2B5EF4-FFF2-40B4-BE49-F238E27FC236}">
                    <a16:creationId xmlns:a16="http://schemas.microsoft.com/office/drawing/2014/main" id="{70A0BCF7-8868-DE42-B6B5-EFC2097CE189}"/>
                  </a:ext>
                </a:extLst>
              </p:cNvPr>
              <p:cNvSpPr/>
              <p:nvPr/>
            </p:nvSpPr>
            <p:spPr>
              <a:xfrm>
                <a:off x="3768646" y="3059073"/>
                <a:ext cx="5149167" cy="209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3000" b="1" dirty="0">
                    <a:solidFill>
                      <a:schemeClr val="bg1"/>
                    </a:solidFill>
                    <a:latin typeface="Cairo" pitchFamily="2" charset="-78"/>
                    <a:cs typeface="Cairo" pitchFamily="2" charset="-78"/>
                  </a:rPr>
                  <a:t>BREAK</a:t>
                </a:r>
              </a:p>
            </p:txBody>
          </p:sp>
        </p:grpSp>
        <p:sp>
          <p:nvSpPr>
            <p:cNvPr id="71" name="Rectángulo 282">
              <a:extLst>
                <a:ext uri="{FF2B5EF4-FFF2-40B4-BE49-F238E27FC236}">
                  <a16:creationId xmlns:a16="http://schemas.microsoft.com/office/drawing/2014/main" id="{2A3B2222-79A5-2241-AA75-890E5BB565BC}"/>
                </a:ext>
              </a:extLst>
            </p:cNvPr>
            <p:cNvSpPr/>
            <p:nvPr/>
          </p:nvSpPr>
          <p:spPr>
            <a:xfrm>
              <a:off x="778183" y="4636964"/>
              <a:ext cx="4823756" cy="5062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32300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2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BAR CHARTS EXAMPLE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89427BE3-9B04-C443-9E0F-5D3C0D1615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76490"/>
              </p:ext>
            </p:extLst>
          </p:nvPr>
        </p:nvGraphicFramePr>
        <p:xfrm>
          <a:off x="1792434" y="3976230"/>
          <a:ext cx="20792781" cy="575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CuadroTexto 395">
            <a:extLst>
              <a:ext uri="{FF2B5EF4-FFF2-40B4-BE49-F238E27FC236}">
                <a16:creationId xmlns:a16="http://schemas.microsoft.com/office/drawing/2014/main" id="{6E166356-6F36-604F-A1E4-158B877D39EB}"/>
              </a:ext>
            </a:extLst>
          </p:cNvPr>
          <p:cNvSpPr txBox="1"/>
          <p:nvPr/>
        </p:nvSpPr>
        <p:spPr>
          <a:xfrm>
            <a:off x="3840930" y="1046619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TITLE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366D3748-C4DF-5940-96A9-C5744FECD14B}"/>
              </a:ext>
            </a:extLst>
          </p:cNvPr>
          <p:cNvSpPr/>
          <p:nvPr/>
        </p:nvSpPr>
        <p:spPr>
          <a:xfrm>
            <a:off x="3812363" y="11010020"/>
            <a:ext cx="4223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such.</a:t>
            </a:r>
          </a:p>
        </p:txBody>
      </p:sp>
      <p:sp>
        <p:nvSpPr>
          <p:cNvPr id="75" name="Freeform 150">
            <a:extLst>
              <a:ext uri="{FF2B5EF4-FFF2-40B4-BE49-F238E27FC236}">
                <a16:creationId xmlns:a16="http://schemas.microsoft.com/office/drawing/2014/main" id="{49D4A80B-4D1F-5244-97B9-21EFA455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20" y="1058299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1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1D6A796B-D901-0E47-B799-FBEBE2187F8A}"/>
              </a:ext>
            </a:extLst>
          </p:cNvPr>
          <p:cNvSpPr txBox="1"/>
          <p:nvPr/>
        </p:nvSpPr>
        <p:spPr>
          <a:xfrm>
            <a:off x="10933074" y="1046619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TITLE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97194697-A12F-4D46-B4CE-1E8BEDF616FF}"/>
              </a:ext>
            </a:extLst>
          </p:cNvPr>
          <p:cNvSpPr/>
          <p:nvPr/>
        </p:nvSpPr>
        <p:spPr>
          <a:xfrm>
            <a:off x="10904507" y="11010020"/>
            <a:ext cx="4223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such.</a:t>
            </a:r>
          </a:p>
        </p:txBody>
      </p:sp>
      <p:sp>
        <p:nvSpPr>
          <p:cNvPr id="78" name="Freeform 150">
            <a:extLst>
              <a:ext uri="{FF2B5EF4-FFF2-40B4-BE49-F238E27FC236}">
                <a16:creationId xmlns:a16="http://schemas.microsoft.com/office/drawing/2014/main" id="{12A8945B-7E3B-134B-8621-AF2E0780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964" y="1058299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2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288F8DCD-D739-CC49-9536-69A584F2E408}"/>
              </a:ext>
            </a:extLst>
          </p:cNvPr>
          <p:cNvSpPr txBox="1"/>
          <p:nvPr/>
        </p:nvSpPr>
        <p:spPr>
          <a:xfrm>
            <a:off x="18025219" y="10466194"/>
            <a:ext cx="422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TITLE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EA25383F-03E3-324F-88E7-0120631672D4}"/>
              </a:ext>
            </a:extLst>
          </p:cNvPr>
          <p:cNvSpPr/>
          <p:nvPr/>
        </p:nvSpPr>
        <p:spPr>
          <a:xfrm>
            <a:off x="17996652" y="11010020"/>
            <a:ext cx="4223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such.</a:t>
            </a:r>
          </a:p>
        </p:txBody>
      </p:sp>
      <p:sp>
        <p:nvSpPr>
          <p:cNvPr id="81" name="Freeform 150">
            <a:extLst>
              <a:ext uri="{FF2B5EF4-FFF2-40B4-BE49-F238E27FC236}">
                <a16:creationId xmlns:a16="http://schemas.microsoft.com/office/drawing/2014/main" id="{E0037594-233D-D34F-AF2E-049D47CC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109" y="1058299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84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PIE CHARTS EXAMPLE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9FA0F761-42AB-2249-8D0F-728E94518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944964"/>
              </p:ext>
            </p:extLst>
          </p:nvPr>
        </p:nvGraphicFramePr>
        <p:xfrm>
          <a:off x="2829668" y="4582690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FEA90CC-CA8A-804F-A20C-D1539BD6B100}"/>
              </a:ext>
            </a:extLst>
          </p:cNvPr>
          <p:cNvSpPr txBox="1"/>
          <p:nvPr/>
        </p:nvSpPr>
        <p:spPr>
          <a:xfrm>
            <a:off x="4062877" y="6649731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accent1"/>
                </a:solidFill>
                <a:latin typeface="Cairo" pitchFamily="2" charset="-78"/>
                <a:cs typeface="Cairo" pitchFamily="2" charset="-78"/>
              </a:rPr>
              <a:t>25%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EE84A6F-ED03-0D44-B714-7C6E11360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852295"/>
              </p:ext>
            </p:extLst>
          </p:nvPr>
        </p:nvGraphicFramePr>
        <p:xfrm>
          <a:off x="9581981" y="4582690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CC066F3-1FC1-264F-8404-F99EFBAFBCF0}"/>
              </a:ext>
            </a:extLst>
          </p:cNvPr>
          <p:cNvSpPr txBox="1"/>
          <p:nvPr/>
        </p:nvSpPr>
        <p:spPr>
          <a:xfrm>
            <a:off x="10815190" y="6649731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accent1"/>
                </a:solidFill>
                <a:latin typeface="Cairo" pitchFamily="2" charset="-78"/>
                <a:cs typeface="Cairo" pitchFamily="2" charset="-78"/>
              </a:rPr>
              <a:t>40%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9212EDA-337D-3D4C-B881-48AFE9610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76302"/>
              </p:ext>
            </p:extLst>
          </p:nvPr>
        </p:nvGraphicFramePr>
        <p:xfrm>
          <a:off x="16334294" y="4582690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6EA7430-73BB-C54C-A75F-84C227BB6D5B}"/>
              </a:ext>
            </a:extLst>
          </p:cNvPr>
          <p:cNvSpPr txBox="1"/>
          <p:nvPr/>
        </p:nvSpPr>
        <p:spPr>
          <a:xfrm>
            <a:off x="17567503" y="6649731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accent1"/>
                </a:solidFill>
                <a:latin typeface="Cairo" pitchFamily="2" charset="-78"/>
                <a:cs typeface="Cairo" pitchFamily="2" charset="-78"/>
              </a:rPr>
              <a:t>25%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8BB2E292-CD31-4445-A16A-903BAF08D6DC}"/>
              </a:ext>
            </a:extLst>
          </p:cNvPr>
          <p:cNvSpPr txBox="1"/>
          <p:nvPr/>
        </p:nvSpPr>
        <p:spPr>
          <a:xfrm>
            <a:off x="3840930" y="1046619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TITLE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67FA43EB-2A5F-AF42-A60F-7DC15EEF749B}"/>
              </a:ext>
            </a:extLst>
          </p:cNvPr>
          <p:cNvSpPr/>
          <p:nvPr/>
        </p:nvSpPr>
        <p:spPr>
          <a:xfrm>
            <a:off x="3812363" y="11010020"/>
            <a:ext cx="4223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such.</a:t>
            </a:r>
          </a:p>
        </p:txBody>
      </p:sp>
      <p:sp>
        <p:nvSpPr>
          <p:cNvPr id="34" name="Freeform 150">
            <a:extLst>
              <a:ext uri="{FF2B5EF4-FFF2-40B4-BE49-F238E27FC236}">
                <a16:creationId xmlns:a16="http://schemas.microsoft.com/office/drawing/2014/main" id="{137BE77B-A840-A544-BEA1-CEE0054B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20" y="1058299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1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B80E71AE-419E-0740-9B83-BC81772096D4}"/>
              </a:ext>
            </a:extLst>
          </p:cNvPr>
          <p:cNvSpPr txBox="1"/>
          <p:nvPr/>
        </p:nvSpPr>
        <p:spPr>
          <a:xfrm>
            <a:off x="10933074" y="1046619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TITLE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6E566B05-554A-B343-A07B-961F17AEA35E}"/>
              </a:ext>
            </a:extLst>
          </p:cNvPr>
          <p:cNvSpPr/>
          <p:nvPr/>
        </p:nvSpPr>
        <p:spPr>
          <a:xfrm>
            <a:off x="10904507" y="11010020"/>
            <a:ext cx="4223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such.</a:t>
            </a:r>
          </a:p>
        </p:txBody>
      </p:sp>
      <p:sp>
        <p:nvSpPr>
          <p:cNvPr id="37" name="Freeform 150">
            <a:extLst>
              <a:ext uri="{FF2B5EF4-FFF2-40B4-BE49-F238E27FC236}">
                <a16:creationId xmlns:a16="http://schemas.microsoft.com/office/drawing/2014/main" id="{A1A2F5DA-334D-384C-87AC-80CCEAFFE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964" y="1058299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2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935B283A-BD77-2F48-A7E8-5E977F1FB080}"/>
              </a:ext>
            </a:extLst>
          </p:cNvPr>
          <p:cNvSpPr txBox="1"/>
          <p:nvPr/>
        </p:nvSpPr>
        <p:spPr>
          <a:xfrm>
            <a:off x="18025219" y="10466194"/>
            <a:ext cx="422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TITLE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B2ECDD45-FC62-3746-9D95-613EDC6CAB2E}"/>
              </a:ext>
            </a:extLst>
          </p:cNvPr>
          <p:cNvSpPr/>
          <p:nvPr/>
        </p:nvSpPr>
        <p:spPr>
          <a:xfrm>
            <a:off x="17996652" y="11010020"/>
            <a:ext cx="4223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such.</a:t>
            </a:r>
          </a:p>
        </p:txBody>
      </p:sp>
      <p:sp>
        <p:nvSpPr>
          <p:cNvPr id="40" name="Freeform 150">
            <a:extLst>
              <a:ext uri="{FF2B5EF4-FFF2-40B4-BE49-F238E27FC236}">
                <a16:creationId xmlns:a16="http://schemas.microsoft.com/office/drawing/2014/main" id="{F7D9237E-F94D-1D46-B618-66808D13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109" y="1058299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742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BD7A995-F2F2-2341-B8FA-307DED99F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A87861-E253-EE4C-8A3C-D0A8D36F9A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6CFC05A-6543-164F-8EA3-94D198098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9B14D55-5BD6-3D46-9DE3-4BA4DB9B41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PIE CHARTS EXAMPLE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AB8B6C5F-7309-5B46-AD2F-8CE294567A2A}"/>
              </a:ext>
            </a:extLst>
          </p:cNvPr>
          <p:cNvSpPr txBox="1"/>
          <p:nvPr/>
        </p:nvSpPr>
        <p:spPr>
          <a:xfrm>
            <a:off x="5388440" y="532611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NAME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E6DC5F7D-20EA-3C4C-ADA4-31DA96D7968C}"/>
              </a:ext>
            </a:extLst>
          </p:cNvPr>
          <p:cNvSpPr/>
          <p:nvPr/>
        </p:nvSpPr>
        <p:spPr>
          <a:xfrm>
            <a:off x="5359872" y="5972444"/>
            <a:ext cx="6375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A0AEF95F-7798-FC48-9534-1FC0570A34EA}"/>
              </a:ext>
            </a:extLst>
          </p:cNvPr>
          <p:cNvSpPr txBox="1"/>
          <p:nvPr/>
        </p:nvSpPr>
        <p:spPr>
          <a:xfrm>
            <a:off x="5388440" y="954803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NAME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C89BEDC3-1E75-8D4F-B1DC-D2C109A0BAB5}"/>
              </a:ext>
            </a:extLst>
          </p:cNvPr>
          <p:cNvSpPr/>
          <p:nvPr/>
        </p:nvSpPr>
        <p:spPr>
          <a:xfrm>
            <a:off x="5359872" y="10194365"/>
            <a:ext cx="6375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64788A70-50F6-D44D-A131-AE0DC5BF905F}"/>
              </a:ext>
            </a:extLst>
          </p:cNvPr>
          <p:cNvSpPr txBox="1"/>
          <p:nvPr/>
        </p:nvSpPr>
        <p:spPr>
          <a:xfrm>
            <a:off x="15861703" y="532611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NAME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4EFDCF0F-440B-3F49-95CD-FA47E16270FB}"/>
              </a:ext>
            </a:extLst>
          </p:cNvPr>
          <p:cNvSpPr/>
          <p:nvPr/>
        </p:nvSpPr>
        <p:spPr>
          <a:xfrm>
            <a:off x="15833135" y="5972444"/>
            <a:ext cx="6375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41030C52-B8A5-2C46-89DB-409391C25388}"/>
              </a:ext>
            </a:extLst>
          </p:cNvPr>
          <p:cNvSpPr txBox="1"/>
          <p:nvPr/>
        </p:nvSpPr>
        <p:spPr>
          <a:xfrm>
            <a:off x="15861703" y="954803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YOUR NAME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F94BE552-9A4D-234A-B009-0F32973C2046}"/>
              </a:ext>
            </a:extLst>
          </p:cNvPr>
          <p:cNvSpPr/>
          <p:nvPr/>
        </p:nvSpPr>
        <p:spPr>
          <a:xfrm>
            <a:off x="15833135" y="10194365"/>
            <a:ext cx="6375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The disease causes respiratory illness with symptoms such as a cough, fever, and in more severe cases.</a:t>
            </a:r>
          </a:p>
        </p:txBody>
      </p:sp>
    </p:spTree>
    <p:extLst>
      <p:ext uri="{BB962C8B-B14F-4D97-AF65-F5344CB8AC3E}">
        <p14:creationId xmlns:p14="http://schemas.microsoft.com/office/powerpoint/2010/main" val="35741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F6C37B-535A-4048-A074-49120D1289BD}"/>
              </a:ext>
            </a:extLst>
          </p:cNvPr>
          <p:cNvGrpSpPr/>
          <p:nvPr/>
        </p:nvGrpSpPr>
        <p:grpSpPr>
          <a:xfrm>
            <a:off x="7822347" y="1041497"/>
            <a:ext cx="8732956" cy="1742274"/>
            <a:chOff x="7822347" y="1106811"/>
            <a:chExt cx="8732956" cy="1742274"/>
          </a:xfrm>
        </p:grpSpPr>
        <p:sp>
          <p:nvSpPr>
            <p:cNvPr id="57" name="Rectángulo 18">
              <a:extLst>
                <a:ext uri="{FF2B5EF4-FFF2-40B4-BE49-F238E27FC236}">
                  <a16:creationId xmlns:a16="http://schemas.microsoft.com/office/drawing/2014/main" id="{98B5A19D-85CE-9A4C-80B5-F340CBA91C6C}"/>
                </a:ext>
              </a:extLst>
            </p:cNvPr>
            <p:cNvSpPr/>
            <p:nvPr/>
          </p:nvSpPr>
          <p:spPr>
            <a:xfrm>
              <a:off x="9699247" y="1106811"/>
              <a:ext cx="497915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DISEASE</a:t>
              </a:r>
            </a:p>
          </p:txBody>
        </p:sp>
        <p:sp>
          <p:nvSpPr>
            <p:cNvPr id="63" name="Rectángulo 17">
              <a:extLst>
                <a:ext uri="{FF2B5EF4-FFF2-40B4-BE49-F238E27FC236}">
                  <a16:creationId xmlns:a16="http://schemas.microsoft.com/office/drawing/2014/main" id="{3B3A804C-7F7D-F241-AFF1-6B313F19DC80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FE25BE-1F15-E14A-9143-8B4D12C3ED63}"/>
              </a:ext>
            </a:extLst>
          </p:cNvPr>
          <p:cNvGrpSpPr/>
          <p:nvPr/>
        </p:nvGrpSpPr>
        <p:grpSpPr>
          <a:xfrm>
            <a:off x="2882760" y="4631122"/>
            <a:ext cx="18612129" cy="6739756"/>
            <a:chOff x="3816069" y="4631122"/>
            <a:chExt cx="18612129" cy="673975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2968C7-4AEC-EA46-96CB-BB061E8750AA}"/>
                </a:ext>
              </a:extLst>
            </p:cNvPr>
            <p:cNvGrpSpPr/>
            <p:nvPr/>
          </p:nvGrpSpPr>
          <p:grpSpPr>
            <a:xfrm>
              <a:off x="3816069" y="4631122"/>
              <a:ext cx="5411058" cy="6739756"/>
              <a:chOff x="3455851" y="4631122"/>
              <a:chExt cx="5411058" cy="6739756"/>
            </a:xfrm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7E60F6D-08E3-2F49-B205-EE521BB88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216" y="7846954"/>
                <a:ext cx="1078361" cy="1136124"/>
              </a:xfrm>
              <a:custGeom>
                <a:avLst/>
                <a:gdLst>
                  <a:gd name="T0" fmla="*/ 210 w 249"/>
                  <a:gd name="T1" fmla="*/ 11 h 262"/>
                  <a:gd name="T2" fmla="*/ 210 w 249"/>
                  <a:gd name="T3" fmla="*/ 11 h 262"/>
                  <a:gd name="T4" fmla="*/ 139 w 249"/>
                  <a:gd name="T5" fmla="*/ 112 h 262"/>
                  <a:gd name="T6" fmla="*/ 20 w 249"/>
                  <a:gd name="T7" fmla="*/ 112 h 262"/>
                  <a:gd name="T8" fmla="*/ 0 w 249"/>
                  <a:gd name="T9" fmla="*/ 133 h 262"/>
                  <a:gd name="T10" fmla="*/ 20 w 249"/>
                  <a:gd name="T11" fmla="*/ 150 h 262"/>
                  <a:gd name="T12" fmla="*/ 139 w 249"/>
                  <a:gd name="T13" fmla="*/ 150 h 262"/>
                  <a:gd name="T14" fmla="*/ 210 w 249"/>
                  <a:gd name="T15" fmla="*/ 251 h 262"/>
                  <a:gd name="T16" fmla="*/ 237 w 249"/>
                  <a:gd name="T17" fmla="*/ 258 h 262"/>
                  <a:gd name="T18" fmla="*/ 241 w 249"/>
                  <a:gd name="T19" fmla="*/ 231 h 262"/>
                  <a:gd name="T20" fmla="*/ 173 w 249"/>
                  <a:gd name="T21" fmla="*/ 133 h 262"/>
                  <a:gd name="T22" fmla="*/ 241 w 249"/>
                  <a:gd name="T23" fmla="*/ 34 h 262"/>
                  <a:gd name="T24" fmla="*/ 237 w 249"/>
                  <a:gd name="T25" fmla="*/ 7 h 262"/>
                  <a:gd name="T26" fmla="*/ 210 w 249"/>
                  <a:gd name="T27" fmla="*/ 1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9" h="262">
                    <a:moveTo>
                      <a:pt x="210" y="11"/>
                    </a:moveTo>
                    <a:lnTo>
                      <a:pt x="210" y="11"/>
                    </a:lnTo>
                    <a:cubicBezTo>
                      <a:pt x="139" y="112"/>
                      <a:pt x="139" y="112"/>
                      <a:pt x="139" y="112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10" y="112"/>
                      <a:pt x="0" y="119"/>
                      <a:pt x="0" y="133"/>
                    </a:cubicBezTo>
                    <a:cubicBezTo>
                      <a:pt x="0" y="143"/>
                      <a:pt x="10" y="150"/>
                      <a:pt x="20" y="150"/>
                    </a:cubicBezTo>
                    <a:cubicBezTo>
                      <a:pt x="139" y="150"/>
                      <a:pt x="139" y="150"/>
                      <a:pt x="139" y="150"/>
                    </a:cubicBezTo>
                    <a:cubicBezTo>
                      <a:pt x="210" y="251"/>
                      <a:pt x="210" y="251"/>
                      <a:pt x="210" y="251"/>
                    </a:cubicBezTo>
                    <a:cubicBezTo>
                      <a:pt x="217" y="261"/>
                      <a:pt x="227" y="261"/>
                      <a:pt x="237" y="258"/>
                    </a:cubicBezTo>
                    <a:cubicBezTo>
                      <a:pt x="244" y="251"/>
                      <a:pt x="248" y="238"/>
                      <a:pt x="241" y="231"/>
                    </a:cubicBezTo>
                    <a:cubicBezTo>
                      <a:pt x="173" y="133"/>
                      <a:pt x="173" y="133"/>
                      <a:pt x="173" y="133"/>
                    </a:cubicBezTo>
                    <a:cubicBezTo>
                      <a:pt x="241" y="34"/>
                      <a:pt x="241" y="34"/>
                      <a:pt x="241" y="34"/>
                    </a:cubicBezTo>
                    <a:cubicBezTo>
                      <a:pt x="248" y="24"/>
                      <a:pt x="244" y="11"/>
                      <a:pt x="237" y="7"/>
                    </a:cubicBezTo>
                    <a:cubicBezTo>
                      <a:pt x="227" y="0"/>
                      <a:pt x="217" y="4"/>
                      <a:pt x="210" y="1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36084DB-2A9B-8A4E-B636-03D6A5661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2270" y="10947235"/>
                <a:ext cx="38514" cy="423643"/>
              </a:xfrm>
              <a:custGeom>
                <a:avLst/>
                <a:gdLst>
                  <a:gd name="T0" fmla="*/ 4 w 8"/>
                  <a:gd name="T1" fmla="*/ 0 h 99"/>
                  <a:gd name="T2" fmla="*/ 4 w 8"/>
                  <a:gd name="T3" fmla="*/ 0 h 99"/>
                  <a:gd name="T4" fmla="*/ 0 w 8"/>
                  <a:gd name="T5" fmla="*/ 6 h 99"/>
                  <a:gd name="T6" fmla="*/ 0 w 8"/>
                  <a:gd name="T7" fmla="*/ 98 h 99"/>
                  <a:gd name="T8" fmla="*/ 7 w 8"/>
                  <a:gd name="T9" fmla="*/ 98 h 99"/>
                  <a:gd name="T10" fmla="*/ 7 w 8"/>
                  <a:gd name="T11" fmla="*/ 6 h 99"/>
                  <a:gd name="T12" fmla="*/ 4 w 8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9">
                    <a:moveTo>
                      <a:pt x="4" y="0"/>
                    </a:moveTo>
                    <a:lnTo>
                      <a:pt x="4" y="0"/>
                    </a:lnTo>
                    <a:cubicBezTo>
                      <a:pt x="0" y="0"/>
                      <a:pt x="0" y="3"/>
                      <a:pt x="0" y="6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3"/>
                      <a:pt x="7" y="0"/>
                      <a:pt x="4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D24B7B7-3962-1C4F-85FF-6A508CCCE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0784" y="9464495"/>
                <a:ext cx="770258" cy="866534"/>
              </a:xfrm>
              <a:custGeom>
                <a:avLst/>
                <a:gdLst>
                  <a:gd name="T0" fmla="*/ 102 w 178"/>
                  <a:gd name="T1" fmla="*/ 196 h 197"/>
                  <a:gd name="T2" fmla="*/ 102 w 178"/>
                  <a:gd name="T3" fmla="*/ 196 h 197"/>
                  <a:gd name="T4" fmla="*/ 82 w 178"/>
                  <a:gd name="T5" fmla="*/ 196 h 197"/>
                  <a:gd name="T6" fmla="*/ 14 w 178"/>
                  <a:gd name="T7" fmla="*/ 67 h 197"/>
                  <a:gd name="T8" fmla="*/ 72 w 178"/>
                  <a:gd name="T9" fmla="*/ 23 h 197"/>
                  <a:gd name="T10" fmla="*/ 143 w 178"/>
                  <a:gd name="T11" fmla="*/ 17 h 197"/>
                  <a:gd name="T12" fmla="*/ 170 w 178"/>
                  <a:gd name="T13" fmla="*/ 115 h 197"/>
                  <a:gd name="T14" fmla="*/ 102 w 178"/>
                  <a:gd name="T15" fmla="*/ 19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197">
                    <a:moveTo>
                      <a:pt x="102" y="196"/>
                    </a:moveTo>
                    <a:lnTo>
                      <a:pt x="102" y="196"/>
                    </a:lnTo>
                    <a:cubicBezTo>
                      <a:pt x="82" y="196"/>
                      <a:pt x="82" y="196"/>
                      <a:pt x="82" y="196"/>
                    </a:cubicBezTo>
                    <a:cubicBezTo>
                      <a:pt x="41" y="196"/>
                      <a:pt x="0" y="135"/>
                      <a:pt x="14" y="67"/>
                    </a:cubicBezTo>
                    <a:cubicBezTo>
                      <a:pt x="21" y="27"/>
                      <a:pt x="48" y="13"/>
                      <a:pt x="72" y="23"/>
                    </a:cubicBezTo>
                    <a:cubicBezTo>
                      <a:pt x="75" y="10"/>
                      <a:pt x="122" y="0"/>
                      <a:pt x="143" y="17"/>
                    </a:cubicBezTo>
                    <a:cubicBezTo>
                      <a:pt x="170" y="37"/>
                      <a:pt x="177" y="71"/>
                      <a:pt x="170" y="115"/>
                    </a:cubicBezTo>
                    <a:cubicBezTo>
                      <a:pt x="166" y="145"/>
                      <a:pt x="143" y="196"/>
                      <a:pt x="102" y="196"/>
                    </a:cubicBezTo>
                  </a:path>
                </a:pathLst>
              </a:custGeom>
              <a:solidFill>
                <a:srgbClr val="9370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98FDD737-5353-EB4E-B7AC-5B5D9D505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6321" y="9695572"/>
                <a:ext cx="558431" cy="693232"/>
              </a:xfrm>
              <a:custGeom>
                <a:avLst/>
                <a:gdLst>
                  <a:gd name="T0" fmla="*/ 88 w 129"/>
                  <a:gd name="T1" fmla="*/ 0 h 157"/>
                  <a:gd name="T2" fmla="*/ 88 w 129"/>
                  <a:gd name="T3" fmla="*/ 0 h 157"/>
                  <a:gd name="T4" fmla="*/ 40 w 129"/>
                  <a:gd name="T5" fmla="*/ 0 h 157"/>
                  <a:gd name="T6" fmla="*/ 0 w 129"/>
                  <a:gd name="T7" fmla="*/ 44 h 157"/>
                  <a:gd name="T8" fmla="*/ 0 w 129"/>
                  <a:gd name="T9" fmla="*/ 88 h 157"/>
                  <a:gd name="T10" fmla="*/ 64 w 129"/>
                  <a:gd name="T11" fmla="*/ 156 h 157"/>
                  <a:gd name="T12" fmla="*/ 64 w 129"/>
                  <a:gd name="T13" fmla="*/ 156 h 157"/>
                  <a:gd name="T14" fmla="*/ 128 w 129"/>
                  <a:gd name="T15" fmla="*/ 88 h 157"/>
                  <a:gd name="T16" fmla="*/ 128 w 129"/>
                  <a:gd name="T17" fmla="*/ 44 h 157"/>
                  <a:gd name="T18" fmla="*/ 88 w 129"/>
                  <a:gd name="T1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57">
                    <a:moveTo>
                      <a:pt x="88" y="0"/>
                    </a:moveTo>
                    <a:lnTo>
                      <a:pt x="88" y="0"/>
                    </a:lnTo>
                    <a:cubicBezTo>
                      <a:pt x="40" y="0"/>
                      <a:pt x="40" y="0"/>
                      <a:pt x="40" y="0"/>
                    </a:cubicBezTo>
                    <a:cubicBezTo>
                      <a:pt x="16" y="0"/>
                      <a:pt x="0" y="20"/>
                      <a:pt x="0" y="44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25"/>
                      <a:pt x="27" y="156"/>
                      <a:pt x="64" y="156"/>
                    </a:cubicBezTo>
                    <a:lnTo>
                      <a:pt x="64" y="156"/>
                    </a:lnTo>
                    <a:cubicBezTo>
                      <a:pt x="101" y="156"/>
                      <a:pt x="128" y="125"/>
                      <a:pt x="128" y="88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28" y="20"/>
                      <a:pt x="111" y="0"/>
                      <a:pt x="88" y="0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79CBF4A-6D3B-154C-9F28-8AED07586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7060" y="10215491"/>
                <a:ext cx="616206" cy="500668"/>
              </a:xfrm>
              <a:custGeom>
                <a:avLst/>
                <a:gdLst>
                  <a:gd name="T0" fmla="*/ 142 w 143"/>
                  <a:gd name="T1" fmla="*/ 91 h 116"/>
                  <a:gd name="T2" fmla="*/ 142 w 143"/>
                  <a:gd name="T3" fmla="*/ 91 h 116"/>
                  <a:gd name="T4" fmla="*/ 112 w 143"/>
                  <a:gd name="T5" fmla="*/ 0 h 116"/>
                  <a:gd name="T6" fmla="*/ 30 w 143"/>
                  <a:gd name="T7" fmla="*/ 0 h 116"/>
                  <a:gd name="T8" fmla="*/ 0 w 143"/>
                  <a:gd name="T9" fmla="*/ 91 h 116"/>
                  <a:gd name="T10" fmla="*/ 71 w 143"/>
                  <a:gd name="T11" fmla="*/ 111 h 116"/>
                  <a:gd name="T12" fmla="*/ 142 w 143"/>
                  <a:gd name="T13" fmla="*/ 9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116">
                    <a:moveTo>
                      <a:pt x="142" y="91"/>
                    </a:moveTo>
                    <a:lnTo>
                      <a:pt x="142" y="91"/>
                    </a:lnTo>
                    <a:cubicBezTo>
                      <a:pt x="98" y="88"/>
                      <a:pt x="112" y="0"/>
                      <a:pt x="1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44" y="88"/>
                      <a:pt x="0" y="91"/>
                    </a:cubicBezTo>
                    <a:cubicBezTo>
                      <a:pt x="7" y="101"/>
                      <a:pt x="37" y="115"/>
                      <a:pt x="71" y="111"/>
                    </a:cubicBezTo>
                    <a:cubicBezTo>
                      <a:pt x="105" y="111"/>
                      <a:pt x="135" y="101"/>
                      <a:pt x="142" y="91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54D1035-3453-CF48-A980-B616B0055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9554" y="10947235"/>
                <a:ext cx="38514" cy="423643"/>
              </a:xfrm>
              <a:custGeom>
                <a:avLst/>
                <a:gdLst>
                  <a:gd name="T0" fmla="*/ 3 w 11"/>
                  <a:gd name="T1" fmla="*/ 0 h 99"/>
                  <a:gd name="T2" fmla="*/ 3 w 11"/>
                  <a:gd name="T3" fmla="*/ 0 h 99"/>
                  <a:gd name="T4" fmla="*/ 0 w 11"/>
                  <a:gd name="T5" fmla="*/ 6 h 99"/>
                  <a:gd name="T6" fmla="*/ 0 w 11"/>
                  <a:gd name="T7" fmla="*/ 98 h 99"/>
                  <a:gd name="T8" fmla="*/ 10 w 11"/>
                  <a:gd name="T9" fmla="*/ 98 h 99"/>
                  <a:gd name="T10" fmla="*/ 10 w 11"/>
                  <a:gd name="T11" fmla="*/ 6 h 99"/>
                  <a:gd name="T12" fmla="*/ 3 w 11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9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3"/>
                      <a:pt x="0" y="6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7" y="0"/>
                      <a:pt x="3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B737217-9EAB-AB4A-8651-AB8966D1B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4086" y="10427318"/>
                <a:ext cx="462155" cy="173302"/>
              </a:xfrm>
              <a:custGeom>
                <a:avLst/>
                <a:gdLst>
                  <a:gd name="T0" fmla="*/ 51 w 106"/>
                  <a:gd name="T1" fmla="*/ 38 h 39"/>
                  <a:gd name="T2" fmla="*/ 51 w 106"/>
                  <a:gd name="T3" fmla="*/ 38 h 39"/>
                  <a:gd name="T4" fmla="*/ 105 w 106"/>
                  <a:gd name="T5" fmla="*/ 0 h 39"/>
                  <a:gd name="T6" fmla="*/ 92 w 106"/>
                  <a:gd name="T7" fmla="*/ 0 h 39"/>
                  <a:gd name="T8" fmla="*/ 51 w 106"/>
                  <a:gd name="T9" fmla="*/ 24 h 39"/>
                  <a:gd name="T10" fmla="*/ 10 w 106"/>
                  <a:gd name="T11" fmla="*/ 0 h 39"/>
                  <a:gd name="T12" fmla="*/ 0 w 106"/>
                  <a:gd name="T13" fmla="*/ 4 h 39"/>
                  <a:gd name="T14" fmla="*/ 51 w 106"/>
                  <a:gd name="T1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39">
                    <a:moveTo>
                      <a:pt x="51" y="38"/>
                    </a:moveTo>
                    <a:lnTo>
                      <a:pt x="51" y="38"/>
                    </a:lnTo>
                    <a:cubicBezTo>
                      <a:pt x="85" y="38"/>
                      <a:pt x="98" y="17"/>
                      <a:pt x="105" y="0"/>
                    </a:cubicBezTo>
                    <a:cubicBezTo>
                      <a:pt x="98" y="0"/>
                      <a:pt x="92" y="0"/>
                      <a:pt x="92" y="0"/>
                    </a:cubicBezTo>
                    <a:cubicBezTo>
                      <a:pt x="92" y="0"/>
                      <a:pt x="81" y="28"/>
                      <a:pt x="51" y="24"/>
                    </a:cubicBezTo>
                    <a:cubicBezTo>
                      <a:pt x="17" y="24"/>
                      <a:pt x="10" y="0"/>
                      <a:pt x="10" y="0"/>
                    </a:cubicBezTo>
                    <a:cubicBezTo>
                      <a:pt x="10" y="0"/>
                      <a:pt x="3" y="0"/>
                      <a:pt x="0" y="4"/>
                    </a:cubicBezTo>
                    <a:cubicBezTo>
                      <a:pt x="3" y="14"/>
                      <a:pt x="17" y="38"/>
                      <a:pt x="51" y="3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571D388D-4A6A-A54D-913C-5A1886BD0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7318" y="11082036"/>
                <a:ext cx="269591" cy="38514"/>
              </a:xfrm>
              <a:custGeom>
                <a:avLst/>
                <a:gdLst>
                  <a:gd name="T0" fmla="*/ 0 w 62"/>
                  <a:gd name="T1" fmla="*/ 10 h 11"/>
                  <a:gd name="T2" fmla="*/ 61 w 62"/>
                  <a:gd name="T3" fmla="*/ 10 h 11"/>
                  <a:gd name="T4" fmla="*/ 61 w 62"/>
                  <a:gd name="T5" fmla="*/ 0 h 11"/>
                  <a:gd name="T6" fmla="*/ 0 w 62"/>
                  <a:gd name="T7" fmla="*/ 0 h 11"/>
                  <a:gd name="T8" fmla="*/ 0 w 62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1">
                    <a:moveTo>
                      <a:pt x="0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B456F2E3-BE06-9641-AA22-FCDD0F929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680" y="11082036"/>
                <a:ext cx="269591" cy="38514"/>
              </a:xfrm>
              <a:custGeom>
                <a:avLst/>
                <a:gdLst>
                  <a:gd name="T0" fmla="*/ 61 w 62"/>
                  <a:gd name="T1" fmla="*/ 0 h 11"/>
                  <a:gd name="T2" fmla="*/ 0 w 62"/>
                  <a:gd name="T3" fmla="*/ 0 h 11"/>
                  <a:gd name="T4" fmla="*/ 0 w 62"/>
                  <a:gd name="T5" fmla="*/ 10 h 11"/>
                  <a:gd name="T6" fmla="*/ 61 w 62"/>
                  <a:gd name="T7" fmla="*/ 10 h 11"/>
                  <a:gd name="T8" fmla="*/ 61 w 6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1">
                    <a:moveTo>
                      <a:pt x="61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61" y="10"/>
                    </a:lnTo>
                    <a:lnTo>
                      <a:pt x="61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08CD0E87-6596-B14A-B80A-28562F370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7318" y="11120550"/>
                <a:ext cx="269591" cy="250328"/>
              </a:xfrm>
              <a:custGeom>
                <a:avLst/>
                <a:gdLst>
                  <a:gd name="T0" fmla="*/ 0 w 62"/>
                  <a:gd name="T1" fmla="*/ 58 h 59"/>
                  <a:gd name="T2" fmla="*/ 0 w 62"/>
                  <a:gd name="T3" fmla="*/ 58 h 59"/>
                  <a:gd name="T4" fmla="*/ 41 w 62"/>
                  <a:gd name="T5" fmla="*/ 58 h 59"/>
                  <a:gd name="T6" fmla="*/ 61 w 62"/>
                  <a:gd name="T7" fmla="*/ 38 h 59"/>
                  <a:gd name="T8" fmla="*/ 61 w 62"/>
                  <a:gd name="T9" fmla="*/ 0 h 59"/>
                  <a:gd name="T10" fmla="*/ 0 w 62"/>
                  <a:gd name="T11" fmla="*/ 0 h 59"/>
                  <a:gd name="T12" fmla="*/ 0 w 62"/>
                  <a:gd name="T13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9">
                    <a:moveTo>
                      <a:pt x="0" y="58"/>
                    </a:moveTo>
                    <a:lnTo>
                      <a:pt x="0" y="58"/>
                    </a:lnTo>
                    <a:cubicBezTo>
                      <a:pt x="41" y="58"/>
                      <a:pt x="41" y="58"/>
                      <a:pt x="41" y="58"/>
                    </a:cubicBezTo>
                    <a:cubicBezTo>
                      <a:pt x="51" y="58"/>
                      <a:pt x="61" y="48"/>
                      <a:pt x="61" y="38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8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1609EA74-114E-874C-B126-8DBB41634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680" y="10427318"/>
                <a:ext cx="1444227" cy="943560"/>
              </a:xfrm>
              <a:custGeom>
                <a:avLst/>
                <a:gdLst>
                  <a:gd name="T0" fmla="*/ 61 w 330"/>
                  <a:gd name="T1" fmla="*/ 122 h 215"/>
                  <a:gd name="T2" fmla="*/ 61 w 330"/>
                  <a:gd name="T3" fmla="*/ 122 h 215"/>
                  <a:gd name="T4" fmla="*/ 65 w 330"/>
                  <a:gd name="T5" fmla="*/ 116 h 215"/>
                  <a:gd name="T6" fmla="*/ 68 w 330"/>
                  <a:gd name="T7" fmla="*/ 122 h 215"/>
                  <a:gd name="T8" fmla="*/ 68 w 330"/>
                  <a:gd name="T9" fmla="*/ 146 h 215"/>
                  <a:gd name="T10" fmla="*/ 68 w 330"/>
                  <a:gd name="T11" fmla="*/ 214 h 215"/>
                  <a:gd name="T12" fmla="*/ 258 w 330"/>
                  <a:gd name="T13" fmla="*/ 214 h 215"/>
                  <a:gd name="T14" fmla="*/ 258 w 330"/>
                  <a:gd name="T15" fmla="*/ 146 h 215"/>
                  <a:gd name="T16" fmla="*/ 258 w 330"/>
                  <a:gd name="T17" fmla="*/ 122 h 215"/>
                  <a:gd name="T18" fmla="*/ 261 w 330"/>
                  <a:gd name="T19" fmla="*/ 116 h 215"/>
                  <a:gd name="T20" fmla="*/ 268 w 330"/>
                  <a:gd name="T21" fmla="*/ 122 h 215"/>
                  <a:gd name="T22" fmla="*/ 268 w 330"/>
                  <a:gd name="T23" fmla="*/ 146 h 215"/>
                  <a:gd name="T24" fmla="*/ 329 w 330"/>
                  <a:gd name="T25" fmla="*/ 146 h 215"/>
                  <a:gd name="T26" fmla="*/ 329 w 330"/>
                  <a:gd name="T27" fmla="*/ 105 h 215"/>
                  <a:gd name="T28" fmla="*/ 329 w 330"/>
                  <a:gd name="T29" fmla="*/ 95 h 215"/>
                  <a:gd name="T30" fmla="*/ 234 w 330"/>
                  <a:gd name="T31" fmla="*/ 7 h 215"/>
                  <a:gd name="T32" fmla="*/ 217 w 330"/>
                  <a:gd name="T33" fmla="*/ 0 h 215"/>
                  <a:gd name="T34" fmla="*/ 163 w 330"/>
                  <a:gd name="T35" fmla="*/ 38 h 215"/>
                  <a:gd name="T36" fmla="*/ 112 w 330"/>
                  <a:gd name="T37" fmla="*/ 4 h 215"/>
                  <a:gd name="T38" fmla="*/ 82 w 330"/>
                  <a:gd name="T39" fmla="*/ 7 h 215"/>
                  <a:gd name="T40" fmla="*/ 0 w 330"/>
                  <a:gd name="T41" fmla="*/ 95 h 215"/>
                  <a:gd name="T42" fmla="*/ 0 w 330"/>
                  <a:gd name="T43" fmla="*/ 105 h 215"/>
                  <a:gd name="T44" fmla="*/ 0 w 330"/>
                  <a:gd name="T45" fmla="*/ 146 h 215"/>
                  <a:gd name="T46" fmla="*/ 61 w 330"/>
                  <a:gd name="T47" fmla="*/ 146 h 215"/>
                  <a:gd name="T48" fmla="*/ 61 w 330"/>
                  <a:gd name="T49" fmla="*/ 12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0" h="215">
                    <a:moveTo>
                      <a:pt x="61" y="122"/>
                    </a:moveTo>
                    <a:lnTo>
                      <a:pt x="61" y="122"/>
                    </a:lnTo>
                    <a:cubicBezTo>
                      <a:pt x="61" y="119"/>
                      <a:pt x="61" y="116"/>
                      <a:pt x="65" y="116"/>
                    </a:cubicBezTo>
                    <a:cubicBezTo>
                      <a:pt x="68" y="116"/>
                      <a:pt x="68" y="119"/>
                      <a:pt x="68" y="122"/>
                    </a:cubicBezTo>
                    <a:cubicBezTo>
                      <a:pt x="68" y="146"/>
                      <a:pt x="68" y="146"/>
                      <a:pt x="68" y="146"/>
                    </a:cubicBezTo>
                    <a:cubicBezTo>
                      <a:pt x="68" y="214"/>
                      <a:pt x="68" y="214"/>
                      <a:pt x="68" y="214"/>
                    </a:cubicBezTo>
                    <a:cubicBezTo>
                      <a:pt x="258" y="214"/>
                      <a:pt x="258" y="214"/>
                      <a:pt x="258" y="214"/>
                    </a:cubicBezTo>
                    <a:cubicBezTo>
                      <a:pt x="258" y="146"/>
                      <a:pt x="258" y="146"/>
                      <a:pt x="258" y="146"/>
                    </a:cubicBezTo>
                    <a:cubicBezTo>
                      <a:pt x="258" y="122"/>
                      <a:pt x="258" y="122"/>
                      <a:pt x="258" y="122"/>
                    </a:cubicBezTo>
                    <a:cubicBezTo>
                      <a:pt x="258" y="119"/>
                      <a:pt x="258" y="116"/>
                      <a:pt x="261" y="116"/>
                    </a:cubicBezTo>
                    <a:cubicBezTo>
                      <a:pt x="265" y="116"/>
                      <a:pt x="268" y="119"/>
                      <a:pt x="268" y="122"/>
                    </a:cubicBezTo>
                    <a:cubicBezTo>
                      <a:pt x="268" y="146"/>
                      <a:pt x="268" y="146"/>
                      <a:pt x="268" y="146"/>
                    </a:cubicBezTo>
                    <a:cubicBezTo>
                      <a:pt x="329" y="146"/>
                      <a:pt x="329" y="146"/>
                      <a:pt x="329" y="146"/>
                    </a:cubicBezTo>
                    <a:cubicBezTo>
                      <a:pt x="329" y="105"/>
                      <a:pt x="329" y="105"/>
                      <a:pt x="329" y="105"/>
                    </a:cubicBezTo>
                    <a:cubicBezTo>
                      <a:pt x="329" y="95"/>
                      <a:pt x="329" y="95"/>
                      <a:pt x="329" y="95"/>
                    </a:cubicBezTo>
                    <a:cubicBezTo>
                      <a:pt x="329" y="38"/>
                      <a:pt x="312" y="24"/>
                      <a:pt x="234" y="7"/>
                    </a:cubicBezTo>
                    <a:cubicBezTo>
                      <a:pt x="227" y="4"/>
                      <a:pt x="220" y="4"/>
                      <a:pt x="217" y="0"/>
                    </a:cubicBezTo>
                    <a:cubicBezTo>
                      <a:pt x="210" y="17"/>
                      <a:pt x="197" y="38"/>
                      <a:pt x="163" y="38"/>
                    </a:cubicBezTo>
                    <a:cubicBezTo>
                      <a:pt x="129" y="38"/>
                      <a:pt x="115" y="14"/>
                      <a:pt x="112" y="4"/>
                    </a:cubicBezTo>
                    <a:cubicBezTo>
                      <a:pt x="102" y="4"/>
                      <a:pt x="92" y="7"/>
                      <a:pt x="82" y="7"/>
                    </a:cubicBezTo>
                    <a:cubicBezTo>
                      <a:pt x="14" y="24"/>
                      <a:pt x="0" y="38"/>
                      <a:pt x="0" y="9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61" y="146"/>
                      <a:pt x="61" y="146"/>
                      <a:pt x="61" y="146"/>
                    </a:cubicBezTo>
                    <a:lnTo>
                      <a:pt x="61" y="122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F3F3E876-E977-F148-9670-8EFE4F135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680" y="11120550"/>
                <a:ext cx="269591" cy="250328"/>
              </a:xfrm>
              <a:custGeom>
                <a:avLst/>
                <a:gdLst>
                  <a:gd name="T0" fmla="*/ 61 w 62"/>
                  <a:gd name="T1" fmla="*/ 0 h 59"/>
                  <a:gd name="T2" fmla="*/ 61 w 62"/>
                  <a:gd name="T3" fmla="*/ 0 h 59"/>
                  <a:gd name="T4" fmla="*/ 0 w 62"/>
                  <a:gd name="T5" fmla="*/ 0 h 59"/>
                  <a:gd name="T6" fmla="*/ 0 w 62"/>
                  <a:gd name="T7" fmla="*/ 38 h 59"/>
                  <a:gd name="T8" fmla="*/ 21 w 62"/>
                  <a:gd name="T9" fmla="*/ 58 h 59"/>
                  <a:gd name="T10" fmla="*/ 61 w 62"/>
                  <a:gd name="T11" fmla="*/ 58 h 59"/>
                  <a:gd name="T12" fmla="*/ 61 w 62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9">
                    <a:moveTo>
                      <a:pt x="61" y="0"/>
                    </a:moveTo>
                    <a:lnTo>
                      <a:pt x="6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8"/>
                      <a:pt x="7" y="58"/>
                      <a:pt x="21" y="58"/>
                    </a:cubicBezTo>
                    <a:cubicBezTo>
                      <a:pt x="61" y="58"/>
                      <a:pt x="61" y="58"/>
                      <a:pt x="61" y="58"/>
                    </a:cubicBezTo>
                    <a:lnTo>
                      <a:pt x="61" y="0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4F4AAA01-386C-0A4D-A4A9-28F14C1DA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2270" y="8540186"/>
                <a:ext cx="38514" cy="423643"/>
              </a:xfrm>
              <a:custGeom>
                <a:avLst/>
                <a:gdLst>
                  <a:gd name="T0" fmla="*/ 4 w 8"/>
                  <a:gd name="T1" fmla="*/ 0 h 99"/>
                  <a:gd name="T2" fmla="*/ 4 w 8"/>
                  <a:gd name="T3" fmla="*/ 0 h 99"/>
                  <a:gd name="T4" fmla="*/ 0 w 8"/>
                  <a:gd name="T5" fmla="*/ 6 h 99"/>
                  <a:gd name="T6" fmla="*/ 0 w 8"/>
                  <a:gd name="T7" fmla="*/ 98 h 99"/>
                  <a:gd name="T8" fmla="*/ 7 w 8"/>
                  <a:gd name="T9" fmla="*/ 98 h 99"/>
                  <a:gd name="T10" fmla="*/ 7 w 8"/>
                  <a:gd name="T11" fmla="*/ 6 h 99"/>
                  <a:gd name="T12" fmla="*/ 4 w 8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9">
                    <a:moveTo>
                      <a:pt x="4" y="0"/>
                    </a:moveTo>
                    <a:lnTo>
                      <a:pt x="4" y="0"/>
                    </a:lnTo>
                    <a:cubicBezTo>
                      <a:pt x="0" y="0"/>
                      <a:pt x="0" y="3"/>
                      <a:pt x="0" y="6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3"/>
                      <a:pt x="7" y="0"/>
                      <a:pt x="4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38AEE769-0B15-464D-B0DD-F350290EF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0784" y="7076696"/>
                <a:ext cx="770258" cy="847284"/>
              </a:xfrm>
              <a:custGeom>
                <a:avLst/>
                <a:gdLst>
                  <a:gd name="T0" fmla="*/ 102 w 178"/>
                  <a:gd name="T1" fmla="*/ 195 h 196"/>
                  <a:gd name="T2" fmla="*/ 102 w 178"/>
                  <a:gd name="T3" fmla="*/ 195 h 196"/>
                  <a:gd name="T4" fmla="*/ 82 w 178"/>
                  <a:gd name="T5" fmla="*/ 195 h 196"/>
                  <a:gd name="T6" fmla="*/ 14 w 178"/>
                  <a:gd name="T7" fmla="*/ 68 h 196"/>
                  <a:gd name="T8" fmla="*/ 72 w 178"/>
                  <a:gd name="T9" fmla="*/ 24 h 196"/>
                  <a:gd name="T10" fmla="*/ 143 w 178"/>
                  <a:gd name="T11" fmla="*/ 17 h 196"/>
                  <a:gd name="T12" fmla="*/ 170 w 178"/>
                  <a:gd name="T13" fmla="*/ 114 h 196"/>
                  <a:gd name="T14" fmla="*/ 102 w 178"/>
                  <a:gd name="T15" fmla="*/ 195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196">
                    <a:moveTo>
                      <a:pt x="102" y="195"/>
                    </a:moveTo>
                    <a:lnTo>
                      <a:pt x="102" y="195"/>
                    </a:lnTo>
                    <a:cubicBezTo>
                      <a:pt x="82" y="195"/>
                      <a:pt x="82" y="195"/>
                      <a:pt x="82" y="195"/>
                    </a:cubicBezTo>
                    <a:cubicBezTo>
                      <a:pt x="41" y="195"/>
                      <a:pt x="0" y="134"/>
                      <a:pt x="14" y="68"/>
                    </a:cubicBezTo>
                    <a:cubicBezTo>
                      <a:pt x="21" y="27"/>
                      <a:pt x="48" y="13"/>
                      <a:pt x="72" y="24"/>
                    </a:cubicBezTo>
                    <a:cubicBezTo>
                      <a:pt x="75" y="10"/>
                      <a:pt x="122" y="0"/>
                      <a:pt x="143" y="17"/>
                    </a:cubicBezTo>
                    <a:cubicBezTo>
                      <a:pt x="170" y="34"/>
                      <a:pt x="177" y="71"/>
                      <a:pt x="170" y="114"/>
                    </a:cubicBezTo>
                    <a:cubicBezTo>
                      <a:pt x="166" y="145"/>
                      <a:pt x="143" y="195"/>
                      <a:pt x="102" y="195"/>
                    </a:cubicBezTo>
                  </a:path>
                </a:pathLst>
              </a:custGeom>
              <a:solidFill>
                <a:srgbClr val="9370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ECBAEFE0-95BF-A84D-B820-7A7880612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6321" y="7307773"/>
                <a:ext cx="558431" cy="673969"/>
              </a:xfrm>
              <a:custGeom>
                <a:avLst/>
                <a:gdLst>
                  <a:gd name="T0" fmla="*/ 88 w 129"/>
                  <a:gd name="T1" fmla="*/ 0 h 156"/>
                  <a:gd name="T2" fmla="*/ 88 w 129"/>
                  <a:gd name="T3" fmla="*/ 0 h 156"/>
                  <a:gd name="T4" fmla="*/ 40 w 129"/>
                  <a:gd name="T5" fmla="*/ 0 h 156"/>
                  <a:gd name="T6" fmla="*/ 0 w 129"/>
                  <a:gd name="T7" fmla="*/ 43 h 156"/>
                  <a:gd name="T8" fmla="*/ 0 w 129"/>
                  <a:gd name="T9" fmla="*/ 87 h 156"/>
                  <a:gd name="T10" fmla="*/ 64 w 129"/>
                  <a:gd name="T11" fmla="*/ 155 h 156"/>
                  <a:gd name="T12" fmla="*/ 64 w 129"/>
                  <a:gd name="T13" fmla="*/ 155 h 156"/>
                  <a:gd name="T14" fmla="*/ 128 w 129"/>
                  <a:gd name="T15" fmla="*/ 87 h 156"/>
                  <a:gd name="T16" fmla="*/ 128 w 129"/>
                  <a:gd name="T17" fmla="*/ 43 h 156"/>
                  <a:gd name="T18" fmla="*/ 88 w 129"/>
                  <a:gd name="T1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56">
                    <a:moveTo>
                      <a:pt x="88" y="0"/>
                    </a:moveTo>
                    <a:lnTo>
                      <a:pt x="88" y="0"/>
                    </a:lnTo>
                    <a:cubicBezTo>
                      <a:pt x="40" y="0"/>
                      <a:pt x="40" y="0"/>
                      <a:pt x="40" y="0"/>
                    </a:cubicBezTo>
                    <a:cubicBezTo>
                      <a:pt x="16" y="0"/>
                      <a:pt x="0" y="20"/>
                      <a:pt x="0" y="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24"/>
                      <a:pt x="27" y="155"/>
                      <a:pt x="64" y="155"/>
                    </a:cubicBezTo>
                    <a:lnTo>
                      <a:pt x="64" y="155"/>
                    </a:lnTo>
                    <a:cubicBezTo>
                      <a:pt x="101" y="155"/>
                      <a:pt x="128" y="124"/>
                      <a:pt x="128" y="87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20"/>
                      <a:pt x="111" y="0"/>
                      <a:pt x="88" y="0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B4691251-3908-FC45-88EE-51499C8DE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7060" y="7827692"/>
                <a:ext cx="616206" cy="500668"/>
              </a:xfrm>
              <a:custGeom>
                <a:avLst/>
                <a:gdLst>
                  <a:gd name="T0" fmla="*/ 142 w 143"/>
                  <a:gd name="T1" fmla="*/ 91 h 116"/>
                  <a:gd name="T2" fmla="*/ 142 w 143"/>
                  <a:gd name="T3" fmla="*/ 91 h 116"/>
                  <a:gd name="T4" fmla="*/ 112 w 143"/>
                  <a:gd name="T5" fmla="*/ 0 h 116"/>
                  <a:gd name="T6" fmla="*/ 30 w 143"/>
                  <a:gd name="T7" fmla="*/ 0 h 116"/>
                  <a:gd name="T8" fmla="*/ 0 w 143"/>
                  <a:gd name="T9" fmla="*/ 91 h 116"/>
                  <a:gd name="T10" fmla="*/ 71 w 143"/>
                  <a:gd name="T11" fmla="*/ 111 h 116"/>
                  <a:gd name="T12" fmla="*/ 142 w 143"/>
                  <a:gd name="T13" fmla="*/ 9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116">
                    <a:moveTo>
                      <a:pt x="142" y="91"/>
                    </a:moveTo>
                    <a:lnTo>
                      <a:pt x="142" y="91"/>
                    </a:lnTo>
                    <a:cubicBezTo>
                      <a:pt x="98" y="88"/>
                      <a:pt x="112" y="0"/>
                      <a:pt x="1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44" y="88"/>
                      <a:pt x="0" y="91"/>
                    </a:cubicBezTo>
                    <a:cubicBezTo>
                      <a:pt x="7" y="101"/>
                      <a:pt x="37" y="115"/>
                      <a:pt x="71" y="111"/>
                    </a:cubicBezTo>
                    <a:cubicBezTo>
                      <a:pt x="105" y="111"/>
                      <a:pt x="135" y="101"/>
                      <a:pt x="142" y="91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1BEF512E-673B-454A-BA12-8730F1D5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9554" y="8540186"/>
                <a:ext cx="38514" cy="423643"/>
              </a:xfrm>
              <a:custGeom>
                <a:avLst/>
                <a:gdLst>
                  <a:gd name="T0" fmla="*/ 3 w 11"/>
                  <a:gd name="T1" fmla="*/ 0 h 99"/>
                  <a:gd name="T2" fmla="*/ 3 w 11"/>
                  <a:gd name="T3" fmla="*/ 0 h 99"/>
                  <a:gd name="T4" fmla="*/ 0 w 11"/>
                  <a:gd name="T5" fmla="*/ 6 h 99"/>
                  <a:gd name="T6" fmla="*/ 0 w 11"/>
                  <a:gd name="T7" fmla="*/ 98 h 99"/>
                  <a:gd name="T8" fmla="*/ 10 w 11"/>
                  <a:gd name="T9" fmla="*/ 98 h 99"/>
                  <a:gd name="T10" fmla="*/ 10 w 11"/>
                  <a:gd name="T11" fmla="*/ 6 h 99"/>
                  <a:gd name="T12" fmla="*/ 3 w 11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9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3"/>
                      <a:pt x="0" y="6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7" y="0"/>
                      <a:pt x="3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8BA3254-7DB5-7F47-A1A0-AB7CC0903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4086" y="8039519"/>
                <a:ext cx="462155" cy="173302"/>
              </a:xfrm>
              <a:custGeom>
                <a:avLst/>
                <a:gdLst>
                  <a:gd name="T0" fmla="*/ 51 w 106"/>
                  <a:gd name="T1" fmla="*/ 38 h 39"/>
                  <a:gd name="T2" fmla="*/ 51 w 106"/>
                  <a:gd name="T3" fmla="*/ 38 h 39"/>
                  <a:gd name="T4" fmla="*/ 105 w 106"/>
                  <a:gd name="T5" fmla="*/ 0 h 39"/>
                  <a:gd name="T6" fmla="*/ 92 w 106"/>
                  <a:gd name="T7" fmla="*/ 0 h 39"/>
                  <a:gd name="T8" fmla="*/ 51 w 106"/>
                  <a:gd name="T9" fmla="*/ 24 h 39"/>
                  <a:gd name="T10" fmla="*/ 10 w 106"/>
                  <a:gd name="T11" fmla="*/ 0 h 39"/>
                  <a:gd name="T12" fmla="*/ 0 w 106"/>
                  <a:gd name="T13" fmla="*/ 0 h 39"/>
                  <a:gd name="T14" fmla="*/ 51 w 106"/>
                  <a:gd name="T1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39">
                    <a:moveTo>
                      <a:pt x="51" y="38"/>
                    </a:moveTo>
                    <a:lnTo>
                      <a:pt x="51" y="38"/>
                    </a:lnTo>
                    <a:cubicBezTo>
                      <a:pt x="85" y="38"/>
                      <a:pt x="98" y="17"/>
                      <a:pt x="105" y="0"/>
                    </a:cubicBezTo>
                    <a:cubicBezTo>
                      <a:pt x="98" y="0"/>
                      <a:pt x="92" y="0"/>
                      <a:pt x="92" y="0"/>
                    </a:cubicBezTo>
                    <a:cubicBezTo>
                      <a:pt x="92" y="0"/>
                      <a:pt x="81" y="24"/>
                      <a:pt x="51" y="24"/>
                    </a:cubicBezTo>
                    <a:cubicBezTo>
                      <a:pt x="17" y="24"/>
                      <a:pt x="10" y="0"/>
                      <a:pt x="10" y="0"/>
                    </a:cubicBezTo>
                    <a:cubicBezTo>
                      <a:pt x="10" y="0"/>
                      <a:pt x="3" y="0"/>
                      <a:pt x="0" y="0"/>
                    </a:cubicBezTo>
                    <a:cubicBezTo>
                      <a:pt x="3" y="14"/>
                      <a:pt x="17" y="38"/>
                      <a:pt x="51" y="3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A5991E9-672E-1642-8E83-58384677A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7318" y="8674976"/>
                <a:ext cx="269591" cy="38514"/>
              </a:xfrm>
              <a:custGeom>
                <a:avLst/>
                <a:gdLst>
                  <a:gd name="T0" fmla="*/ 0 w 62"/>
                  <a:gd name="T1" fmla="*/ 10 h 11"/>
                  <a:gd name="T2" fmla="*/ 61 w 62"/>
                  <a:gd name="T3" fmla="*/ 10 h 11"/>
                  <a:gd name="T4" fmla="*/ 61 w 62"/>
                  <a:gd name="T5" fmla="*/ 0 h 11"/>
                  <a:gd name="T6" fmla="*/ 0 w 62"/>
                  <a:gd name="T7" fmla="*/ 0 h 11"/>
                  <a:gd name="T8" fmla="*/ 0 w 62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1">
                    <a:moveTo>
                      <a:pt x="0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2D841E9-DDCE-C348-A24B-BD90A6DB5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680" y="8674976"/>
                <a:ext cx="269591" cy="38514"/>
              </a:xfrm>
              <a:custGeom>
                <a:avLst/>
                <a:gdLst>
                  <a:gd name="T0" fmla="*/ 61 w 62"/>
                  <a:gd name="T1" fmla="*/ 0 h 11"/>
                  <a:gd name="T2" fmla="*/ 0 w 62"/>
                  <a:gd name="T3" fmla="*/ 0 h 11"/>
                  <a:gd name="T4" fmla="*/ 0 w 62"/>
                  <a:gd name="T5" fmla="*/ 10 h 11"/>
                  <a:gd name="T6" fmla="*/ 61 w 62"/>
                  <a:gd name="T7" fmla="*/ 10 h 11"/>
                  <a:gd name="T8" fmla="*/ 61 w 6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1">
                    <a:moveTo>
                      <a:pt x="61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61" y="10"/>
                    </a:lnTo>
                    <a:lnTo>
                      <a:pt x="61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93638EBC-4A9F-5C4A-92BD-BA56F4C98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7318" y="8713488"/>
                <a:ext cx="269591" cy="250340"/>
              </a:xfrm>
              <a:custGeom>
                <a:avLst/>
                <a:gdLst>
                  <a:gd name="T0" fmla="*/ 0 w 62"/>
                  <a:gd name="T1" fmla="*/ 58 h 59"/>
                  <a:gd name="T2" fmla="*/ 0 w 62"/>
                  <a:gd name="T3" fmla="*/ 58 h 59"/>
                  <a:gd name="T4" fmla="*/ 41 w 62"/>
                  <a:gd name="T5" fmla="*/ 58 h 59"/>
                  <a:gd name="T6" fmla="*/ 61 w 62"/>
                  <a:gd name="T7" fmla="*/ 38 h 59"/>
                  <a:gd name="T8" fmla="*/ 61 w 62"/>
                  <a:gd name="T9" fmla="*/ 0 h 59"/>
                  <a:gd name="T10" fmla="*/ 0 w 62"/>
                  <a:gd name="T11" fmla="*/ 0 h 59"/>
                  <a:gd name="T12" fmla="*/ 0 w 62"/>
                  <a:gd name="T13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9">
                    <a:moveTo>
                      <a:pt x="0" y="58"/>
                    </a:moveTo>
                    <a:lnTo>
                      <a:pt x="0" y="58"/>
                    </a:lnTo>
                    <a:cubicBezTo>
                      <a:pt x="41" y="58"/>
                      <a:pt x="41" y="58"/>
                      <a:pt x="41" y="58"/>
                    </a:cubicBezTo>
                    <a:cubicBezTo>
                      <a:pt x="51" y="58"/>
                      <a:pt x="61" y="48"/>
                      <a:pt x="61" y="38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8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06B8898-39BC-9042-B0A5-2ABD2A4FC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680" y="8039519"/>
                <a:ext cx="1444227" cy="943560"/>
              </a:xfrm>
              <a:custGeom>
                <a:avLst/>
                <a:gdLst>
                  <a:gd name="T0" fmla="*/ 61 w 330"/>
                  <a:gd name="T1" fmla="*/ 122 h 215"/>
                  <a:gd name="T2" fmla="*/ 61 w 330"/>
                  <a:gd name="T3" fmla="*/ 122 h 215"/>
                  <a:gd name="T4" fmla="*/ 65 w 330"/>
                  <a:gd name="T5" fmla="*/ 116 h 215"/>
                  <a:gd name="T6" fmla="*/ 68 w 330"/>
                  <a:gd name="T7" fmla="*/ 122 h 215"/>
                  <a:gd name="T8" fmla="*/ 68 w 330"/>
                  <a:gd name="T9" fmla="*/ 146 h 215"/>
                  <a:gd name="T10" fmla="*/ 68 w 330"/>
                  <a:gd name="T11" fmla="*/ 214 h 215"/>
                  <a:gd name="T12" fmla="*/ 258 w 330"/>
                  <a:gd name="T13" fmla="*/ 214 h 215"/>
                  <a:gd name="T14" fmla="*/ 258 w 330"/>
                  <a:gd name="T15" fmla="*/ 146 h 215"/>
                  <a:gd name="T16" fmla="*/ 258 w 330"/>
                  <a:gd name="T17" fmla="*/ 122 h 215"/>
                  <a:gd name="T18" fmla="*/ 261 w 330"/>
                  <a:gd name="T19" fmla="*/ 116 h 215"/>
                  <a:gd name="T20" fmla="*/ 268 w 330"/>
                  <a:gd name="T21" fmla="*/ 122 h 215"/>
                  <a:gd name="T22" fmla="*/ 268 w 330"/>
                  <a:gd name="T23" fmla="*/ 146 h 215"/>
                  <a:gd name="T24" fmla="*/ 329 w 330"/>
                  <a:gd name="T25" fmla="*/ 146 h 215"/>
                  <a:gd name="T26" fmla="*/ 329 w 330"/>
                  <a:gd name="T27" fmla="*/ 106 h 215"/>
                  <a:gd name="T28" fmla="*/ 329 w 330"/>
                  <a:gd name="T29" fmla="*/ 92 h 215"/>
                  <a:gd name="T30" fmla="*/ 234 w 330"/>
                  <a:gd name="T31" fmla="*/ 7 h 215"/>
                  <a:gd name="T32" fmla="*/ 217 w 330"/>
                  <a:gd name="T33" fmla="*/ 0 h 215"/>
                  <a:gd name="T34" fmla="*/ 163 w 330"/>
                  <a:gd name="T35" fmla="*/ 38 h 215"/>
                  <a:gd name="T36" fmla="*/ 112 w 330"/>
                  <a:gd name="T37" fmla="*/ 0 h 215"/>
                  <a:gd name="T38" fmla="*/ 82 w 330"/>
                  <a:gd name="T39" fmla="*/ 7 h 215"/>
                  <a:gd name="T40" fmla="*/ 0 w 330"/>
                  <a:gd name="T41" fmla="*/ 92 h 215"/>
                  <a:gd name="T42" fmla="*/ 0 w 330"/>
                  <a:gd name="T43" fmla="*/ 106 h 215"/>
                  <a:gd name="T44" fmla="*/ 0 w 330"/>
                  <a:gd name="T45" fmla="*/ 146 h 215"/>
                  <a:gd name="T46" fmla="*/ 61 w 330"/>
                  <a:gd name="T47" fmla="*/ 146 h 215"/>
                  <a:gd name="T48" fmla="*/ 61 w 330"/>
                  <a:gd name="T49" fmla="*/ 12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0" h="215">
                    <a:moveTo>
                      <a:pt x="61" y="122"/>
                    </a:moveTo>
                    <a:lnTo>
                      <a:pt x="61" y="122"/>
                    </a:lnTo>
                    <a:cubicBezTo>
                      <a:pt x="61" y="119"/>
                      <a:pt x="61" y="116"/>
                      <a:pt x="65" y="116"/>
                    </a:cubicBezTo>
                    <a:cubicBezTo>
                      <a:pt x="68" y="116"/>
                      <a:pt x="68" y="119"/>
                      <a:pt x="68" y="122"/>
                    </a:cubicBezTo>
                    <a:cubicBezTo>
                      <a:pt x="68" y="146"/>
                      <a:pt x="68" y="146"/>
                      <a:pt x="68" y="146"/>
                    </a:cubicBezTo>
                    <a:cubicBezTo>
                      <a:pt x="68" y="214"/>
                      <a:pt x="68" y="214"/>
                      <a:pt x="68" y="214"/>
                    </a:cubicBezTo>
                    <a:cubicBezTo>
                      <a:pt x="258" y="214"/>
                      <a:pt x="258" y="214"/>
                      <a:pt x="258" y="214"/>
                    </a:cubicBezTo>
                    <a:cubicBezTo>
                      <a:pt x="258" y="146"/>
                      <a:pt x="258" y="146"/>
                      <a:pt x="258" y="146"/>
                    </a:cubicBezTo>
                    <a:cubicBezTo>
                      <a:pt x="258" y="122"/>
                      <a:pt x="258" y="122"/>
                      <a:pt x="258" y="122"/>
                    </a:cubicBezTo>
                    <a:cubicBezTo>
                      <a:pt x="258" y="119"/>
                      <a:pt x="258" y="116"/>
                      <a:pt x="261" y="116"/>
                    </a:cubicBezTo>
                    <a:cubicBezTo>
                      <a:pt x="265" y="116"/>
                      <a:pt x="268" y="119"/>
                      <a:pt x="268" y="122"/>
                    </a:cubicBezTo>
                    <a:cubicBezTo>
                      <a:pt x="268" y="146"/>
                      <a:pt x="268" y="146"/>
                      <a:pt x="268" y="146"/>
                    </a:cubicBezTo>
                    <a:cubicBezTo>
                      <a:pt x="329" y="146"/>
                      <a:pt x="329" y="146"/>
                      <a:pt x="329" y="146"/>
                    </a:cubicBezTo>
                    <a:cubicBezTo>
                      <a:pt x="329" y="106"/>
                      <a:pt x="329" y="106"/>
                      <a:pt x="329" y="106"/>
                    </a:cubicBezTo>
                    <a:cubicBezTo>
                      <a:pt x="329" y="92"/>
                      <a:pt x="329" y="92"/>
                      <a:pt x="329" y="92"/>
                    </a:cubicBezTo>
                    <a:cubicBezTo>
                      <a:pt x="329" y="38"/>
                      <a:pt x="312" y="24"/>
                      <a:pt x="234" y="7"/>
                    </a:cubicBezTo>
                    <a:cubicBezTo>
                      <a:pt x="227" y="4"/>
                      <a:pt x="220" y="4"/>
                      <a:pt x="217" y="0"/>
                    </a:cubicBezTo>
                    <a:cubicBezTo>
                      <a:pt x="210" y="17"/>
                      <a:pt x="197" y="38"/>
                      <a:pt x="163" y="38"/>
                    </a:cubicBezTo>
                    <a:cubicBezTo>
                      <a:pt x="129" y="38"/>
                      <a:pt x="115" y="14"/>
                      <a:pt x="112" y="0"/>
                    </a:cubicBezTo>
                    <a:cubicBezTo>
                      <a:pt x="102" y="4"/>
                      <a:pt x="92" y="4"/>
                      <a:pt x="82" y="7"/>
                    </a:cubicBezTo>
                    <a:cubicBezTo>
                      <a:pt x="14" y="24"/>
                      <a:pt x="0" y="38"/>
                      <a:pt x="0" y="92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61" y="146"/>
                      <a:pt x="61" y="146"/>
                      <a:pt x="61" y="146"/>
                    </a:cubicBezTo>
                    <a:lnTo>
                      <a:pt x="61" y="122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95F0D74-0497-8149-8D79-D5D2DA35B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680" y="8713488"/>
                <a:ext cx="269591" cy="250340"/>
              </a:xfrm>
              <a:custGeom>
                <a:avLst/>
                <a:gdLst>
                  <a:gd name="T0" fmla="*/ 61 w 62"/>
                  <a:gd name="T1" fmla="*/ 0 h 59"/>
                  <a:gd name="T2" fmla="*/ 61 w 62"/>
                  <a:gd name="T3" fmla="*/ 0 h 59"/>
                  <a:gd name="T4" fmla="*/ 0 w 62"/>
                  <a:gd name="T5" fmla="*/ 0 h 59"/>
                  <a:gd name="T6" fmla="*/ 0 w 62"/>
                  <a:gd name="T7" fmla="*/ 38 h 59"/>
                  <a:gd name="T8" fmla="*/ 21 w 62"/>
                  <a:gd name="T9" fmla="*/ 58 h 59"/>
                  <a:gd name="T10" fmla="*/ 61 w 62"/>
                  <a:gd name="T11" fmla="*/ 58 h 59"/>
                  <a:gd name="T12" fmla="*/ 61 w 62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9">
                    <a:moveTo>
                      <a:pt x="61" y="0"/>
                    </a:moveTo>
                    <a:lnTo>
                      <a:pt x="6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8"/>
                      <a:pt x="7" y="58"/>
                      <a:pt x="21" y="58"/>
                    </a:cubicBezTo>
                    <a:cubicBezTo>
                      <a:pt x="61" y="58"/>
                      <a:pt x="61" y="58"/>
                      <a:pt x="61" y="58"/>
                    </a:cubicBezTo>
                    <a:lnTo>
                      <a:pt x="61" y="0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7B985131-46C8-794E-8F82-B07EB9222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2270" y="6113875"/>
                <a:ext cx="38514" cy="423643"/>
              </a:xfrm>
              <a:custGeom>
                <a:avLst/>
                <a:gdLst>
                  <a:gd name="T0" fmla="*/ 4 w 8"/>
                  <a:gd name="T1" fmla="*/ 0 h 99"/>
                  <a:gd name="T2" fmla="*/ 4 w 8"/>
                  <a:gd name="T3" fmla="*/ 0 h 99"/>
                  <a:gd name="T4" fmla="*/ 0 w 8"/>
                  <a:gd name="T5" fmla="*/ 6 h 99"/>
                  <a:gd name="T6" fmla="*/ 0 w 8"/>
                  <a:gd name="T7" fmla="*/ 98 h 99"/>
                  <a:gd name="T8" fmla="*/ 7 w 8"/>
                  <a:gd name="T9" fmla="*/ 98 h 99"/>
                  <a:gd name="T10" fmla="*/ 7 w 8"/>
                  <a:gd name="T11" fmla="*/ 6 h 99"/>
                  <a:gd name="T12" fmla="*/ 4 w 8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9">
                    <a:moveTo>
                      <a:pt x="4" y="0"/>
                    </a:moveTo>
                    <a:lnTo>
                      <a:pt x="4" y="0"/>
                    </a:lnTo>
                    <a:cubicBezTo>
                      <a:pt x="0" y="0"/>
                      <a:pt x="0" y="3"/>
                      <a:pt x="0" y="6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3"/>
                      <a:pt x="7" y="0"/>
                      <a:pt x="4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C4B6B92C-0697-0440-803B-5EF735313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0784" y="4631122"/>
                <a:ext cx="770258" cy="847284"/>
              </a:xfrm>
              <a:custGeom>
                <a:avLst/>
                <a:gdLst>
                  <a:gd name="T0" fmla="*/ 102 w 178"/>
                  <a:gd name="T1" fmla="*/ 193 h 194"/>
                  <a:gd name="T2" fmla="*/ 102 w 178"/>
                  <a:gd name="T3" fmla="*/ 193 h 194"/>
                  <a:gd name="T4" fmla="*/ 82 w 178"/>
                  <a:gd name="T5" fmla="*/ 193 h 194"/>
                  <a:gd name="T6" fmla="*/ 14 w 178"/>
                  <a:gd name="T7" fmla="*/ 68 h 194"/>
                  <a:gd name="T8" fmla="*/ 72 w 178"/>
                  <a:gd name="T9" fmla="*/ 20 h 194"/>
                  <a:gd name="T10" fmla="*/ 143 w 178"/>
                  <a:gd name="T11" fmla="*/ 14 h 194"/>
                  <a:gd name="T12" fmla="*/ 170 w 178"/>
                  <a:gd name="T13" fmla="*/ 112 h 194"/>
                  <a:gd name="T14" fmla="*/ 102 w 178"/>
                  <a:gd name="T15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194">
                    <a:moveTo>
                      <a:pt x="102" y="193"/>
                    </a:moveTo>
                    <a:lnTo>
                      <a:pt x="102" y="193"/>
                    </a:lnTo>
                    <a:cubicBezTo>
                      <a:pt x="82" y="193"/>
                      <a:pt x="82" y="193"/>
                      <a:pt x="82" y="193"/>
                    </a:cubicBezTo>
                    <a:cubicBezTo>
                      <a:pt x="41" y="193"/>
                      <a:pt x="0" y="132"/>
                      <a:pt x="14" y="68"/>
                    </a:cubicBezTo>
                    <a:cubicBezTo>
                      <a:pt x="21" y="24"/>
                      <a:pt x="48" y="14"/>
                      <a:pt x="72" y="20"/>
                    </a:cubicBezTo>
                    <a:cubicBezTo>
                      <a:pt x="75" y="7"/>
                      <a:pt x="122" y="0"/>
                      <a:pt x="143" y="14"/>
                    </a:cubicBezTo>
                    <a:cubicBezTo>
                      <a:pt x="170" y="34"/>
                      <a:pt x="177" y="71"/>
                      <a:pt x="170" y="112"/>
                    </a:cubicBezTo>
                    <a:cubicBezTo>
                      <a:pt x="166" y="146"/>
                      <a:pt x="143" y="193"/>
                      <a:pt x="102" y="193"/>
                    </a:cubicBezTo>
                  </a:path>
                </a:pathLst>
              </a:custGeom>
              <a:solidFill>
                <a:srgbClr val="9370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309C2C3-E7B2-B44A-8420-3BBB4000A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6321" y="4862199"/>
                <a:ext cx="558431" cy="693232"/>
              </a:xfrm>
              <a:custGeom>
                <a:avLst/>
                <a:gdLst>
                  <a:gd name="T0" fmla="*/ 88 w 129"/>
                  <a:gd name="T1" fmla="*/ 0 h 160"/>
                  <a:gd name="T2" fmla="*/ 88 w 129"/>
                  <a:gd name="T3" fmla="*/ 0 h 160"/>
                  <a:gd name="T4" fmla="*/ 40 w 129"/>
                  <a:gd name="T5" fmla="*/ 0 h 160"/>
                  <a:gd name="T6" fmla="*/ 0 w 129"/>
                  <a:gd name="T7" fmla="*/ 44 h 160"/>
                  <a:gd name="T8" fmla="*/ 0 w 129"/>
                  <a:gd name="T9" fmla="*/ 88 h 160"/>
                  <a:gd name="T10" fmla="*/ 64 w 129"/>
                  <a:gd name="T11" fmla="*/ 159 h 160"/>
                  <a:gd name="T12" fmla="*/ 64 w 129"/>
                  <a:gd name="T13" fmla="*/ 159 h 160"/>
                  <a:gd name="T14" fmla="*/ 128 w 129"/>
                  <a:gd name="T15" fmla="*/ 88 h 160"/>
                  <a:gd name="T16" fmla="*/ 128 w 129"/>
                  <a:gd name="T17" fmla="*/ 44 h 160"/>
                  <a:gd name="T18" fmla="*/ 88 w 129"/>
                  <a:gd name="T1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60">
                    <a:moveTo>
                      <a:pt x="88" y="0"/>
                    </a:moveTo>
                    <a:lnTo>
                      <a:pt x="88" y="0"/>
                    </a:lnTo>
                    <a:cubicBezTo>
                      <a:pt x="40" y="0"/>
                      <a:pt x="40" y="0"/>
                      <a:pt x="40" y="0"/>
                    </a:cubicBezTo>
                    <a:cubicBezTo>
                      <a:pt x="16" y="0"/>
                      <a:pt x="0" y="20"/>
                      <a:pt x="0" y="44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25"/>
                      <a:pt x="27" y="159"/>
                      <a:pt x="64" y="159"/>
                    </a:cubicBezTo>
                    <a:lnTo>
                      <a:pt x="64" y="159"/>
                    </a:lnTo>
                    <a:cubicBezTo>
                      <a:pt x="101" y="159"/>
                      <a:pt x="128" y="125"/>
                      <a:pt x="128" y="88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28" y="20"/>
                      <a:pt x="111" y="0"/>
                      <a:pt x="88" y="0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0051A0AC-A196-404F-A650-B9040FED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7060" y="5382129"/>
                <a:ext cx="616206" cy="500668"/>
              </a:xfrm>
              <a:custGeom>
                <a:avLst/>
                <a:gdLst>
                  <a:gd name="T0" fmla="*/ 142 w 143"/>
                  <a:gd name="T1" fmla="*/ 91 h 116"/>
                  <a:gd name="T2" fmla="*/ 142 w 143"/>
                  <a:gd name="T3" fmla="*/ 91 h 116"/>
                  <a:gd name="T4" fmla="*/ 112 w 143"/>
                  <a:gd name="T5" fmla="*/ 0 h 116"/>
                  <a:gd name="T6" fmla="*/ 30 w 143"/>
                  <a:gd name="T7" fmla="*/ 0 h 116"/>
                  <a:gd name="T8" fmla="*/ 0 w 143"/>
                  <a:gd name="T9" fmla="*/ 91 h 116"/>
                  <a:gd name="T10" fmla="*/ 71 w 143"/>
                  <a:gd name="T11" fmla="*/ 115 h 116"/>
                  <a:gd name="T12" fmla="*/ 142 w 143"/>
                  <a:gd name="T13" fmla="*/ 9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116">
                    <a:moveTo>
                      <a:pt x="142" y="91"/>
                    </a:moveTo>
                    <a:lnTo>
                      <a:pt x="142" y="91"/>
                    </a:lnTo>
                    <a:cubicBezTo>
                      <a:pt x="98" y="88"/>
                      <a:pt x="112" y="0"/>
                      <a:pt x="11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44" y="88"/>
                      <a:pt x="0" y="91"/>
                    </a:cubicBezTo>
                    <a:cubicBezTo>
                      <a:pt x="7" y="105"/>
                      <a:pt x="37" y="115"/>
                      <a:pt x="71" y="115"/>
                    </a:cubicBezTo>
                    <a:cubicBezTo>
                      <a:pt x="105" y="111"/>
                      <a:pt x="135" y="105"/>
                      <a:pt x="142" y="91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A272F745-FD92-3D40-AADA-C288AFD43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9554" y="6113875"/>
                <a:ext cx="38514" cy="423643"/>
              </a:xfrm>
              <a:custGeom>
                <a:avLst/>
                <a:gdLst>
                  <a:gd name="T0" fmla="*/ 3 w 11"/>
                  <a:gd name="T1" fmla="*/ 0 h 99"/>
                  <a:gd name="T2" fmla="*/ 3 w 11"/>
                  <a:gd name="T3" fmla="*/ 0 h 99"/>
                  <a:gd name="T4" fmla="*/ 0 w 11"/>
                  <a:gd name="T5" fmla="*/ 6 h 99"/>
                  <a:gd name="T6" fmla="*/ 0 w 11"/>
                  <a:gd name="T7" fmla="*/ 98 h 99"/>
                  <a:gd name="T8" fmla="*/ 10 w 11"/>
                  <a:gd name="T9" fmla="*/ 98 h 99"/>
                  <a:gd name="T10" fmla="*/ 10 w 11"/>
                  <a:gd name="T11" fmla="*/ 6 h 99"/>
                  <a:gd name="T12" fmla="*/ 3 w 11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9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3"/>
                      <a:pt x="0" y="6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7" y="0"/>
                      <a:pt x="3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F4132E53-3A30-A947-9C80-104743C6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4086" y="5593945"/>
                <a:ext cx="462155" cy="192565"/>
              </a:xfrm>
              <a:custGeom>
                <a:avLst/>
                <a:gdLst>
                  <a:gd name="T0" fmla="*/ 51 w 106"/>
                  <a:gd name="T1" fmla="*/ 41 h 42"/>
                  <a:gd name="T2" fmla="*/ 51 w 106"/>
                  <a:gd name="T3" fmla="*/ 41 h 42"/>
                  <a:gd name="T4" fmla="*/ 105 w 106"/>
                  <a:gd name="T5" fmla="*/ 4 h 42"/>
                  <a:gd name="T6" fmla="*/ 92 w 106"/>
                  <a:gd name="T7" fmla="*/ 0 h 42"/>
                  <a:gd name="T8" fmla="*/ 51 w 106"/>
                  <a:gd name="T9" fmla="*/ 27 h 42"/>
                  <a:gd name="T10" fmla="*/ 10 w 106"/>
                  <a:gd name="T11" fmla="*/ 0 h 42"/>
                  <a:gd name="T12" fmla="*/ 0 w 106"/>
                  <a:gd name="T13" fmla="*/ 4 h 42"/>
                  <a:gd name="T14" fmla="*/ 51 w 106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42">
                    <a:moveTo>
                      <a:pt x="51" y="41"/>
                    </a:moveTo>
                    <a:lnTo>
                      <a:pt x="51" y="41"/>
                    </a:lnTo>
                    <a:cubicBezTo>
                      <a:pt x="85" y="41"/>
                      <a:pt x="98" y="17"/>
                      <a:pt x="105" y="4"/>
                    </a:cubicBezTo>
                    <a:cubicBezTo>
                      <a:pt x="98" y="0"/>
                      <a:pt x="92" y="0"/>
                      <a:pt x="92" y="0"/>
                    </a:cubicBezTo>
                    <a:cubicBezTo>
                      <a:pt x="92" y="0"/>
                      <a:pt x="81" y="27"/>
                      <a:pt x="51" y="27"/>
                    </a:cubicBezTo>
                    <a:cubicBezTo>
                      <a:pt x="17" y="24"/>
                      <a:pt x="10" y="0"/>
                      <a:pt x="10" y="0"/>
                    </a:cubicBezTo>
                    <a:cubicBezTo>
                      <a:pt x="10" y="0"/>
                      <a:pt x="3" y="0"/>
                      <a:pt x="0" y="4"/>
                    </a:cubicBezTo>
                    <a:cubicBezTo>
                      <a:pt x="3" y="14"/>
                      <a:pt x="17" y="41"/>
                      <a:pt x="51" y="4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0E91BC6E-889D-B749-B097-5C8D846E9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7318" y="6229413"/>
                <a:ext cx="269591" cy="57763"/>
              </a:xfrm>
              <a:custGeom>
                <a:avLst/>
                <a:gdLst>
                  <a:gd name="T0" fmla="*/ 0 w 62"/>
                  <a:gd name="T1" fmla="*/ 14 h 15"/>
                  <a:gd name="T2" fmla="*/ 61 w 62"/>
                  <a:gd name="T3" fmla="*/ 14 h 15"/>
                  <a:gd name="T4" fmla="*/ 61 w 62"/>
                  <a:gd name="T5" fmla="*/ 0 h 15"/>
                  <a:gd name="T6" fmla="*/ 0 w 62"/>
                  <a:gd name="T7" fmla="*/ 0 h 15"/>
                  <a:gd name="T8" fmla="*/ 0 w 62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">
                    <a:moveTo>
                      <a:pt x="0" y="14"/>
                    </a:moveTo>
                    <a:lnTo>
                      <a:pt x="61" y="14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0A9E68CE-1CC0-C344-8EFD-8E5EED741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680" y="6229413"/>
                <a:ext cx="269591" cy="57763"/>
              </a:xfrm>
              <a:custGeom>
                <a:avLst/>
                <a:gdLst>
                  <a:gd name="T0" fmla="*/ 61 w 62"/>
                  <a:gd name="T1" fmla="*/ 0 h 15"/>
                  <a:gd name="T2" fmla="*/ 0 w 62"/>
                  <a:gd name="T3" fmla="*/ 0 h 15"/>
                  <a:gd name="T4" fmla="*/ 0 w 62"/>
                  <a:gd name="T5" fmla="*/ 14 h 15"/>
                  <a:gd name="T6" fmla="*/ 61 w 62"/>
                  <a:gd name="T7" fmla="*/ 14 h 15"/>
                  <a:gd name="T8" fmla="*/ 61 w 62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">
                    <a:moveTo>
                      <a:pt x="61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61" y="14"/>
                    </a:lnTo>
                    <a:lnTo>
                      <a:pt x="61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ABCA055B-758E-1347-86E1-3B350528C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7318" y="6306438"/>
                <a:ext cx="269591" cy="231077"/>
              </a:xfrm>
              <a:custGeom>
                <a:avLst/>
                <a:gdLst>
                  <a:gd name="T0" fmla="*/ 0 w 62"/>
                  <a:gd name="T1" fmla="*/ 54 h 55"/>
                  <a:gd name="T2" fmla="*/ 0 w 62"/>
                  <a:gd name="T3" fmla="*/ 54 h 55"/>
                  <a:gd name="T4" fmla="*/ 41 w 62"/>
                  <a:gd name="T5" fmla="*/ 54 h 55"/>
                  <a:gd name="T6" fmla="*/ 61 w 62"/>
                  <a:gd name="T7" fmla="*/ 33 h 55"/>
                  <a:gd name="T8" fmla="*/ 61 w 62"/>
                  <a:gd name="T9" fmla="*/ 0 h 55"/>
                  <a:gd name="T10" fmla="*/ 0 w 62"/>
                  <a:gd name="T11" fmla="*/ 0 h 55"/>
                  <a:gd name="T12" fmla="*/ 0 w 62"/>
                  <a:gd name="T13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5">
                    <a:moveTo>
                      <a:pt x="0" y="54"/>
                    </a:moveTo>
                    <a:lnTo>
                      <a:pt x="0" y="54"/>
                    </a:lnTo>
                    <a:cubicBezTo>
                      <a:pt x="41" y="54"/>
                      <a:pt x="41" y="54"/>
                      <a:pt x="41" y="54"/>
                    </a:cubicBezTo>
                    <a:cubicBezTo>
                      <a:pt x="51" y="54"/>
                      <a:pt x="61" y="47"/>
                      <a:pt x="61" y="3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4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C6EF20E-59A4-084E-90A9-F5F958C34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680" y="5613206"/>
                <a:ext cx="1444227" cy="924309"/>
              </a:xfrm>
              <a:custGeom>
                <a:avLst/>
                <a:gdLst>
                  <a:gd name="T0" fmla="*/ 61 w 330"/>
                  <a:gd name="T1" fmla="*/ 118 h 211"/>
                  <a:gd name="T2" fmla="*/ 61 w 330"/>
                  <a:gd name="T3" fmla="*/ 118 h 211"/>
                  <a:gd name="T4" fmla="*/ 65 w 330"/>
                  <a:gd name="T5" fmla="*/ 112 h 211"/>
                  <a:gd name="T6" fmla="*/ 68 w 330"/>
                  <a:gd name="T7" fmla="*/ 118 h 211"/>
                  <a:gd name="T8" fmla="*/ 68 w 330"/>
                  <a:gd name="T9" fmla="*/ 142 h 211"/>
                  <a:gd name="T10" fmla="*/ 68 w 330"/>
                  <a:gd name="T11" fmla="*/ 210 h 211"/>
                  <a:gd name="T12" fmla="*/ 258 w 330"/>
                  <a:gd name="T13" fmla="*/ 210 h 211"/>
                  <a:gd name="T14" fmla="*/ 258 w 330"/>
                  <a:gd name="T15" fmla="*/ 142 h 211"/>
                  <a:gd name="T16" fmla="*/ 258 w 330"/>
                  <a:gd name="T17" fmla="*/ 118 h 211"/>
                  <a:gd name="T18" fmla="*/ 261 w 330"/>
                  <a:gd name="T19" fmla="*/ 112 h 211"/>
                  <a:gd name="T20" fmla="*/ 268 w 330"/>
                  <a:gd name="T21" fmla="*/ 118 h 211"/>
                  <a:gd name="T22" fmla="*/ 268 w 330"/>
                  <a:gd name="T23" fmla="*/ 142 h 211"/>
                  <a:gd name="T24" fmla="*/ 329 w 330"/>
                  <a:gd name="T25" fmla="*/ 142 h 211"/>
                  <a:gd name="T26" fmla="*/ 329 w 330"/>
                  <a:gd name="T27" fmla="*/ 101 h 211"/>
                  <a:gd name="T28" fmla="*/ 329 w 330"/>
                  <a:gd name="T29" fmla="*/ 91 h 211"/>
                  <a:gd name="T30" fmla="*/ 234 w 330"/>
                  <a:gd name="T31" fmla="*/ 3 h 211"/>
                  <a:gd name="T32" fmla="*/ 217 w 330"/>
                  <a:gd name="T33" fmla="*/ 0 h 211"/>
                  <a:gd name="T34" fmla="*/ 163 w 330"/>
                  <a:gd name="T35" fmla="*/ 37 h 211"/>
                  <a:gd name="T36" fmla="*/ 112 w 330"/>
                  <a:gd name="T37" fmla="*/ 0 h 211"/>
                  <a:gd name="T38" fmla="*/ 82 w 330"/>
                  <a:gd name="T39" fmla="*/ 7 h 211"/>
                  <a:gd name="T40" fmla="*/ 0 w 330"/>
                  <a:gd name="T41" fmla="*/ 91 h 211"/>
                  <a:gd name="T42" fmla="*/ 0 w 330"/>
                  <a:gd name="T43" fmla="*/ 101 h 211"/>
                  <a:gd name="T44" fmla="*/ 0 w 330"/>
                  <a:gd name="T45" fmla="*/ 142 h 211"/>
                  <a:gd name="T46" fmla="*/ 61 w 330"/>
                  <a:gd name="T47" fmla="*/ 142 h 211"/>
                  <a:gd name="T48" fmla="*/ 61 w 330"/>
                  <a:gd name="T49" fmla="*/ 118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0" h="211">
                    <a:moveTo>
                      <a:pt x="61" y="118"/>
                    </a:moveTo>
                    <a:lnTo>
                      <a:pt x="61" y="118"/>
                    </a:lnTo>
                    <a:cubicBezTo>
                      <a:pt x="61" y="115"/>
                      <a:pt x="61" y="112"/>
                      <a:pt x="65" y="112"/>
                    </a:cubicBezTo>
                    <a:cubicBezTo>
                      <a:pt x="68" y="112"/>
                      <a:pt x="68" y="115"/>
                      <a:pt x="68" y="118"/>
                    </a:cubicBezTo>
                    <a:cubicBezTo>
                      <a:pt x="68" y="142"/>
                      <a:pt x="68" y="142"/>
                      <a:pt x="68" y="142"/>
                    </a:cubicBezTo>
                    <a:cubicBezTo>
                      <a:pt x="68" y="210"/>
                      <a:pt x="68" y="210"/>
                      <a:pt x="68" y="210"/>
                    </a:cubicBezTo>
                    <a:cubicBezTo>
                      <a:pt x="258" y="210"/>
                      <a:pt x="258" y="210"/>
                      <a:pt x="258" y="210"/>
                    </a:cubicBezTo>
                    <a:cubicBezTo>
                      <a:pt x="258" y="142"/>
                      <a:pt x="258" y="142"/>
                      <a:pt x="258" y="142"/>
                    </a:cubicBezTo>
                    <a:cubicBezTo>
                      <a:pt x="258" y="118"/>
                      <a:pt x="258" y="118"/>
                      <a:pt x="258" y="118"/>
                    </a:cubicBezTo>
                    <a:cubicBezTo>
                      <a:pt x="258" y="115"/>
                      <a:pt x="258" y="112"/>
                      <a:pt x="261" y="112"/>
                    </a:cubicBezTo>
                    <a:cubicBezTo>
                      <a:pt x="265" y="112"/>
                      <a:pt x="268" y="115"/>
                      <a:pt x="268" y="118"/>
                    </a:cubicBezTo>
                    <a:cubicBezTo>
                      <a:pt x="268" y="142"/>
                      <a:pt x="268" y="142"/>
                      <a:pt x="268" y="142"/>
                    </a:cubicBezTo>
                    <a:cubicBezTo>
                      <a:pt x="329" y="142"/>
                      <a:pt x="329" y="142"/>
                      <a:pt x="329" y="142"/>
                    </a:cubicBezTo>
                    <a:cubicBezTo>
                      <a:pt x="329" y="101"/>
                      <a:pt x="329" y="101"/>
                      <a:pt x="329" y="101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9" y="34"/>
                      <a:pt x="312" y="20"/>
                      <a:pt x="234" y="3"/>
                    </a:cubicBezTo>
                    <a:cubicBezTo>
                      <a:pt x="227" y="0"/>
                      <a:pt x="220" y="0"/>
                      <a:pt x="217" y="0"/>
                    </a:cubicBezTo>
                    <a:cubicBezTo>
                      <a:pt x="210" y="13"/>
                      <a:pt x="197" y="37"/>
                      <a:pt x="163" y="37"/>
                    </a:cubicBezTo>
                    <a:cubicBezTo>
                      <a:pt x="129" y="37"/>
                      <a:pt x="115" y="10"/>
                      <a:pt x="112" y="0"/>
                    </a:cubicBezTo>
                    <a:cubicBezTo>
                      <a:pt x="102" y="0"/>
                      <a:pt x="92" y="3"/>
                      <a:pt x="82" y="7"/>
                    </a:cubicBezTo>
                    <a:cubicBezTo>
                      <a:pt x="14" y="20"/>
                      <a:pt x="0" y="34"/>
                      <a:pt x="0" y="9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61" y="142"/>
                      <a:pt x="61" y="142"/>
                      <a:pt x="61" y="142"/>
                    </a:cubicBezTo>
                    <a:lnTo>
                      <a:pt x="61" y="11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393154FE-19F8-744A-B7D4-60E4E0F6C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2680" y="6306438"/>
                <a:ext cx="269591" cy="231077"/>
              </a:xfrm>
              <a:custGeom>
                <a:avLst/>
                <a:gdLst>
                  <a:gd name="T0" fmla="*/ 61 w 62"/>
                  <a:gd name="T1" fmla="*/ 0 h 55"/>
                  <a:gd name="T2" fmla="*/ 61 w 62"/>
                  <a:gd name="T3" fmla="*/ 0 h 55"/>
                  <a:gd name="T4" fmla="*/ 0 w 62"/>
                  <a:gd name="T5" fmla="*/ 0 h 55"/>
                  <a:gd name="T6" fmla="*/ 0 w 62"/>
                  <a:gd name="T7" fmla="*/ 33 h 55"/>
                  <a:gd name="T8" fmla="*/ 21 w 62"/>
                  <a:gd name="T9" fmla="*/ 54 h 55"/>
                  <a:gd name="T10" fmla="*/ 61 w 62"/>
                  <a:gd name="T11" fmla="*/ 54 h 55"/>
                  <a:gd name="T12" fmla="*/ 61 w 62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5">
                    <a:moveTo>
                      <a:pt x="61" y="0"/>
                    </a:moveTo>
                    <a:lnTo>
                      <a:pt x="6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7"/>
                      <a:pt x="7" y="54"/>
                      <a:pt x="21" y="54"/>
                    </a:cubicBezTo>
                    <a:cubicBezTo>
                      <a:pt x="61" y="54"/>
                      <a:pt x="61" y="54"/>
                      <a:pt x="61" y="54"/>
                    </a:cubicBezTo>
                    <a:lnTo>
                      <a:pt x="61" y="0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1AC1B7E7-F858-5546-951F-80A9197E2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032" y="9021591"/>
                <a:ext cx="57763" cy="654720"/>
              </a:xfrm>
              <a:custGeom>
                <a:avLst/>
                <a:gdLst>
                  <a:gd name="T0" fmla="*/ 7 w 15"/>
                  <a:gd name="T1" fmla="*/ 0 h 150"/>
                  <a:gd name="T2" fmla="*/ 7 w 15"/>
                  <a:gd name="T3" fmla="*/ 0 h 150"/>
                  <a:gd name="T4" fmla="*/ 0 w 15"/>
                  <a:gd name="T5" fmla="*/ 10 h 150"/>
                  <a:gd name="T6" fmla="*/ 0 w 15"/>
                  <a:gd name="T7" fmla="*/ 149 h 150"/>
                  <a:gd name="T8" fmla="*/ 14 w 15"/>
                  <a:gd name="T9" fmla="*/ 149 h 150"/>
                  <a:gd name="T10" fmla="*/ 14 w 15"/>
                  <a:gd name="T11" fmla="*/ 10 h 150"/>
                  <a:gd name="T12" fmla="*/ 7 w 15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5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0"/>
                      <a:pt x="0" y="7"/>
                      <a:pt x="0" y="1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4" y="149"/>
                      <a:pt x="14" y="149"/>
                      <a:pt x="14" y="14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7"/>
                      <a:pt x="14" y="0"/>
                      <a:pt x="7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709F01D-FCA7-3847-85E2-5CB9D825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796" y="6768593"/>
                <a:ext cx="1174650" cy="1309438"/>
              </a:xfrm>
              <a:custGeom>
                <a:avLst/>
                <a:gdLst>
                  <a:gd name="T0" fmla="*/ 156 w 269"/>
                  <a:gd name="T1" fmla="*/ 297 h 298"/>
                  <a:gd name="T2" fmla="*/ 156 w 269"/>
                  <a:gd name="T3" fmla="*/ 297 h 298"/>
                  <a:gd name="T4" fmla="*/ 125 w 269"/>
                  <a:gd name="T5" fmla="*/ 297 h 298"/>
                  <a:gd name="T6" fmla="*/ 20 w 269"/>
                  <a:gd name="T7" fmla="*/ 102 h 298"/>
                  <a:gd name="T8" fmla="*/ 109 w 269"/>
                  <a:gd name="T9" fmla="*/ 34 h 298"/>
                  <a:gd name="T10" fmla="*/ 217 w 269"/>
                  <a:gd name="T11" fmla="*/ 20 h 298"/>
                  <a:gd name="T12" fmla="*/ 258 w 269"/>
                  <a:gd name="T13" fmla="*/ 172 h 298"/>
                  <a:gd name="T14" fmla="*/ 156 w 269"/>
                  <a:gd name="T15" fmla="*/ 297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9" h="298">
                    <a:moveTo>
                      <a:pt x="156" y="297"/>
                    </a:moveTo>
                    <a:lnTo>
                      <a:pt x="156" y="297"/>
                    </a:lnTo>
                    <a:cubicBezTo>
                      <a:pt x="125" y="297"/>
                      <a:pt x="125" y="297"/>
                      <a:pt x="125" y="297"/>
                    </a:cubicBezTo>
                    <a:cubicBezTo>
                      <a:pt x="64" y="297"/>
                      <a:pt x="0" y="202"/>
                      <a:pt x="20" y="102"/>
                    </a:cubicBezTo>
                    <a:cubicBezTo>
                      <a:pt x="31" y="37"/>
                      <a:pt x="75" y="20"/>
                      <a:pt x="109" y="34"/>
                    </a:cubicBezTo>
                    <a:cubicBezTo>
                      <a:pt x="115" y="10"/>
                      <a:pt x="186" y="0"/>
                      <a:pt x="217" y="20"/>
                    </a:cubicBezTo>
                    <a:cubicBezTo>
                      <a:pt x="261" y="51"/>
                      <a:pt x="268" y="109"/>
                      <a:pt x="258" y="172"/>
                    </a:cubicBezTo>
                    <a:cubicBezTo>
                      <a:pt x="251" y="219"/>
                      <a:pt x="217" y="297"/>
                      <a:pt x="156" y="297"/>
                    </a:cubicBezTo>
                  </a:path>
                </a:pathLst>
              </a:custGeom>
              <a:solidFill>
                <a:srgbClr val="9370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9966F477-2015-C14E-8AB1-FFA8DF60B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109" y="7115210"/>
                <a:ext cx="885797" cy="1059098"/>
              </a:xfrm>
              <a:custGeom>
                <a:avLst/>
                <a:gdLst>
                  <a:gd name="T0" fmla="*/ 136 w 205"/>
                  <a:gd name="T1" fmla="*/ 0 h 244"/>
                  <a:gd name="T2" fmla="*/ 136 w 205"/>
                  <a:gd name="T3" fmla="*/ 0 h 244"/>
                  <a:gd name="T4" fmla="*/ 68 w 205"/>
                  <a:gd name="T5" fmla="*/ 0 h 244"/>
                  <a:gd name="T6" fmla="*/ 0 w 205"/>
                  <a:gd name="T7" fmla="*/ 70 h 244"/>
                  <a:gd name="T8" fmla="*/ 0 w 205"/>
                  <a:gd name="T9" fmla="*/ 135 h 244"/>
                  <a:gd name="T10" fmla="*/ 102 w 205"/>
                  <a:gd name="T11" fmla="*/ 243 h 244"/>
                  <a:gd name="T12" fmla="*/ 102 w 205"/>
                  <a:gd name="T13" fmla="*/ 243 h 244"/>
                  <a:gd name="T14" fmla="*/ 204 w 205"/>
                  <a:gd name="T15" fmla="*/ 135 h 244"/>
                  <a:gd name="T16" fmla="*/ 204 w 205"/>
                  <a:gd name="T17" fmla="*/ 70 h 244"/>
                  <a:gd name="T18" fmla="*/ 136 w 205"/>
                  <a:gd name="T1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244">
                    <a:moveTo>
                      <a:pt x="136" y="0"/>
                    </a:moveTo>
                    <a:lnTo>
                      <a:pt x="136" y="0"/>
                    </a:lnTo>
                    <a:cubicBezTo>
                      <a:pt x="68" y="0"/>
                      <a:pt x="68" y="0"/>
                      <a:pt x="68" y="0"/>
                    </a:cubicBezTo>
                    <a:cubicBezTo>
                      <a:pt x="31" y="0"/>
                      <a:pt x="0" y="34"/>
                      <a:pt x="0" y="7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2"/>
                      <a:pt x="48" y="243"/>
                      <a:pt x="102" y="243"/>
                    </a:cubicBezTo>
                    <a:lnTo>
                      <a:pt x="102" y="243"/>
                    </a:lnTo>
                    <a:cubicBezTo>
                      <a:pt x="156" y="243"/>
                      <a:pt x="204" y="192"/>
                      <a:pt x="204" y="135"/>
                    </a:cubicBezTo>
                    <a:cubicBezTo>
                      <a:pt x="204" y="70"/>
                      <a:pt x="204" y="70"/>
                      <a:pt x="204" y="70"/>
                    </a:cubicBezTo>
                    <a:cubicBezTo>
                      <a:pt x="204" y="34"/>
                      <a:pt x="173" y="0"/>
                      <a:pt x="136" y="0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24DF4D6-1538-4649-B503-85F93B516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597" y="7904718"/>
                <a:ext cx="943560" cy="770258"/>
              </a:xfrm>
              <a:custGeom>
                <a:avLst/>
                <a:gdLst>
                  <a:gd name="T0" fmla="*/ 216 w 217"/>
                  <a:gd name="T1" fmla="*/ 139 h 177"/>
                  <a:gd name="T2" fmla="*/ 216 w 217"/>
                  <a:gd name="T3" fmla="*/ 139 h 177"/>
                  <a:gd name="T4" fmla="*/ 172 w 217"/>
                  <a:gd name="T5" fmla="*/ 0 h 177"/>
                  <a:gd name="T6" fmla="*/ 44 w 217"/>
                  <a:gd name="T7" fmla="*/ 0 h 177"/>
                  <a:gd name="T8" fmla="*/ 0 w 217"/>
                  <a:gd name="T9" fmla="*/ 139 h 177"/>
                  <a:gd name="T10" fmla="*/ 108 w 217"/>
                  <a:gd name="T11" fmla="*/ 173 h 177"/>
                  <a:gd name="T12" fmla="*/ 216 w 217"/>
                  <a:gd name="T13" fmla="*/ 13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177">
                    <a:moveTo>
                      <a:pt x="216" y="139"/>
                    </a:moveTo>
                    <a:lnTo>
                      <a:pt x="216" y="139"/>
                    </a:lnTo>
                    <a:cubicBezTo>
                      <a:pt x="149" y="136"/>
                      <a:pt x="172" y="0"/>
                      <a:pt x="1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67" y="136"/>
                      <a:pt x="0" y="139"/>
                    </a:cubicBezTo>
                    <a:cubicBezTo>
                      <a:pt x="10" y="159"/>
                      <a:pt x="57" y="176"/>
                      <a:pt x="108" y="173"/>
                    </a:cubicBezTo>
                    <a:cubicBezTo>
                      <a:pt x="162" y="173"/>
                      <a:pt x="206" y="159"/>
                      <a:pt x="216" y="139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734FD5BD-A7C3-A54E-A098-C0DD9782E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470" y="9021591"/>
                <a:ext cx="57763" cy="654720"/>
              </a:xfrm>
              <a:custGeom>
                <a:avLst/>
                <a:gdLst>
                  <a:gd name="T0" fmla="*/ 7 w 14"/>
                  <a:gd name="T1" fmla="*/ 0 h 150"/>
                  <a:gd name="T2" fmla="*/ 7 w 14"/>
                  <a:gd name="T3" fmla="*/ 0 h 150"/>
                  <a:gd name="T4" fmla="*/ 0 w 14"/>
                  <a:gd name="T5" fmla="*/ 10 h 150"/>
                  <a:gd name="T6" fmla="*/ 0 w 14"/>
                  <a:gd name="T7" fmla="*/ 149 h 150"/>
                  <a:gd name="T8" fmla="*/ 13 w 14"/>
                  <a:gd name="T9" fmla="*/ 149 h 150"/>
                  <a:gd name="T10" fmla="*/ 13 w 14"/>
                  <a:gd name="T11" fmla="*/ 10 h 150"/>
                  <a:gd name="T12" fmla="*/ 7 w 14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5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0"/>
                      <a:pt x="0" y="7"/>
                      <a:pt x="0" y="1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7"/>
                      <a:pt x="13" y="0"/>
                      <a:pt x="7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829569E4-583D-4F4E-9A82-1332296DD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385" y="8251333"/>
                <a:ext cx="693232" cy="250340"/>
              </a:xfrm>
              <a:custGeom>
                <a:avLst/>
                <a:gdLst>
                  <a:gd name="T0" fmla="*/ 81 w 160"/>
                  <a:gd name="T1" fmla="*/ 58 h 59"/>
                  <a:gd name="T2" fmla="*/ 81 w 160"/>
                  <a:gd name="T3" fmla="*/ 58 h 59"/>
                  <a:gd name="T4" fmla="*/ 159 w 160"/>
                  <a:gd name="T5" fmla="*/ 3 h 59"/>
                  <a:gd name="T6" fmla="*/ 139 w 160"/>
                  <a:gd name="T7" fmla="*/ 0 h 59"/>
                  <a:gd name="T8" fmla="*/ 81 w 160"/>
                  <a:gd name="T9" fmla="*/ 37 h 59"/>
                  <a:gd name="T10" fmla="*/ 17 w 160"/>
                  <a:gd name="T11" fmla="*/ 0 h 59"/>
                  <a:gd name="T12" fmla="*/ 0 w 160"/>
                  <a:gd name="T13" fmla="*/ 3 h 59"/>
                  <a:gd name="T14" fmla="*/ 81 w 160"/>
                  <a:gd name="T15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59">
                    <a:moveTo>
                      <a:pt x="81" y="58"/>
                    </a:moveTo>
                    <a:lnTo>
                      <a:pt x="81" y="58"/>
                    </a:lnTo>
                    <a:cubicBezTo>
                      <a:pt x="132" y="58"/>
                      <a:pt x="153" y="24"/>
                      <a:pt x="159" y="3"/>
                    </a:cubicBezTo>
                    <a:cubicBezTo>
                      <a:pt x="149" y="0"/>
                      <a:pt x="139" y="0"/>
                      <a:pt x="139" y="0"/>
                    </a:cubicBezTo>
                    <a:cubicBezTo>
                      <a:pt x="139" y="0"/>
                      <a:pt x="125" y="41"/>
                      <a:pt x="81" y="37"/>
                    </a:cubicBezTo>
                    <a:cubicBezTo>
                      <a:pt x="24" y="37"/>
                      <a:pt x="17" y="0"/>
                      <a:pt x="17" y="0"/>
                    </a:cubicBezTo>
                    <a:cubicBezTo>
                      <a:pt x="17" y="0"/>
                      <a:pt x="7" y="0"/>
                      <a:pt x="0" y="3"/>
                    </a:cubicBezTo>
                    <a:cubicBezTo>
                      <a:pt x="3" y="20"/>
                      <a:pt x="24" y="58"/>
                      <a:pt x="81" y="58"/>
                    </a:cubicBezTo>
                  </a:path>
                </a:pathLst>
              </a:custGeom>
              <a:solidFill>
                <a:srgbClr val="F992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4D613CFC-C89A-4444-8E63-3564C1BBA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2234" y="9233418"/>
                <a:ext cx="423643" cy="77026"/>
              </a:xfrm>
              <a:custGeom>
                <a:avLst/>
                <a:gdLst>
                  <a:gd name="T0" fmla="*/ 0 w 96"/>
                  <a:gd name="T1" fmla="*/ 17 h 18"/>
                  <a:gd name="T2" fmla="*/ 95 w 96"/>
                  <a:gd name="T3" fmla="*/ 17 h 18"/>
                  <a:gd name="T4" fmla="*/ 95 w 96"/>
                  <a:gd name="T5" fmla="*/ 0 h 18"/>
                  <a:gd name="T6" fmla="*/ 0 w 96"/>
                  <a:gd name="T7" fmla="*/ 0 h 18"/>
                  <a:gd name="T8" fmla="*/ 0 w 9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8">
                    <a:moveTo>
                      <a:pt x="0" y="17"/>
                    </a:moveTo>
                    <a:lnTo>
                      <a:pt x="95" y="17"/>
                    </a:lnTo>
                    <a:lnTo>
                      <a:pt x="95" y="0"/>
                    </a:lnTo>
                    <a:lnTo>
                      <a:pt x="0" y="0"/>
                    </a:lnTo>
                    <a:lnTo>
                      <a:pt x="0" y="1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CAB0D61-0A51-5C49-A7C4-0719EDD1D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390" y="9233418"/>
                <a:ext cx="423643" cy="77026"/>
              </a:xfrm>
              <a:custGeom>
                <a:avLst/>
                <a:gdLst>
                  <a:gd name="T0" fmla="*/ 95 w 96"/>
                  <a:gd name="T1" fmla="*/ 0 h 18"/>
                  <a:gd name="T2" fmla="*/ 0 w 96"/>
                  <a:gd name="T3" fmla="*/ 0 h 18"/>
                  <a:gd name="T4" fmla="*/ 0 w 96"/>
                  <a:gd name="T5" fmla="*/ 17 h 18"/>
                  <a:gd name="T6" fmla="*/ 95 w 96"/>
                  <a:gd name="T7" fmla="*/ 17 h 18"/>
                  <a:gd name="T8" fmla="*/ 95 w 9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8">
                    <a:moveTo>
                      <a:pt x="95" y="0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95" y="17"/>
                    </a:lnTo>
                    <a:lnTo>
                      <a:pt x="95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8885A02A-3677-2744-BB9E-D717F0142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2234" y="9291182"/>
                <a:ext cx="423643" cy="365878"/>
              </a:xfrm>
              <a:custGeom>
                <a:avLst/>
                <a:gdLst>
                  <a:gd name="T0" fmla="*/ 0 w 96"/>
                  <a:gd name="T1" fmla="*/ 84 h 85"/>
                  <a:gd name="T2" fmla="*/ 0 w 96"/>
                  <a:gd name="T3" fmla="*/ 84 h 85"/>
                  <a:gd name="T4" fmla="*/ 61 w 96"/>
                  <a:gd name="T5" fmla="*/ 84 h 85"/>
                  <a:gd name="T6" fmla="*/ 95 w 96"/>
                  <a:gd name="T7" fmla="*/ 54 h 85"/>
                  <a:gd name="T8" fmla="*/ 95 w 96"/>
                  <a:gd name="T9" fmla="*/ 0 h 85"/>
                  <a:gd name="T10" fmla="*/ 0 w 96"/>
                  <a:gd name="T11" fmla="*/ 0 h 85"/>
                  <a:gd name="T12" fmla="*/ 0 w 96"/>
                  <a:gd name="T13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85">
                    <a:moveTo>
                      <a:pt x="0" y="84"/>
                    </a:moveTo>
                    <a:lnTo>
                      <a:pt x="0" y="84"/>
                    </a:lnTo>
                    <a:cubicBezTo>
                      <a:pt x="61" y="84"/>
                      <a:pt x="61" y="84"/>
                      <a:pt x="61" y="84"/>
                    </a:cubicBezTo>
                    <a:cubicBezTo>
                      <a:pt x="78" y="84"/>
                      <a:pt x="95" y="71"/>
                      <a:pt x="95" y="5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4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CF2A1737-6DA7-DE4B-81EE-21A740A1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390" y="8251333"/>
                <a:ext cx="2214485" cy="1405727"/>
              </a:xfrm>
              <a:custGeom>
                <a:avLst/>
                <a:gdLst>
                  <a:gd name="T0" fmla="*/ 95 w 506"/>
                  <a:gd name="T1" fmla="*/ 183 h 323"/>
                  <a:gd name="T2" fmla="*/ 95 w 506"/>
                  <a:gd name="T3" fmla="*/ 183 h 323"/>
                  <a:gd name="T4" fmla="*/ 102 w 506"/>
                  <a:gd name="T5" fmla="*/ 173 h 323"/>
                  <a:gd name="T6" fmla="*/ 109 w 506"/>
                  <a:gd name="T7" fmla="*/ 183 h 323"/>
                  <a:gd name="T8" fmla="*/ 109 w 506"/>
                  <a:gd name="T9" fmla="*/ 221 h 323"/>
                  <a:gd name="T10" fmla="*/ 109 w 506"/>
                  <a:gd name="T11" fmla="*/ 322 h 323"/>
                  <a:gd name="T12" fmla="*/ 397 w 506"/>
                  <a:gd name="T13" fmla="*/ 322 h 323"/>
                  <a:gd name="T14" fmla="*/ 397 w 506"/>
                  <a:gd name="T15" fmla="*/ 221 h 323"/>
                  <a:gd name="T16" fmla="*/ 397 w 506"/>
                  <a:gd name="T17" fmla="*/ 183 h 323"/>
                  <a:gd name="T18" fmla="*/ 404 w 506"/>
                  <a:gd name="T19" fmla="*/ 173 h 323"/>
                  <a:gd name="T20" fmla="*/ 410 w 506"/>
                  <a:gd name="T21" fmla="*/ 183 h 323"/>
                  <a:gd name="T22" fmla="*/ 410 w 506"/>
                  <a:gd name="T23" fmla="*/ 221 h 323"/>
                  <a:gd name="T24" fmla="*/ 505 w 506"/>
                  <a:gd name="T25" fmla="*/ 221 h 323"/>
                  <a:gd name="T26" fmla="*/ 505 w 506"/>
                  <a:gd name="T27" fmla="*/ 156 h 323"/>
                  <a:gd name="T28" fmla="*/ 505 w 506"/>
                  <a:gd name="T29" fmla="*/ 139 h 323"/>
                  <a:gd name="T30" fmla="*/ 359 w 506"/>
                  <a:gd name="T31" fmla="*/ 7 h 323"/>
                  <a:gd name="T32" fmla="*/ 332 w 506"/>
                  <a:gd name="T33" fmla="*/ 0 h 323"/>
                  <a:gd name="T34" fmla="*/ 254 w 506"/>
                  <a:gd name="T35" fmla="*/ 55 h 323"/>
                  <a:gd name="T36" fmla="*/ 173 w 506"/>
                  <a:gd name="T37" fmla="*/ 0 h 323"/>
                  <a:gd name="T38" fmla="*/ 126 w 506"/>
                  <a:gd name="T39" fmla="*/ 10 h 323"/>
                  <a:gd name="T40" fmla="*/ 0 w 506"/>
                  <a:gd name="T41" fmla="*/ 139 h 323"/>
                  <a:gd name="T42" fmla="*/ 0 w 506"/>
                  <a:gd name="T43" fmla="*/ 156 h 323"/>
                  <a:gd name="T44" fmla="*/ 0 w 506"/>
                  <a:gd name="T45" fmla="*/ 221 h 323"/>
                  <a:gd name="T46" fmla="*/ 95 w 506"/>
                  <a:gd name="T47" fmla="*/ 221 h 323"/>
                  <a:gd name="T48" fmla="*/ 95 w 506"/>
                  <a:gd name="T49" fmla="*/ 183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6" h="323">
                    <a:moveTo>
                      <a:pt x="95" y="183"/>
                    </a:moveTo>
                    <a:lnTo>
                      <a:pt x="95" y="183"/>
                    </a:lnTo>
                    <a:cubicBezTo>
                      <a:pt x="95" y="180"/>
                      <a:pt x="95" y="173"/>
                      <a:pt x="102" y="173"/>
                    </a:cubicBezTo>
                    <a:cubicBezTo>
                      <a:pt x="109" y="173"/>
                      <a:pt x="109" y="180"/>
                      <a:pt x="109" y="183"/>
                    </a:cubicBezTo>
                    <a:cubicBezTo>
                      <a:pt x="109" y="221"/>
                      <a:pt x="109" y="221"/>
                      <a:pt x="109" y="221"/>
                    </a:cubicBezTo>
                    <a:cubicBezTo>
                      <a:pt x="109" y="322"/>
                      <a:pt x="109" y="322"/>
                      <a:pt x="109" y="322"/>
                    </a:cubicBezTo>
                    <a:cubicBezTo>
                      <a:pt x="397" y="322"/>
                      <a:pt x="397" y="322"/>
                      <a:pt x="397" y="322"/>
                    </a:cubicBezTo>
                    <a:cubicBezTo>
                      <a:pt x="397" y="221"/>
                      <a:pt x="397" y="221"/>
                      <a:pt x="397" y="221"/>
                    </a:cubicBezTo>
                    <a:cubicBezTo>
                      <a:pt x="397" y="183"/>
                      <a:pt x="397" y="183"/>
                      <a:pt x="397" y="183"/>
                    </a:cubicBezTo>
                    <a:cubicBezTo>
                      <a:pt x="397" y="180"/>
                      <a:pt x="397" y="173"/>
                      <a:pt x="404" y="173"/>
                    </a:cubicBezTo>
                    <a:cubicBezTo>
                      <a:pt x="410" y="173"/>
                      <a:pt x="410" y="180"/>
                      <a:pt x="410" y="183"/>
                    </a:cubicBezTo>
                    <a:cubicBezTo>
                      <a:pt x="410" y="221"/>
                      <a:pt x="410" y="221"/>
                      <a:pt x="410" y="221"/>
                    </a:cubicBezTo>
                    <a:cubicBezTo>
                      <a:pt x="505" y="221"/>
                      <a:pt x="505" y="221"/>
                      <a:pt x="505" y="221"/>
                    </a:cubicBezTo>
                    <a:cubicBezTo>
                      <a:pt x="505" y="156"/>
                      <a:pt x="505" y="156"/>
                      <a:pt x="505" y="156"/>
                    </a:cubicBezTo>
                    <a:cubicBezTo>
                      <a:pt x="505" y="139"/>
                      <a:pt x="505" y="139"/>
                      <a:pt x="505" y="139"/>
                    </a:cubicBezTo>
                    <a:cubicBezTo>
                      <a:pt x="505" y="51"/>
                      <a:pt x="481" y="34"/>
                      <a:pt x="359" y="7"/>
                    </a:cubicBezTo>
                    <a:cubicBezTo>
                      <a:pt x="349" y="4"/>
                      <a:pt x="339" y="0"/>
                      <a:pt x="332" y="0"/>
                    </a:cubicBezTo>
                    <a:cubicBezTo>
                      <a:pt x="326" y="21"/>
                      <a:pt x="305" y="55"/>
                      <a:pt x="254" y="55"/>
                    </a:cubicBezTo>
                    <a:cubicBezTo>
                      <a:pt x="197" y="55"/>
                      <a:pt x="176" y="17"/>
                      <a:pt x="173" y="0"/>
                    </a:cubicBezTo>
                    <a:cubicBezTo>
                      <a:pt x="160" y="4"/>
                      <a:pt x="143" y="7"/>
                      <a:pt x="126" y="10"/>
                    </a:cubicBezTo>
                    <a:cubicBezTo>
                      <a:pt x="24" y="34"/>
                      <a:pt x="0" y="51"/>
                      <a:pt x="0" y="13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95" y="221"/>
                      <a:pt x="95" y="221"/>
                      <a:pt x="95" y="221"/>
                    </a:cubicBezTo>
                    <a:lnTo>
                      <a:pt x="95" y="18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8D47D4A3-3DDA-7947-8407-53A3B94C5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390" y="9291182"/>
                <a:ext cx="423643" cy="365878"/>
              </a:xfrm>
              <a:custGeom>
                <a:avLst/>
                <a:gdLst>
                  <a:gd name="T0" fmla="*/ 95 w 96"/>
                  <a:gd name="T1" fmla="*/ 0 h 85"/>
                  <a:gd name="T2" fmla="*/ 95 w 96"/>
                  <a:gd name="T3" fmla="*/ 0 h 85"/>
                  <a:gd name="T4" fmla="*/ 0 w 96"/>
                  <a:gd name="T5" fmla="*/ 0 h 85"/>
                  <a:gd name="T6" fmla="*/ 0 w 96"/>
                  <a:gd name="T7" fmla="*/ 54 h 85"/>
                  <a:gd name="T8" fmla="*/ 34 w 96"/>
                  <a:gd name="T9" fmla="*/ 84 h 85"/>
                  <a:gd name="T10" fmla="*/ 95 w 96"/>
                  <a:gd name="T11" fmla="*/ 84 h 85"/>
                  <a:gd name="T12" fmla="*/ 95 w 96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85">
                    <a:moveTo>
                      <a:pt x="95" y="0"/>
                    </a:moveTo>
                    <a:lnTo>
                      <a:pt x="95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1"/>
                      <a:pt x="17" y="84"/>
                      <a:pt x="34" y="84"/>
                    </a:cubicBezTo>
                    <a:cubicBezTo>
                      <a:pt x="95" y="84"/>
                      <a:pt x="95" y="84"/>
                      <a:pt x="95" y="84"/>
                    </a:cubicBezTo>
                    <a:lnTo>
                      <a:pt x="95" y="0"/>
                    </a:ln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4602E6E5-1E70-4A4C-9436-CF905EF81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109" y="7731416"/>
                <a:ext cx="962823" cy="924309"/>
              </a:xfrm>
              <a:custGeom>
                <a:avLst/>
                <a:gdLst>
                  <a:gd name="T0" fmla="*/ 0 w 222"/>
                  <a:gd name="T1" fmla="*/ 166 h 211"/>
                  <a:gd name="T2" fmla="*/ 0 w 222"/>
                  <a:gd name="T3" fmla="*/ 166 h 211"/>
                  <a:gd name="T4" fmla="*/ 88 w 222"/>
                  <a:gd name="T5" fmla="*/ 0 h 211"/>
                  <a:gd name="T6" fmla="*/ 221 w 222"/>
                  <a:gd name="T7" fmla="*/ 190 h 211"/>
                  <a:gd name="T8" fmla="*/ 105 w 222"/>
                  <a:gd name="T9" fmla="*/ 193 h 211"/>
                  <a:gd name="T10" fmla="*/ 34 w 222"/>
                  <a:gd name="T11" fmla="*/ 193 h 211"/>
                  <a:gd name="T12" fmla="*/ 0 w 222"/>
                  <a:gd name="T13" fmla="*/ 16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211">
                    <a:moveTo>
                      <a:pt x="0" y="166"/>
                    </a:moveTo>
                    <a:lnTo>
                      <a:pt x="0" y="166"/>
                    </a:lnTo>
                    <a:cubicBezTo>
                      <a:pt x="0" y="166"/>
                      <a:pt x="21" y="0"/>
                      <a:pt x="88" y="0"/>
                    </a:cubicBezTo>
                    <a:cubicBezTo>
                      <a:pt x="156" y="0"/>
                      <a:pt x="221" y="149"/>
                      <a:pt x="221" y="190"/>
                    </a:cubicBezTo>
                    <a:cubicBezTo>
                      <a:pt x="183" y="210"/>
                      <a:pt x="133" y="197"/>
                      <a:pt x="105" y="193"/>
                    </a:cubicBezTo>
                    <a:cubicBezTo>
                      <a:pt x="78" y="193"/>
                      <a:pt x="34" y="193"/>
                      <a:pt x="34" y="193"/>
                    </a:cubicBezTo>
                    <a:lnTo>
                      <a:pt x="0" y="166"/>
                    </a:lnTo>
                  </a:path>
                </a:pathLst>
              </a:custGeom>
              <a:solidFill>
                <a:srgbClr val="F4F0E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8DD060F7-5B89-8A4A-9E3C-65B643DD6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877" y="7904718"/>
                <a:ext cx="1270926" cy="1906394"/>
              </a:xfrm>
              <a:custGeom>
                <a:avLst/>
                <a:gdLst>
                  <a:gd name="T0" fmla="*/ 258 w 290"/>
                  <a:gd name="T1" fmla="*/ 14 h 435"/>
                  <a:gd name="T2" fmla="*/ 258 w 290"/>
                  <a:gd name="T3" fmla="*/ 14 h 435"/>
                  <a:gd name="T4" fmla="*/ 258 w 290"/>
                  <a:gd name="T5" fmla="*/ 14 h 435"/>
                  <a:gd name="T6" fmla="*/ 183 w 290"/>
                  <a:gd name="T7" fmla="*/ 44 h 435"/>
                  <a:gd name="T8" fmla="*/ 17 w 290"/>
                  <a:gd name="T9" fmla="*/ 342 h 435"/>
                  <a:gd name="T10" fmla="*/ 34 w 290"/>
                  <a:gd name="T11" fmla="*/ 420 h 435"/>
                  <a:gd name="T12" fmla="*/ 34 w 290"/>
                  <a:gd name="T13" fmla="*/ 420 h 435"/>
                  <a:gd name="T14" fmla="*/ 106 w 290"/>
                  <a:gd name="T15" fmla="*/ 393 h 435"/>
                  <a:gd name="T16" fmla="*/ 272 w 290"/>
                  <a:gd name="T17" fmla="*/ 91 h 435"/>
                  <a:gd name="T18" fmla="*/ 258 w 290"/>
                  <a:gd name="T19" fmla="*/ 14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435">
                    <a:moveTo>
                      <a:pt x="258" y="14"/>
                    </a:moveTo>
                    <a:lnTo>
                      <a:pt x="258" y="14"/>
                    </a:lnTo>
                    <a:lnTo>
                      <a:pt x="258" y="14"/>
                    </a:lnTo>
                    <a:cubicBezTo>
                      <a:pt x="234" y="0"/>
                      <a:pt x="200" y="14"/>
                      <a:pt x="183" y="44"/>
                    </a:cubicBezTo>
                    <a:cubicBezTo>
                      <a:pt x="17" y="342"/>
                      <a:pt x="17" y="342"/>
                      <a:pt x="17" y="342"/>
                    </a:cubicBezTo>
                    <a:cubicBezTo>
                      <a:pt x="0" y="373"/>
                      <a:pt x="7" y="407"/>
                      <a:pt x="34" y="420"/>
                    </a:cubicBezTo>
                    <a:lnTo>
                      <a:pt x="34" y="420"/>
                    </a:lnTo>
                    <a:cubicBezTo>
                      <a:pt x="58" y="434"/>
                      <a:pt x="92" y="420"/>
                      <a:pt x="106" y="393"/>
                    </a:cubicBezTo>
                    <a:cubicBezTo>
                      <a:pt x="272" y="91"/>
                      <a:pt x="272" y="91"/>
                      <a:pt x="272" y="91"/>
                    </a:cubicBezTo>
                    <a:cubicBezTo>
                      <a:pt x="289" y="64"/>
                      <a:pt x="282" y="27"/>
                      <a:pt x="258" y="14"/>
                    </a:cubicBezTo>
                  </a:path>
                </a:pathLst>
              </a:custGeom>
              <a:solidFill>
                <a:srgbClr val="EDB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4178AD6-2108-8643-A35C-2C8D6A50F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5851" y="7808442"/>
                <a:ext cx="616206" cy="192565"/>
              </a:xfrm>
              <a:custGeom>
                <a:avLst/>
                <a:gdLst>
                  <a:gd name="T0" fmla="*/ 0 w 140"/>
                  <a:gd name="T1" fmla="*/ 4 h 42"/>
                  <a:gd name="T2" fmla="*/ 0 w 140"/>
                  <a:gd name="T3" fmla="*/ 4 h 42"/>
                  <a:gd name="T4" fmla="*/ 37 w 140"/>
                  <a:gd name="T5" fmla="*/ 4 h 42"/>
                  <a:gd name="T6" fmla="*/ 71 w 140"/>
                  <a:gd name="T7" fmla="*/ 14 h 42"/>
                  <a:gd name="T8" fmla="*/ 105 w 140"/>
                  <a:gd name="T9" fmla="*/ 24 h 42"/>
                  <a:gd name="T10" fmla="*/ 139 w 140"/>
                  <a:gd name="T11" fmla="*/ 38 h 42"/>
                  <a:gd name="T12" fmla="*/ 139 w 140"/>
                  <a:gd name="T13" fmla="*/ 41 h 42"/>
                  <a:gd name="T14" fmla="*/ 102 w 140"/>
                  <a:gd name="T15" fmla="*/ 34 h 42"/>
                  <a:gd name="T16" fmla="*/ 68 w 140"/>
                  <a:gd name="T17" fmla="*/ 31 h 42"/>
                  <a:gd name="T18" fmla="*/ 34 w 140"/>
                  <a:gd name="T19" fmla="*/ 24 h 42"/>
                  <a:gd name="T20" fmla="*/ 0 w 140"/>
                  <a:gd name="T21" fmla="*/ 7 h 42"/>
                  <a:gd name="T22" fmla="*/ 0 w 140"/>
                  <a:gd name="T23" fmla="*/ 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42">
                    <a:moveTo>
                      <a:pt x="0" y="4"/>
                    </a:moveTo>
                    <a:lnTo>
                      <a:pt x="0" y="4"/>
                    </a:lnTo>
                    <a:cubicBezTo>
                      <a:pt x="14" y="0"/>
                      <a:pt x="24" y="4"/>
                      <a:pt x="37" y="4"/>
                    </a:cubicBezTo>
                    <a:cubicBezTo>
                      <a:pt x="48" y="7"/>
                      <a:pt x="61" y="10"/>
                      <a:pt x="71" y="14"/>
                    </a:cubicBezTo>
                    <a:cubicBezTo>
                      <a:pt x="82" y="17"/>
                      <a:pt x="95" y="21"/>
                      <a:pt x="105" y="24"/>
                    </a:cubicBezTo>
                    <a:cubicBezTo>
                      <a:pt x="115" y="31"/>
                      <a:pt x="129" y="34"/>
                      <a:pt x="139" y="38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26" y="38"/>
                      <a:pt x="115" y="38"/>
                      <a:pt x="102" y="34"/>
                    </a:cubicBezTo>
                    <a:cubicBezTo>
                      <a:pt x="92" y="34"/>
                      <a:pt x="78" y="31"/>
                      <a:pt x="68" y="31"/>
                    </a:cubicBezTo>
                    <a:cubicBezTo>
                      <a:pt x="54" y="27"/>
                      <a:pt x="44" y="27"/>
                      <a:pt x="34" y="24"/>
                    </a:cubicBezTo>
                    <a:cubicBezTo>
                      <a:pt x="20" y="21"/>
                      <a:pt x="10" y="14"/>
                      <a:pt x="0" y="7"/>
                    </a:cubicBezTo>
                    <a:lnTo>
                      <a:pt x="0" y="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6EE7240-0677-6C4D-BEC8-8B96C5E39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693" y="7596615"/>
                <a:ext cx="327366" cy="308103"/>
              </a:xfrm>
              <a:custGeom>
                <a:avLst/>
                <a:gdLst>
                  <a:gd name="T0" fmla="*/ 3 w 75"/>
                  <a:gd name="T1" fmla="*/ 0 h 72"/>
                  <a:gd name="T2" fmla="*/ 3 w 75"/>
                  <a:gd name="T3" fmla="*/ 0 h 72"/>
                  <a:gd name="T4" fmla="*/ 24 w 75"/>
                  <a:gd name="T5" fmla="*/ 13 h 72"/>
                  <a:gd name="T6" fmla="*/ 41 w 75"/>
                  <a:gd name="T7" fmla="*/ 30 h 72"/>
                  <a:gd name="T8" fmla="*/ 61 w 75"/>
                  <a:gd name="T9" fmla="*/ 51 h 72"/>
                  <a:gd name="T10" fmla="*/ 74 w 75"/>
                  <a:gd name="T11" fmla="*/ 71 h 72"/>
                  <a:gd name="T12" fmla="*/ 74 w 75"/>
                  <a:gd name="T13" fmla="*/ 71 h 72"/>
                  <a:gd name="T14" fmla="*/ 54 w 75"/>
                  <a:gd name="T15" fmla="*/ 54 h 72"/>
                  <a:gd name="T16" fmla="*/ 34 w 75"/>
                  <a:gd name="T17" fmla="*/ 41 h 72"/>
                  <a:gd name="T18" fmla="*/ 14 w 75"/>
                  <a:gd name="T19" fmla="*/ 24 h 72"/>
                  <a:gd name="T20" fmla="*/ 0 w 75"/>
                  <a:gd name="T21" fmla="*/ 3 h 72"/>
                  <a:gd name="T22" fmla="*/ 3 w 75"/>
                  <a:gd name="T2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" h="72">
                    <a:moveTo>
                      <a:pt x="3" y="0"/>
                    </a:moveTo>
                    <a:lnTo>
                      <a:pt x="3" y="0"/>
                    </a:lnTo>
                    <a:cubicBezTo>
                      <a:pt x="10" y="3"/>
                      <a:pt x="17" y="10"/>
                      <a:pt x="24" y="13"/>
                    </a:cubicBezTo>
                    <a:cubicBezTo>
                      <a:pt x="30" y="17"/>
                      <a:pt x="37" y="27"/>
                      <a:pt x="41" y="30"/>
                    </a:cubicBezTo>
                    <a:cubicBezTo>
                      <a:pt x="47" y="37"/>
                      <a:pt x="54" y="44"/>
                      <a:pt x="61" y="51"/>
                    </a:cubicBezTo>
                    <a:cubicBezTo>
                      <a:pt x="64" y="57"/>
                      <a:pt x="71" y="64"/>
                      <a:pt x="74" y="71"/>
                    </a:cubicBezTo>
                    <a:lnTo>
                      <a:pt x="74" y="71"/>
                    </a:lnTo>
                    <a:cubicBezTo>
                      <a:pt x="68" y="64"/>
                      <a:pt x="61" y="61"/>
                      <a:pt x="54" y="54"/>
                    </a:cubicBezTo>
                    <a:cubicBezTo>
                      <a:pt x="47" y="51"/>
                      <a:pt x="41" y="44"/>
                      <a:pt x="34" y="41"/>
                    </a:cubicBezTo>
                    <a:cubicBezTo>
                      <a:pt x="27" y="34"/>
                      <a:pt x="20" y="30"/>
                      <a:pt x="14" y="24"/>
                    </a:cubicBezTo>
                    <a:cubicBezTo>
                      <a:pt x="10" y="17"/>
                      <a:pt x="3" y="10"/>
                      <a:pt x="0" y="3"/>
                    </a:cubicBezTo>
                    <a:lnTo>
                      <a:pt x="3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EAF572AC-D7F3-C349-A1B5-0D2E547A4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667" y="8039519"/>
                <a:ext cx="404392" cy="154052"/>
              </a:xfrm>
              <a:custGeom>
                <a:avLst/>
                <a:gdLst>
                  <a:gd name="T0" fmla="*/ 0 w 92"/>
                  <a:gd name="T1" fmla="*/ 34 h 35"/>
                  <a:gd name="T2" fmla="*/ 0 w 92"/>
                  <a:gd name="T3" fmla="*/ 34 h 35"/>
                  <a:gd name="T4" fmla="*/ 20 w 92"/>
                  <a:gd name="T5" fmla="*/ 21 h 35"/>
                  <a:gd name="T6" fmla="*/ 44 w 92"/>
                  <a:gd name="T7" fmla="*/ 14 h 35"/>
                  <a:gd name="T8" fmla="*/ 68 w 92"/>
                  <a:gd name="T9" fmla="*/ 7 h 35"/>
                  <a:gd name="T10" fmla="*/ 91 w 92"/>
                  <a:gd name="T11" fmla="*/ 0 h 35"/>
                  <a:gd name="T12" fmla="*/ 91 w 92"/>
                  <a:gd name="T13" fmla="*/ 0 h 35"/>
                  <a:gd name="T14" fmla="*/ 71 w 92"/>
                  <a:gd name="T15" fmla="*/ 14 h 35"/>
                  <a:gd name="T16" fmla="*/ 47 w 92"/>
                  <a:gd name="T17" fmla="*/ 24 h 35"/>
                  <a:gd name="T18" fmla="*/ 27 w 92"/>
                  <a:gd name="T19" fmla="*/ 31 h 35"/>
                  <a:gd name="T20" fmla="*/ 0 w 92"/>
                  <a:gd name="T21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35">
                    <a:moveTo>
                      <a:pt x="0" y="34"/>
                    </a:moveTo>
                    <a:lnTo>
                      <a:pt x="0" y="34"/>
                    </a:lnTo>
                    <a:cubicBezTo>
                      <a:pt x="7" y="28"/>
                      <a:pt x="14" y="24"/>
                      <a:pt x="20" y="21"/>
                    </a:cubicBezTo>
                    <a:cubicBezTo>
                      <a:pt x="27" y="14"/>
                      <a:pt x="37" y="14"/>
                      <a:pt x="44" y="14"/>
                    </a:cubicBezTo>
                    <a:cubicBezTo>
                      <a:pt x="54" y="11"/>
                      <a:pt x="61" y="7"/>
                      <a:pt x="68" y="7"/>
                    </a:cubicBezTo>
                    <a:cubicBezTo>
                      <a:pt x="78" y="4"/>
                      <a:pt x="85" y="4"/>
                      <a:pt x="91" y="0"/>
                    </a:cubicBezTo>
                    <a:lnTo>
                      <a:pt x="91" y="0"/>
                    </a:lnTo>
                    <a:cubicBezTo>
                      <a:pt x="85" y="7"/>
                      <a:pt x="78" y="11"/>
                      <a:pt x="71" y="14"/>
                    </a:cubicBezTo>
                    <a:cubicBezTo>
                      <a:pt x="64" y="17"/>
                      <a:pt x="54" y="21"/>
                      <a:pt x="47" y="24"/>
                    </a:cubicBezTo>
                    <a:cubicBezTo>
                      <a:pt x="41" y="28"/>
                      <a:pt x="34" y="31"/>
                      <a:pt x="27" y="31"/>
                    </a:cubicBezTo>
                    <a:cubicBezTo>
                      <a:pt x="17" y="34"/>
                      <a:pt x="10" y="34"/>
                      <a:pt x="0" y="3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02C2CE05-D752-B043-BF56-39356D62B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2984" y="7808442"/>
                <a:ext cx="616206" cy="173302"/>
              </a:xfrm>
              <a:custGeom>
                <a:avLst/>
                <a:gdLst>
                  <a:gd name="T0" fmla="*/ 138 w 139"/>
                  <a:gd name="T1" fmla="*/ 4 h 39"/>
                  <a:gd name="T2" fmla="*/ 138 w 139"/>
                  <a:gd name="T3" fmla="*/ 4 h 39"/>
                  <a:gd name="T4" fmla="*/ 101 w 139"/>
                  <a:gd name="T5" fmla="*/ 4 h 39"/>
                  <a:gd name="T6" fmla="*/ 67 w 139"/>
                  <a:gd name="T7" fmla="*/ 14 h 39"/>
                  <a:gd name="T8" fmla="*/ 33 w 139"/>
                  <a:gd name="T9" fmla="*/ 24 h 39"/>
                  <a:gd name="T10" fmla="*/ 0 w 139"/>
                  <a:gd name="T11" fmla="*/ 34 h 39"/>
                  <a:gd name="T12" fmla="*/ 0 w 139"/>
                  <a:gd name="T13" fmla="*/ 38 h 39"/>
                  <a:gd name="T14" fmla="*/ 37 w 139"/>
                  <a:gd name="T15" fmla="*/ 34 h 39"/>
                  <a:gd name="T16" fmla="*/ 71 w 139"/>
                  <a:gd name="T17" fmla="*/ 27 h 39"/>
                  <a:gd name="T18" fmla="*/ 105 w 139"/>
                  <a:gd name="T19" fmla="*/ 21 h 39"/>
                  <a:gd name="T20" fmla="*/ 138 w 139"/>
                  <a:gd name="T2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39">
                    <a:moveTo>
                      <a:pt x="138" y="4"/>
                    </a:moveTo>
                    <a:lnTo>
                      <a:pt x="138" y="4"/>
                    </a:lnTo>
                    <a:cubicBezTo>
                      <a:pt x="125" y="0"/>
                      <a:pt x="115" y="0"/>
                      <a:pt x="101" y="4"/>
                    </a:cubicBezTo>
                    <a:cubicBezTo>
                      <a:pt x="91" y="4"/>
                      <a:pt x="77" y="7"/>
                      <a:pt x="67" y="14"/>
                    </a:cubicBezTo>
                    <a:cubicBezTo>
                      <a:pt x="57" y="17"/>
                      <a:pt x="44" y="21"/>
                      <a:pt x="33" y="24"/>
                    </a:cubicBezTo>
                    <a:cubicBezTo>
                      <a:pt x="23" y="27"/>
                      <a:pt x="10" y="31"/>
                      <a:pt x="0" y="34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3" y="38"/>
                      <a:pt x="23" y="34"/>
                      <a:pt x="37" y="34"/>
                    </a:cubicBezTo>
                    <a:cubicBezTo>
                      <a:pt x="47" y="31"/>
                      <a:pt x="60" y="31"/>
                      <a:pt x="71" y="27"/>
                    </a:cubicBezTo>
                    <a:cubicBezTo>
                      <a:pt x="84" y="27"/>
                      <a:pt x="94" y="27"/>
                      <a:pt x="105" y="21"/>
                    </a:cubicBezTo>
                    <a:cubicBezTo>
                      <a:pt x="118" y="17"/>
                      <a:pt x="128" y="14"/>
                      <a:pt x="138" y="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4A577DDA-689A-0446-9568-C4C538F3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3721" y="7596615"/>
                <a:ext cx="327366" cy="308103"/>
              </a:xfrm>
              <a:custGeom>
                <a:avLst/>
                <a:gdLst>
                  <a:gd name="T0" fmla="*/ 71 w 76"/>
                  <a:gd name="T1" fmla="*/ 0 h 69"/>
                  <a:gd name="T2" fmla="*/ 71 w 76"/>
                  <a:gd name="T3" fmla="*/ 0 h 69"/>
                  <a:gd name="T4" fmla="*/ 51 w 76"/>
                  <a:gd name="T5" fmla="*/ 10 h 69"/>
                  <a:gd name="T6" fmla="*/ 31 w 76"/>
                  <a:gd name="T7" fmla="*/ 30 h 69"/>
                  <a:gd name="T8" fmla="*/ 14 w 76"/>
                  <a:gd name="T9" fmla="*/ 47 h 69"/>
                  <a:gd name="T10" fmla="*/ 0 w 76"/>
                  <a:gd name="T11" fmla="*/ 68 h 69"/>
                  <a:gd name="T12" fmla="*/ 0 w 76"/>
                  <a:gd name="T13" fmla="*/ 68 h 69"/>
                  <a:gd name="T14" fmla="*/ 20 w 76"/>
                  <a:gd name="T15" fmla="*/ 54 h 69"/>
                  <a:gd name="T16" fmla="*/ 41 w 76"/>
                  <a:gd name="T17" fmla="*/ 37 h 69"/>
                  <a:gd name="T18" fmla="*/ 58 w 76"/>
                  <a:gd name="T19" fmla="*/ 20 h 69"/>
                  <a:gd name="T20" fmla="*/ 75 w 76"/>
                  <a:gd name="T21" fmla="*/ 0 h 69"/>
                  <a:gd name="T22" fmla="*/ 71 w 76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69">
                    <a:moveTo>
                      <a:pt x="71" y="0"/>
                    </a:moveTo>
                    <a:lnTo>
                      <a:pt x="71" y="0"/>
                    </a:lnTo>
                    <a:cubicBezTo>
                      <a:pt x="64" y="3"/>
                      <a:pt x="58" y="7"/>
                      <a:pt x="51" y="10"/>
                    </a:cubicBezTo>
                    <a:cubicBezTo>
                      <a:pt x="44" y="17"/>
                      <a:pt x="37" y="24"/>
                      <a:pt x="31" y="30"/>
                    </a:cubicBezTo>
                    <a:cubicBezTo>
                      <a:pt x="27" y="37"/>
                      <a:pt x="20" y="41"/>
                      <a:pt x="14" y="47"/>
                    </a:cubicBezTo>
                    <a:cubicBezTo>
                      <a:pt x="10" y="54"/>
                      <a:pt x="4" y="61"/>
                      <a:pt x="0" y="68"/>
                    </a:cubicBezTo>
                    <a:lnTo>
                      <a:pt x="0" y="68"/>
                    </a:lnTo>
                    <a:cubicBezTo>
                      <a:pt x="7" y="64"/>
                      <a:pt x="14" y="57"/>
                      <a:pt x="20" y="54"/>
                    </a:cubicBezTo>
                    <a:cubicBezTo>
                      <a:pt x="27" y="47"/>
                      <a:pt x="34" y="44"/>
                      <a:pt x="41" y="37"/>
                    </a:cubicBezTo>
                    <a:cubicBezTo>
                      <a:pt x="48" y="34"/>
                      <a:pt x="54" y="27"/>
                      <a:pt x="58" y="20"/>
                    </a:cubicBezTo>
                    <a:cubicBezTo>
                      <a:pt x="64" y="17"/>
                      <a:pt x="71" y="10"/>
                      <a:pt x="75" y="0"/>
                    </a:cubicBezTo>
                    <a:lnTo>
                      <a:pt x="71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E64F9D85-482A-EE49-B30B-6C97EEA3A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3721" y="8020256"/>
                <a:ext cx="404392" cy="173315"/>
              </a:xfrm>
              <a:custGeom>
                <a:avLst/>
                <a:gdLst>
                  <a:gd name="T0" fmla="*/ 92 w 93"/>
                  <a:gd name="T1" fmla="*/ 34 h 38"/>
                  <a:gd name="T2" fmla="*/ 92 w 93"/>
                  <a:gd name="T3" fmla="*/ 34 h 38"/>
                  <a:gd name="T4" fmla="*/ 71 w 93"/>
                  <a:gd name="T5" fmla="*/ 20 h 38"/>
                  <a:gd name="T6" fmla="*/ 48 w 93"/>
                  <a:gd name="T7" fmla="*/ 14 h 38"/>
                  <a:gd name="T8" fmla="*/ 24 w 93"/>
                  <a:gd name="T9" fmla="*/ 7 h 38"/>
                  <a:gd name="T10" fmla="*/ 0 w 93"/>
                  <a:gd name="T11" fmla="*/ 0 h 38"/>
                  <a:gd name="T12" fmla="*/ 0 w 93"/>
                  <a:gd name="T13" fmla="*/ 3 h 38"/>
                  <a:gd name="T14" fmla="*/ 20 w 93"/>
                  <a:gd name="T15" fmla="*/ 14 h 38"/>
                  <a:gd name="T16" fmla="*/ 44 w 93"/>
                  <a:gd name="T17" fmla="*/ 24 h 38"/>
                  <a:gd name="T18" fmla="*/ 64 w 93"/>
                  <a:gd name="T19" fmla="*/ 34 h 38"/>
                  <a:gd name="T20" fmla="*/ 92 w 93"/>
                  <a:gd name="T21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38">
                    <a:moveTo>
                      <a:pt x="92" y="34"/>
                    </a:moveTo>
                    <a:lnTo>
                      <a:pt x="92" y="34"/>
                    </a:lnTo>
                    <a:cubicBezTo>
                      <a:pt x="85" y="27"/>
                      <a:pt x="78" y="24"/>
                      <a:pt x="71" y="20"/>
                    </a:cubicBezTo>
                    <a:cubicBezTo>
                      <a:pt x="64" y="17"/>
                      <a:pt x="54" y="17"/>
                      <a:pt x="48" y="14"/>
                    </a:cubicBezTo>
                    <a:cubicBezTo>
                      <a:pt x="37" y="10"/>
                      <a:pt x="31" y="10"/>
                      <a:pt x="24" y="7"/>
                    </a:cubicBezTo>
                    <a:cubicBezTo>
                      <a:pt x="14" y="7"/>
                      <a:pt x="7" y="3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7"/>
                      <a:pt x="14" y="10"/>
                      <a:pt x="20" y="14"/>
                    </a:cubicBezTo>
                    <a:cubicBezTo>
                      <a:pt x="27" y="17"/>
                      <a:pt x="34" y="20"/>
                      <a:pt x="44" y="24"/>
                    </a:cubicBezTo>
                    <a:cubicBezTo>
                      <a:pt x="51" y="27"/>
                      <a:pt x="58" y="31"/>
                      <a:pt x="64" y="34"/>
                    </a:cubicBezTo>
                    <a:cubicBezTo>
                      <a:pt x="75" y="34"/>
                      <a:pt x="81" y="37"/>
                      <a:pt x="92" y="3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60" name="Rectángulo 8">
              <a:extLst>
                <a:ext uri="{FF2B5EF4-FFF2-40B4-BE49-F238E27FC236}">
                  <a16:creationId xmlns:a16="http://schemas.microsoft.com/office/drawing/2014/main" id="{24DDE313-9797-3A40-BBE3-E346B2ADA810}"/>
                </a:ext>
              </a:extLst>
            </p:cNvPr>
            <p:cNvSpPr/>
            <p:nvPr/>
          </p:nvSpPr>
          <p:spPr>
            <a:xfrm>
              <a:off x="12303275" y="5007031"/>
              <a:ext cx="101249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cases, difficulty breathing.</a:t>
              </a:r>
            </a:p>
          </p:txBody>
        </p:sp>
        <p:sp>
          <p:nvSpPr>
            <p:cNvPr id="161" name="Freeform 150">
              <a:extLst>
                <a:ext uri="{FF2B5EF4-FFF2-40B4-BE49-F238E27FC236}">
                  <a16:creationId xmlns:a16="http://schemas.microsoft.com/office/drawing/2014/main" id="{614C1B40-DD4E-9941-AF70-482209754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383" y="4921232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Cairo SemiBold" pitchFamily="2" charset="-78"/>
                  <a:ea typeface="Lato Heavy" panose="020F0502020204030203" pitchFamily="34" charset="0"/>
                  <a:cs typeface="Cairo SemiBold" pitchFamily="2" charset="-78"/>
                </a:rPr>
                <a:t>1</a:t>
              </a:r>
            </a:p>
          </p:txBody>
        </p:sp>
        <p:sp>
          <p:nvSpPr>
            <p:cNvPr id="162" name="Freeform 150">
              <a:extLst>
                <a:ext uri="{FF2B5EF4-FFF2-40B4-BE49-F238E27FC236}">
                  <a16:creationId xmlns:a16="http://schemas.microsoft.com/office/drawing/2014/main" id="{673CA69B-70FB-E040-B430-BFAC0619F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383" y="7469271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Cairo SemiBold" pitchFamily="2" charset="-78"/>
                  <a:ea typeface="Lato Heavy" panose="020F0502020204030203" pitchFamily="34" charset="0"/>
                  <a:cs typeface="Cairo SemiBold" pitchFamily="2" charset="-78"/>
                </a:rPr>
                <a:t>2</a:t>
              </a:r>
            </a:p>
          </p:txBody>
        </p:sp>
        <p:sp>
          <p:nvSpPr>
            <p:cNvPr id="164" name="Rectángulo 8">
              <a:extLst>
                <a:ext uri="{FF2B5EF4-FFF2-40B4-BE49-F238E27FC236}">
                  <a16:creationId xmlns:a16="http://schemas.microsoft.com/office/drawing/2014/main" id="{3A170769-9F64-1F4C-8185-D020D58C5723}"/>
                </a:ext>
              </a:extLst>
            </p:cNvPr>
            <p:cNvSpPr/>
            <p:nvPr/>
          </p:nvSpPr>
          <p:spPr>
            <a:xfrm>
              <a:off x="12303275" y="7586079"/>
              <a:ext cx="101249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cases, difficulty breathing.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AF8FF2C-6DAA-2F45-BAF6-BF0E013C04F0}"/>
                </a:ext>
              </a:extLst>
            </p:cNvPr>
            <p:cNvGrpSpPr/>
            <p:nvPr/>
          </p:nvGrpSpPr>
          <p:grpSpPr>
            <a:xfrm>
              <a:off x="10956383" y="10017310"/>
              <a:ext cx="11471815" cy="1117994"/>
              <a:chOff x="10956383" y="10017310"/>
              <a:chExt cx="11471815" cy="1117994"/>
            </a:xfrm>
          </p:grpSpPr>
          <p:sp>
            <p:nvSpPr>
              <p:cNvPr id="163" name="Freeform 150">
                <a:extLst>
                  <a:ext uri="{FF2B5EF4-FFF2-40B4-BE49-F238E27FC236}">
                    <a16:creationId xmlns:a16="http://schemas.microsoft.com/office/drawing/2014/main" id="{99C7459E-855C-4843-AA6E-0B3AA78B7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6383" y="10017310"/>
                <a:ext cx="1117994" cy="1117994"/>
              </a:xfrm>
              <a:custGeom>
                <a:avLst/>
                <a:gdLst>
                  <a:gd name="T0" fmla="*/ 1261 w 1262"/>
                  <a:gd name="T1" fmla="*/ 633 h 1263"/>
                  <a:gd name="T2" fmla="*/ 1261 w 1262"/>
                  <a:gd name="T3" fmla="*/ 633 h 1263"/>
                  <a:gd name="T4" fmla="*/ 632 w 1262"/>
                  <a:gd name="T5" fmla="*/ 1262 h 1263"/>
                  <a:gd name="T6" fmla="*/ 0 w 1262"/>
                  <a:gd name="T7" fmla="*/ 633 h 1263"/>
                  <a:gd name="T8" fmla="*/ 632 w 1262"/>
                  <a:gd name="T9" fmla="*/ 0 h 1263"/>
                  <a:gd name="T10" fmla="*/ 1261 w 1262"/>
                  <a:gd name="T11" fmla="*/ 633 h 1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2" h="1263">
                    <a:moveTo>
                      <a:pt x="1261" y="633"/>
                    </a:moveTo>
                    <a:lnTo>
                      <a:pt x="1261" y="633"/>
                    </a:lnTo>
                    <a:cubicBezTo>
                      <a:pt x="1261" y="980"/>
                      <a:pt x="979" y="1262"/>
                      <a:pt x="632" y="1262"/>
                    </a:cubicBezTo>
                    <a:cubicBezTo>
                      <a:pt x="281" y="1262"/>
                      <a:pt x="0" y="980"/>
                      <a:pt x="0" y="633"/>
                    </a:cubicBezTo>
                    <a:cubicBezTo>
                      <a:pt x="0" y="282"/>
                      <a:pt x="281" y="0"/>
                      <a:pt x="632" y="0"/>
                    </a:cubicBezTo>
                    <a:cubicBezTo>
                      <a:pt x="979" y="0"/>
                      <a:pt x="1261" y="282"/>
                      <a:pt x="1261" y="63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MX" b="1" dirty="0">
                    <a:solidFill>
                      <a:schemeClr val="bg1"/>
                    </a:solidFill>
                    <a:latin typeface="Cairo SemiBold" pitchFamily="2" charset="-78"/>
                    <a:ea typeface="Lato Heavy" panose="020F0502020204030203" pitchFamily="34" charset="0"/>
                    <a:cs typeface="Cairo SemiBold" pitchFamily="2" charset="-78"/>
                  </a:rPr>
                  <a:t>3</a:t>
                </a:r>
              </a:p>
            </p:txBody>
          </p:sp>
          <p:sp>
            <p:nvSpPr>
              <p:cNvPr id="165" name="Rectángulo 8">
                <a:extLst>
                  <a:ext uri="{FF2B5EF4-FFF2-40B4-BE49-F238E27FC236}">
                    <a16:creationId xmlns:a16="http://schemas.microsoft.com/office/drawing/2014/main" id="{58A85808-89D2-4345-8FCB-111599747330}"/>
                  </a:ext>
                </a:extLst>
              </p:cNvPr>
              <p:cNvSpPr/>
              <p:nvPr/>
            </p:nvSpPr>
            <p:spPr>
              <a:xfrm>
                <a:off x="12303275" y="10099253"/>
                <a:ext cx="1012492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latin typeface="Cairo" pitchFamily="2" charset="-78"/>
                    <a:ea typeface="Lato" panose="020F0502020204030203" pitchFamily="34" charset="0"/>
                    <a:cs typeface="Cairo" pitchFamily="2" charset="-78"/>
                  </a:rPr>
                  <a:t>The disease causes respiratory illness with symptoms such as a cough, fever, and in more severe cases, difficulty breathing.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17CFEBD-F0E3-1044-B962-CF2CD2CBFD35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6D2244-E453-034F-9A31-090952318E2F}"/>
              </a:ext>
            </a:extLst>
          </p:cNvPr>
          <p:cNvGrpSpPr/>
          <p:nvPr/>
        </p:nvGrpSpPr>
        <p:grpSpPr>
          <a:xfrm>
            <a:off x="4190511" y="4867518"/>
            <a:ext cx="15996626" cy="3980963"/>
            <a:chOff x="4190512" y="5426839"/>
            <a:chExt cx="15996626" cy="39809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D41A5F-6CAD-894D-BA88-1CB3C8890FB8}"/>
                </a:ext>
              </a:extLst>
            </p:cNvPr>
            <p:cNvSpPr txBox="1"/>
            <p:nvPr/>
          </p:nvSpPr>
          <p:spPr>
            <a:xfrm>
              <a:off x="4190512" y="5426839"/>
              <a:ext cx="15996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>
                  <a:solidFill>
                    <a:schemeClr val="bg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“THE DISEASE CAUSES RESPIRATORY ILLNESS WITH SYMOTOMS SUCH AS A COUGH, FEVER, AND IN MORE SEVERE CASES.”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7EDCF9-023E-FF44-8C72-1DC522EA0203}"/>
                </a:ext>
              </a:extLst>
            </p:cNvPr>
            <p:cNvSpPr txBox="1"/>
            <p:nvPr/>
          </p:nvSpPr>
          <p:spPr>
            <a:xfrm flipH="1">
              <a:off x="8902560" y="8884582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bg1"/>
                  </a:solidFill>
                  <a:latin typeface="Cairo" pitchFamily="2" charset="-78"/>
                  <a:ea typeface="Roboto Medium" panose="02000000000000000000" pitchFamily="2" charset="0"/>
                  <a:cs typeface="Cairo" pitchFamily="2" charset="-78"/>
                </a:rPr>
                <a:t>TYLER LITTELFIELD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5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BULLETS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8D34F2-9C63-B14E-AC6F-56B6DA6DC1E9}"/>
              </a:ext>
            </a:extLst>
          </p:cNvPr>
          <p:cNvGrpSpPr/>
          <p:nvPr/>
        </p:nvGrpSpPr>
        <p:grpSpPr>
          <a:xfrm>
            <a:off x="1820090" y="7247199"/>
            <a:ext cx="20737470" cy="4972104"/>
            <a:chOff x="1820090" y="7722687"/>
            <a:chExt cx="20737470" cy="4972104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C9674EA4-C5F5-3941-B0B0-84BFF3139D33}"/>
                </a:ext>
              </a:extLst>
            </p:cNvPr>
            <p:cNvSpPr txBox="1"/>
            <p:nvPr/>
          </p:nvSpPr>
          <p:spPr>
            <a:xfrm>
              <a:off x="2276476" y="7722687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651B17EE-DD8F-0543-A525-8C8C47694684}"/>
                </a:ext>
              </a:extLst>
            </p:cNvPr>
            <p:cNvSpPr/>
            <p:nvPr/>
          </p:nvSpPr>
          <p:spPr>
            <a:xfrm>
              <a:off x="2276475" y="8352976"/>
              <a:ext cx="8311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iro" pitchFamily="2" charset="-78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10D67C2B-CB59-F142-BF72-54F4D4417B5D}"/>
                </a:ext>
              </a:extLst>
            </p:cNvPr>
            <p:cNvSpPr txBox="1"/>
            <p:nvPr/>
          </p:nvSpPr>
          <p:spPr>
            <a:xfrm>
              <a:off x="2276476" y="9446203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2D04C6-0356-CB49-83E1-870C2F4287E7}"/>
                </a:ext>
              </a:extLst>
            </p:cNvPr>
            <p:cNvSpPr/>
            <p:nvPr/>
          </p:nvSpPr>
          <p:spPr>
            <a:xfrm>
              <a:off x="2276475" y="10076492"/>
              <a:ext cx="8311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iro" pitchFamily="2" charset="-78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953F3406-CA29-3041-A8D3-A8695E912815}"/>
                </a:ext>
              </a:extLst>
            </p:cNvPr>
            <p:cNvSpPr txBox="1"/>
            <p:nvPr/>
          </p:nvSpPr>
          <p:spPr>
            <a:xfrm>
              <a:off x="2276476" y="11110395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F958C700-0627-1B4F-991D-DBA2F3C95BA4}"/>
                </a:ext>
              </a:extLst>
            </p:cNvPr>
            <p:cNvSpPr/>
            <p:nvPr/>
          </p:nvSpPr>
          <p:spPr>
            <a:xfrm>
              <a:off x="2276475" y="11740684"/>
              <a:ext cx="8311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iro" pitchFamily="2" charset="-78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2898FF-CA15-2B4F-9C8C-343BD9E0047B}"/>
                </a:ext>
              </a:extLst>
            </p:cNvPr>
            <p:cNvSpPr/>
            <p:nvPr/>
          </p:nvSpPr>
          <p:spPr>
            <a:xfrm flipH="1">
              <a:off x="1820090" y="7910010"/>
              <a:ext cx="178044" cy="1780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15E469-EF5C-8148-B0B4-C16E0B32A62A}"/>
                </a:ext>
              </a:extLst>
            </p:cNvPr>
            <p:cNvSpPr/>
            <p:nvPr/>
          </p:nvSpPr>
          <p:spPr>
            <a:xfrm flipH="1">
              <a:off x="1820090" y="9633526"/>
              <a:ext cx="178044" cy="1780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253308-B0EE-A74F-8826-0B68C9F75B09}"/>
                </a:ext>
              </a:extLst>
            </p:cNvPr>
            <p:cNvSpPr/>
            <p:nvPr/>
          </p:nvSpPr>
          <p:spPr>
            <a:xfrm flipH="1">
              <a:off x="1820090" y="11297718"/>
              <a:ext cx="178044" cy="1780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7E88EF81-5808-814B-A33C-16AB7692F3F3}"/>
                </a:ext>
              </a:extLst>
            </p:cNvPr>
            <p:cNvSpPr txBox="1"/>
            <p:nvPr/>
          </p:nvSpPr>
          <p:spPr>
            <a:xfrm>
              <a:off x="14245676" y="7758897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A4BDBB1C-AA5C-B24B-B73B-0BAC4D9C6202}"/>
                </a:ext>
              </a:extLst>
            </p:cNvPr>
            <p:cNvSpPr/>
            <p:nvPr/>
          </p:nvSpPr>
          <p:spPr>
            <a:xfrm>
              <a:off x="14245675" y="8352976"/>
              <a:ext cx="8311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iro" pitchFamily="2" charset="-78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441090E8-235B-C64E-9426-1911B1B07AC2}"/>
                </a:ext>
              </a:extLst>
            </p:cNvPr>
            <p:cNvSpPr txBox="1"/>
            <p:nvPr/>
          </p:nvSpPr>
          <p:spPr>
            <a:xfrm>
              <a:off x="14245676" y="9482413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0C3CE2-7F2C-9247-BC9B-7BB3E795FB0D}"/>
                </a:ext>
              </a:extLst>
            </p:cNvPr>
            <p:cNvSpPr/>
            <p:nvPr/>
          </p:nvSpPr>
          <p:spPr>
            <a:xfrm>
              <a:off x="14245675" y="10076492"/>
              <a:ext cx="8311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iro" pitchFamily="2" charset="-78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A4ADBA6E-ABFF-C646-BA04-F21E94A679AA}"/>
                </a:ext>
              </a:extLst>
            </p:cNvPr>
            <p:cNvSpPr txBox="1"/>
            <p:nvPr/>
          </p:nvSpPr>
          <p:spPr>
            <a:xfrm>
              <a:off x="14245676" y="11146605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EFCB5978-2097-7C4E-8D88-7AF8E55D6480}"/>
                </a:ext>
              </a:extLst>
            </p:cNvPr>
            <p:cNvSpPr/>
            <p:nvPr/>
          </p:nvSpPr>
          <p:spPr>
            <a:xfrm>
              <a:off x="14245675" y="11740684"/>
              <a:ext cx="831188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iro" pitchFamily="2" charset="-78"/>
                  <a:ea typeface="Lato Light" panose="020F0502020204030203" pitchFamily="34" charset="0"/>
                  <a:cs typeface="Cairo" pitchFamily="2" charset="-78"/>
                </a:rPr>
                <a:t>Marketing is the study and management of exchange relationships marketing is the business process.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8A1C72-CA16-654D-A478-DC7B30E6805B}"/>
                </a:ext>
              </a:extLst>
            </p:cNvPr>
            <p:cNvSpPr/>
            <p:nvPr/>
          </p:nvSpPr>
          <p:spPr>
            <a:xfrm flipH="1">
              <a:off x="13789290" y="7910010"/>
              <a:ext cx="178044" cy="1780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7EF31D-1B18-B643-9821-BF8BFC992B02}"/>
                </a:ext>
              </a:extLst>
            </p:cNvPr>
            <p:cNvSpPr/>
            <p:nvPr/>
          </p:nvSpPr>
          <p:spPr>
            <a:xfrm flipH="1">
              <a:off x="13789290" y="9633526"/>
              <a:ext cx="178044" cy="1780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7284EA-DB99-9A48-85AC-3CF7E8BFC2C7}"/>
                </a:ext>
              </a:extLst>
            </p:cNvPr>
            <p:cNvSpPr/>
            <p:nvPr/>
          </p:nvSpPr>
          <p:spPr>
            <a:xfrm flipH="1">
              <a:off x="13789290" y="11297718"/>
              <a:ext cx="178044" cy="1780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DE4147-0E99-E946-B57A-13155F1BCFD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825" y="7849838"/>
              <a:ext cx="0" cy="4844953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25A645-D550-234A-9377-F5EA03C8310A}"/>
              </a:ext>
            </a:extLst>
          </p:cNvPr>
          <p:cNvGrpSpPr/>
          <p:nvPr/>
        </p:nvGrpSpPr>
        <p:grpSpPr>
          <a:xfrm>
            <a:off x="4927533" y="3690102"/>
            <a:ext cx="3009768" cy="3020293"/>
            <a:chOff x="13529897" y="7079537"/>
            <a:chExt cx="2342654" cy="2350846"/>
          </a:xfrm>
        </p:grpSpPr>
        <p:sp>
          <p:nvSpPr>
            <p:cNvPr id="53" name="Freeform 154">
              <a:extLst>
                <a:ext uri="{FF2B5EF4-FFF2-40B4-BE49-F238E27FC236}">
                  <a16:creationId xmlns:a16="http://schemas.microsoft.com/office/drawing/2014/main" id="{306D8327-AB56-E541-812A-D6BBE7E13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9897" y="7079537"/>
              <a:ext cx="2342654" cy="2350846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83"/>
                    <a:pt x="979" y="1265"/>
                    <a:pt x="632" y="1265"/>
                  </a:cubicBezTo>
                  <a:cubicBezTo>
                    <a:pt x="281" y="1265"/>
                    <a:pt x="0" y="983"/>
                    <a:pt x="0" y="632"/>
                  </a:cubicBezTo>
                  <a:cubicBezTo>
                    <a:pt x="0" y="285"/>
                    <a:pt x="281" y="0"/>
                    <a:pt x="632" y="0"/>
                  </a:cubicBezTo>
                  <a:cubicBezTo>
                    <a:pt x="979" y="0"/>
                    <a:pt x="1261" y="285"/>
                    <a:pt x="1261" y="632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89">
              <a:extLst>
                <a:ext uri="{FF2B5EF4-FFF2-40B4-BE49-F238E27FC236}">
                  <a16:creationId xmlns:a16="http://schemas.microsoft.com/office/drawing/2014/main" id="{1E4530AB-196F-4A4E-887E-B64135EFC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467" y="8562127"/>
              <a:ext cx="1179518" cy="458701"/>
            </a:xfrm>
            <a:custGeom>
              <a:avLst/>
              <a:gdLst>
                <a:gd name="T0" fmla="*/ 3 w 637"/>
                <a:gd name="T1" fmla="*/ 45 h 249"/>
                <a:gd name="T2" fmla="*/ 3 w 637"/>
                <a:gd name="T3" fmla="*/ 45 h 249"/>
                <a:gd name="T4" fmla="*/ 27 w 637"/>
                <a:gd name="T5" fmla="*/ 86 h 249"/>
                <a:gd name="T6" fmla="*/ 220 w 637"/>
                <a:gd name="T7" fmla="*/ 220 h 249"/>
                <a:gd name="T8" fmla="*/ 481 w 637"/>
                <a:gd name="T9" fmla="*/ 196 h 249"/>
                <a:gd name="T10" fmla="*/ 516 w 637"/>
                <a:gd name="T11" fmla="*/ 237 h 249"/>
                <a:gd name="T12" fmla="*/ 547 w 637"/>
                <a:gd name="T13" fmla="*/ 237 h 249"/>
                <a:gd name="T14" fmla="*/ 629 w 637"/>
                <a:gd name="T15" fmla="*/ 155 h 249"/>
                <a:gd name="T16" fmla="*/ 629 w 637"/>
                <a:gd name="T17" fmla="*/ 127 h 249"/>
                <a:gd name="T18" fmla="*/ 523 w 637"/>
                <a:gd name="T19" fmla="*/ 31 h 249"/>
                <a:gd name="T20" fmla="*/ 388 w 637"/>
                <a:gd name="T21" fmla="*/ 11 h 249"/>
                <a:gd name="T22" fmla="*/ 227 w 637"/>
                <a:gd name="T23" fmla="*/ 17 h 249"/>
                <a:gd name="T24" fmla="*/ 299 w 637"/>
                <a:gd name="T25" fmla="*/ 66 h 249"/>
                <a:gd name="T26" fmla="*/ 275 w 637"/>
                <a:gd name="T27" fmla="*/ 103 h 249"/>
                <a:gd name="T28" fmla="*/ 175 w 637"/>
                <a:gd name="T29" fmla="*/ 96 h 249"/>
                <a:gd name="T30" fmla="*/ 3 w 637"/>
                <a:gd name="T31" fmla="*/ 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249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0" y="66"/>
                    <a:pt x="27" y="86"/>
                  </a:cubicBezTo>
                  <a:cubicBezTo>
                    <a:pt x="55" y="107"/>
                    <a:pt x="196" y="217"/>
                    <a:pt x="220" y="220"/>
                  </a:cubicBezTo>
                  <a:cubicBezTo>
                    <a:pt x="247" y="220"/>
                    <a:pt x="471" y="193"/>
                    <a:pt x="481" y="196"/>
                  </a:cubicBezTo>
                  <a:cubicBezTo>
                    <a:pt x="488" y="200"/>
                    <a:pt x="505" y="220"/>
                    <a:pt x="516" y="237"/>
                  </a:cubicBezTo>
                  <a:cubicBezTo>
                    <a:pt x="523" y="248"/>
                    <a:pt x="536" y="248"/>
                    <a:pt x="547" y="237"/>
                  </a:cubicBezTo>
                  <a:cubicBezTo>
                    <a:pt x="629" y="155"/>
                    <a:pt x="629" y="155"/>
                    <a:pt x="629" y="155"/>
                  </a:cubicBezTo>
                  <a:cubicBezTo>
                    <a:pt x="636" y="145"/>
                    <a:pt x="636" y="134"/>
                    <a:pt x="629" y="127"/>
                  </a:cubicBezTo>
                  <a:cubicBezTo>
                    <a:pt x="602" y="100"/>
                    <a:pt x="543" y="48"/>
                    <a:pt x="523" y="31"/>
                  </a:cubicBezTo>
                  <a:cubicBezTo>
                    <a:pt x="488" y="7"/>
                    <a:pt x="430" y="11"/>
                    <a:pt x="388" y="11"/>
                  </a:cubicBezTo>
                  <a:cubicBezTo>
                    <a:pt x="333" y="7"/>
                    <a:pt x="237" y="0"/>
                    <a:pt x="227" y="17"/>
                  </a:cubicBezTo>
                  <a:cubicBezTo>
                    <a:pt x="220" y="35"/>
                    <a:pt x="234" y="48"/>
                    <a:pt x="299" y="66"/>
                  </a:cubicBezTo>
                  <a:cubicBezTo>
                    <a:pt x="337" y="76"/>
                    <a:pt x="306" y="103"/>
                    <a:pt x="275" y="103"/>
                  </a:cubicBezTo>
                  <a:cubicBezTo>
                    <a:pt x="251" y="107"/>
                    <a:pt x="206" y="107"/>
                    <a:pt x="175" y="96"/>
                  </a:cubicBezTo>
                  <a:cubicBezTo>
                    <a:pt x="144" y="83"/>
                    <a:pt x="27" y="7"/>
                    <a:pt x="3" y="45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90">
              <a:extLst>
                <a:ext uri="{FF2B5EF4-FFF2-40B4-BE49-F238E27FC236}">
                  <a16:creationId xmlns:a16="http://schemas.microsoft.com/office/drawing/2014/main" id="{B2B90807-3090-AB44-8EEE-72789A892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3583" y="8201719"/>
              <a:ext cx="196586" cy="319450"/>
            </a:xfrm>
            <a:custGeom>
              <a:avLst/>
              <a:gdLst>
                <a:gd name="T0" fmla="*/ 106 w 107"/>
                <a:gd name="T1" fmla="*/ 117 h 173"/>
                <a:gd name="T2" fmla="*/ 106 w 107"/>
                <a:gd name="T3" fmla="*/ 117 h 173"/>
                <a:gd name="T4" fmla="*/ 55 w 107"/>
                <a:gd name="T5" fmla="*/ 172 h 173"/>
                <a:gd name="T6" fmla="*/ 0 w 107"/>
                <a:gd name="T7" fmla="*/ 117 h 173"/>
                <a:gd name="T8" fmla="*/ 55 w 107"/>
                <a:gd name="T9" fmla="*/ 0 h 173"/>
                <a:gd name="T10" fmla="*/ 106 w 107"/>
                <a:gd name="T11" fmla="*/ 11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73">
                  <a:moveTo>
                    <a:pt x="106" y="117"/>
                  </a:moveTo>
                  <a:lnTo>
                    <a:pt x="106" y="117"/>
                  </a:lnTo>
                  <a:cubicBezTo>
                    <a:pt x="106" y="148"/>
                    <a:pt x="82" y="172"/>
                    <a:pt x="55" y="172"/>
                  </a:cubicBezTo>
                  <a:cubicBezTo>
                    <a:pt x="24" y="172"/>
                    <a:pt x="0" y="148"/>
                    <a:pt x="0" y="117"/>
                  </a:cubicBezTo>
                  <a:cubicBezTo>
                    <a:pt x="0" y="89"/>
                    <a:pt x="55" y="0"/>
                    <a:pt x="55" y="0"/>
                  </a:cubicBezTo>
                  <a:cubicBezTo>
                    <a:pt x="55" y="0"/>
                    <a:pt x="106" y="89"/>
                    <a:pt x="106" y="117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91">
              <a:extLst>
                <a:ext uri="{FF2B5EF4-FFF2-40B4-BE49-F238E27FC236}">
                  <a16:creationId xmlns:a16="http://schemas.microsoft.com/office/drawing/2014/main" id="{8CF61513-B0D1-1A41-A9D6-065D37AC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965" y="7972369"/>
              <a:ext cx="212969" cy="212968"/>
            </a:xfrm>
            <a:custGeom>
              <a:avLst/>
              <a:gdLst>
                <a:gd name="T0" fmla="*/ 4 w 115"/>
                <a:gd name="T1" fmla="*/ 69 h 114"/>
                <a:gd name="T2" fmla="*/ 4 w 115"/>
                <a:gd name="T3" fmla="*/ 69 h 114"/>
                <a:gd name="T4" fmla="*/ 45 w 115"/>
                <a:gd name="T5" fmla="*/ 107 h 114"/>
                <a:gd name="T6" fmla="*/ 62 w 115"/>
                <a:gd name="T7" fmla="*/ 107 h 114"/>
                <a:gd name="T8" fmla="*/ 107 w 115"/>
                <a:gd name="T9" fmla="*/ 65 h 114"/>
                <a:gd name="T10" fmla="*/ 107 w 115"/>
                <a:gd name="T11" fmla="*/ 48 h 114"/>
                <a:gd name="T12" fmla="*/ 66 w 115"/>
                <a:gd name="T13" fmla="*/ 7 h 114"/>
                <a:gd name="T14" fmla="*/ 48 w 115"/>
                <a:gd name="T15" fmla="*/ 7 h 114"/>
                <a:gd name="T16" fmla="*/ 4 w 115"/>
                <a:gd name="T17" fmla="*/ 52 h 114"/>
                <a:gd name="T18" fmla="*/ 4 w 115"/>
                <a:gd name="T1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4" y="69"/>
                  </a:moveTo>
                  <a:lnTo>
                    <a:pt x="4" y="69"/>
                  </a:lnTo>
                  <a:cubicBezTo>
                    <a:pt x="45" y="107"/>
                    <a:pt x="45" y="107"/>
                    <a:pt x="45" y="107"/>
                  </a:cubicBezTo>
                  <a:cubicBezTo>
                    <a:pt x="52" y="113"/>
                    <a:pt x="59" y="113"/>
                    <a:pt x="62" y="10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4" y="58"/>
                    <a:pt x="114" y="52"/>
                    <a:pt x="107" y="48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2" y="0"/>
                    <a:pt x="55" y="0"/>
                    <a:pt x="48" y="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5"/>
                    <a:pt x="0" y="62"/>
                    <a:pt x="4" y="69"/>
                  </a:cubicBezTo>
                </a:path>
              </a:pathLst>
            </a:custGeom>
            <a:solidFill>
              <a:srgbClr val="36BC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92">
              <a:extLst>
                <a:ext uri="{FF2B5EF4-FFF2-40B4-BE49-F238E27FC236}">
                  <a16:creationId xmlns:a16="http://schemas.microsoft.com/office/drawing/2014/main" id="{122F2FFD-AC1E-F64D-94EB-C54B86CA5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965" y="7489092"/>
              <a:ext cx="704435" cy="704434"/>
            </a:xfrm>
            <a:custGeom>
              <a:avLst/>
              <a:gdLst>
                <a:gd name="T0" fmla="*/ 175 w 379"/>
                <a:gd name="T1" fmla="*/ 13 h 379"/>
                <a:gd name="T2" fmla="*/ 175 w 379"/>
                <a:gd name="T3" fmla="*/ 13 h 379"/>
                <a:gd name="T4" fmla="*/ 20 w 379"/>
                <a:gd name="T5" fmla="*/ 168 h 379"/>
                <a:gd name="T6" fmla="*/ 24 w 379"/>
                <a:gd name="T7" fmla="*/ 240 h 379"/>
                <a:gd name="T8" fmla="*/ 137 w 379"/>
                <a:gd name="T9" fmla="*/ 354 h 379"/>
                <a:gd name="T10" fmla="*/ 209 w 379"/>
                <a:gd name="T11" fmla="*/ 357 h 379"/>
                <a:gd name="T12" fmla="*/ 361 w 379"/>
                <a:gd name="T13" fmla="*/ 203 h 379"/>
                <a:gd name="T14" fmla="*/ 361 w 379"/>
                <a:gd name="T15" fmla="*/ 144 h 379"/>
                <a:gd name="T16" fmla="*/ 234 w 379"/>
                <a:gd name="T17" fmla="*/ 17 h 379"/>
                <a:gd name="T18" fmla="*/ 175 w 379"/>
                <a:gd name="T1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9">
                  <a:moveTo>
                    <a:pt x="175" y="13"/>
                  </a:moveTo>
                  <a:lnTo>
                    <a:pt x="175" y="13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0" y="192"/>
                    <a:pt x="0" y="216"/>
                    <a:pt x="24" y="240"/>
                  </a:cubicBezTo>
                  <a:cubicBezTo>
                    <a:pt x="137" y="354"/>
                    <a:pt x="137" y="354"/>
                    <a:pt x="137" y="354"/>
                  </a:cubicBezTo>
                  <a:cubicBezTo>
                    <a:pt x="161" y="378"/>
                    <a:pt x="185" y="378"/>
                    <a:pt x="209" y="357"/>
                  </a:cubicBezTo>
                  <a:cubicBezTo>
                    <a:pt x="361" y="203"/>
                    <a:pt x="361" y="203"/>
                    <a:pt x="361" y="203"/>
                  </a:cubicBezTo>
                  <a:cubicBezTo>
                    <a:pt x="378" y="189"/>
                    <a:pt x="378" y="161"/>
                    <a:pt x="361" y="144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16" y="0"/>
                    <a:pt x="189" y="0"/>
                    <a:pt x="175" y="13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93">
              <a:extLst>
                <a:ext uri="{FF2B5EF4-FFF2-40B4-BE49-F238E27FC236}">
                  <a16:creationId xmlns:a16="http://schemas.microsoft.com/office/drawing/2014/main" id="{73D077D7-064E-4C43-8E5C-DA08F3B8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829" y="7611961"/>
              <a:ext cx="450513" cy="450507"/>
            </a:xfrm>
            <a:custGeom>
              <a:avLst/>
              <a:gdLst>
                <a:gd name="T0" fmla="*/ 6 w 241"/>
                <a:gd name="T1" fmla="*/ 131 h 242"/>
                <a:gd name="T2" fmla="*/ 6 w 241"/>
                <a:gd name="T3" fmla="*/ 131 h 242"/>
                <a:gd name="T4" fmla="*/ 110 w 241"/>
                <a:gd name="T5" fmla="*/ 234 h 242"/>
                <a:gd name="T6" fmla="*/ 130 w 241"/>
                <a:gd name="T7" fmla="*/ 234 h 242"/>
                <a:gd name="T8" fmla="*/ 233 w 241"/>
                <a:gd name="T9" fmla="*/ 131 h 242"/>
                <a:gd name="T10" fmla="*/ 233 w 241"/>
                <a:gd name="T11" fmla="*/ 107 h 242"/>
                <a:gd name="T12" fmla="*/ 130 w 241"/>
                <a:gd name="T13" fmla="*/ 7 h 242"/>
                <a:gd name="T14" fmla="*/ 110 w 241"/>
                <a:gd name="T15" fmla="*/ 7 h 242"/>
                <a:gd name="T16" fmla="*/ 6 w 241"/>
                <a:gd name="T17" fmla="*/ 110 h 242"/>
                <a:gd name="T18" fmla="*/ 6 w 241"/>
                <a:gd name="T19" fmla="*/ 1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42">
                  <a:moveTo>
                    <a:pt x="6" y="131"/>
                  </a:moveTo>
                  <a:lnTo>
                    <a:pt x="6" y="131"/>
                  </a:lnTo>
                  <a:cubicBezTo>
                    <a:pt x="110" y="234"/>
                    <a:pt x="110" y="234"/>
                    <a:pt x="110" y="234"/>
                  </a:cubicBezTo>
                  <a:cubicBezTo>
                    <a:pt x="113" y="241"/>
                    <a:pt x="123" y="241"/>
                    <a:pt x="130" y="234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40" y="124"/>
                    <a:pt x="240" y="114"/>
                    <a:pt x="233" y="10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27" y="0"/>
                    <a:pt x="116" y="0"/>
                    <a:pt x="110" y="7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7"/>
                    <a:pt x="0" y="124"/>
                    <a:pt x="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94">
              <a:extLst>
                <a:ext uri="{FF2B5EF4-FFF2-40B4-BE49-F238E27FC236}">
                  <a16:creationId xmlns:a16="http://schemas.microsoft.com/office/drawing/2014/main" id="{006B61DA-DA8B-1F42-9E66-A4BA6B81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080" y="7751207"/>
              <a:ext cx="180204" cy="180204"/>
            </a:xfrm>
            <a:custGeom>
              <a:avLst/>
              <a:gdLst>
                <a:gd name="T0" fmla="*/ 3 w 97"/>
                <a:gd name="T1" fmla="*/ 24 h 97"/>
                <a:gd name="T2" fmla="*/ 3 w 97"/>
                <a:gd name="T3" fmla="*/ 24 h 97"/>
                <a:gd name="T4" fmla="*/ 72 w 97"/>
                <a:gd name="T5" fmla="*/ 92 h 97"/>
                <a:gd name="T6" fmla="*/ 79 w 97"/>
                <a:gd name="T7" fmla="*/ 92 h 97"/>
                <a:gd name="T8" fmla="*/ 96 w 97"/>
                <a:gd name="T9" fmla="*/ 79 h 97"/>
                <a:gd name="T10" fmla="*/ 96 w 97"/>
                <a:gd name="T11" fmla="*/ 72 h 97"/>
                <a:gd name="T12" fmla="*/ 24 w 97"/>
                <a:gd name="T13" fmla="*/ 0 h 97"/>
                <a:gd name="T14" fmla="*/ 17 w 97"/>
                <a:gd name="T15" fmla="*/ 0 h 97"/>
                <a:gd name="T16" fmla="*/ 3 w 97"/>
                <a:gd name="T17" fmla="*/ 17 h 97"/>
                <a:gd name="T18" fmla="*/ 3 w 97"/>
                <a:gd name="T1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3" y="24"/>
                  </a:moveTo>
                  <a:lnTo>
                    <a:pt x="3" y="24"/>
                  </a:lnTo>
                  <a:cubicBezTo>
                    <a:pt x="72" y="92"/>
                    <a:pt x="72" y="92"/>
                    <a:pt x="72" y="92"/>
                  </a:cubicBezTo>
                  <a:cubicBezTo>
                    <a:pt x="75" y="96"/>
                    <a:pt x="75" y="96"/>
                    <a:pt x="79" y="92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5"/>
                    <a:pt x="96" y="75"/>
                    <a:pt x="96" y="7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17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7"/>
                    <a:pt x="0" y="20"/>
                    <a:pt x="3" y="24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95">
              <a:extLst>
                <a:ext uri="{FF2B5EF4-FFF2-40B4-BE49-F238E27FC236}">
                  <a16:creationId xmlns:a16="http://schemas.microsoft.com/office/drawing/2014/main" id="{A8B92B36-D611-9A43-8DBE-88E712C8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080" y="7751207"/>
              <a:ext cx="180204" cy="180204"/>
            </a:xfrm>
            <a:custGeom>
              <a:avLst/>
              <a:gdLst>
                <a:gd name="T0" fmla="*/ 72 w 97"/>
                <a:gd name="T1" fmla="*/ 0 h 97"/>
                <a:gd name="T2" fmla="*/ 72 w 97"/>
                <a:gd name="T3" fmla="*/ 0 h 97"/>
                <a:gd name="T4" fmla="*/ 3 w 97"/>
                <a:gd name="T5" fmla="*/ 72 h 97"/>
                <a:gd name="T6" fmla="*/ 3 w 97"/>
                <a:gd name="T7" fmla="*/ 79 h 97"/>
                <a:gd name="T8" fmla="*/ 17 w 97"/>
                <a:gd name="T9" fmla="*/ 92 h 97"/>
                <a:gd name="T10" fmla="*/ 24 w 97"/>
                <a:gd name="T11" fmla="*/ 92 h 97"/>
                <a:gd name="T12" fmla="*/ 96 w 97"/>
                <a:gd name="T13" fmla="*/ 24 h 97"/>
                <a:gd name="T14" fmla="*/ 96 w 97"/>
                <a:gd name="T15" fmla="*/ 17 h 97"/>
                <a:gd name="T16" fmla="*/ 79 w 97"/>
                <a:gd name="T17" fmla="*/ 0 h 97"/>
                <a:gd name="T18" fmla="*/ 72 w 97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72" y="0"/>
                  </a:moveTo>
                  <a:lnTo>
                    <a:pt x="72" y="0"/>
                  </a:lnTo>
                  <a:cubicBezTo>
                    <a:pt x="3" y="72"/>
                    <a:pt x="3" y="72"/>
                    <a:pt x="3" y="72"/>
                  </a:cubicBezTo>
                  <a:cubicBezTo>
                    <a:pt x="0" y="75"/>
                    <a:pt x="0" y="75"/>
                    <a:pt x="3" y="7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0" y="96"/>
                    <a:pt x="20" y="96"/>
                    <a:pt x="24" y="9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0"/>
                    <a:pt x="96" y="17"/>
                    <a:pt x="96" y="1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5" y="0"/>
                    <a:pt x="72" y="0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99C778-1C6C-3E46-A16F-F11093EFABAC}"/>
              </a:ext>
            </a:extLst>
          </p:cNvPr>
          <p:cNvGrpSpPr/>
          <p:nvPr/>
        </p:nvGrpSpPr>
        <p:grpSpPr>
          <a:xfrm>
            <a:off x="16555303" y="3695364"/>
            <a:ext cx="3009768" cy="3009768"/>
            <a:chOff x="13529897" y="4031385"/>
            <a:chExt cx="2342654" cy="2342654"/>
          </a:xfrm>
        </p:grpSpPr>
        <p:sp>
          <p:nvSpPr>
            <p:cNvPr id="62" name="Freeform 153">
              <a:extLst>
                <a:ext uri="{FF2B5EF4-FFF2-40B4-BE49-F238E27FC236}">
                  <a16:creationId xmlns:a16="http://schemas.microsoft.com/office/drawing/2014/main" id="{2686D75B-0CDC-A045-99D9-F32EBB28F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9897" y="4031385"/>
              <a:ext cx="2342654" cy="234265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96">
              <a:extLst>
                <a:ext uri="{FF2B5EF4-FFF2-40B4-BE49-F238E27FC236}">
                  <a16:creationId xmlns:a16="http://schemas.microsoft.com/office/drawing/2014/main" id="{30F09FB1-D5E0-DB4B-896C-7958A95D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5290" y="4932406"/>
              <a:ext cx="843680" cy="565189"/>
            </a:xfrm>
            <a:custGeom>
              <a:avLst/>
              <a:gdLst>
                <a:gd name="T0" fmla="*/ 454 w 455"/>
                <a:gd name="T1" fmla="*/ 275 h 303"/>
                <a:gd name="T2" fmla="*/ 454 w 455"/>
                <a:gd name="T3" fmla="*/ 275 h 303"/>
                <a:gd name="T4" fmla="*/ 224 w 455"/>
                <a:gd name="T5" fmla="*/ 299 h 303"/>
                <a:gd name="T6" fmla="*/ 0 w 455"/>
                <a:gd name="T7" fmla="*/ 275 h 303"/>
                <a:gd name="T8" fmla="*/ 0 w 455"/>
                <a:gd name="T9" fmla="*/ 31 h 303"/>
                <a:gd name="T10" fmla="*/ 224 w 455"/>
                <a:gd name="T11" fmla="*/ 0 h 303"/>
                <a:gd name="T12" fmla="*/ 454 w 455"/>
                <a:gd name="T13" fmla="*/ 31 h 303"/>
                <a:gd name="T14" fmla="*/ 454 w 455"/>
                <a:gd name="T15" fmla="*/ 2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303">
                  <a:moveTo>
                    <a:pt x="454" y="275"/>
                  </a:moveTo>
                  <a:lnTo>
                    <a:pt x="454" y="275"/>
                  </a:lnTo>
                  <a:cubicBezTo>
                    <a:pt x="454" y="275"/>
                    <a:pt x="351" y="302"/>
                    <a:pt x="224" y="299"/>
                  </a:cubicBezTo>
                  <a:cubicBezTo>
                    <a:pt x="121" y="295"/>
                    <a:pt x="0" y="275"/>
                    <a:pt x="0" y="27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14" y="0"/>
                    <a:pt x="224" y="0"/>
                  </a:cubicBezTo>
                  <a:cubicBezTo>
                    <a:pt x="351" y="3"/>
                    <a:pt x="454" y="31"/>
                    <a:pt x="454" y="31"/>
                  </a:cubicBezTo>
                  <a:lnTo>
                    <a:pt x="454" y="275"/>
                  </a:lnTo>
                </a:path>
              </a:pathLst>
            </a:custGeom>
            <a:solidFill>
              <a:srgbClr val="8EE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97">
              <a:extLst>
                <a:ext uri="{FF2B5EF4-FFF2-40B4-BE49-F238E27FC236}">
                  <a16:creationId xmlns:a16="http://schemas.microsoft.com/office/drawing/2014/main" id="{FF98789D-B437-6F45-820A-9424BFAE6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8908" y="4948788"/>
              <a:ext cx="57335" cy="532424"/>
            </a:xfrm>
            <a:custGeom>
              <a:avLst/>
              <a:gdLst>
                <a:gd name="T0" fmla="*/ 21 w 29"/>
                <a:gd name="T1" fmla="*/ 285 h 286"/>
                <a:gd name="T2" fmla="*/ 21 w 29"/>
                <a:gd name="T3" fmla="*/ 285 h 286"/>
                <a:gd name="T4" fmla="*/ 7 w 29"/>
                <a:gd name="T5" fmla="*/ 285 h 286"/>
                <a:gd name="T6" fmla="*/ 0 w 29"/>
                <a:gd name="T7" fmla="*/ 279 h 286"/>
                <a:gd name="T8" fmla="*/ 0 w 29"/>
                <a:gd name="T9" fmla="*/ 7 h 286"/>
                <a:gd name="T10" fmla="*/ 7 w 29"/>
                <a:gd name="T11" fmla="*/ 0 h 286"/>
                <a:gd name="T12" fmla="*/ 21 w 29"/>
                <a:gd name="T13" fmla="*/ 0 h 286"/>
                <a:gd name="T14" fmla="*/ 28 w 29"/>
                <a:gd name="T15" fmla="*/ 7 h 286"/>
                <a:gd name="T16" fmla="*/ 28 w 29"/>
                <a:gd name="T17" fmla="*/ 279 h 286"/>
                <a:gd name="T18" fmla="*/ 21 w 29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6">
                  <a:moveTo>
                    <a:pt x="21" y="285"/>
                  </a:moveTo>
                  <a:lnTo>
                    <a:pt x="21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8" y="4"/>
                    <a:pt x="28" y="7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82"/>
                    <a:pt x="24" y="285"/>
                    <a:pt x="21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98">
              <a:extLst>
                <a:ext uri="{FF2B5EF4-FFF2-40B4-BE49-F238E27FC236}">
                  <a16:creationId xmlns:a16="http://schemas.microsoft.com/office/drawing/2014/main" id="{F77FCB43-D696-E24E-B24D-24B755D72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2588" y="4948788"/>
              <a:ext cx="49147" cy="532424"/>
            </a:xfrm>
            <a:custGeom>
              <a:avLst/>
              <a:gdLst>
                <a:gd name="T0" fmla="*/ 17 w 25"/>
                <a:gd name="T1" fmla="*/ 285 h 286"/>
                <a:gd name="T2" fmla="*/ 17 w 25"/>
                <a:gd name="T3" fmla="*/ 285 h 286"/>
                <a:gd name="T4" fmla="*/ 7 w 25"/>
                <a:gd name="T5" fmla="*/ 285 h 286"/>
                <a:gd name="T6" fmla="*/ 0 w 25"/>
                <a:gd name="T7" fmla="*/ 279 h 286"/>
                <a:gd name="T8" fmla="*/ 0 w 25"/>
                <a:gd name="T9" fmla="*/ 7 h 286"/>
                <a:gd name="T10" fmla="*/ 7 w 25"/>
                <a:gd name="T11" fmla="*/ 0 h 286"/>
                <a:gd name="T12" fmla="*/ 17 w 25"/>
                <a:gd name="T13" fmla="*/ 0 h 286"/>
                <a:gd name="T14" fmla="*/ 24 w 25"/>
                <a:gd name="T15" fmla="*/ 7 h 286"/>
                <a:gd name="T16" fmla="*/ 24 w 25"/>
                <a:gd name="T17" fmla="*/ 279 h 286"/>
                <a:gd name="T18" fmla="*/ 17 w 25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6">
                  <a:moveTo>
                    <a:pt x="17" y="285"/>
                  </a:moveTo>
                  <a:lnTo>
                    <a:pt x="17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4" y="4"/>
                    <a:pt x="24" y="7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24" y="282"/>
                    <a:pt x="20" y="285"/>
                    <a:pt x="17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99">
              <a:extLst>
                <a:ext uri="{FF2B5EF4-FFF2-40B4-BE49-F238E27FC236}">
                  <a16:creationId xmlns:a16="http://schemas.microsoft.com/office/drawing/2014/main" id="{BE4A2A57-C7AB-0147-8324-0076CB6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6792" y="4891453"/>
              <a:ext cx="286686" cy="548801"/>
            </a:xfrm>
            <a:custGeom>
              <a:avLst/>
              <a:gdLst>
                <a:gd name="T0" fmla="*/ 141 w 156"/>
                <a:gd name="T1" fmla="*/ 296 h 297"/>
                <a:gd name="T2" fmla="*/ 141 w 156"/>
                <a:gd name="T3" fmla="*/ 296 h 297"/>
                <a:gd name="T4" fmla="*/ 4 w 156"/>
                <a:gd name="T5" fmla="*/ 79 h 297"/>
                <a:gd name="T6" fmla="*/ 31 w 156"/>
                <a:gd name="T7" fmla="*/ 24 h 297"/>
                <a:gd name="T8" fmla="*/ 155 w 156"/>
                <a:gd name="T9" fmla="*/ 59 h 297"/>
                <a:gd name="T10" fmla="*/ 141 w 156"/>
                <a:gd name="T11" fmla="*/ 76 h 297"/>
                <a:gd name="T12" fmla="*/ 41 w 156"/>
                <a:gd name="T13" fmla="*/ 41 h 297"/>
                <a:gd name="T14" fmla="*/ 24 w 156"/>
                <a:gd name="T15" fmla="*/ 79 h 297"/>
                <a:gd name="T16" fmla="*/ 155 w 156"/>
                <a:gd name="T17" fmla="*/ 275 h 297"/>
                <a:gd name="T18" fmla="*/ 141 w 156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297">
                  <a:moveTo>
                    <a:pt x="141" y="296"/>
                  </a:moveTo>
                  <a:lnTo>
                    <a:pt x="141" y="296"/>
                  </a:lnTo>
                  <a:cubicBezTo>
                    <a:pt x="134" y="289"/>
                    <a:pt x="7" y="210"/>
                    <a:pt x="4" y="79"/>
                  </a:cubicBezTo>
                  <a:cubicBezTo>
                    <a:pt x="0" y="52"/>
                    <a:pt x="14" y="31"/>
                    <a:pt x="31" y="24"/>
                  </a:cubicBezTo>
                  <a:cubicBezTo>
                    <a:pt x="83" y="0"/>
                    <a:pt x="144" y="48"/>
                    <a:pt x="155" y="5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00" y="41"/>
                    <a:pt x="65" y="31"/>
                    <a:pt x="41" y="41"/>
                  </a:cubicBezTo>
                  <a:cubicBezTo>
                    <a:pt x="31" y="48"/>
                    <a:pt x="24" y="59"/>
                    <a:pt x="24" y="79"/>
                  </a:cubicBezTo>
                  <a:cubicBezTo>
                    <a:pt x="31" y="193"/>
                    <a:pt x="151" y="275"/>
                    <a:pt x="155" y="275"/>
                  </a:cubicBezTo>
                  <a:lnTo>
                    <a:pt x="141" y="296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00">
              <a:extLst>
                <a:ext uri="{FF2B5EF4-FFF2-40B4-BE49-F238E27FC236}">
                  <a16:creationId xmlns:a16="http://schemas.microsoft.com/office/drawing/2014/main" id="{551F080C-6715-1645-9843-23349AC8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0781" y="4907835"/>
              <a:ext cx="303068" cy="540612"/>
            </a:xfrm>
            <a:custGeom>
              <a:avLst/>
              <a:gdLst>
                <a:gd name="T0" fmla="*/ 14 w 163"/>
                <a:gd name="T1" fmla="*/ 289 h 290"/>
                <a:gd name="T2" fmla="*/ 14 w 163"/>
                <a:gd name="T3" fmla="*/ 289 h 290"/>
                <a:gd name="T4" fmla="*/ 162 w 163"/>
                <a:gd name="T5" fmla="*/ 79 h 290"/>
                <a:gd name="T6" fmla="*/ 131 w 163"/>
                <a:gd name="T7" fmla="*/ 24 h 290"/>
                <a:gd name="T8" fmla="*/ 0 w 163"/>
                <a:gd name="T9" fmla="*/ 52 h 290"/>
                <a:gd name="T10" fmla="*/ 14 w 163"/>
                <a:gd name="T11" fmla="*/ 69 h 290"/>
                <a:gd name="T12" fmla="*/ 121 w 163"/>
                <a:gd name="T13" fmla="*/ 41 h 290"/>
                <a:gd name="T14" fmla="*/ 138 w 163"/>
                <a:gd name="T15" fmla="*/ 79 h 290"/>
                <a:gd name="T16" fmla="*/ 4 w 163"/>
                <a:gd name="T17" fmla="*/ 268 h 290"/>
                <a:gd name="T18" fmla="*/ 14 w 163"/>
                <a:gd name="T19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90">
                  <a:moveTo>
                    <a:pt x="14" y="289"/>
                  </a:moveTo>
                  <a:lnTo>
                    <a:pt x="14" y="289"/>
                  </a:lnTo>
                  <a:cubicBezTo>
                    <a:pt x="21" y="282"/>
                    <a:pt x="152" y="210"/>
                    <a:pt x="162" y="79"/>
                  </a:cubicBezTo>
                  <a:cubicBezTo>
                    <a:pt x="162" y="52"/>
                    <a:pt x="148" y="31"/>
                    <a:pt x="131" y="24"/>
                  </a:cubicBezTo>
                  <a:cubicBezTo>
                    <a:pt x="79" y="0"/>
                    <a:pt x="14" y="41"/>
                    <a:pt x="0" y="5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55" y="34"/>
                    <a:pt x="97" y="31"/>
                    <a:pt x="121" y="41"/>
                  </a:cubicBezTo>
                  <a:cubicBezTo>
                    <a:pt x="131" y="48"/>
                    <a:pt x="141" y="59"/>
                    <a:pt x="138" y="79"/>
                  </a:cubicBezTo>
                  <a:cubicBezTo>
                    <a:pt x="124" y="206"/>
                    <a:pt x="4" y="268"/>
                    <a:pt x="4" y="268"/>
                  </a:cubicBezTo>
                  <a:lnTo>
                    <a:pt x="14" y="289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423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TIMELINE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AAE96B-A553-E845-8390-AB874F66388F}"/>
              </a:ext>
            </a:extLst>
          </p:cNvPr>
          <p:cNvCxnSpPr>
            <a:cxnSpLocks/>
          </p:cNvCxnSpPr>
          <p:nvPr/>
        </p:nvCxnSpPr>
        <p:spPr>
          <a:xfrm>
            <a:off x="4456606" y="7918474"/>
            <a:ext cx="0" cy="165278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388DF0-A1A2-B443-8BF6-2DB0543FFCE1}"/>
              </a:ext>
            </a:extLst>
          </p:cNvPr>
          <p:cNvCxnSpPr>
            <a:cxnSpLocks/>
          </p:cNvCxnSpPr>
          <p:nvPr/>
        </p:nvCxnSpPr>
        <p:spPr>
          <a:xfrm>
            <a:off x="14700911" y="7966655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FE8168-8237-5346-98F2-23BC731FAFC5}"/>
              </a:ext>
            </a:extLst>
          </p:cNvPr>
          <p:cNvCxnSpPr>
            <a:cxnSpLocks/>
          </p:cNvCxnSpPr>
          <p:nvPr/>
        </p:nvCxnSpPr>
        <p:spPr>
          <a:xfrm>
            <a:off x="9516572" y="7988935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CDDBA-6E58-D54A-B08C-88322B3BC21B}"/>
              </a:ext>
            </a:extLst>
          </p:cNvPr>
          <p:cNvCxnSpPr>
            <a:cxnSpLocks/>
          </p:cNvCxnSpPr>
          <p:nvPr/>
        </p:nvCxnSpPr>
        <p:spPr>
          <a:xfrm>
            <a:off x="19962542" y="7988935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C8DD1D0-5D14-C34F-9CE5-47E589D7DADE}"/>
              </a:ext>
            </a:extLst>
          </p:cNvPr>
          <p:cNvSpPr/>
          <p:nvPr/>
        </p:nvSpPr>
        <p:spPr>
          <a:xfrm>
            <a:off x="18199839" y="4023843"/>
            <a:ext cx="3480290" cy="348119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948A8A-FDFD-CA43-A510-E1089A602EEB}"/>
              </a:ext>
            </a:extLst>
          </p:cNvPr>
          <p:cNvSpPr/>
          <p:nvPr/>
        </p:nvSpPr>
        <p:spPr>
          <a:xfrm>
            <a:off x="7753869" y="4023843"/>
            <a:ext cx="3480290" cy="348119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E1C9D4F-F86E-804B-805F-EEE20C5819D5}"/>
              </a:ext>
            </a:extLst>
          </p:cNvPr>
          <p:cNvSpPr/>
          <p:nvPr/>
        </p:nvSpPr>
        <p:spPr>
          <a:xfrm>
            <a:off x="2693903" y="4023843"/>
            <a:ext cx="3480290" cy="34811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A31F8A-1242-274E-950F-4A502984C3B3}"/>
              </a:ext>
            </a:extLst>
          </p:cNvPr>
          <p:cNvSpPr/>
          <p:nvPr/>
        </p:nvSpPr>
        <p:spPr>
          <a:xfrm>
            <a:off x="12900496" y="3998982"/>
            <a:ext cx="3480290" cy="34811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ECCAC9-A80E-5E49-89E3-C17F807374EE}"/>
              </a:ext>
            </a:extLst>
          </p:cNvPr>
          <p:cNvGrpSpPr/>
          <p:nvPr/>
        </p:nvGrpSpPr>
        <p:grpSpPr>
          <a:xfrm>
            <a:off x="2008415" y="9998348"/>
            <a:ext cx="4896382" cy="2462213"/>
            <a:chOff x="16572613" y="5326113"/>
            <a:chExt cx="4896382" cy="2462213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3D64ED6D-BD60-2344-A1A4-AA8A61AFA553}"/>
                </a:ext>
              </a:extLst>
            </p:cNvPr>
            <p:cNvSpPr txBox="1"/>
            <p:nvPr/>
          </p:nvSpPr>
          <p:spPr>
            <a:xfrm>
              <a:off x="16698243" y="5326113"/>
              <a:ext cx="4645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F4112FF3-1504-404E-BB6D-22787013D03A}"/>
                </a:ext>
              </a:extLst>
            </p:cNvPr>
            <p:cNvSpPr/>
            <p:nvPr/>
          </p:nvSpPr>
          <p:spPr>
            <a:xfrm>
              <a:off x="16572613" y="5972444"/>
              <a:ext cx="4896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0864460-021C-AA4B-B770-4B11AD52A592}"/>
              </a:ext>
            </a:extLst>
          </p:cNvPr>
          <p:cNvGrpSpPr/>
          <p:nvPr/>
        </p:nvGrpSpPr>
        <p:grpSpPr>
          <a:xfrm>
            <a:off x="7077355" y="9998348"/>
            <a:ext cx="4896382" cy="2462213"/>
            <a:chOff x="16572613" y="5326113"/>
            <a:chExt cx="4896382" cy="2462213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66962879-946A-3942-A294-7781847F3FB6}"/>
                </a:ext>
              </a:extLst>
            </p:cNvPr>
            <p:cNvSpPr txBox="1"/>
            <p:nvPr/>
          </p:nvSpPr>
          <p:spPr>
            <a:xfrm>
              <a:off x="16698243" y="5326113"/>
              <a:ext cx="4645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CB3D4C09-2117-7448-8B84-1F2BC1507027}"/>
                </a:ext>
              </a:extLst>
            </p:cNvPr>
            <p:cNvSpPr/>
            <p:nvPr/>
          </p:nvSpPr>
          <p:spPr>
            <a:xfrm>
              <a:off x="16572613" y="5972444"/>
              <a:ext cx="4896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BE0DFEC-3CE6-7545-8066-743B55064A44}"/>
              </a:ext>
            </a:extLst>
          </p:cNvPr>
          <p:cNvGrpSpPr/>
          <p:nvPr/>
        </p:nvGrpSpPr>
        <p:grpSpPr>
          <a:xfrm>
            <a:off x="12252720" y="9998348"/>
            <a:ext cx="4896382" cy="2462213"/>
            <a:chOff x="16572613" y="5326113"/>
            <a:chExt cx="4896382" cy="2462213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8D579D23-CA4B-D248-BCE2-F1D9A2AABBEF}"/>
                </a:ext>
              </a:extLst>
            </p:cNvPr>
            <p:cNvSpPr txBox="1"/>
            <p:nvPr/>
          </p:nvSpPr>
          <p:spPr>
            <a:xfrm>
              <a:off x="16698243" y="5326113"/>
              <a:ext cx="4645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54AC1DC7-C59A-724C-8054-E2A536964E72}"/>
                </a:ext>
              </a:extLst>
            </p:cNvPr>
            <p:cNvSpPr/>
            <p:nvPr/>
          </p:nvSpPr>
          <p:spPr>
            <a:xfrm>
              <a:off x="16572613" y="5972444"/>
              <a:ext cx="4896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1656ED-1175-684D-B975-219F713A49E9}"/>
              </a:ext>
            </a:extLst>
          </p:cNvPr>
          <p:cNvGrpSpPr/>
          <p:nvPr/>
        </p:nvGrpSpPr>
        <p:grpSpPr>
          <a:xfrm>
            <a:off x="17514351" y="9998348"/>
            <a:ext cx="4896382" cy="2462213"/>
            <a:chOff x="16572613" y="5326113"/>
            <a:chExt cx="4896382" cy="2462213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6E0FCE84-1720-DB42-A49A-76C77C01CDE3}"/>
                </a:ext>
              </a:extLst>
            </p:cNvPr>
            <p:cNvSpPr txBox="1"/>
            <p:nvPr/>
          </p:nvSpPr>
          <p:spPr>
            <a:xfrm>
              <a:off x="16698243" y="5326113"/>
              <a:ext cx="4645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94600805-3561-7449-91E7-916F659CAD04}"/>
                </a:ext>
              </a:extLst>
            </p:cNvPr>
            <p:cNvSpPr/>
            <p:nvPr/>
          </p:nvSpPr>
          <p:spPr>
            <a:xfrm>
              <a:off x="16572613" y="5972444"/>
              <a:ext cx="489638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35988FD-A297-A44E-B692-85DA50B11BE6}"/>
              </a:ext>
            </a:extLst>
          </p:cNvPr>
          <p:cNvSpPr txBox="1"/>
          <p:nvPr/>
        </p:nvSpPr>
        <p:spPr>
          <a:xfrm>
            <a:off x="3060413" y="5256608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JAN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A1FF92-977C-6949-B658-4E4919F4ADD4}"/>
              </a:ext>
            </a:extLst>
          </p:cNvPr>
          <p:cNvSpPr txBox="1"/>
          <p:nvPr/>
        </p:nvSpPr>
        <p:spPr>
          <a:xfrm>
            <a:off x="8163710" y="5256608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FEB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3DD4B3-A516-E24D-8C9C-0F8E0C6A6953}"/>
              </a:ext>
            </a:extLst>
          </p:cNvPr>
          <p:cNvSpPr txBox="1"/>
          <p:nvPr/>
        </p:nvSpPr>
        <p:spPr>
          <a:xfrm>
            <a:off x="13327276" y="5256608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MAR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34F141B-C820-3449-B474-7164AC1A53B4}"/>
              </a:ext>
            </a:extLst>
          </p:cNvPr>
          <p:cNvSpPr txBox="1"/>
          <p:nvPr/>
        </p:nvSpPr>
        <p:spPr>
          <a:xfrm>
            <a:off x="18566349" y="5256608"/>
            <a:ext cx="2747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APR</a:t>
            </a:r>
          </a:p>
        </p:txBody>
      </p:sp>
    </p:spTree>
    <p:extLst>
      <p:ext uri="{BB962C8B-B14F-4D97-AF65-F5344CB8AC3E}">
        <p14:creationId xmlns:p14="http://schemas.microsoft.com/office/powerpoint/2010/main" val="10179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02EA834-B25D-DD42-B1CA-09797F07BD78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285317D-8926-E347-97C8-0043E57455B9}"/>
              </a:ext>
            </a:extLst>
          </p:cNvPr>
          <p:cNvSpPr/>
          <p:nvPr/>
        </p:nvSpPr>
        <p:spPr>
          <a:xfrm rot="16200000">
            <a:off x="9317608" y="-1655192"/>
            <a:ext cx="5742432" cy="17026384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4">
            <a:extLst>
              <a:ext uri="{FF2B5EF4-FFF2-40B4-BE49-F238E27FC236}">
                <a16:creationId xmlns:a16="http://schemas.microsoft.com/office/drawing/2014/main" id="{51FF61C7-B37B-9E46-9B04-F4AE3A43DC8E}"/>
              </a:ext>
            </a:extLst>
          </p:cNvPr>
          <p:cNvSpPr/>
          <p:nvPr/>
        </p:nvSpPr>
        <p:spPr>
          <a:xfrm>
            <a:off x="4718049" y="5503783"/>
            <a:ext cx="149415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7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1,230,570</a:t>
            </a:r>
          </a:p>
        </p:txBody>
      </p:sp>
    </p:spTree>
    <p:extLst>
      <p:ext uri="{BB962C8B-B14F-4D97-AF65-F5344CB8AC3E}">
        <p14:creationId xmlns:p14="http://schemas.microsoft.com/office/powerpoint/2010/main" val="317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02560D-D4A7-F942-998B-B9D25127C90B}"/>
              </a:ext>
            </a:extLst>
          </p:cNvPr>
          <p:cNvGrpSpPr/>
          <p:nvPr/>
        </p:nvGrpSpPr>
        <p:grpSpPr>
          <a:xfrm>
            <a:off x="5211644" y="7813789"/>
            <a:ext cx="13954359" cy="3422174"/>
            <a:chOff x="896027" y="3712254"/>
            <a:chExt cx="13954359" cy="3422174"/>
          </a:xfrm>
        </p:grpSpPr>
        <p:sp>
          <p:nvSpPr>
            <p:cNvPr id="11" name="Rectángulo 282">
              <a:extLst>
                <a:ext uri="{FF2B5EF4-FFF2-40B4-BE49-F238E27FC236}">
                  <a16:creationId xmlns:a16="http://schemas.microsoft.com/office/drawing/2014/main" id="{B3593AC6-7C2B-7D45-8DFF-6A2514EE04F5}"/>
                </a:ext>
              </a:extLst>
            </p:cNvPr>
            <p:cNvSpPr/>
            <p:nvPr/>
          </p:nvSpPr>
          <p:spPr>
            <a:xfrm>
              <a:off x="5099852" y="3712254"/>
              <a:ext cx="5546711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1500" b="1" dirty="0">
                  <a:solidFill>
                    <a:schemeClr val="accent2"/>
                  </a:solidFill>
                  <a:latin typeface="Cairo" pitchFamily="2" charset="-78"/>
                  <a:cs typeface="Cairo" pitchFamily="2" charset="-78"/>
                </a:rPr>
                <a:t>THANKS</a:t>
              </a:r>
            </a:p>
          </p:txBody>
        </p:sp>
        <p:sp>
          <p:nvSpPr>
            <p:cNvPr id="14" name="Rectángulo 17">
              <a:extLst>
                <a:ext uri="{FF2B5EF4-FFF2-40B4-BE49-F238E27FC236}">
                  <a16:creationId xmlns:a16="http://schemas.microsoft.com/office/drawing/2014/main" id="{D4E66901-FEE7-BD45-975A-1BC653314E4E}"/>
                </a:ext>
              </a:extLst>
            </p:cNvPr>
            <p:cNvSpPr/>
            <p:nvPr/>
          </p:nvSpPr>
          <p:spPr>
            <a:xfrm>
              <a:off x="896027" y="5687878"/>
              <a:ext cx="1395435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400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COVID-19 is an infectious disease caused by a new virus that has not been detected in humans to date.</a:t>
              </a:r>
            </a:p>
          </p:txBody>
        </p:sp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759CA953-5F11-B44A-8B7B-AA81B9FA72FF}"/>
              </a:ext>
            </a:extLst>
          </p:cNvPr>
          <p:cNvSpPr/>
          <p:nvPr/>
        </p:nvSpPr>
        <p:spPr>
          <a:xfrm>
            <a:off x="9021218" y="1"/>
            <a:ext cx="6335210" cy="5333751"/>
          </a:xfrm>
          <a:custGeom>
            <a:avLst/>
            <a:gdLst>
              <a:gd name="connsiteX0" fmla="*/ 0 w 6335210"/>
              <a:gd name="connsiteY0" fmla="*/ 0 h 5333751"/>
              <a:gd name="connsiteX1" fmla="*/ 6335210 w 6335210"/>
              <a:gd name="connsiteY1" fmla="*/ 0 h 5333751"/>
              <a:gd name="connsiteX2" fmla="*/ 6335210 w 6335210"/>
              <a:gd name="connsiteY2" fmla="*/ 2166146 h 5333751"/>
              <a:gd name="connsiteX3" fmla="*/ 3167605 w 6335210"/>
              <a:gd name="connsiteY3" fmla="*/ 5333751 h 5333751"/>
              <a:gd name="connsiteX4" fmla="*/ 0 w 6335210"/>
              <a:gd name="connsiteY4" fmla="*/ 2166146 h 533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5210" h="5333751">
                <a:moveTo>
                  <a:pt x="0" y="0"/>
                </a:moveTo>
                <a:lnTo>
                  <a:pt x="6335210" y="0"/>
                </a:lnTo>
                <a:lnTo>
                  <a:pt x="6335210" y="2166146"/>
                </a:lnTo>
                <a:cubicBezTo>
                  <a:pt x="6335210" y="3915566"/>
                  <a:pt x="4917025" y="5333751"/>
                  <a:pt x="3167605" y="5333751"/>
                </a:cubicBezTo>
                <a:cubicBezTo>
                  <a:pt x="1418185" y="5333751"/>
                  <a:pt x="0" y="3915566"/>
                  <a:pt x="0" y="216614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B01EAA-98A0-474F-9A0E-0DE534167EA8}"/>
              </a:ext>
            </a:extLst>
          </p:cNvPr>
          <p:cNvGrpSpPr/>
          <p:nvPr/>
        </p:nvGrpSpPr>
        <p:grpSpPr>
          <a:xfrm>
            <a:off x="10313303" y="1891659"/>
            <a:ext cx="3751040" cy="1982448"/>
            <a:chOff x="1029100" y="9584230"/>
            <a:chExt cx="13700615" cy="724087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EBC6C42-55AA-854C-BED3-2C6B356AB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325" y="9931395"/>
              <a:ext cx="8034390" cy="6075388"/>
            </a:xfrm>
            <a:custGeom>
              <a:avLst/>
              <a:gdLst>
                <a:gd name="T0" fmla="*/ 2184 w 2859"/>
                <a:gd name="T1" fmla="*/ 1047 h 2159"/>
                <a:gd name="T2" fmla="*/ 2242 w 2859"/>
                <a:gd name="T3" fmla="*/ 1067 h 2159"/>
                <a:gd name="T4" fmla="*/ 2364 w 2859"/>
                <a:gd name="T5" fmla="*/ 840 h 2159"/>
                <a:gd name="T6" fmla="*/ 2265 w 2859"/>
                <a:gd name="T7" fmla="*/ 715 h 2159"/>
                <a:gd name="T8" fmla="*/ 2404 w 2859"/>
                <a:gd name="T9" fmla="*/ 745 h 2159"/>
                <a:gd name="T10" fmla="*/ 2448 w 2859"/>
                <a:gd name="T11" fmla="*/ 616 h 2159"/>
                <a:gd name="T12" fmla="*/ 2357 w 2859"/>
                <a:gd name="T13" fmla="*/ 349 h 2159"/>
                <a:gd name="T14" fmla="*/ 2604 w 2859"/>
                <a:gd name="T15" fmla="*/ 267 h 2159"/>
                <a:gd name="T16" fmla="*/ 2713 w 2859"/>
                <a:gd name="T17" fmla="*/ 471 h 2159"/>
                <a:gd name="T18" fmla="*/ 2703 w 2859"/>
                <a:gd name="T19" fmla="*/ 339 h 2159"/>
                <a:gd name="T20" fmla="*/ 2774 w 2859"/>
                <a:gd name="T21" fmla="*/ 200 h 2159"/>
                <a:gd name="T22" fmla="*/ 2662 w 2859"/>
                <a:gd name="T23" fmla="*/ 142 h 2159"/>
                <a:gd name="T24" fmla="*/ 2198 w 2859"/>
                <a:gd name="T25" fmla="*/ 105 h 2159"/>
                <a:gd name="T26" fmla="*/ 1954 w 2859"/>
                <a:gd name="T27" fmla="*/ 98 h 2159"/>
                <a:gd name="T28" fmla="*/ 1493 w 2859"/>
                <a:gd name="T29" fmla="*/ 30 h 2159"/>
                <a:gd name="T30" fmla="*/ 1283 w 2859"/>
                <a:gd name="T31" fmla="*/ 101 h 2159"/>
                <a:gd name="T32" fmla="*/ 1218 w 2859"/>
                <a:gd name="T33" fmla="*/ 91 h 2159"/>
                <a:gd name="T34" fmla="*/ 1012 w 2859"/>
                <a:gd name="T35" fmla="*/ 152 h 2159"/>
                <a:gd name="T36" fmla="*/ 819 w 2859"/>
                <a:gd name="T37" fmla="*/ 142 h 2159"/>
                <a:gd name="T38" fmla="*/ 429 w 2859"/>
                <a:gd name="T39" fmla="*/ 325 h 2159"/>
                <a:gd name="T40" fmla="*/ 659 w 2859"/>
                <a:gd name="T41" fmla="*/ 220 h 2159"/>
                <a:gd name="T42" fmla="*/ 585 w 2859"/>
                <a:gd name="T43" fmla="*/ 396 h 2159"/>
                <a:gd name="T44" fmla="*/ 315 w 2859"/>
                <a:gd name="T45" fmla="*/ 481 h 2159"/>
                <a:gd name="T46" fmla="*/ 298 w 2859"/>
                <a:gd name="T47" fmla="*/ 532 h 2159"/>
                <a:gd name="T48" fmla="*/ 213 w 2859"/>
                <a:gd name="T49" fmla="*/ 610 h 2159"/>
                <a:gd name="T50" fmla="*/ 308 w 2859"/>
                <a:gd name="T51" fmla="*/ 732 h 2159"/>
                <a:gd name="T52" fmla="*/ 466 w 2859"/>
                <a:gd name="T53" fmla="*/ 606 h 2159"/>
                <a:gd name="T54" fmla="*/ 625 w 2859"/>
                <a:gd name="T55" fmla="*/ 660 h 2159"/>
                <a:gd name="T56" fmla="*/ 731 w 2859"/>
                <a:gd name="T57" fmla="*/ 667 h 2159"/>
                <a:gd name="T58" fmla="*/ 903 w 2859"/>
                <a:gd name="T59" fmla="*/ 806 h 2159"/>
                <a:gd name="T60" fmla="*/ 663 w 2859"/>
                <a:gd name="T61" fmla="*/ 809 h 2159"/>
                <a:gd name="T62" fmla="*/ 480 w 2859"/>
                <a:gd name="T63" fmla="*/ 728 h 2159"/>
                <a:gd name="T64" fmla="*/ 111 w 2859"/>
                <a:gd name="T65" fmla="*/ 904 h 2159"/>
                <a:gd name="T66" fmla="*/ 74 w 2859"/>
                <a:gd name="T67" fmla="*/ 1294 h 2159"/>
                <a:gd name="T68" fmla="*/ 429 w 2859"/>
                <a:gd name="T69" fmla="*/ 1375 h 2159"/>
                <a:gd name="T70" fmla="*/ 531 w 2859"/>
                <a:gd name="T71" fmla="*/ 1606 h 2159"/>
                <a:gd name="T72" fmla="*/ 561 w 2859"/>
                <a:gd name="T73" fmla="*/ 1907 h 2159"/>
                <a:gd name="T74" fmla="*/ 642 w 2859"/>
                <a:gd name="T75" fmla="*/ 2138 h 2159"/>
                <a:gd name="T76" fmla="*/ 907 w 2859"/>
                <a:gd name="T77" fmla="*/ 1951 h 2159"/>
                <a:gd name="T78" fmla="*/ 1086 w 2859"/>
                <a:gd name="T79" fmla="*/ 1447 h 2159"/>
                <a:gd name="T80" fmla="*/ 903 w 2859"/>
                <a:gd name="T81" fmla="*/ 928 h 2159"/>
                <a:gd name="T82" fmla="*/ 1259 w 2859"/>
                <a:gd name="T83" fmla="*/ 1125 h 2159"/>
                <a:gd name="T84" fmla="*/ 1340 w 2859"/>
                <a:gd name="T85" fmla="*/ 1020 h 2159"/>
                <a:gd name="T86" fmla="*/ 1435 w 2859"/>
                <a:gd name="T87" fmla="*/ 972 h 2159"/>
                <a:gd name="T88" fmla="*/ 1571 w 2859"/>
                <a:gd name="T89" fmla="*/ 1043 h 2159"/>
                <a:gd name="T90" fmla="*/ 1710 w 2859"/>
                <a:gd name="T91" fmla="*/ 1267 h 2159"/>
                <a:gd name="T92" fmla="*/ 1849 w 2859"/>
                <a:gd name="T93" fmla="*/ 1026 h 2159"/>
                <a:gd name="T94" fmla="*/ 1988 w 2859"/>
                <a:gd name="T95" fmla="*/ 1162 h 2159"/>
                <a:gd name="T96" fmla="*/ 2062 w 2859"/>
                <a:gd name="T97" fmla="*/ 1209 h 2159"/>
                <a:gd name="T98" fmla="*/ 2184 w 2859"/>
                <a:gd name="T99" fmla="*/ 1267 h 2159"/>
                <a:gd name="T100" fmla="*/ 2171 w 2859"/>
                <a:gd name="T101" fmla="*/ 1104 h 2159"/>
                <a:gd name="T102" fmla="*/ 1269 w 2859"/>
                <a:gd name="T103" fmla="*/ 132 h 2159"/>
                <a:gd name="T104" fmla="*/ 1249 w 2859"/>
                <a:gd name="T105" fmla="*/ 945 h 2159"/>
                <a:gd name="T106" fmla="*/ 1185 w 2859"/>
                <a:gd name="T107" fmla="*/ 911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59" h="2159">
                  <a:moveTo>
                    <a:pt x="2171" y="1104"/>
                  </a:moveTo>
                  <a:lnTo>
                    <a:pt x="2171" y="1104"/>
                  </a:lnTo>
                  <a:cubicBezTo>
                    <a:pt x="2143" y="1077"/>
                    <a:pt x="2167" y="1070"/>
                    <a:pt x="2184" y="1047"/>
                  </a:cubicBezTo>
                  <a:cubicBezTo>
                    <a:pt x="2187" y="1057"/>
                    <a:pt x="2198" y="1057"/>
                    <a:pt x="2211" y="1057"/>
                  </a:cubicBezTo>
                  <a:cubicBezTo>
                    <a:pt x="2218" y="1074"/>
                    <a:pt x="2211" y="1091"/>
                    <a:pt x="2218" y="1104"/>
                  </a:cubicBezTo>
                  <a:cubicBezTo>
                    <a:pt x="2225" y="1091"/>
                    <a:pt x="2235" y="1081"/>
                    <a:pt x="2242" y="1067"/>
                  </a:cubicBezTo>
                  <a:cubicBezTo>
                    <a:pt x="2262" y="1074"/>
                    <a:pt x="2262" y="1043"/>
                    <a:pt x="2272" y="1037"/>
                  </a:cubicBezTo>
                  <a:cubicBezTo>
                    <a:pt x="2289" y="1020"/>
                    <a:pt x="2309" y="1013"/>
                    <a:pt x="2333" y="996"/>
                  </a:cubicBezTo>
                  <a:cubicBezTo>
                    <a:pt x="2391" y="959"/>
                    <a:pt x="2398" y="898"/>
                    <a:pt x="2364" y="840"/>
                  </a:cubicBezTo>
                  <a:cubicBezTo>
                    <a:pt x="2347" y="813"/>
                    <a:pt x="2330" y="803"/>
                    <a:pt x="2320" y="769"/>
                  </a:cubicBezTo>
                  <a:cubicBezTo>
                    <a:pt x="2316" y="752"/>
                    <a:pt x="2330" y="742"/>
                    <a:pt x="2313" y="725"/>
                  </a:cubicBezTo>
                  <a:cubicBezTo>
                    <a:pt x="2303" y="718"/>
                    <a:pt x="2269" y="732"/>
                    <a:pt x="2265" y="715"/>
                  </a:cubicBezTo>
                  <a:cubicBezTo>
                    <a:pt x="2262" y="705"/>
                    <a:pt x="2289" y="681"/>
                    <a:pt x="2296" y="674"/>
                  </a:cubicBezTo>
                  <a:cubicBezTo>
                    <a:pt x="2293" y="725"/>
                    <a:pt x="2337" y="681"/>
                    <a:pt x="2353" y="688"/>
                  </a:cubicBezTo>
                  <a:cubicBezTo>
                    <a:pt x="2357" y="688"/>
                    <a:pt x="2401" y="742"/>
                    <a:pt x="2404" y="745"/>
                  </a:cubicBezTo>
                  <a:cubicBezTo>
                    <a:pt x="2418" y="765"/>
                    <a:pt x="2421" y="820"/>
                    <a:pt x="2455" y="776"/>
                  </a:cubicBezTo>
                  <a:cubicBezTo>
                    <a:pt x="2479" y="745"/>
                    <a:pt x="2438" y="698"/>
                    <a:pt x="2411" y="684"/>
                  </a:cubicBezTo>
                  <a:cubicBezTo>
                    <a:pt x="2425" y="657"/>
                    <a:pt x="2425" y="637"/>
                    <a:pt x="2448" y="616"/>
                  </a:cubicBezTo>
                  <a:cubicBezTo>
                    <a:pt x="2462" y="603"/>
                    <a:pt x="2479" y="599"/>
                    <a:pt x="2492" y="576"/>
                  </a:cubicBezTo>
                  <a:cubicBezTo>
                    <a:pt x="2520" y="525"/>
                    <a:pt x="2509" y="461"/>
                    <a:pt x="2455" y="427"/>
                  </a:cubicBezTo>
                  <a:cubicBezTo>
                    <a:pt x="2411" y="396"/>
                    <a:pt x="2330" y="427"/>
                    <a:pt x="2357" y="349"/>
                  </a:cubicBezTo>
                  <a:cubicBezTo>
                    <a:pt x="2384" y="261"/>
                    <a:pt x="2516" y="376"/>
                    <a:pt x="2523" y="298"/>
                  </a:cubicBezTo>
                  <a:cubicBezTo>
                    <a:pt x="2543" y="305"/>
                    <a:pt x="2547" y="288"/>
                    <a:pt x="2553" y="274"/>
                  </a:cubicBezTo>
                  <a:cubicBezTo>
                    <a:pt x="2577" y="298"/>
                    <a:pt x="2591" y="257"/>
                    <a:pt x="2604" y="267"/>
                  </a:cubicBezTo>
                  <a:cubicBezTo>
                    <a:pt x="2642" y="288"/>
                    <a:pt x="2608" y="305"/>
                    <a:pt x="2611" y="332"/>
                  </a:cubicBezTo>
                  <a:cubicBezTo>
                    <a:pt x="2614" y="372"/>
                    <a:pt x="2655" y="457"/>
                    <a:pt x="2713" y="471"/>
                  </a:cubicBezTo>
                  <a:lnTo>
                    <a:pt x="2713" y="471"/>
                  </a:lnTo>
                  <a:lnTo>
                    <a:pt x="2713" y="471"/>
                  </a:lnTo>
                  <a:cubicBezTo>
                    <a:pt x="2713" y="457"/>
                    <a:pt x="2713" y="440"/>
                    <a:pt x="2716" y="427"/>
                  </a:cubicBezTo>
                  <a:cubicBezTo>
                    <a:pt x="2760" y="406"/>
                    <a:pt x="2709" y="359"/>
                    <a:pt x="2703" y="339"/>
                  </a:cubicBezTo>
                  <a:cubicBezTo>
                    <a:pt x="2699" y="328"/>
                    <a:pt x="2692" y="288"/>
                    <a:pt x="2716" y="315"/>
                  </a:cubicBezTo>
                  <a:cubicBezTo>
                    <a:pt x="2719" y="315"/>
                    <a:pt x="2797" y="264"/>
                    <a:pt x="2797" y="264"/>
                  </a:cubicBezTo>
                  <a:cubicBezTo>
                    <a:pt x="2801" y="244"/>
                    <a:pt x="2764" y="230"/>
                    <a:pt x="2774" y="200"/>
                  </a:cubicBezTo>
                  <a:cubicBezTo>
                    <a:pt x="2801" y="206"/>
                    <a:pt x="2831" y="220"/>
                    <a:pt x="2858" y="217"/>
                  </a:cubicBezTo>
                  <a:cubicBezTo>
                    <a:pt x="2848" y="196"/>
                    <a:pt x="2808" y="166"/>
                    <a:pt x="2780" y="176"/>
                  </a:cubicBezTo>
                  <a:cubicBezTo>
                    <a:pt x="2777" y="156"/>
                    <a:pt x="2682" y="145"/>
                    <a:pt x="2662" y="142"/>
                  </a:cubicBezTo>
                  <a:cubicBezTo>
                    <a:pt x="2611" y="128"/>
                    <a:pt x="2567" y="135"/>
                    <a:pt x="2516" y="135"/>
                  </a:cubicBezTo>
                  <a:cubicBezTo>
                    <a:pt x="2462" y="132"/>
                    <a:pt x="2408" y="125"/>
                    <a:pt x="2353" y="115"/>
                  </a:cubicBezTo>
                  <a:cubicBezTo>
                    <a:pt x="2303" y="108"/>
                    <a:pt x="2249" y="115"/>
                    <a:pt x="2198" y="105"/>
                  </a:cubicBezTo>
                  <a:cubicBezTo>
                    <a:pt x="2177" y="105"/>
                    <a:pt x="2164" y="91"/>
                    <a:pt x="2143" y="91"/>
                  </a:cubicBezTo>
                  <a:cubicBezTo>
                    <a:pt x="2089" y="84"/>
                    <a:pt x="2130" y="98"/>
                    <a:pt x="2079" y="108"/>
                  </a:cubicBezTo>
                  <a:cubicBezTo>
                    <a:pt x="2035" y="115"/>
                    <a:pt x="1998" y="105"/>
                    <a:pt x="1954" y="98"/>
                  </a:cubicBezTo>
                  <a:cubicBezTo>
                    <a:pt x="1927" y="91"/>
                    <a:pt x="1672" y="84"/>
                    <a:pt x="1689" y="54"/>
                  </a:cubicBezTo>
                  <a:lnTo>
                    <a:pt x="1689" y="54"/>
                  </a:lnTo>
                  <a:cubicBezTo>
                    <a:pt x="1700" y="0"/>
                    <a:pt x="1523" y="20"/>
                    <a:pt x="1493" y="30"/>
                  </a:cubicBezTo>
                  <a:cubicBezTo>
                    <a:pt x="1435" y="50"/>
                    <a:pt x="1371" y="84"/>
                    <a:pt x="1310" y="88"/>
                  </a:cubicBezTo>
                  <a:cubicBezTo>
                    <a:pt x="1323" y="115"/>
                    <a:pt x="1347" y="166"/>
                    <a:pt x="1300" y="139"/>
                  </a:cubicBezTo>
                  <a:cubicBezTo>
                    <a:pt x="1290" y="135"/>
                    <a:pt x="1293" y="105"/>
                    <a:pt x="1283" y="101"/>
                  </a:cubicBezTo>
                  <a:cubicBezTo>
                    <a:pt x="1262" y="98"/>
                    <a:pt x="1262" y="112"/>
                    <a:pt x="1266" y="125"/>
                  </a:cubicBezTo>
                  <a:cubicBezTo>
                    <a:pt x="1262" y="122"/>
                    <a:pt x="1256" y="122"/>
                    <a:pt x="1252" y="125"/>
                  </a:cubicBezTo>
                  <a:cubicBezTo>
                    <a:pt x="1242" y="112"/>
                    <a:pt x="1232" y="101"/>
                    <a:pt x="1218" y="91"/>
                  </a:cubicBezTo>
                  <a:cubicBezTo>
                    <a:pt x="1191" y="98"/>
                    <a:pt x="1164" y="115"/>
                    <a:pt x="1212" y="142"/>
                  </a:cubicBezTo>
                  <a:cubicBezTo>
                    <a:pt x="1198" y="179"/>
                    <a:pt x="1151" y="142"/>
                    <a:pt x="1127" y="142"/>
                  </a:cubicBezTo>
                  <a:cubicBezTo>
                    <a:pt x="1096" y="139"/>
                    <a:pt x="1046" y="145"/>
                    <a:pt x="1012" y="152"/>
                  </a:cubicBezTo>
                  <a:cubicBezTo>
                    <a:pt x="957" y="162"/>
                    <a:pt x="869" y="244"/>
                    <a:pt x="825" y="210"/>
                  </a:cubicBezTo>
                  <a:cubicBezTo>
                    <a:pt x="836" y="203"/>
                    <a:pt x="849" y="213"/>
                    <a:pt x="853" y="196"/>
                  </a:cubicBezTo>
                  <a:cubicBezTo>
                    <a:pt x="893" y="183"/>
                    <a:pt x="836" y="149"/>
                    <a:pt x="819" y="142"/>
                  </a:cubicBezTo>
                  <a:cubicBezTo>
                    <a:pt x="775" y="122"/>
                    <a:pt x="714" y="108"/>
                    <a:pt x="663" y="115"/>
                  </a:cubicBezTo>
                  <a:cubicBezTo>
                    <a:pt x="615" y="122"/>
                    <a:pt x="449" y="217"/>
                    <a:pt x="456" y="267"/>
                  </a:cubicBezTo>
                  <a:cubicBezTo>
                    <a:pt x="422" y="274"/>
                    <a:pt x="416" y="288"/>
                    <a:pt x="429" y="325"/>
                  </a:cubicBezTo>
                  <a:cubicBezTo>
                    <a:pt x="466" y="267"/>
                    <a:pt x="541" y="450"/>
                    <a:pt x="581" y="369"/>
                  </a:cubicBezTo>
                  <a:cubicBezTo>
                    <a:pt x="625" y="376"/>
                    <a:pt x="605" y="291"/>
                    <a:pt x="609" y="278"/>
                  </a:cubicBezTo>
                  <a:cubicBezTo>
                    <a:pt x="619" y="250"/>
                    <a:pt x="656" y="247"/>
                    <a:pt x="659" y="220"/>
                  </a:cubicBezTo>
                  <a:cubicBezTo>
                    <a:pt x="690" y="223"/>
                    <a:pt x="609" y="294"/>
                    <a:pt x="693" y="294"/>
                  </a:cubicBezTo>
                  <a:cubicBezTo>
                    <a:pt x="693" y="294"/>
                    <a:pt x="636" y="362"/>
                    <a:pt x="632" y="369"/>
                  </a:cubicBezTo>
                  <a:cubicBezTo>
                    <a:pt x="612" y="389"/>
                    <a:pt x="619" y="393"/>
                    <a:pt x="585" y="396"/>
                  </a:cubicBezTo>
                  <a:cubicBezTo>
                    <a:pt x="548" y="403"/>
                    <a:pt x="510" y="386"/>
                    <a:pt x="476" y="403"/>
                  </a:cubicBezTo>
                  <a:cubicBezTo>
                    <a:pt x="459" y="396"/>
                    <a:pt x="416" y="433"/>
                    <a:pt x="403" y="440"/>
                  </a:cubicBezTo>
                  <a:cubicBezTo>
                    <a:pt x="372" y="464"/>
                    <a:pt x="355" y="474"/>
                    <a:pt x="315" y="481"/>
                  </a:cubicBezTo>
                  <a:cubicBezTo>
                    <a:pt x="318" y="488"/>
                    <a:pt x="321" y="491"/>
                    <a:pt x="325" y="498"/>
                  </a:cubicBezTo>
                  <a:cubicBezTo>
                    <a:pt x="318" y="508"/>
                    <a:pt x="281" y="501"/>
                    <a:pt x="281" y="511"/>
                  </a:cubicBezTo>
                  <a:cubicBezTo>
                    <a:pt x="277" y="522"/>
                    <a:pt x="294" y="522"/>
                    <a:pt x="298" y="532"/>
                  </a:cubicBezTo>
                  <a:cubicBezTo>
                    <a:pt x="288" y="535"/>
                    <a:pt x="277" y="538"/>
                    <a:pt x="267" y="542"/>
                  </a:cubicBezTo>
                  <a:cubicBezTo>
                    <a:pt x="281" y="559"/>
                    <a:pt x="308" y="566"/>
                    <a:pt x="301" y="596"/>
                  </a:cubicBezTo>
                  <a:cubicBezTo>
                    <a:pt x="274" y="627"/>
                    <a:pt x="244" y="589"/>
                    <a:pt x="213" y="610"/>
                  </a:cubicBezTo>
                  <a:cubicBezTo>
                    <a:pt x="176" y="610"/>
                    <a:pt x="169" y="684"/>
                    <a:pt x="176" y="708"/>
                  </a:cubicBezTo>
                  <a:cubicBezTo>
                    <a:pt x="189" y="749"/>
                    <a:pt x="206" y="728"/>
                    <a:pt x="240" y="749"/>
                  </a:cubicBezTo>
                  <a:cubicBezTo>
                    <a:pt x="254" y="738"/>
                    <a:pt x="291" y="738"/>
                    <a:pt x="308" y="732"/>
                  </a:cubicBezTo>
                  <a:cubicBezTo>
                    <a:pt x="328" y="721"/>
                    <a:pt x="342" y="708"/>
                    <a:pt x="355" y="694"/>
                  </a:cubicBezTo>
                  <a:cubicBezTo>
                    <a:pt x="372" y="674"/>
                    <a:pt x="376" y="650"/>
                    <a:pt x="399" y="637"/>
                  </a:cubicBezTo>
                  <a:cubicBezTo>
                    <a:pt x="429" y="623"/>
                    <a:pt x="442" y="630"/>
                    <a:pt x="466" y="606"/>
                  </a:cubicBezTo>
                  <a:cubicBezTo>
                    <a:pt x="497" y="623"/>
                    <a:pt x="558" y="694"/>
                    <a:pt x="585" y="694"/>
                  </a:cubicBezTo>
                  <a:cubicBezTo>
                    <a:pt x="642" y="691"/>
                    <a:pt x="537" y="596"/>
                    <a:pt x="524" y="586"/>
                  </a:cubicBezTo>
                  <a:cubicBezTo>
                    <a:pt x="561" y="603"/>
                    <a:pt x="592" y="650"/>
                    <a:pt x="625" y="660"/>
                  </a:cubicBezTo>
                  <a:cubicBezTo>
                    <a:pt x="625" y="671"/>
                    <a:pt x="663" y="735"/>
                    <a:pt x="676" y="738"/>
                  </a:cubicBezTo>
                  <a:cubicBezTo>
                    <a:pt x="697" y="738"/>
                    <a:pt x="717" y="701"/>
                    <a:pt x="700" y="688"/>
                  </a:cubicBezTo>
                  <a:cubicBezTo>
                    <a:pt x="714" y="688"/>
                    <a:pt x="731" y="681"/>
                    <a:pt x="731" y="667"/>
                  </a:cubicBezTo>
                  <a:cubicBezTo>
                    <a:pt x="758" y="650"/>
                    <a:pt x="747" y="694"/>
                    <a:pt x="754" y="708"/>
                  </a:cubicBezTo>
                  <a:cubicBezTo>
                    <a:pt x="764" y="732"/>
                    <a:pt x="768" y="738"/>
                    <a:pt x="795" y="749"/>
                  </a:cubicBezTo>
                  <a:cubicBezTo>
                    <a:pt x="853" y="769"/>
                    <a:pt x="927" y="718"/>
                    <a:pt x="903" y="806"/>
                  </a:cubicBezTo>
                  <a:cubicBezTo>
                    <a:pt x="876" y="813"/>
                    <a:pt x="890" y="833"/>
                    <a:pt x="866" y="843"/>
                  </a:cubicBezTo>
                  <a:cubicBezTo>
                    <a:pt x="842" y="854"/>
                    <a:pt x="798" y="843"/>
                    <a:pt x="775" y="840"/>
                  </a:cubicBezTo>
                  <a:cubicBezTo>
                    <a:pt x="747" y="837"/>
                    <a:pt x="686" y="806"/>
                    <a:pt x="663" y="809"/>
                  </a:cubicBezTo>
                  <a:cubicBezTo>
                    <a:pt x="639" y="813"/>
                    <a:pt x="653" y="837"/>
                    <a:pt x="629" y="847"/>
                  </a:cubicBezTo>
                  <a:cubicBezTo>
                    <a:pt x="585" y="864"/>
                    <a:pt x="514" y="806"/>
                    <a:pt x="504" y="776"/>
                  </a:cubicBezTo>
                  <a:cubicBezTo>
                    <a:pt x="490" y="745"/>
                    <a:pt x="514" y="745"/>
                    <a:pt x="480" y="728"/>
                  </a:cubicBezTo>
                  <a:cubicBezTo>
                    <a:pt x="459" y="721"/>
                    <a:pt x="416" y="738"/>
                    <a:pt x="393" y="742"/>
                  </a:cubicBezTo>
                  <a:cubicBezTo>
                    <a:pt x="321" y="755"/>
                    <a:pt x="247" y="752"/>
                    <a:pt x="193" y="799"/>
                  </a:cubicBezTo>
                  <a:cubicBezTo>
                    <a:pt x="152" y="833"/>
                    <a:pt x="145" y="871"/>
                    <a:pt x="111" y="904"/>
                  </a:cubicBezTo>
                  <a:cubicBezTo>
                    <a:pt x="64" y="955"/>
                    <a:pt x="27" y="1003"/>
                    <a:pt x="23" y="1070"/>
                  </a:cubicBezTo>
                  <a:cubicBezTo>
                    <a:pt x="23" y="1118"/>
                    <a:pt x="0" y="1179"/>
                    <a:pt x="23" y="1226"/>
                  </a:cubicBezTo>
                  <a:cubicBezTo>
                    <a:pt x="30" y="1247"/>
                    <a:pt x="61" y="1274"/>
                    <a:pt x="74" y="1294"/>
                  </a:cubicBezTo>
                  <a:cubicBezTo>
                    <a:pt x="95" y="1321"/>
                    <a:pt x="118" y="1358"/>
                    <a:pt x="155" y="1372"/>
                  </a:cubicBezTo>
                  <a:cubicBezTo>
                    <a:pt x="223" y="1392"/>
                    <a:pt x="301" y="1321"/>
                    <a:pt x="369" y="1338"/>
                  </a:cubicBezTo>
                  <a:cubicBezTo>
                    <a:pt x="386" y="1342"/>
                    <a:pt x="416" y="1365"/>
                    <a:pt x="429" y="1375"/>
                  </a:cubicBezTo>
                  <a:cubicBezTo>
                    <a:pt x="459" y="1396"/>
                    <a:pt x="480" y="1389"/>
                    <a:pt x="476" y="1440"/>
                  </a:cubicBezTo>
                  <a:cubicBezTo>
                    <a:pt x="476" y="1487"/>
                    <a:pt x="463" y="1474"/>
                    <a:pt x="490" y="1518"/>
                  </a:cubicBezTo>
                  <a:cubicBezTo>
                    <a:pt x="507" y="1548"/>
                    <a:pt x="520" y="1575"/>
                    <a:pt x="531" y="1606"/>
                  </a:cubicBezTo>
                  <a:cubicBezTo>
                    <a:pt x="541" y="1636"/>
                    <a:pt x="548" y="1667"/>
                    <a:pt x="544" y="1697"/>
                  </a:cubicBezTo>
                  <a:cubicBezTo>
                    <a:pt x="537" y="1735"/>
                    <a:pt x="510" y="1762"/>
                    <a:pt x="514" y="1802"/>
                  </a:cubicBezTo>
                  <a:cubicBezTo>
                    <a:pt x="517" y="1840"/>
                    <a:pt x="551" y="1874"/>
                    <a:pt x="561" y="1907"/>
                  </a:cubicBezTo>
                  <a:cubicBezTo>
                    <a:pt x="568" y="1938"/>
                    <a:pt x="561" y="1975"/>
                    <a:pt x="575" y="2002"/>
                  </a:cubicBezTo>
                  <a:cubicBezTo>
                    <a:pt x="585" y="2029"/>
                    <a:pt x="609" y="2050"/>
                    <a:pt x="619" y="2080"/>
                  </a:cubicBezTo>
                  <a:cubicBezTo>
                    <a:pt x="625" y="2101"/>
                    <a:pt x="622" y="2128"/>
                    <a:pt x="642" y="2138"/>
                  </a:cubicBezTo>
                  <a:cubicBezTo>
                    <a:pt x="680" y="2158"/>
                    <a:pt x="764" y="2117"/>
                    <a:pt x="785" y="2090"/>
                  </a:cubicBezTo>
                  <a:lnTo>
                    <a:pt x="785" y="2090"/>
                  </a:lnTo>
                  <a:cubicBezTo>
                    <a:pt x="829" y="2043"/>
                    <a:pt x="876" y="2009"/>
                    <a:pt x="907" y="1951"/>
                  </a:cubicBezTo>
                  <a:cubicBezTo>
                    <a:pt x="941" y="1894"/>
                    <a:pt x="927" y="1843"/>
                    <a:pt x="975" y="1796"/>
                  </a:cubicBezTo>
                  <a:cubicBezTo>
                    <a:pt x="1039" y="1728"/>
                    <a:pt x="1019" y="1694"/>
                    <a:pt x="1008" y="1613"/>
                  </a:cubicBezTo>
                  <a:cubicBezTo>
                    <a:pt x="998" y="1538"/>
                    <a:pt x="1042" y="1501"/>
                    <a:pt x="1086" y="1447"/>
                  </a:cubicBezTo>
                  <a:cubicBezTo>
                    <a:pt x="1124" y="1396"/>
                    <a:pt x="1185" y="1342"/>
                    <a:pt x="1201" y="1281"/>
                  </a:cubicBezTo>
                  <a:cubicBezTo>
                    <a:pt x="1225" y="1196"/>
                    <a:pt x="1144" y="1253"/>
                    <a:pt x="1090" y="1240"/>
                  </a:cubicBezTo>
                  <a:cubicBezTo>
                    <a:pt x="1042" y="1223"/>
                    <a:pt x="883" y="935"/>
                    <a:pt x="903" y="928"/>
                  </a:cubicBezTo>
                  <a:cubicBezTo>
                    <a:pt x="913" y="931"/>
                    <a:pt x="920" y="935"/>
                    <a:pt x="930" y="931"/>
                  </a:cubicBezTo>
                  <a:cubicBezTo>
                    <a:pt x="978" y="1026"/>
                    <a:pt x="1029" y="1121"/>
                    <a:pt x="1086" y="1209"/>
                  </a:cubicBezTo>
                  <a:cubicBezTo>
                    <a:pt x="1117" y="1209"/>
                    <a:pt x="1232" y="1152"/>
                    <a:pt x="1259" y="1125"/>
                  </a:cubicBezTo>
                  <a:lnTo>
                    <a:pt x="1259" y="1125"/>
                  </a:lnTo>
                  <a:lnTo>
                    <a:pt x="1259" y="1125"/>
                  </a:lnTo>
                  <a:cubicBezTo>
                    <a:pt x="1286" y="1104"/>
                    <a:pt x="1347" y="1057"/>
                    <a:pt x="1340" y="1020"/>
                  </a:cubicBezTo>
                  <a:cubicBezTo>
                    <a:pt x="1337" y="1006"/>
                    <a:pt x="1286" y="945"/>
                    <a:pt x="1273" y="938"/>
                  </a:cubicBezTo>
                  <a:cubicBezTo>
                    <a:pt x="1300" y="945"/>
                    <a:pt x="1310" y="962"/>
                    <a:pt x="1340" y="965"/>
                  </a:cubicBezTo>
                  <a:cubicBezTo>
                    <a:pt x="1374" y="969"/>
                    <a:pt x="1401" y="959"/>
                    <a:pt x="1435" y="972"/>
                  </a:cubicBezTo>
                  <a:cubicBezTo>
                    <a:pt x="1466" y="982"/>
                    <a:pt x="1486" y="1003"/>
                    <a:pt x="1506" y="1023"/>
                  </a:cubicBezTo>
                  <a:cubicBezTo>
                    <a:pt x="1517" y="1037"/>
                    <a:pt x="1527" y="1047"/>
                    <a:pt x="1540" y="1053"/>
                  </a:cubicBezTo>
                  <a:cubicBezTo>
                    <a:pt x="1550" y="1050"/>
                    <a:pt x="1561" y="1047"/>
                    <a:pt x="1571" y="1043"/>
                  </a:cubicBezTo>
                  <a:cubicBezTo>
                    <a:pt x="1594" y="1060"/>
                    <a:pt x="1581" y="1087"/>
                    <a:pt x="1584" y="1111"/>
                  </a:cubicBezTo>
                  <a:cubicBezTo>
                    <a:pt x="1591" y="1145"/>
                    <a:pt x="1615" y="1179"/>
                    <a:pt x="1628" y="1209"/>
                  </a:cubicBezTo>
                  <a:cubicBezTo>
                    <a:pt x="1645" y="1257"/>
                    <a:pt x="1656" y="1335"/>
                    <a:pt x="1710" y="1267"/>
                  </a:cubicBezTo>
                  <a:lnTo>
                    <a:pt x="1710" y="1267"/>
                  </a:lnTo>
                  <a:cubicBezTo>
                    <a:pt x="1730" y="1233"/>
                    <a:pt x="1716" y="1192"/>
                    <a:pt x="1730" y="1152"/>
                  </a:cubicBezTo>
                  <a:cubicBezTo>
                    <a:pt x="1744" y="1104"/>
                    <a:pt x="1805" y="1053"/>
                    <a:pt x="1849" y="1026"/>
                  </a:cubicBezTo>
                  <a:cubicBezTo>
                    <a:pt x="1886" y="1040"/>
                    <a:pt x="1899" y="1040"/>
                    <a:pt x="1927" y="1074"/>
                  </a:cubicBezTo>
                  <a:cubicBezTo>
                    <a:pt x="1940" y="1091"/>
                    <a:pt x="1960" y="1138"/>
                    <a:pt x="1974" y="1148"/>
                  </a:cubicBezTo>
                  <a:cubicBezTo>
                    <a:pt x="1974" y="1148"/>
                    <a:pt x="1991" y="1165"/>
                    <a:pt x="1988" y="1162"/>
                  </a:cubicBezTo>
                  <a:cubicBezTo>
                    <a:pt x="1988" y="1159"/>
                    <a:pt x="2011" y="1159"/>
                    <a:pt x="2021" y="1169"/>
                  </a:cubicBezTo>
                  <a:cubicBezTo>
                    <a:pt x="2055" y="1199"/>
                    <a:pt x="2018" y="1260"/>
                    <a:pt x="2045" y="1294"/>
                  </a:cubicBezTo>
                  <a:cubicBezTo>
                    <a:pt x="2059" y="1274"/>
                    <a:pt x="2055" y="1233"/>
                    <a:pt x="2062" y="1209"/>
                  </a:cubicBezTo>
                  <a:cubicBezTo>
                    <a:pt x="2069" y="1209"/>
                    <a:pt x="2065" y="1250"/>
                    <a:pt x="2076" y="1257"/>
                  </a:cubicBezTo>
                  <a:cubicBezTo>
                    <a:pt x="2086" y="1247"/>
                    <a:pt x="2076" y="1233"/>
                    <a:pt x="2086" y="1226"/>
                  </a:cubicBezTo>
                  <a:cubicBezTo>
                    <a:pt x="2120" y="1253"/>
                    <a:pt x="2140" y="1314"/>
                    <a:pt x="2184" y="1267"/>
                  </a:cubicBezTo>
                  <a:lnTo>
                    <a:pt x="2184" y="1267"/>
                  </a:lnTo>
                  <a:cubicBezTo>
                    <a:pt x="2204" y="1264"/>
                    <a:pt x="2228" y="1219"/>
                    <a:pt x="2228" y="1203"/>
                  </a:cubicBezTo>
                  <a:cubicBezTo>
                    <a:pt x="2231" y="1169"/>
                    <a:pt x="2191" y="1128"/>
                    <a:pt x="2171" y="1104"/>
                  </a:cubicBezTo>
                  <a:close/>
                  <a:moveTo>
                    <a:pt x="1273" y="142"/>
                  </a:moveTo>
                  <a:lnTo>
                    <a:pt x="1273" y="142"/>
                  </a:lnTo>
                  <a:cubicBezTo>
                    <a:pt x="1273" y="139"/>
                    <a:pt x="1273" y="135"/>
                    <a:pt x="1269" y="132"/>
                  </a:cubicBezTo>
                  <a:cubicBezTo>
                    <a:pt x="1273" y="135"/>
                    <a:pt x="1273" y="139"/>
                    <a:pt x="1273" y="142"/>
                  </a:cubicBezTo>
                  <a:close/>
                  <a:moveTo>
                    <a:pt x="1249" y="945"/>
                  </a:moveTo>
                  <a:lnTo>
                    <a:pt x="1249" y="945"/>
                  </a:lnTo>
                  <a:cubicBezTo>
                    <a:pt x="1225" y="955"/>
                    <a:pt x="1242" y="972"/>
                    <a:pt x="1212" y="976"/>
                  </a:cubicBezTo>
                  <a:cubicBezTo>
                    <a:pt x="1174" y="982"/>
                    <a:pt x="1164" y="925"/>
                    <a:pt x="1154" y="901"/>
                  </a:cubicBezTo>
                  <a:cubicBezTo>
                    <a:pt x="1164" y="904"/>
                    <a:pt x="1174" y="915"/>
                    <a:pt x="1185" y="911"/>
                  </a:cubicBezTo>
                  <a:cubicBezTo>
                    <a:pt x="1195" y="945"/>
                    <a:pt x="1246" y="935"/>
                    <a:pt x="1269" y="938"/>
                  </a:cubicBezTo>
                  <a:cubicBezTo>
                    <a:pt x="1262" y="942"/>
                    <a:pt x="1256" y="942"/>
                    <a:pt x="1249" y="9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B782131-44C0-D242-997C-229D784B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043" y="13204665"/>
              <a:ext cx="2578940" cy="3620435"/>
            </a:xfrm>
            <a:custGeom>
              <a:avLst/>
              <a:gdLst>
                <a:gd name="T0" fmla="*/ 878 w 916"/>
                <a:gd name="T1" fmla="*/ 359 h 1288"/>
                <a:gd name="T2" fmla="*/ 878 w 916"/>
                <a:gd name="T3" fmla="*/ 359 h 1288"/>
                <a:gd name="T4" fmla="*/ 665 w 916"/>
                <a:gd name="T5" fmla="*/ 274 h 1288"/>
                <a:gd name="T6" fmla="*/ 600 w 916"/>
                <a:gd name="T7" fmla="*/ 234 h 1288"/>
                <a:gd name="T8" fmla="*/ 553 w 916"/>
                <a:gd name="T9" fmla="*/ 159 h 1288"/>
                <a:gd name="T10" fmla="*/ 475 w 916"/>
                <a:gd name="T11" fmla="*/ 125 h 1288"/>
                <a:gd name="T12" fmla="*/ 356 w 916"/>
                <a:gd name="T13" fmla="*/ 51 h 1288"/>
                <a:gd name="T14" fmla="*/ 261 w 916"/>
                <a:gd name="T15" fmla="*/ 37 h 1288"/>
                <a:gd name="T16" fmla="*/ 200 w 916"/>
                <a:gd name="T17" fmla="*/ 47 h 1288"/>
                <a:gd name="T18" fmla="*/ 85 w 916"/>
                <a:gd name="T19" fmla="*/ 98 h 1288"/>
                <a:gd name="T20" fmla="*/ 89 w 916"/>
                <a:gd name="T21" fmla="*/ 156 h 1288"/>
                <a:gd name="T22" fmla="*/ 28 w 916"/>
                <a:gd name="T23" fmla="*/ 261 h 1288"/>
                <a:gd name="T24" fmla="*/ 14 w 916"/>
                <a:gd name="T25" fmla="*/ 339 h 1288"/>
                <a:gd name="T26" fmla="*/ 0 w 916"/>
                <a:gd name="T27" fmla="*/ 369 h 1288"/>
                <a:gd name="T28" fmla="*/ 31 w 916"/>
                <a:gd name="T29" fmla="*/ 403 h 1288"/>
                <a:gd name="T30" fmla="*/ 150 w 916"/>
                <a:gd name="T31" fmla="*/ 569 h 1288"/>
                <a:gd name="T32" fmla="*/ 231 w 916"/>
                <a:gd name="T33" fmla="*/ 620 h 1288"/>
                <a:gd name="T34" fmla="*/ 248 w 916"/>
                <a:gd name="T35" fmla="*/ 712 h 1288"/>
                <a:gd name="T36" fmla="*/ 265 w 916"/>
                <a:gd name="T37" fmla="*/ 979 h 1288"/>
                <a:gd name="T38" fmla="*/ 299 w 916"/>
                <a:gd name="T39" fmla="*/ 1084 h 1288"/>
                <a:gd name="T40" fmla="*/ 322 w 916"/>
                <a:gd name="T41" fmla="*/ 1118 h 1288"/>
                <a:gd name="T42" fmla="*/ 309 w 916"/>
                <a:gd name="T43" fmla="*/ 1165 h 1288"/>
                <a:gd name="T44" fmla="*/ 441 w 916"/>
                <a:gd name="T45" fmla="*/ 1287 h 1288"/>
                <a:gd name="T46" fmla="*/ 441 w 916"/>
                <a:gd name="T47" fmla="*/ 1243 h 1288"/>
                <a:gd name="T48" fmla="*/ 451 w 916"/>
                <a:gd name="T49" fmla="*/ 1145 h 1288"/>
                <a:gd name="T50" fmla="*/ 468 w 916"/>
                <a:gd name="T51" fmla="*/ 1047 h 1288"/>
                <a:gd name="T52" fmla="*/ 539 w 916"/>
                <a:gd name="T53" fmla="*/ 952 h 1288"/>
                <a:gd name="T54" fmla="*/ 631 w 916"/>
                <a:gd name="T55" fmla="*/ 874 h 1288"/>
                <a:gd name="T56" fmla="*/ 671 w 916"/>
                <a:gd name="T57" fmla="*/ 779 h 1288"/>
                <a:gd name="T58" fmla="*/ 732 w 916"/>
                <a:gd name="T59" fmla="*/ 722 h 1288"/>
                <a:gd name="T60" fmla="*/ 871 w 916"/>
                <a:gd name="T61" fmla="*/ 440 h 1288"/>
                <a:gd name="T62" fmla="*/ 871 w 916"/>
                <a:gd name="T63" fmla="*/ 440 h 1288"/>
                <a:gd name="T64" fmla="*/ 878 w 916"/>
                <a:gd name="T65" fmla="*/ 359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6" h="1288">
                  <a:moveTo>
                    <a:pt x="878" y="359"/>
                  </a:moveTo>
                  <a:lnTo>
                    <a:pt x="878" y="359"/>
                  </a:lnTo>
                  <a:cubicBezTo>
                    <a:pt x="814" y="312"/>
                    <a:pt x="739" y="302"/>
                    <a:pt x="665" y="274"/>
                  </a:cubicBezTo>
                  <a:cubicBezTo>
                    <a:pt x="624" y="257"/>
                    <a:pt x="617" y="268"/>
                    <a:pt x="600" y="234"/>
                  </a:cubicBezTo>
                  <a:cubicBezTo>
                    <a:pt x="580" y="203"/>
                    <a:pt x="590" y="183"/>
                    <a:pt x="553" y="159"/>
                  </a:cubicBezTo>
                  <a:cubicBezTo>
                    <a:pt x="529" y="146"/>
                    <a:pt x="502" y="139"/>
                    <a:pt x="475" y="125"/>
                  </a:cubicBezTo>
                  <a:cubicBezTo>
                    <a:pt x="438" y="102"/>
                    <a:pt x="400" y="64"/>
                    <a:pt x="356" y="51"/>
                  </a:cubicBezTo>
                  <a:cubicBezTo>
                    <a:pt x="329" y="41"/>
                    <a:pt x="292" y="41"/>
                    <a:pt x="261" y="37"/>
                  </a:cubicBezTo>
                  <a:cubicBezTo>
                    <a:pt x="228" y="30"/>
                    <a:pt x="221" y="24"/>
                    <a:pt x="200" y="47"/>
                  </a:cubicBezTo>
                  <a:cubicBezTo>
                    <a:pt x="173" y="0"/>
                    <a:pt x="99" y="64"/>
                    <a:pt x="85" y="98"/>
                  </a:cubicBezTo>
                  <a:cubicBezTo>
                    <a:pt x="75" y="122"/>
                    <a:pt x="92" y="132"/>
                    <a:pt x="89" y="156"/>
                  </a:cubicBezTo>
                  <a:cubicBezTo>
                    <a:pt x="85" y="193"/>
                    <a:pt x="44" y="227"/>
                    <a:pt x="28" y="261"/>
                  </a:cubicBezTo>
                  <a:cubicBezTo>
                    <a:pt x="11" y="291"/>
                    <a:pt x="14" y="305"/>
                    <a:pt x="14" y="339"/>
                  </a:cubicBezTo>
                  <a:cubicBezTo>
                    <a:pt x="14" y="349"/>
                    <a:pt x="0" y="352"/>
                    <a:pt x="0" y="369"/>
                  </a:cubicBezTo>
                  <a:cubicBezTo>
                    <a:pt x="4" y="379"/>
                    <a:pt x="21" y="393"/>
                    <a:pt x="31" y="403"/>
                  </a:cubicBezTo>
                  <a:cubicBezTo>
                    <a:pt x="72" y="461"/>
                    <a:pt x="89" y="522"/>
                    <a:pt x="150" y="569"/>
                  </a:cubicBezTo>
                  <a:cubicBezTo>
                    <a:pt x="173" y="586"/>
                    <a:pt x="211" y="596"/>
                    <a:pt x="231" y="620"/>
                  </a:cubicBezTo>
                  <a:cubicBezTo>
                    <a:pt x="261" y="647"/>
                    <a:pt x="248" y="671"/>
                    <a:pt x="248" y="712"/>
                  </a:cubicBezTo>
                  <a:cubicBezTo>
                    <a:pt x="248" y="800"/>
                    <a:pt x="255" y="891"/>
                    <a:pt x="265" y="979"/>
                  </a:cubicBezTo>
                  <a:cubicBezTo>
                    <a:pt x="272" y="1020"/>
                    <a:pt x="278" y="1047"/>
                    <a:pt x="299" y="1084"/>
                  </a:cubicBezTo>
                  <a:cubicBezTo>
                    <a:pt x="305" y="1094"/>
                    <a:pt x="319" y="1105"/>
                    <a:pt x="322" y="1118"/>
                  </a:cubicBezTo>
                  <a:cubicBezTo>
                    <a:pt x="326" y="1138"/>
                    <a:pt x="309" y="1152"/>
                    <a:pt x="309" y="1165"/>
                  </a:cubicBezTo>
                  <a:cubicBezTo>
                    <a:pt x="316" y="1223"/>
                    <a:pt x="380" y="1287"/>
                    <a:pt x="441" y="1287"/>
                  </a:cubicBezTo>
                  <a:cubicBezTo>
                    <a:pt x="441" y="1274"/>
                    <a:pt x="438" y="1260"/>
                    <a:pt x="441" y="1243"/>
                  </a:cubicBezTo>
                  <a:cubicBezTo>
                    <a:pt x="492" y="1223"/>
                    <a:pt x="455" y="1179"/>
                    <a:pt x="451" y="1145"/>
                  </a:cubicBezTo>
                  <a:cubicBezTo>
                    <a:pt x="448" y="1132"/>
                    <a:pt x="461" y="1061"/>
                    <a:pt x="468" y="1047"/>
                  </a:cubicBezTo>
                  <a:cubicBezTo>
                    <a:pt x="482" y="1030"/>
                    <a:pt x="600" y="986"/>
                    <a:pt x="539" y="952"/>
                  </a:cubicBezTo>
                  <a:cubicBezTo>
                    <a:pt x="580" y="962"/>
                    <a:pt x="610" y="901"/>
                    <a:pt x="631" y="874"/>
                  </a:cubicBezTo>
                  <a:cubicBezTo>
                    <a:pt x="651" y="844"/>
                    <a:pt x="661" y="813"/>
                    <a:pt x="671" y="779"/>
                  </a:cubicBezTo>
                  <a:cubicBezTo>
                    <a:pt x="692" y="735"/>
                    <a:pt x="692" y="742"/>
                    <a:pt x="732" y="722"/>
                  </a:cubicBezTo>
                  <a:cubicBezTo>
                    <a:pt x="854" y="657"/>
                    <a:pt x="797" y="539"/>
                    <a:pt x="871" y="440"/>
                  </a:cubicBezTo>
                  <a:lnTo>
                    <a:pt x="871" y="440"/>
                  </a:lnTo>
                  <a:cubicBezTo>
                    <a:pt x="895" y="413"/>
                    <a:pt x="915" y="383"/>
                    <a:pt x="878" y="35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553F9F3-6D30-744A-8447-BE482E09F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8750" y="14357753"/>
              <a:ext cx="2157383" cy="1562243"/>
            </a:xfrm>
            <a:custGeom>
              <a:avLst/>
              <a:gdLst>
                <a:gd name="T0" fmla="*/ 654 w 766"/>
                <a:gd name="T1" fmla="*/ 105 h 557"/>
                <a:gd name="T2" fmla="*/ 654 w 766"/>
                <a:gd name="T3" fmla="*/ 105 h 557"/>
                <a:gd name="T4" fmla="*/ 610 w 766"/>
                <a:gd name="T5" fmla="*/ 44 h 557"/>
                <a:gd name="T6" fmla="*/ 593 w 766"/>
                <a:gd name="T7" fmla="*/ 24 h 557"/>
                <a:gd name="T8" fmla="*/ 488 w 766"/>
                <a:gd name="T9" fmla="*/ 82 h 557"/>
                <a:gd name="T10" fmla="*/ 471 w 766"/>
                <a:gd name="T11" fmla="*/ 21 h 557"/>
                <a:gd name="T12" fmla="*/ 379 w 766"/>
                <a:gd name="T13" fmla="*/ 44 h 557"/>
                <a:gd name="T14" fmla="*/ 349 w 766"/>
                <a:gd name="T15" fmla="*/ 65 h 557"/>
                <a:gd name="T16" fmla="*/ 301 w 766"/>
                <a:gd name="T17" fmla="*/ 61 h 557"/>
                <a:gd name="T18" fmla="*/ 213 w 766"/>
                <a:gd name="T19" fmla="*/ 122 h 557"/>
                <a:gd name="T20" fmla="*/ 142 w 766"/>
                <a:gd name="T21" fmla="*/ 173 h 557"/>
                <a:gd name="T22" fmla="*/ 54 w 766"/>
                <a:gd name="T23" fmla="*/ 221 h 557"/>
                <a:gd name="T24" fmla="*/ 10 w 766"/>
                <a:gd name="T25" fmla="*/ 383 h 557"/>
                <a:gd name="T26" fmla="*/ 0 w 766"/>
                <a:gd name="T27" fmla="*/ 465 h 557"/>
                <a:gd name="T28" fmla="*/ 84 w 766"/>
                <a:gd name="T29" fmla="*/ 458 h 557"/>
                <a:gd name="T30" fmla="*/ 315 w 766"/>
                <a:gd name="T31" fmla="*/ 410 h 557"/>
                <a:gd name="T32" fmla="*/ 362 w 766"/>
                <a:gd name="T33" fmla="*/ 458 h 557"/>
                <a:gd name="T34" fmla="*/ 413 w 766"/>
                <a:gd name="T35" fmla="*/ 444 h 557"/>
                <a:gd name="T36" fmla="*/ 460 w 766"/>
                <a:gd name="T37" fmla="*/ 546 h 557"/>
                <a:gd name="T38" fmla="*/ 603 w 766"/>
                <a:gd name="T39" fmla="*/ 495 h 557"/>
                <a:gd name="T40" fmla="*/ 603 w 766"/>
                <a:gd name="T41" fmla="*/ 495 h 557"/>
                <a:gd name="T42" fmla="*/ 671 w 766"/>
                <a:gd name="T43" fmla="*/ 437 h 557"/>
                <a:gd name="T44" fmla="*/ 745 w 766"/>
                <a:gd name="T45" fmla="*/ 322 h 557"/>
                <a:gd name="T46" fmla="*/ 654 w 766"/>
                <a:gd name="T47" fmla="*/ 10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6" h="557">
                  <a:moveTo>
                    <a:pt x="654" y="105"/>
                  </a:moveTo>
                  <a:lnTo>
                    <a:pt x="654" y="105"/>
                  </a:lnTo>
                  <a:cubicBezTo>
                    <a:pt x="647" y="82"/>
                    <a:pt x="643" y="51"/>
                    <a:pt x="610" y="44"/>
                  </a:cubicBezTo>
                  <a:cubicBezTo>
                    <a:pt x="606" y="38"/>
                    <a:pt x="606" y="27"/>
                    <a:pt x="593" y="24"/>
                  </a:cubicBezTo>
                  <a:cubicBezTo>
                    <a:pt x="582" y="65"/>
                    <a:pt x="528" y="170"/>
                    <a:pt x="488" y="82"/>
                  </a:cubicBezTo>
                  <a:cubicBezTo>
                    <a:pt x="474" y="61"/>
                    <a:pt x="494" y="34"/>
                    <a:pt x="471" y="21"/>
                  </a:cubicBezTo>
                  <a:cubicBezTo>
                    <a:pt x="440" y="0"/>
                    <a:pt x="403" y="31"/>
                    <a:pt x="379" y="44"/>
                  </a:cubicBezTo>
                  <a:cubicBezTo>
                    <a:pt x="366" y="51"/>
                    <a:pt x="366" y="61"/>
                    <a:pt x="349" y="65"/>
                  </a:cubicBezTo>
                  <a:cubicBezTo>
                    <a:pt x="332" y="68"/>
                    <a:pt x="318" y="58"/>
                    <a:pt x="301" y="61"/>
                  </a:cubicBezTo>
                  <a:cubicBezTo>
                    <a:pt x="267" y="68"/>
                    <a:pt x="240" y="102"/>
                    <a:pt x="213" y="122"/>
                  </a:cubicBezTo>
                  <a:cubicBezTo>
                    <a:pt x="189" y="146"/>
                    <a:pt x="172" y="160"/>
                    <a:pt x="142" y="173"/>
                  </a:cubicBezTo>
                  <a:cubicBezTo>
                    <a:pt x="122" y="183"/>
                    <a:pt x="61" y="193"/>
                    <a:pt x="54" y="221"/>
                  </a:cubicBezTo>
                  <a:cubicBezTo>
                    <a:pt x="0" y="244"/>
                    <a:pt x="10" y="332"/>
                    <a:pt x="10" y="383"/>
                  </a:cubicBezTo>
                  <a:cubicBezTo>
                    <a:pt x="10" y="390"/>
                    <a:pt x="3" y="468"/>
                    <a:pt x="0" y="465"/>
                  </a:cubicBezTo>
                  <a:cubicBezTo>
                    <a:pt x="17" y="481"/>
                    <a:pt x="64" y="461"/>
                    <a:pt x="84" y="458"/>
                  </a:cubicBezTo>
                  <a:cubicBezTo>
                    <a:pt x="142" y="448"/>
                    <a:pt x="257" y="387"/>
                    <a:pt x="315" y="410"/>
                  </a:cubicBezTo>
                  <a:cubicBezTo>
                    <a:pt x="342" y="424"/>
                    <a:pt x="339" y="451"/>
                    <a:pt x="362" y="458"/>
                  </a:cubicBezTo>
                  <a:cubicBezTo>
                    <a:pt x="379" y="465"/>
                    <a:pt x="393" y="437"/>
                    <a:pt x="413" y="444"/>
                  </a:cubicBezTo>
                  <a:cubicBezTo>
                    <a:pt x="376" y="485"/>
                    <a:pt x="420" y="539"/>
                    <a:pt x="460" y="546"/>
                  </a:cubicBezTo>
                  <a:cubicBezTo>
                    <a:pt x="511" y="556"/>
                    <a:pt x="572" y="536"/>
                    <a:pt x="603" y="495"/>
                  </a:cubicBezTo>
                  <a:lnTo>
                    <a:pt x="603" y="495"/>
                  </a:lnTo>
                  <a:cubicBezTo>
                    <a:pt x="616" y="495"/>
                    <a:pt x="660" y="448"/>
                    <a:pt x="671" y="437"/>
                  </a:cubicBezTo>
                  <a:cubicBezTo>
                    <a:pt x="704" y="404"/>
                    <a:pt x="735" y="366"/>
                    <a:pt x="745" y="322"/>
                  </a:cubicBezTo>
                  <a:cubicBezTo>
                    <a:pt x="765" y="237"/>
                    <a:pt x="667" y="187"/>
                    <a:pt x="654" y="10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5E6D425-003A-F944-BF5F-1EA42285E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00" y="10092583"/>
              <a:ext cx="4550337" cy="3409652"/>
            </a:xfrm>
            <a:custGeom>
              <a:avLst/>
              <a:gdLst>
                <a:gd name="T0" fmla="*/ 857 w 1617"/>
                <a:gd name="T1" fmla="*/ 1139 h 1214"/>
                <a:gd name="T2" fmla="*/ 867 w 1617"/>
                <a:gd name="T3" fmla="*/ 1054 h 1214"/>
                <a:gd name="T4" fmla="*/ 806 w 1617"/>
                <a:gd name="T5" fmla="*/ 939 h 1214"/>
                <a:gd name="T6" fmla="*/ 681 w 1617"/>
                <a:gd name="T7" fmla="*/ 824 h 1214"/>
                <a:gd name="T8" fmla="*/ 840 w 1617"/>
                <a:gd name="T9" fmla="*/ 770 h 1214"/>
                <a:gd name="T10" fmla="*/ 931 w 1617"/>
                <a:gd name="T11" fmla="*/ 827 h 1214"/>
                <a:gd name="T12" fmla="*/ 1080 w 1617"/>
                <a:gd name="T13" fmla="*/ 678 h 1214"/>
                <a:gd name="T14" fmla="*/ 1246 w 1617"/>
                <a:gd name="T15" fmla="*/ 536 h 1214"/>
                <a:gd name="T16" fmla="*/ 1338 w 1617"/>
                <a:gd name="T17" fmla="*/ 519 h 1214"/>
                <a:gd name="T18" fmla="*/ 1372 w 1617"/>
                <a:gd name="T19" fmla="*/ 465 h 1214"/>
                <a:gd name="T20" fmla="*/ 1358 w 1617"/>
                <a:gd name="T21" fmla="*/ 410 h 1214"/>
                <a:gd name="T22" fmla="*/ 1548 w 1617"/>
                <a:gd name="T23" fmla="*/ 356 h 1214"/>
                <a:gd name="T24" fmla="*/ 1538 w 1617"/>
                <a:gd name="T25" fmla="*/ 282 h 1214"/>
                <a:gd name="T26" fmla="*/ 1446 w 1617"/>
                <a:gd name="T27" fmla="*/ 214 h 1214"/>
                <a:gd name="T28" fmla="*/ 1297 w 1617"/>
                <a:gd name="T29" fmla="*/ 207 h 1214"/>
                <a:gd name="T30" fmla="*/ 1165 w 1617"/>
                <a:gd name="T31" fmla="*/ 332 h 1214"/>
                <a:gd name="T32" fmla="*/ 1057 w 1617"/>
                <a:gd name="T33" fmla="*/ 258 h 1214"/>
                <a:gd name="T34" fmla="*/ 1257 w 1617"/>
                <a:gd name="T35" fmla="*/ 105 h 1214"/>
                <a:gd name="T36" fmla="*/ 1267 w 1617"/>
                <a:gd name="T37" fmla="*/ 82 h 1214"/>
                <a:gd name="T38" fmla="*/ 1260 w 1617"/>
                <a:gd name="T39" fmla="*/ 78 h 1214"/>
                <a:gd name="T40" fmla="*/ 1196 w 1617"/>
                <a:gd name="T41" fmla="*/ 31 h 1214"/>
                <a:gd name="T42" fmla="*/ 1009 w 1617"/>
                <a:gd name="T43" fmla="*/ 58 h 1214"/>
                <a:gd name="T44" fmla="*/ 711 w 1617"/>
                <a:gd name="T45" fmla="*/ 31 h 1214"/>
                <a:gd name="T46" fmla="*/ 515 w 1617"/>
                <a:gd name="T47" fmla="*/ 17 h 1214"/>
                <a:gd name="T48" fmla="*/ 196 w 1617"/>
                <a:gd name="T49" fmla="*/ 58 h 1214"/>
                <a:gd name="T50" fmla="*/ 94 w 1617"/>
                <a:gd name="T51" fmla="*/ 237 h 1214"/>
                <a:gd name="T52" fmla="*/ 362 w 1617"/>
                <a:gd name="T53" fmla="*/ 227 h 1214"/>
                <a:gd name="T54" fmla="*/ 359 w 1617"/>
                <a:gd name="T55" fmla="*/ 468 h 1214"/>
                <a:gd name="T56" fmla="*/ 281 w 1617"/>
                <a:gd name="T57" fmla="*/ 675 h 1214"/>
                <a:gd name="T58" fmla="*/ 386 w 1617"/>
                <a:gd name="T59" fmla="*/ 885 h 1214"/>
                <a:gd name="T60" fmla="*/ 467 w 1617"/>
                <a:gd name="T61" fmla="*/ 929 h 1214"/>
                <a:gd name="T62" fmla="*/ 593 w 1617"/>
                <a:gd name="T63" fmla="*/ 1054 h 1214"/>
                <a:gd name="T64" fmla="*/ 731 w 1617"/>
                <a:gd name="T65" fmla="*/ 1095 h 1214"/>
                <a:gd name="T66" fmla="*/ 823 w 1617"/>
                <a:gd name="T67" fmla="*/ 1166 h 1214"/>
                <a:gd name="T68" fmla="*/ 857 w 1617"/>
                <a:gd name="T69" fmla="*/ 1139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17" h="1214">
                  <a:moveTo>
                    <a:pt x="857" y="1139"/>
                  </a:moveTo>
                  <a:lnTo>
                    <a:pt x="857" y="1139"/>
                  </a:lnTo>
                  <a:cubicBezTo>
                    <a:pt x="857" y="1139"/>
                    <a:pt x="860" y="1135"/>
                    <a:pt x="860" y="1132"/>
                  </a:cubicBezTo>
                  <a:cubicBezTo>
                    <a:pt x="881" y="1122"/>
                    <a:pt x="881" y="1071"/>
                    <a:pt x="867" y="1054"/>
                  </a:cubicBezTo>
                  <a:cubicBezTo>
                    <a:pt x="850" y="1030"/>
                    <a:pt x="813" y="1047"/>
                    <a:pt x="806" y="1013"/>
                  </a:cubicBezTo>
                  <a:cubicBezTo>
                    <a:pt x="799" y="990"/>
                    <a:pt x="853" y="952"/>
                    <a:pt x="806" y="939"/>
                  </a:cubicBezTo>
                  <a:cubicBezTo>
                    <a:pt x="775" y="929"/>
                    <a:pt x="745" y="983"/>
                    <a:pt x="718" y="990"/>
                  </a:cubicBezTo>
                  <a:cubicBezTo>
                    <a:pt x="606" y="1017"/>
                    <a:pt x="643" y="871"/>
                    <a:pt x="681" y="824"/>
                  </a:cubicBezTo>
                  <a:cubicBezTo>
                    <a:pt x="701" y="800"/>
                    <a:pt x="728" y="783"/>
                    <a:pt x="762" y="783"/>
                  </a:cubicBezTo>
                  <a:cubicBezTo>
                    <a:pt x="806" y="783"/>
                    <a:pt x="809" y="807"/>
                    <a:pt x="840" y="770"/>
                  </a:cubicBezTo>
                  <a:lnTo>
                    <a:pt x="840" y="770"/>
                  </a:lnTo>
                  <a:cubicBezTo>
                    <a:pt x="894" y="752"/>
                    <a:pt x="914" y="790"/>
                    <a:pt x="931" y="827"/>
                  </a:cubicBezTo>
                  <a:cubicBezTo>
                    <a:pt x="979" y="929"/>
                    <a:pt x="999" y="780"/>
                    <a:pt x="975" y="766"/>
                  </a:cubicBezTo>
                  <a:cubicBezTo>
                    <a:pt x="1009" y="732"/>
                    <a:pt x="1040" y="705"/>
                    <a:pt x="1080" y="678"/>
                  </a:cubicBezTo>
                  <a:cubicBezTo>
                    <a:pt x="1114" y="651"/>
                    <a:pt x="1135" y="610"/>
                    <a:pt x="1169" y="583"/>
                  </a:cubicBezTo>
                  <a:cubicBezTo>
                    <a:pt x="1196" y="563"/>
                    <a:pt x="1223" y="556"/>
                    <a:pt x="1246" y="536"/>
                  </a:cubicBezTo>
                  <a:cubicBezTo>
                    <a:pt x="1284" y="505"/>
                    <a:pt x="1301" y="495"/>
                    <a:pt x="1348" y="478"/>
                  </a:cubicBezTo>
                  <a:cubicBezTo>
                    <a:pt x="1355" y="488"/>
                    <a:pt x="1321" y="502"/>
                    <a:pt x="1338" y="519"/>
                  </a:cubicBezTo>
                  <a:cubicBezTo>
                    <a:pt x="1348" y="529"/>
                    <a:pt x="1372" y="498"/>
                    <a:pt x="1379" y="495"/>
                  </a:cubicBezTo>
                  <a:cubicBezTo>
                    <a:pt x="1372" y="485"/>
                    <a:pt x="1375" y="471"/>
                    <a:pt x="1372" y="465"/>
                  </a:cubicBezTo>
                  <a:cubicBezTo>
                    <a:pt x="1385" y="454"/>
                    <a:pt x="1419" y="441"/>
                    <a:pt x="1402" y="417"/>
                  </a:cubicBezTo>
                  <a:cubicBezTo>
                    <a:pt x="1389" y="397"/>
                    <a:pt x="1375" y="414"/>
                    <a:pt x="1358" y="410"/>
                  </a:cubicBezTo>
                  <a:cubicBezTo>
                    <a:pt x="1368" y="407"/>
                    <a:pt x="1372" y="404"/>
                    <a:pt x="1372" y="393"/>
                  </a:cubicBezTo>
                  <a:cubicBezTo>
                    <a:pt x="1429" y="383"/>
                    <a:pt x="1504" y="407"/>
                    <a:pt x="1548" y="356"/>
                  </a:cubicBezTo>
                  <a:lnTo>
                    <a:pt x="1548" y="356"/>
                  </a:lnTo>
                  <a:cubicBezTo>
                    <a:pt x="1616" y="326"/>
                    <a:pt x="1558" y="309"/>
                    <a:pt x="1538" y="282"/>
                  </a:cubicBezTo>
                  <a:cubicBezTo>
                    <a:pt x="1514" y="248"/>
                    <a:pt x="1538" y="221"/>
                    <a:pt x="1504" y="207"/>
                  </a:cubicBezTo>
                  <a:cubicBezTo>
                    <a:pt x="1487" y="200"/>
                    <a:pt x="1470" y="224"/>
                    <a:pt x="1446" y="214"/>
                  </a:cubicBezTo>
                  <a:cubicBezTo>
                    <a:pt x="1429" y="207"/>
                    <a:pt x="1423" y="180"/>
                    <a:pt x="1402" y="170"/>
                  </a:cubicBezTo>
                  <a:cubicBezTo>
                    <a:pt x="1365" y="153"/>
                    <a:pt x="1297" y="153"/>
                    <a:pt x="1297" y="207"/>
                  </a:cubicBezTo>
                  <a:cubicBezTo>
                    <a:pt x="1274" y="217"/>
                    <a:pt x="1270" y="234"/>
                    <a:pt x="1274" y="261"/>
                  </a:cubicBezTo>
                  <a:cubicBezTo>
                    <a:pt x="1257" y="271"/>
                    <a:pt x="1169" y="332"/>
                    <a:pt x="1165" y="332"/>
                  </a:cubicBezTo>
                  <a:cubicBezTo>
                    <a:pt x="1155" y="326"/>
                    <a:pt x="1165" y="299"/>
                    <a:pt x="1155" y="288"/>
                  </a:cubicBezTo>
                  <a:cubicBezTo>
                    <a:pt x="1135" y="268"/>
                    <a:pt x="1080" y="288"/>
                    <a:pt x="1057" y="258"/>
                  </a:cubicBezTo>
                  <a:cubicBezTo>
                    <a:pt x="1016" y="207"/>
                    <a:pt x="1125" y="180"/>
                    <a:pt x="1162" y="166"/>
                  </a:cubicBezTo>
                  <a:cubicBezTo>
                    <a:pt x="1202" y="149"/>
                    <a:pt x="1223" y="126"/>
                    <a:pt x="1257" y="105"/>
                  </a:cubicBezTo>
                  <a:cubicBezTo>
                    <a:pt x="1284" y="92"/>
                    <a:pt x="1338" y="92"/>
                    <a:pt x="1348" y="58"/>
                  </a:cubicBezTo>
                  <a:cubicBezTo>
                    <a:pt x="1328" y="58"/>
                    <a:pt x="1280" y="65"/>
                    <a:pt x="1267" y="82"/>
                  </a:cubicBezTo>
                  <a:lnTo>
                    <a:pt x="1267" y="82"/>
                  </a:lnTo>
                  <a:cubicBezTo>
                    <a:pt x="1263" y="82"/>
                    <a:pt x="1263" y="82"/>
                    <a:pt x="1260" y="78"/>
                  </a:cubicBezTo>
                  <a:cubicBezTo>
                    <a:pt x="1267" y="65"/>
                    <a:pt x="1263" y="21"/>
                    <a:pt x="1246" y="11"/>
                  </a:cubicBezTo>
                  <a:cubicBezTo>
                    <a:pt x="1230" y="0"/>
                    <a:pt x="1209" y="21"/>
                    <a:pt x="1196" y="31"/>
                  </a:cubicBezTo>
                  <a:cubicBezTo>
                    <a:pt x="1165" y="51"/>
                    <a:pt x="1175" y="68"/>
                    <a:pt x="1128" y="68"/>
                  </a:cubicBezTo>
                  <a:cubicBezTo>
                    <a:pt x="1087" y="68"/>
                    <a:pt x="1053" y="55"/>
                    <a:pt x="1009" y="58"/>
                  </a:cubicBezTo>
                  <a:cubicBezTo>
                    <a:pt x="935" y="68"/>
                    <a:pt x="887" y="48"/>
                    <a:pt x="813" y="38"/>
                  </a:cubicBezTo>
                  <a:cubicBezTo>
                    <a:pt x="782" y="34"/>
                    <a:pt x="745" y="31"/>
                    <a:pt x="711" y="31"/>
                  </a:cubicBezTo>
                  <a:cubicBezTo>
                    <a:pt x="674" y="34"/>
                    <a:pt x="630" y="58"/>
                    <a:pt x="593" y="55"/>
                  </a:cubicBezTo>
                  <a:cubicBezTo>
                    <a:pt x="552" y="51"/>
                    <a:pt x="545" y="31"/>
                    <a:pt x="515" y="17"/>
                  </a:cubicBezTo>
                  <a:cubicBezTo>
                    <a:pt x="481" y="4"/>
                    <a:pt x="426" y="14"/>
                    <a:pt x="389" y="17"/>
                  </a:cubicBezTo>
                  <a:cubicBezTo>
                    <a:pt x="321" y="24"/>
                    <a:pt x="257" y="31"/>
                    <a:pt x="196" y="58"/>
                  </a:cubicBezTo>
                  <a:cubicBezTo>
                    <a:pt x="138" y="85"/>
                    <a:pt x="0" y="146"/>
                    <a:pt x="0" y="217"/>
                  </a:cubicBezTo>
                  <a:cubicBezTo>
                    <a:pt x="37" y="244"/>
                    <a:pt x="47" y="254"/>
                    <a:pt x="94" y="237"/>
                  </a:cubicBezTo>
                  <a:cubicBezTo>
                    <a:pt x="138" y="221"/>
                    <a:pt x="152" y="210"/>
                    <a:pt x="196" y="207"/>
                  </a:cubicBezTo>
                  <a:cubicBezTo>
                    <a:pt x="244" y="204"/>
                    <a:pt x="321" y="193"/>
                    <a:pt x="362" y="227"/>
                  </a:cubicBezTo>
                  <a:cubicBezTo>
                    <a:pt x="403" y="265"/>
                    <a:pt x="382" y="315"/>
                    <a:pt x="386" y="363"/>
                  </a:cubicBezTo>
                  <a:cubicBezTo>
                    <a:pt x="393" y="414"/>
                    <a:pt x="393" y="424"/>
                    <a:pt x="359" y="468"/>
                  </a:cubicBezTo>
                  <a:cubicBezTo>
                    <a:pt x="332" y="502"/>
                    <a:pt x="284" y="546"/>
                    <a:pt x="271" y="586"/>
                  </a:cubicBezTo>
                  <a:cubicBezTo>
                    <a:pt x="264" y="607"/>
                    <a:pt x="271" y="651"/>
                    <a:pt x="281" y="675"/>
                  </a:cubicBezTo>
                  <a:cubicBezTo>
                    <a:pt x="291" y="702"/>
                    <a:pt x="318" y="708"/>
                    <a:pt x="332" y="732"/>
                  </a:cubicBezTo>
                  <a:cubicBezTo>
                    <a:pt x="359" y="783"/>
                    <a:pt x="342" y="837"/>
                    <a:pt x="386" y="885"/>
                  </a:cubicBezTo>
                  <a:cubicBezTo>
                    <a:pt x="382" y="861"/>
                    <a:pt x="332" y="742"/>
                    <a:pt x="376" y="756"/>
                  </a:cubicBezTo>
                  <a:cubicBezTo>
                    <a:pt x="399" y="817"/>
                    <a:pt x="443" y="868"/>
                    <a:pt x="467" y="929"/>
                  </a:cubicBezTo>
                  <a:cubicBezTo>
                    <a:pt x="481" y="966"/>
                    <a:pt x="474" y="980"/>
                    <a:pt x="501" y="1007"/>
                  </a:cubicBezTo>
                  <a:cubicBezTo>
                    <a:pt x="525" y="1027"/>
                    <a:pt x="565" y="1047"/>
                    <a:pt x="593" y="1054"/>
                  </a:cubicBezTo>
                  <a:cubicBezTo>
                    <a:pt x="623" y="1061"/>
                    <a:pt x="654" y="1054"/>
                    <a:pt x="684" y="1068"/>
                  </a:cubicBezTo>
                  <a:cubicBezTo>
                    <a:pt x="701" y="1074"/>
                    <a:pt x="711" y="1088"/>
                    <a:pt x="731" y="1095"/>
                  </a:cubicBezTo>
                  <a:cubicBezTo>
                    <a:pt x="745" y="1102"/>
                    <a:pt x="762" y="1098"/>
                    <a:pt x="775" y="1102"/>
                  </a:cubicBezTo>
                  <a:cubicBezTo>
                    <a:pt x="809" y="1118"/>
                    <a:pt x="803" y="1142"/>
                    <a:pt x="823" y="1166"/>
                  </a:cubicBezTo>
                  <a:cubicBezTo>
                    <a:pt x="843" y="1193"/>
                    <a:pt x="874" y="1200"/>
                    <a:pt x="904" y="1213"/>
                  </a:cubicBezTo>
                  <a:cubicBezTo>
                    <a:pt x="887" y="1190"/>
                    <a:pt x="850" y="1176"/>
                    <a:pt x="857" y="11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C15EE0F-C5CD-454E-A86B-157CA349F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525" y="10042988"/>
              <a:ext cx="768723" cy="570343"/>
            </a:xfrm>
            <a:custGeom>
              <a:avLst/>
              <a:gdLst>
                <a:gd name="T0" fmla="*/ 44 w 272"/>
                <a:gd name="T1" fmla="*/ 58 h 201"/>
                <a:gd name="T2" fmla="*/ 44 w 272"/>
                <a:gd name="T3" fmla="*/ 58 h 201"/>
                <a:gd name="T4" fmla="*/ 146 w 272"/>
                <a:gd name="T5" fmla="*/ 102 h 201"/>
                <a:gd name="T6" fmla="*/ 132 w 272"/>
                <a:gd name="T7" fmla="*/ 129 h 201"/>
                <a:gd name="T8" fmla="*/ 105 w 272"/>
                <a:gd name="T9" fmla="*/ 166 h 201"/>
                <a:gd name="T10" fmla="*/ 156 w 272"/>
                <a:gd name="T11" fmla="*/ 186 h 201"/>
                <a:gd name="T12" fmla="*/ 197 w 272"/>
                <a:gd name="T13" fmla="*/ 159 h 201"/>
                <a:gd name="T14" fmla="*/ 237 w 272"/>
                <a:gd name="T15" fmla="*/ 129 h 201"/>
                <a:gd name="T16" fmla="*/ 271 w 272"/>
                <a:gd name="T17" fmla="*/ 119 h 201"/>
                <a:gd name="T18" fmla="*/ 237 w 272"/>
                <a:gd name="T19" fmla="*/ 75 h 201"/>
                <a:gd name="T20" fmla="*/ 143 w 272"/>
                <a:gd name="T21" fmla="*/ 17 h 201"/>
                <a:gd name="T22" fmla="*/ 41 w 272"/>
                <a:gd name="T23" fmla="*/ 0 h 201"/>
                <a:gd name="T24" fmla="*/ 44 w 272"/>
                <a:gd name="T25" fmla="*/ 5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" h="201">
                  <a:moveTo>
                    <a:pt x="44" y="58"/>
                  </a:moveTo>
                  <a:lnTo>
                    <a:pt x="44" y="58"/>
                  </a:lnTo>
                  <a:cubicBezTo>
                    <a:pt x="85" y="31"/>
                    <a:pt x="122" y="85"/>
                    <a:pt x="146" y="102"/>
                  </a:cubicBezTo>
                  <a:cubicBezTo>
                    <a:pt x="132" y="108"/>
                    <a:pt x="126" y="115"/>
                    <a:pt x="132" y="129"/>
                  </a:cubicBezTo>
                  <a:cubicBezTo>
                    <a:pt x="95" y="122"/>
                    <a:pt x="95" y="146"/>
                    <a:pt x="105" y="166"/>
                  </a:cubicBezTo>
                  <a:cubicBezTo>
                    <a:pt x="112" y="173"/>
                    <a:pt x="146" y="183"/>
                    <a:pt x="156" y="186"/>
                  </a:cubicBezTo>
                  <a:cubicBezTo>
                    <a:pt x="200" y="200"/>
                    <a:pt x="200" y="200"/>
                    <a:pt x="197" y="159"/>
                  </a:cubicBezTo>
                  <a:cubicBezTo>
                    <a:pt x="254" y="173"/>
                    <a:pt x="220" y="156"/>
                    <a:pt x="237" y="129"/>
                  </a:cubicBezTo>
                  <a:cubicBezTo>
                    <a:pt x="244" y="115"/>
                    <a:pt x="268" y="139"/>
                    <a:pt x="271" y="119"/>
                  </a:cubicBezTo>
                  <a:cubicBezTo>
                    <a:pt x="271" y="105"/>
                    <a:pt x="248" y="85"/>
                    <a:pt x="237" y="75"/>
                  </a:cubicBezTo>
                  <a:cubicBezTo>
                    <a:pt x="204" y="27"/>
                    <a:pt x="204" y="31"/>
                    <a:pt x="143" y="17"/>
                  </a:cubicBezTo>
                  <a:cubicBezTo>
                    <a:pt x="112" y="10"/>
                    <a:pt x="58" y="20"/>
                    <a:pt x="41" y="0"/>
                  </a:cubicBezTo>
                  <a:cubicBezTo>
                    <a:pt x="0" y="24"/>
                    <a:pt x="24" y="75"/>
                    <a:pt x="44" y="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1706FDD-2CAD-A344-97DD-32F99D1C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310" y="9584230"/>
              <a:ext cx="2702928" cy="1153088"/>
            </a:xfrm>
            <a:custGeom>
              <a:avLst/>
              <a:gdLst>
                <a:gd name="T0" fmla="*/ 810 w 963"/>
                <a:gd name="T1" fmla="*/ 204 h 408"/>
                <a:gd name="T2" fmla="*/ 810 w 963"/>
                <a:gd name="T3" fmla="*/ 204 h 408"/>
                <a:gd name="T4" fmla="*/ 810 w 963"/>
                <a:gd name="T5" fmla="*/ 200 h 408"/>
                <a:gd name="T6" fmla="*/ 847 w 963"/>
                <a:gd name="T7" fmla="*/ 143 h 408"/>
                <a:gd name="T8" fmla="*/ 915 w 963"/>
                <a:gd name="T9" fmla="*/ 105 h 408"/>
                <a:gd name="T10" fmla="*/ 888 w 963"/>
                <a:gd name="T11" fmla="*/ 31 h 408"/>
                <a:gd name="T12" fmla="*/ 657 w 963"/>
                <a:gd name="T13" fmla="*/ 34 h 408"/>
                <a:gd name="T14" fmla="*/ 424 w 963"/>
                <a:gd name="T15" fmla="*/ 31 h 408"/>
                <a:gd name="T16" fmla="*/ 424 w 963"/>
                <a:gd name="T17" fmla="*/ 31 h 408"/>
                <a:gd name="T18" fmla="*/ 224 w 963"/>
                <a:gd name="T19" fmla="*/ 24 h 408"/>
                <a:gd name="T20" fmla="*/ 115 w 963"/>
                <a:gd name="T21" fmla="*/ 55 h 408"/>
                <a:gd name="T22" fmla="*/ 34 w 963"/>
                <a:gd name="T23" fmla="*/ 68 h 408"/>
                <a:gd name="T24" fmla="*/ 136 w 963"/>
                <a:gd name="T25" fmla="*/ 122 h 408"/>
                <a:gd name="T26" fmla="*/ 210 w 963"/>
                <a:gd name="T27" fmla="*/ 88 h 408"/>
                <a:gd name="T28" fmla="*/ 322 w 963"/>
                <a:gd name="T29" fmla="*/ 65 h 408"/>
                <a:gd name="T30" fmla="*/ 322 w 963"/>
                <a:gd name="T31" fmla="*/ 65 h 408"/>
                <a:gd name="T32" fmla="*/ 376 w 963"/>
                <a:gd name="T33" fmla="*/ 78 h 408"/>
                <a:gd name="T34" fmla="*/ 291 w 963"/>
                <a:gd name="T35" fmla="*/ 95 h 408"/>
                <a:gd name="T36" fmla="*/ 373 w 963"/>
                <a:gd name="T37" fmla="*/ 122 h 408"/>
                <a:gd name="T38" fmla="*/ 434 w 963"/>
                <a:gd name="T39" fmla="*/ 221 h 408"/>
                <a:gd name="T40" fmla="*/ 410 w 963"/>
                <a:gd name="T41" fmla="*/ 251 h 408"/>
                <a:gd name="T42" fmla="*/ 386 w 963"/>
                <a:gd name="T43" fmla="*/ 326 h 408"/>
                <a:gd name="T44" fmla="*/ 485 w 963"/>
                <a:gd name="T45" fmla="*/ 360 h 408"/>
                <a:gd name="T46" fmla="*/ 485 w 963"/>
                <a:gd name="T47" fmla="*/ 360 h 408"/>
                <a:gd name="T48" fmla="*/ 532 w 963"/>
                <a:gd name="T49" fmla="*/ 312 h 408"/>
                <a:gd name="T50" fmla="*/ 613 w 963"/>
                <a:gd name="T51" fmla="*/ 271 h 408"/>
                <a:gd name="T52" fmla="*/ 722 w 963"/>
                <a:gd name="T53" fmla="*/ 238 h 408"/>
                <a:gd name="T54" fmla="*/ 810 w 963"/>
                <a:gd name="T55" fmla="*/ 20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63" h="408">
                  <a:moveTo>
                    <a:pt x="810" y="204"/>
                  </a:moveTo>
                  <a:lnTo>
                    <a:pt x="810" y="204"/>
                  </a:lnTo>
                  <a:lnTo>
                    <a:pt x="810" y="200"/>
                  </a:lnTo>
                  <a:cubicBezTo>
                    <a:pt x="827" y="183"/>
                    <a:pt x="827" y="160"/>
                    <a:pt x="847" y="143"/>
                  </a:cubicBezTo>
                  <a:cubicBezTo>
                    <a:pt x="861" y="129"/>
                    <a:pt x="895" y="126"/>
                    <a:pt x="915" y="105"/>
                  </a:cubicBezTo>
                  <a:cubicBezTo>
                    <a:pt x="956" y="65"/>
                    <a:pt x="962" y="38"/>
                    <a:pt x="888" y="31"/>
                  </a:cubicBezTo>
                  <a:cubicBezTo>
                    <a:pt x="813" y="24"/>
                    <a:pt x="735" y="38"/>
                    <a:pt x="657" y="34"/>
                  </a:cubicBezTo>
                  <a:cubicBezTo>
                    <a:pt x="613" y="31"/>
                    <a:pt x="454" y="0"/>
                    <a:pt x="424" y="31"/>
                  </a:cubicBezTo>
                  <a:lnTo>
                    <a:pt x="424" y="31"/>
                  </a:lnTo>
                  <a:cubicBezTo>
                    <a:pt x="363" y="17"/>
                    <a:pt x="281" y="7"/>
                    <a:pt x="224" y="24"/>
                  </a:cubicBezTo>
                  <a:cubicBezTo>
                    <a:pt x="186" y="34"/>
                    <a:pt x="156" y="48"/>
                    <a:pt x="115" y="55"/>
                  </a:cubicBezTo>
                  <a:cubicBezTo>
                    <a:pt x="102" y="58"/>
                    <a:pt x="44" y="58"/>
                    <a:pt x="34" y="68"/>
                  </a:cubicBezTo>
                  <a:cubicBezTo>
                    <a:pt x="0" y="112"/>
                    <a:pt x="112" y="126"/>
                    <a:pt x="136" y="122"/>
                  </a:cubicBezTo>
                  <a:cubicBezTo>
                    <a:pt x="163" y="116"/>
                    <a:pt x="183" y="95"/>
                    <a:pt x="210" y="88"/>
                  </a:cubicBezTo>
                  <a:cubicBezTo>
                    <a:pt x="244" y="75"/>
                    <a:pt x="285" y="72"/>
                    <a:pt x="322" y="65"/>
                  </a:cubicBezTo>
                  <a:lnTo>
                    <a:pt x="322" y="65"/>
                  </a:lnTo>
                  <a:cubicBezTo>
                    <a:pt x="339" y="72"/>
                    <a:pt x="359" y="75"/>
                    <a:pt x="376" y="78"/>
                  </a:cubicBezTo>
                  <a:cubicBezTo>
                    <a:pt x="363" y="92"/>
                    <a:pt x="291" y="75"/>
                    <a:pt x="291" y="95"/>
                  </a:cubicBezTo>
                  <a:cubicBezTo>
                    <a:pt x="288" y="102"/>
                    <a:pt x="363" y="116"/>
                    <a:pt x="373" y="122"/>
                  </a:cubicBezTo>
                  <a:cubicBezTo>
                    <a:pt x="410" y="143"/>
                    <a:pt x="427" y="183"/>
                    <a:pt x="434" y="221"/>
                  </a:cubicBezTo>
                  <a:cubicBezTo>
                    <a:pt x="407" y="217"/>
                    <a:pt x="403" y="234"/>
                    <a:pt x="410" y="251"/>
                  </a:cubicBezTo>
                  <a:cubicBezTo>
                    <a:pt x="349" y="251"/>
                    <a:pt x="366" y="282"/>
                    <a:pt x="386" y="326"/>
                  </a:cubicBezTo>
                  <a:cubicBezTo>
                    <a:pt x="407" y="370"/>
                    <a:pt x="444" y="407"/>
                    <a:pt x="485" y="360"/>
                  </a:cubicBezTo>
                  <a:lnTo>
                    <a:pt x="485" y="360"/>
                  </a:lnTo>
                  <a:cubicBezTo>
                    <a:pt x="505" y="360"/>
                    <a:pt x="518" y="322"/>
                    <a:pt x="532" y="312"/>
                  </a:cubicBezTo>
                  <a:cubicBezTo>
                    <a:pt x="556" y="292"/>
                    <a:pt x="583" y="285"/>
                    <a:pt x="613" y="271"/>
                  </a:cubicBezTo>
                  <a:cubicBezTo>
                    <a:pt x="651" y="254"/>
                    <a:pt x="678" y="244"/>
                    <a:pt x="722" y="238"/>
                  </a:cubicBezTo>
                  <a:cubicBezTo>
                    <a:pt x="752" y="234"/>
                    <a:pt x="793" y="234"/>
                    <a:pt x="810" y="20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FA13C1A-9992-5A4B-A09F-D3CE649F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3205" y="11605230"/>
              <a:ext cx="495950" cy="495950"/>
            </a:xfrm>
            <a:custGeom>
              <a:avLst/>
              <a:gdLst>
                <a:gd name="T0" fmla="*/ 176 w 177"/>
                <a:gd name="T1" fmla="*/ 88 h 177"/>
                <a:gd name="T2" fmla="*/ 176 w 177"/>
                <a:gd name="T3" fmla="*/ 88 h 177"/>
                <a:gd name="T4" fmla="*/ 88 w 177"/>
                <a:gd name="T5" fmla="*/ 176 h 177"/>
                <a:gd name="T6" fmla="*/ 0 w 177"/>
                <a:gd name="T7" fmla="*/ 88 h 177"/>
                <a:gd name="T8" fmla="*/ 88 w 177"/>
                <a:gd name="T9" fmla="*/ 0 h 177"/>
                <a:gd name="T10" fmla="*/ 176 w 177"/>
                <a:gd name="T11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77">
                  <a:moveTo>
                    <a:pt x="176" y="88"/>
                  </a:moveTo>
                  <a:lnTo>
                    <a:pt x="176" y="88"/>
                  </a:lnTo>
                  <a:cubicBezTo>
                    <a:pt x="176" y="136"/>
                    <a:pt x="136" y="176"/>
                    <a:pt x="88" y="176"/>
                  </a:cubicBezTo>
                  <a:cubicBezTo>
                    <a:pt x="37" y="176"/>
                    <a:pt x="0" y="136"/>
                    <a:pt x="0" y="88"/>
                  </a:cubicBezTo>
                  <a:cubicBezTo>
                    <a:pt x="0" y="41"/>
                    <a:pt x="37" y="0"/>
                    <a:pt x="88" y="0"/>
                  </a:cubicBezTo>
                  <a:cubicBezTo>
                    <a:pt x="136" y="0"/>
                    <a:pt x="176" y="41"/>
                    <a:pt x="176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9FDBC48-CE09-3C4F-8FBA-55C57DB68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191" y="11642423"/>
              <a:ext cx="1239875" cy="1239875"/>
            </a:xfrm>
            <a:custGeom>
              <a:avLst/>
              <a:gdLst>
                <a:gd name="T0" fmla="*/ 271 w 441"/>
                <a:gd name="T1" fmla="*/ 27 h 442"/>
                <a:gd name="T2" fmla="*/ 271 w 441"/>
                <a:gd name="T3" fmla="*/ 27 h 442"/>
                <a:gd name="T4" fmla="*/ 410 w 441"/>
                <a:gd name="T5" fmla="*/ 271 h 442"/>
                <a:gd name="T6" fmla="*/ 169 w 441"/>
                <a:gd name="T7" fmla="*/ 410 h 442"/>
                <a:gd name="T8" fmla="*/ 30 w 441"/>
                <a:gd name="T9" fmla="*/ 170 h 442"/>
                <a:gd name="T10" fmla="*/ 271 w 441"/>
                <a:gd name="T11" fmla="*/ 27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1" h="442">
                  <a:moveTo>
                    <a:pt x="271" y="27"/>
                  </a:moveTo>
                  <a:lnTo>
                    <a:pt x="271" y="27"/>
                  </a:lnTo>
                  <a:cubicBezTo>
                    <a:pt x="376" y="58"/>
                    <a:pt x="440" y="166"/>
                    <a:pt x="410" y="271"/>
                  </a:cubicBezTo>
                  <a:cubicBezTo>
                    <a:pt x="383" y="376"/>
                    <a:pt x="274" y="441"/>
                    <a:pt x="169" y="410"/>
                  </a:cubicBezTo>
                  <a:cubicBezTo>
                    <a:pt x="64" y="383"/>
                    <a:pt x="0" y="275"/>
                    <a:pt x="30" y="170"/>
                  </a:cubicBezTo>
                  <a:cubicBezTo>
                    <a:pt x="57" y="65"/>
                    <a:pt x="166" y="0"/>
                    <a:pt x="271" y="2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7368B99-290B-CC40-8E17-AC296850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0278" y="10848903"/>
              <a:ext cx="657138" cy="669533"/>
            </a:xfrm>
            <a:custGeom>
              <a:avLst/>
              <a:gdLst>
                <a:gd name="T0" fmla="*/ 170 w 235"/>
                <a:gd name="T1" fmla="*/ 210 h 238"/>
                <a:gd name="T2" fmla="*/ 170 w 235"/>
                <a:gd name="T3" fmla="*/ 210 h 238"/>
                <a:gd name="T4" fmla="*/ 27 w 235"/>
                <a:gd name="T5" fmla="*/ 169 h 238"/>
                <a:gd name="T6" fmla="*/ 65 w 235"/>
                <a:gd name="T7" fmla="*/ 31 h 238"/>
                <a:gd name="T8" fmla="*/ 207 w 235"/>
                <a:gd name="T9" fmla="*/ 68 h 238"/>
                <a:gd name="T10" fmla="*/ 170 w 235"/>
                <a:gd name="T11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8">
                  <a:moveTo>
                    <a:pt x="170" y="210"/>
                  </a:moveTo>
                  <a:lnTo>
                    <a:pt x="170" y="210"/>
                  </a:lnTo>
                  <a:cubicBezTo>
                    <a:pt x="119" y="237"/>
                    <a:pt x="58" y="220"/>
                    <a:pt x="27" y="169"/>
                  </a:cubicBezTo>
                  <a:cubicBezTo>
                    <a:pt x="0" y="122"/>
                    <a:pt x="17" y="58"/>
                    <a:pt x="65" y="31"/>
                  </a:cubicBezTo>
                  <a:cubicBezTo>
                    <a:pt x="115" y="0"/>
                    <a:pt x="180" y="17"/>
                    <a:pt x="207" y="68"/>
                  </a:cubicBezTo>
                  <a:cubicBezTo>
                    <a:pt x="234" y="119"/>
                    <a:pt x="217" y="180"/>
                    <a:pt x="170" y="2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F492950-1EE5-0846-8A9D-34386B855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303" y="14432146"/>
              <a:ext cx="508353" cy="508345"/>
            </a:xfrm>
            <a:custGeom>
              <a:avLst/>
              <a:gdLst>
                <a:gd name="T0" fmla="*/ 159 w 181"/>
                <a:gd name="T1" fmla="*/ 51 h 181"/>
                <a:gd name="T2" fmla="*/ 159 w 181"/>
                <a:gd name="T3" fmla="*/ 51 h 181"/>
                <a:gd name="T4" fmla="*/ 129 w 181"/>
                <a:gd name="T5" fmla="*/ 156 h 181"/>
                <a:gd name="T6" fmla="*/ 20 w 181"/>
                <a:gd name="T7" fmla="*/ 129 h 181"/>
                <a:gd name="T8" fmla="*/ 51 w 181"/>
                <a:gd name="T9" fmla="*/ 20 h 181"/>
                <a:gd name="T10" fmla="*/ 159 w 181"/>
                <a:gd name="T11" fmla="*/ 5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81">
                  <a:moveTo>
                    <a:pt x="159" y="51"/>
                  </a:moveTo>
                  <a:lnTo>
                    <a:pt x="159" y="51"/>
                  </a:lnTo>
                  <a:cubicBezTo>
                    <a:pt x="180" y="88"/>
                    <a:pt x="166" y="136"/>
                    <a:pt x="129" y="156"/>
                  </a:cubicBezTo>
                  <a:cubicBezTo>
                    <a:pt x="92" y="180"/>
                    <a:pt x="44" y="166"/>
                    <a:pt x="20" y="129"/>
                  </a:cubicBezTo>
                  <a:cubicBezTo>
                    <a:pt x="0" y="91"/>
                    <a:pt x="14" y="44"/>
                    <a:pt x="51" y="20"/>
                  </a:cubicBezTo>
                  <a:cubicBezTo>
                    <a:pt x="88" y="0"/>
                    <a:pt x="136" y="14"/>
                    <a:pt x="159" y="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C9F7587-2572-E541-835C-3B2D10AA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4830" y="11208470"/>
              <a:ext cx="359560" cy="359560"/>
            </a:xfrm>
            <a:custGeom>
              <a:avLst/>
              <a:gdLst>
                <a:gd name="T0" fmla="*/ 114 w 128"/>
                <a:gd name="T1" fmla="*/ 37 h 130"/>
                <a:gd name="T2" fmla="*/ 114 w 128"/>
                <a:gd name="T3" fmla="*/ 37 h 130"/>
                <a:gd name="T4" fmla="*/ 93 w 128"/>
                <a:gd name="T5" fmla="*/ 115 h 130"/>
                <a:gd name="T6" fmla="*/ 17 w 128"/>
                <a:gd name="T7" fmla="*/ 95 h 130"/>
                <a:gd name="T8" fmla="*/ 37 w 128"/>
                <a:gd name="T9" fmla="*/ 17 h 130"/>
                <a:gd name="T10" fmla="*/ 114 w 128"/>
                <a:gd name="T11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30">
                  <a:moveTo>
                    <a:pt x="114" y="37"/>
                  </a:moveTo>
                  <a:lnTo>
                    <a:pt x="114" y="37"/>
                  </a:lnTo>
                  <a:cubicBezTo>
                    <a:pt x="127" y="64"/>
                    <a:pt x="121" y="98"/>
                    <a:pt x="93" y="115"/>
                  </a:cubicBezTo>
                  <a:cubicBezTo>
                    <a:pt x="67" y="129"/>
                    <a:pt x="34" y="118"/>
                    <a:pt x="17" y="95"/>
                  </a:cubicBezTo>
                  <a:cubicBezTo>
                    <a:pt x="0" y="68"/>
                    <a:pt x="10" y="30"/>
                    <a:pt x="37" y="17"/>
                  </a:cubicBezTo>
                  <a:cubicBezTo>
                    <a:pt x="64" y="0"/>
                    <a:pt x="97" y="10"/>
                    <a:pt x="114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6B3FA34-088C-E44E-A41A-24A632A8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728" y="15783605"/>
              <a:ext cx="272773" cy="272773"/>
            </a:xfrm>
            <a:custGeom>
              <a:avLst/>
              <a:gdLst>
                <a:gd name="T0" fmla="*/ 61 w 99"/>
                <a:gd name="T1" fmla="*/ 7 h 99"/>
                <a:gd name="T2" fmla="*/ 61 w 99"/>
                <a:gd name="T3" fmla="*/ 7 h 99"/>
                <a:gd name="T4" fmla="*/ 92 w 99"/>
                <a:gd name="T5" fmla="*/ 61 h 99"/>
                <a:gd name="T6" fmla="*/ 37 w 99"/>
                <a:gd name="T7" fmla="*/ 92 h 99"/>
                <a:gd name="T8" fmla="*/ 7 w 99"/>
                <a:gd name="T9" fmla="*/ 37 h 99"/>
                <a:gd name="T10" fmla="*/ 61 w 99"/>
                <a:gd name="T11" fmla="*/ 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1" y="7"/>
                  </a:moveTo>
                  <a:lnTo>
                    <a:pt x="61" y="7"/>
                  </a:lnTo>
                  <a:cubicBezTo>
                    <a:pt x="85" y="14"/>
                    <a:pt x="98" y="37"/>
                    <a:pt x="92" y="61"/>
                  </a:cubicBezTo>
                  <a:cubicBezTo>
                    <a:pt x="85" y="85"/>
                    <a:pt x="61" y="98"/>
                    <a:pt x="37" y="92"/>
                  </a:cubicBezTo>
                  <a:cubicBezTo>
                    <a:pt x="14" y="85"/>
                    <a:pt x="0" y="61"/>
                    <a:pt x="7" y="37"/>
                  </a:cubicBezTo>
                  <a:cubicBezTo>
                    <a:pt x="10" y="14"/>
                    <a:pt x="37" y="0"/>
                    <a:pt x="61" y="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2B8B334-7F9A-A742-8E67-80D3950A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220" y="14816503"/>
              <a:ext cx="582745" cy="570343"/>
            </a:xfrm>
            <a:custGeom>
              <a:avLst/>
              <a:gdLst>
                <a:gd name="T0" fmla="*/ 180 w 208"/>
                <a:gd name="T1" fmla="*/ 57 h 204"/>
                <a:gd name="T2" fmla="*/ 180 w 208"/>
                <a:gd name="T3" fmla="*/ 57 h 204"/>
                <a:gd name="T4" fmla="*/ 149 w 208"/>
                <a:gd name="T5" fmla="*/ 179 h 204"/>
                <a:gd name="T6" fmla="*/ 24 w 208"/>
                <a:gd name="T7" fmla="*/ 145 h 204"/>
                <a:gd name="T8" fmla="*/ 58 w 208"/>
                <a:gd name="T9" fmla="*/ 23 h 204"/>
                <a:gd name="T10" fmla="*/ 180 w 208"/>
                <a:gd name="T11" fmla="*/ 5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04">
                  <a:moveTo>
                    <a:pt x="180" y="57"/>
                  </a:moveTo>
                  <a:lnTo>
                    <a:pt x="180" y="57"/>
                  </a:lnTo>
                  <a:cubicBezTo>
                    <a:pt x="207" y="98"/>
                    <a:pt x="190" y="152"/>
                    <a:pt x="149" y="179"/>
                  </a:cubicBezTo>
                  <a:cubicBezTo>
                    <a:pt x="105" y="203"/>
                    <a:pt x="51" y="189"/>
                    <a:pt x="24" y="145"/>
                  </a:cubicBezTo>
                  <a:cubicBezTo>
                    <a:pt x="0" y="101"/>
                    <a:pt x="14" y="47"/>
                    <a:pt x="58" y="23"/>
                  </a:cubicBezTo>
                  <a:cubicBezTo>
                    <a:pt x="102" y="0"/>
                    <a:pt x="156" y="13"/>
                    <a:pt x="180" y="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7870C40-E5DC-2044-9CC0-43FE7AC18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395" y="11444043"/>
              <a:ext cx="483555" cy="483555"/>
            </a:xfrm>
            <a:custGeom>
              <a:avLst/>
              <a:gdLst>
                <a:gd name="T0" fmla="*/ 162 w 174"/>
                <a:gd name="T1" fmla="*/ 105 h 174"/>
                <a:gd name="T2" fmla="*/ 162 w 174"/>
                <a:gd name="T3" fmla="*/ 105 h 174"/>
                <a:gd name="T4" fmla="*/ 67 w 174"/>
                <a:gd name="T5" fmla="*/ 160 h 174"/>
                <a:gd name="T6" fmla="*/ 10 w 174"/>
                <a:gd name="T7" fmla="*/ 65 h 174"/>
                <a:gd name="T8" fmla="*/ 108 w 174"/>
                <a:gd name="T9" fmla="*/ 11 h 174"/>
                <a:gd name="T10" fmla="*/ 162 w 174"/>
                <a:gd name="T11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74">
                  <a:moveTo>
                    <a:pt x="162" y="105"/>
                  </a:moveTo>
                  <a:lnTo>
                    <a:pt x="162" y="105"/>
                  </a:lnTo>
                  <a:cubicBezTo>
                    <a:pt x="149" y="146"/>
                    <a:pt x="108" y="173"/>
                    <a:pt x="67" y="160"/>
                  </a:cubicBezTo>
                  <a:cubicBezTo>
                    <a:pt x="23" y="150"/>
                    <a:pt x="0" y="109"/>
                    <a:pt x="10" y="65"/>
                  </a:cubicBezTo>
                  <a:cubicBezTo>
                    <a:pt x="23" y="24"/>
                    <a:pt x="64" y="0"/>
                    <a:pt x="108" y="11"/>
                  </a:cubicBezTo>
                  <a:cubicBezTo>
                    <a:pt x="149" y="21"/>
                    <a:pt x="173" y="65"/>
                    <a:pt x="162" y="1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83840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0AC037-8044-164F-816B-F6E6287B1B87}"/>
              </a:ext>
            </a:extLst>
          </p:cNvPr>
          <p:cNvSpPr/>
          <p:nvPr/>
        </p:nvSpPr>
        <p:spPr>
          <a:xfrm>
            <a:off x="2094508" y="3908480"/>
            <a:ext cx="6335210" cy="13510839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760098-F758-9B47-A952-62525F6187D2}"/>
              </a:ext>
            </a:extLst>
          </p:cNvPr>
          <p:cNvGrpSpPr/>
          <p:nvPr/>
        </p:nvGrpSpPr>
        <p:grpSpPr>
          <a:xfrm>
            <a:off x="4483099" y="4925166"/>
            <a:ext cx="1698625" cy="2355763"/>
            <a:chOff x="5738908" y="16159023"/>
            <a:chExt cx="1698625" cy="2355763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97FEE18-BBCB-F141-A4A8-1F0C215D3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681" y="18006441"/>
              <a:ext cx="1264673" cy="508345"/>
            </a:xfrm>
            <a:custGeom>
              <a:avLst/>
              <a:gdLst>
                <a:gd name="T0" fmla="*/ 437 w 448"/>
                <a:gd name="T1" fmla="*/ 179 h 180"/>
                <a:gd name="T2" fmla="*/ 0 w 448"/>
                <a:gd name="T3" fmla="*/ 179 h 180"/>
                <a:gd name="T4" fmla="*/ 0 w 448"/>
                <a:gd name="T5" fmla="*/ 0 h 180"/>
                <a:gd name="T6" fmla="*/ 447 w 448"/>
                <a:gd name="T7" fmla="*/ 0 h 180"/>
                <a:gd name="T8" fmla="*/ 437 w 448"/>
                <a:gd name="T9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180">
                  <a:moveTo>
                    <a:pt x="437" y="179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447" y="0"/>
                  </a:lnTo>
                  <a:lnTo>
                    <a:pt x="437" y="179"/>
                  </a:lnTo>
                </a:path>
              </a:pathLst>
            </a:custGeom>
            <a:solidFill>
              <a:srgbClr val="41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005CCE5-F5D2-E74D-A95C-9526B9AD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668" y="16320211"/>
              <a:ext cx="880307" cy="1673827"/>
            </a:xfrm>
            <a:custGeom>
              <a:avLst/>
              <a:gdLst>
                <a:gd name="T0" fmla="*/ 220 w 312"/>
                <a:gd name="T1" fmla="*/ 366 h 594"/>
                <a:gd name="T2" fmla="*/ 220 w 312"/>
                <a:gd name="T3" fmla="*/ 366 h 594"/>
                <a:gd name="T4" fmla="*/ 220 w 312"/>
                <a:gd name="T5" fmla="*/ 339 h 594"/>
                <a:gd name="T6" fmla="*/ 311 w 312"/>
                <a:gd name="T7" fmla="*/ 176 h 594"/>
                <a:gd name="T8" fmla="*/ 155 w 312"/>
                <a:gd name="T9" fmla="*/ 0 h 594"/>
                <a:gd name="T10" fmla="*/ 0 w 312"/>
                <a:gd name="T11" fmla="*/ 176 h 594"/>
                <a:gd name="T12" fmla="*/ 91 w 312"/>
                <a:gd name="T13" fmla="*/ 339 h 594"/>
                <a:gd name="T14" fmla="*/ 91 w 312"/>
                <a:gd name="T15" fmla="*/ 369 h 594"/>
                <a:gd name="T16" fmla="*/ 74 w 312"/>
                <a:gd name="T17" fmla="*/ 390 h 594"/>
                <a:gd name="T18" fmla="*/ 13 w 312"/>
                <a:gd name="T19" fmla="*/ 410 h 594"/>
                <a:gd name="T20" fmla="*/ 71 w 312"/>
                <a:gd name="T21" fmla="*/ 501 h 594"/>
                <a:gd name="T22" fmla="*/ 91 w 312"/>
                <a:gd name="T23" fmla="*/ 505 h 594"/>
                <a:gd name="T24" fmla="*/ 91 w 312"/>
                <a:gd name="T25" fmla="*/ 525 h 594"/>
                <a:gd name="T26" fmla="*/ 155 w 312"/>
                <a:gd name="T27" fmla="*/ 593 h 594"/>
                <a:gd name="T28" fmla="*/ 220 w 312"/>
                <a:gd name="T29" fmla="*/ 525 h 594"/>
                <a:gd name="T30" fmla="*/ 220 w 312"/>
                <a:gd name="T31" fmla="*/ 501 h 594"/>
                <a:gd name="T32" fmla="*/ 233 w 312"/>
                <a:gd name="T33" fmla="*/ 501 h 594"/>
                <a:gd name="T34" fmla="*/ 298 w 312"/>
                <a:gd name="T35" fmla="*/ 434 h 594"/>
                <a:gd name="T36" fmla="*/ 288 w 312"/>
                <a:gd name="T37" fmla="*/ 406 h 594"/>
                <a:gd name="T38" fmla="*/ 237 w 312"/>
                <a:gd name="T39" fmla="*/ 390 h 594"/>
                <a:gd name="T40" fmla="*/ 220 w 312"/>
                <a:gd name="T41" fmla="*/ 366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2" h="594">
                  <a:moveTo>
                    <a:pt x="220" y="366"/>
                  </a:moveTo>
                  <a:lnTo>
                    <a:pt x="220" y="366"/>
                  </a:lnTo>
                  <a:cubicBezTo>
                    <a:pt x="220" y="339"/>
                    <a:pt x="220" y="339"/>
                    <a:pt x="220" y="339"/>
                  </a:cubicBezTo>
                  <a:cubicBezTo>
                    <a:pt x="284" y="312"/>
                    <a:pt x="311" y="247"/>
                    <a:pt x="311" y="176"/>
                  </a:cubicBezTo>
                  <a:cubicBezTo>
                    <a:pt x="311" y="78"/>
                    <a:pt x="250" y="0"/>
                    <a:pt x="155" y="0"/>
                  </a:cubicBezTo>
                  <a:cubicBezTo>
                    <a:pt x="61" y="0"/>
                    <a:pt x="0" y="78"/>
                    <a:pt x="0" y="176"/>
                  </a:cubicBezTo>
                  <a:cubicBezTo>
                    <a:pt x="0" y="247"/>
                    <a:pt x="30" y="312"/>
                    <a:pt x="91" y="339"/>
                  </a:cubicBezTo>
                  <a:cubicBezTo>
                    <a:pt x="91" y="369"/>
                    <a:pt x="91" y="369"/>
                    <a:pt x="91" y="369"/>
                  </a:cubicBezTo>
                  <a:cubicBezTo>
                    <a:pt x="91" y="379"/>
                    <a:pt x="84" y="386"/>
                    <a:pt x="74" y="390"/>
                  </a:cubicBezTo>
                  <a:cubicBezTo>
                    <a:pt x="13" y="410"/>
                    <a:pt x="13" y="410"/>
                    <a:pt x="13" y="410"/>
                  </a:cubicBezTo>
                  <a:cubicBezTo>
                    <a:pt x="71" y="501"/>
                    <a:pt x="71" y="501"/>
                    <a:pt x="71" y="501"/>
                  </a:cubicBezTo>
                  <a:cubicBezTo>
                    <a:pt x="71" y="501"/>
                    <a:pt x="77" y="501"/>
                    <a:pt x="91" y="505"/>
                  </a:cubicBezTo>
                  <a:cubicBezTo>
                    <a:pt x="91" y="525"/>
                    <a:pt x="91" y="525"/>
                    <a:pt x="91" y="525"/>
                  </a:cubicBezTo>
                  <a:cubicBezTo>
                    <a:pt x="91" y="562"/>
                    <a:pt x="118" y="593"/>
                    <a:pt x="155" y="593"/>
                  </a:cubicBezTo>
                  <a:cubicBezTo>
                    <a:pt x="193" y="593"/>
                    <a:pt x="220" y="562"/>
                    <a:pt x="220" y="525"/>
                  </a:cubicBezTo>
                  <a:cubicBezTo>
                    <a:pt x="220" y="501"/>
                    <a:pt x="220" y="501"/>
                    <a:pt x="220" y="501"/>
                  </a:cubicBezTo>
                  <a:cubicBezTo>
                    <a:pt x="227" y="501"/>
                    <a:pt x="230" y="501"/>
                    <a:pt x="233" y="501"/>
                  </a:cubicBezTo>
                  <a:cubicBezTo>
                    <a:pt x="288" y="491"/>
                    <a:pt x="298" y="434"/>
                    <a:pt x="298" y="434"/>
                  </a:cubicBezTo>
                  <a:cubicBezTo>
                    <a:pt x="288" y="406"/>
                    <a:pt x="288" y="406"/>
                    <a:pt x="288" y="406"/>
                  </a:cubicBezTo>
                  <a:cubicBezTo>
                    <a:pt x="237" y="390"/>
                    <a:pt x="237" y="390"/>
                    <a:pt x="237" y="390"/>
                  </a:cubicBezTo>
                  <a:cubicBezTo>
                    <a:pt x="227" y="386"/>
                    <a:pt x="220" y="376"/>
                    <a:pt x="220" y="366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810D009-5F6C-CC4D-9B22-3ADCCA181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908" y="17460896"/>
              <a:ext cx="1698625" cy="1053890"/>
            </a:xfrm>
            <a:custGeom>
              <a:avLst/>
              <a:gdLst>
                <a:gd name="T0" fmla="*/ 603 w 604"/>
                <a:gd name="T1" fmla="*/ 197 h 374"/>
                <a:gd name="T2" fmla="*/ 603 w 604"/>
                <a:gd name="T3" fmla="*/ 197 h 374"/>
                <a:gd name="T4" fmla="*/ 603 w 604"/>
                <a:gd name="T5" fmla="*/ 187 h 374"/>
                <a:gd name="T6" fmla="*/ 431 w 604"/>
                <a:gd name="T7" fmla="*/ 0 h 374"/>
                <a:gd name="T8" fmla="*/ 427 w 604"/>
                <a:gd name="T9" fmla="*/ 0 h 374"/>
                <a:gd name="T10" fmla="*/ 298 w 604"/>
                <a:gd name="T11" fmla="*/ 65 h 374"/>
                <a:gd name="T12" fmla="*/ 166 w 604"/>
                <a:gd name="T13" fmla="*/ 0 h 374"/>
                <a:gd name="T14" fmla="*/ 0 w 604"/>
                <a:gd name="T15" fmla="*/ 184 h 374"/>
                <a:gd name="T16" fmla="*/ 0 w 604"/>
                <a:gd name="T17" fmla="*/ 194 h 374"/>
                <a:gd name="T18" fmla="*/ 0 w 604"/>
                <a:gd name="T19" fmla="*/ 305 h 374"/>
                <a:gd name="T20" fmla="*/ 0 w 604"/>
                <a:gd name="T21" fmla="*/ 329 h 374"/>
                <a:gd name="T22" fmla="*/ 54 w 604"/>
                <a:gd name="T23" fmla="*/ 373 h 374"/>
                <a:gd name="T24" fmla="*/ 92 w 604"/>
                <a:gd name="T25" fmla="*/ 373 h 374"/>
                <a:gd name="T26" fmla="*/ 102 w 604"/>
                <a:gd name="T27" fmla="*/ 373 h 374"/>
                <a:gd name="T28" fmla="*/ 102 w 604"/>
                <a:gd name="T29" fmla="*/ 224 h 374"/>
                <a:gd name="T30" fmla="*/ 115 w 604"/>
                <a:gd name="T31" fmla="*/ 214 h 374"/>
                <a:gd name="T32" fmla="*/ 126 w 604"/>
                <a:gd name="T33" fmla="*/ 224 h 374"/>
                <a:gd name="T34" fmla="*/ 126 w 604"/>
                <a:gd name="T35" fmla="*/ 373 h 374"/>
                <a:gd name="T36" fmla="*/ 136 w 604"/>
                <a:gd name="T37" fmla="*/ 373 h 374"/>
                <a:gd name="T38" fmla="*/ 302 w 604"/>
                <a:gd name="T39" fmla="*/ 373 h 374"/>
                <a:gd name="T40" fmla="*/ 302 w 604"/>
                <a:gd name="T41" fmla="*/ 373 h 374"/>
                <a:gd name="T42" fmla="*/ 475 w 604"/>
                <a:gd name="T43" fmla="*/ 373 h 374"/>
                <a:gd name="T44" fmla="*/ 485 w 604"/>
                <a:gd name="T45" fmla="*/ 373 h 374"/>
                <a:gd name="T46" fmla="*/ 485 w 604"/>
                <a:gd name="T47" fmla="*/ 224 h 374"/>
                <a:gd name="T48" fmla="*/ 498 w 604"/>
                <a:gd name="T49" fmla="*/ 214 h 374"/>
                <a:gd name="T50" fmla="*/ 512 w 604"/>
                <a:gd name="T51" fmla="*/ 224 h 374"/>
                <a:gd name="T52" fmla="*/ 512 w 604"/>
                <a:gd name="T53" fmla="*/ 373 h 374"/>
                <a:gd name="T54" fmla="*/ 522 w 604"/>
                <a:gd name="T55" fmla="*/ 373 h 374"/>
                <a:gd name="T56" fmla="*/ 566 w 604"/>
                <a:gd name="T57" fmla="*/ 373 h 374"/>
                <a:gd name="T58" fmla="*/ 603 w 604"/>
                <a:gd name="T59" fmla="*/ 322 h 374"/>
                <a:gd name="T60" fmla="*/ 603 w 604"/>
                <a:gd name="T61" fmla="*/ 295 h 374"/>
                <a:gd name="T62" fmla="*/ 603 w 604"/>
                <a:gd name="T63" fmla="*/ 19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4" h="374">
                  <a:moveTo>
                    <a:pt x="603" y="197"/>
                  </a:moveTo>
                  <a:lnTo>
                    <a:pt x="603" y="197"/>
                  </a:lnTo>
                  <a:cubicBezTo>
                    <a:pt x="603" y="187"/>
                    <a:pt x="603" y="187"/>
                    <a:pt x="603" y="187"/>
                  </a:cubicBezTo>
                  <a:cubicBezTo>
                    <a:pt x="603" y="82"/>
                    <a:pt x="525" y="41"/>
                    <a:pt x="431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03" y="41"/>
                    <a:pt x="356" y="65"/>
                    <a:pt x="298" y="65"/>
                  </a:cubicBezTo>
                  <a:cubicBezTo>
                    <a:pt x="241" y="65"/>
                    <a:pt x="190" y="41"/>
                    <a:pt x="166" y="0"/>
                  </a:cubicBezTo>
                  <a:cubicBezTo>
                    <a:pt x="71" y="28"/>
                    <a:pt x="0" y="92"/>
                    <a:pt x="0" y="18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53"/>
                    <a:pt x="24" y="373"/>
                    <a:pt x="54" y="373"/>
                  </a:cubicBezTo>
                  <a:cubicBezTo>
                    <a:pt x="92" y="373"/>
                    <a:pt x="92" y="373"/>
                    <a:pt x="92" y="373"/>
                  </a:cubicBezTo>
                  <a:cubicBezTo>
                    <a:pt x="99" y="373"/>
                    <a:pt x="99" y="373"/>
                    <a:pt x="102" y="373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2" y="217"/>
                    <a:pt x="109" y="214"/>
                    <a:pt x="115" y="214"/>
                  </a:cubicBezTo>
                  <a:cubicBezTo>
                    <a:pt x="122" y="214"/>
                    <a:pt x="126" y="217"/>
                    <a:pt x="126" y="224"/>
                  </a:cubicBezTo>
                  <a:cubicBezTo>
                    <a:pt x="126" y="373"/>
                    <a:pt x="126" y="373"/>
                    <a:pt x="126" y="373"/>
                  </a:cubicBezTo>
                  <a:cubicBezTo>
                    <a:pt x="129" y="373"/>
                    <a:pt x="132" y="373"/>
                    <a:pt x="136" y="373"/>
                  </a:cubicBezTo>
                  <a:cubicBezTo>
                    <a:pt x="302" y="373"/>
                    <a:pt x="302" y="373"/>
                    <a:pt x="302" y="373"/>
                  </a:cubicBezTo>
                  <a:lnTo>
                    <a:pt x="302" y="373"/>
                  </a:lnTo>
                  <a:cubicBezTo>
                    <a:pt x="475" y="373"/>
                    <a:pt x="475" y="373"/>
                    <a:pt x="475" y="373"/>
                  </a:cubicBezTo>
                  <a:cubicBezTo>
                    <a:pt x="481" y="373"/>
                    <a:pt x="485" y="373"/>
                    <a:pt x="485" y="373"/>
                  </a:cubicBezTo>
                  <a:cubicBezTo>
                    <a:pt x="485" y="224"/>
                    <a:pt x="485" y="224"/>
                    <a:pt x="485" y="224"/>
                  </a:cubicBezTo>
                  <a:cubicBezTo>
                    <a:pt x="485" y="217"/>
                    <a:pt x="492" y="214"/>
                    <a:pt x="498" y="214"/>
                  </a:cubicBezTo>
                  <a:cubicBezTo>
                    <a:pt x="505" y="214"/>
                    <a:pt x="512" y="217"/>
                    <a:pt x="512" y="224"/>
                  </a:cubicBezTo>
                  <a:cubicBezTo>
                    <a:pt x="512" y="373"/>
                    <a:pt x="512" y="373"/>
                    <a:pt x="512" y="373"/>
                  </a:cubicBezTo>
                  <a:cubicBezTo>
                    <a:pt x="512" y="373"/>
                    <a:pt x="515" y="373"/>
                    <a:pt x="522" y="373"/>
                  </a:cubicBezTo>
                  <a:cubicBezTo>
                    <a:pt x="566" y="373"/>
                    <a:pt x="566" y="373"/>
                    <a:pt x="566" y="373"/>
                  </a:cubicBezTo>
                  <a:cubicBezTo>
                    <a:pt x="597" y="373"/>
                    <a:pt x="603" y="346"/>
                    <a:pt x="603" y="322"/>
                  </a:cubicBezTo>
                  <a:cubicBezTo>
                    <a:pt x="603" y="295"/>
                    <a:pt x="603" y="295"/>
                    <a:pt x="603" y="295"/>
                  </a:cubicBezTo>
                  <a:lnTo>
                    <a:pt x="603" y="197"/>
                  </a:lnTo>
                </a:path>
              </a:pathLst>
            </a:custGeom>
            <a:solidFill>
              <a:srgbClr val="61E2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4A8CC6C2-C442-664D-9EDF-F9AE2BB1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1276" y="16159023"/>
              <a:ext cx="991900" cy="644735"/>
            </a:xfrm>
            <a:custGeom>
              <a:avLst/>
              <a:gdLst>
                <a:gd name="T0" fmla="*/ 339 w 354"/>
                <a:gd name="T1" fmla="*/ 227 h 231"/>
                <a:gd name="T2" fmla="*/ 339 w 354"/>
                <a:gd name="T3" fmla="*/ 227 h 231"/>
                <a:gd name="T4" fmla="*/ 309 w 354"/>
                <a:gd name="T5" fmla="*/ 118 h 231"/>
                <a:gd name="T6" fmla="*/ 177 w 354"/>
                <a:gd name="T7" fmla="*/ 84 h 231"/>
                <a:gd name="T8" fmla="*/ 48 w 354"/>
                <a:gd name="T9" fmla="*/ 145 h 231"/>
                <a:gd name="T10" fmla="*/ 28 w 354"/>
                <a:gd name="T11" fmla="*/ 230 h 231"/>
                <a:gd name="T12" fmla="*/ 78 w 354"/>
                <a:gd name="T13" fmla="*/ 44 h 231"/>
                <a:gd name="T14" fmla="*/ 312 w 354"/>
                <a:gd name="T15" fmla="*/ 67 h 231"/>
                <a:gd name="T16" fmla="*/ 339 w 354"/>
                <a:gd name="T17" fmla="*/ 2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231">
                  <a:moveTo>
                    <a:pt x="339" y="227"/>
                  </a:moveTo>
                  <a:lnTo>
                    <a:pt x="339" y="227"/>
                  </a:lnTo>
                  <a:cubicBezTo>
                    <a:pt x="339" y="227"/>
                    <a:pt x="339" y="176"/>
                    <a:pt x="309" y="118"/>
                  </a:cubicBezTo>
                  <a:cubicBezTo>
                    <a:pt x="292" y="95"/>
                    <a:pt x="221" y="84"/>
                    <a:pt x="177" y="84"/>
                  </a:cubicBezTo>
                  <a:cubicBezTo>
                    <a:pt x="136" y="84"/>
                    <a:pt x="68" y="98"/>
                    <a:pt x="48" y="145"/>
                  </a:cubicBezTo>
                  <a:cubicBezTo>
                    <a:pt x="28" y="193"/>
                    <a:pt x="31" y="217"/>
                    <a:pt x="28" y="230"/>
                  </a:cubicBezTo>
                  <a:cubicBezTo>
                    <a:pt x="21" y="200"/>
                    <a:pt x="0" y="91"/>
                    <a:pt x="78" y="44"/>
                  </a:cubicBezTo>
                  <a:cubicBezTo>
                    <a:pt x="150" y="0"/>
                    <a:pt x="261" y="6"/>
                    <a:pt x="312" y="67"/>
                  </a:cubicBezTo>
                  <a:cubicBezTo>
                    <a:pt x="353" y="111"/>
                    <a:pt x="339" y="227"/>
                    <a:pt x="339" y="227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77A80B55-5145-3C43-9B2B-050453A3E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6848" y="16865756"/>
              <a:ext cx="570343" cy="446355"/>
            </a:xfrm>
            <a:custGeom>
              <a:avLst/>
              <a:gdLst>
                <a:gd name="T0" fmla="*/ 203 w 204"/>
                <a:gd name="T1" fmla="*/ 122 h 157"/>
                <a:gd name="T2" fmla="*/ 203 w 204"/>
                <a:gd name="T3" fmla="*/ 122 h 157"/>
                <a:gd name="T4" fmla="*/ 101 w 204"/>
                <a:gd name="T5" fmla="*/ 156 h 157"/>
                <a:gd name="T6" fmla="*/ 0 w 204"/>
                <a:gd name="T7" fmla="*/ 122 h 157"/>
                <a:gd name="T8" fmla="*/ 0 w 204"/>
                <a:gd name="T9" fmla="*/ 11 h 157"/>
                <a:gd name="T10" fmla="*/ 101 w 204"/>
                <a:gd name="T11" fmla="*/ 0 h 157"/>
                <a:gd name="T12" fmla="*/ 203 w 204"/>
                <a:gd name="T13" fmla="*/ 11 h 157"/>
                <a:gd name="T14" fmla="*/ 203 w 204"/>
                <a:gd name="T15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157">
                  <a:moveTo>
                    <a:pt x="203" y="122"/>
                  </a:moveTo>
                  <a:lnTo>
                    <a:pt x="203" y="122"/>
                  </a:lnTo>
                  <a:cubicBezTo>
                    <a:pt x="203" y="122"/>
                    <a:pt x="166" y="156"/>
                    <a:pt x="101" y="156"/>
                  </a:cubicBezTo>
                  <a:cubicBezTo>
                    <a:pt x="40" y="156"/>
                    <a:pt x="0" y="122"/>
                    <a:pt x="0" y="12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51" y="0"/>
                    <a:pt x="101" y="0"/>
                  </a:cubicBezTo>
                  <a:cubicBezTo>
                    <a:pt x="156" y="0"/>
                    <a:pt x="203" y="11"/>
                    <a:pt x="203" y="11"/>
                  </a:cubicBezTo>
                  <a:lnTo>
                    <a:pt x="203" y="122"/>
                  </a:lnTo>
                </a:path>
              </a:pathLst>
            </a:custGeom>
            <a:solidFill>
              <a:srgbClr val="61E2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4401A0C-3570-2945-94D4-7CD6D9836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453" y="16890554"/>
              <a:ext cx="37192" cy="347165"/>
            </a:xfrm>
            <a:custGeom>
              <a:avLst/>
              <a:gdLst>
                <a:gd name="T0" fmla="*/ 11 w 15"/>
                <a:gd name="T1" fmla="*/ 122 h 123"/>
                <a:gd name="T2" fmla="*/ 11 w 15"/>
                <a:gd name="T3" fmla="*/ 122 h 123"/>
                <a:gd name="T4" fmla="*/ 7 w 15"/>
                <a:gd name="T5" fmla="*/ 122 h 123"/>
                <a:gd name="T6" fmla="*/ 0 w 15"/>
                <a:gd name="T7" fmla="*/ 119 h 123"/>
                <a:gd name="T8" fmla="*/ 0 w 15"/>
                <a:gd name="T9" fmla="*/ 4 h 123"/>
                <a:gd name="T10" fmla="*/ 7 w 15"/>
                <a:gd name="T11" fmla="*/ 0 h 123"/>
                <a:gd name="T12" fmla="*/ 11 w 15"/>
                <a:gd name="T13" fmla="*/ 0 h 123"/>
                <a:gd name="T14" fmla="*/ 14 w 15"/>
                <a:gd name="T15" fmla="*/ 4 h 123"/>
                <a:gd name="T16" fmla="*/ 14 w 15"/>
                <a:gd name="T17" fmla="*/ 119 h 123"/>
                <a:gd name="T18" fmla="*/ 11 w 15"/>
                <a:gd name="T19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23">
                  <a:moveTo>
                    <a:pt x="11" y="122"/>
                  </a:moveTo>
                  <a:lnTo>
                    <a:pt x="11" y="122"/>
                  </a:lnTo>
                  <a:cubicBezTo>
                    <a:pt x="7" y="122"/>
                    <a:pt x="7" y="122"/>
                    <a:pt x="7" y="122"/>
                  </a:cubicBezTo>
                  <a:cubicBezTo>
                    <a:pt x="4" y="122"/>
                    <a:pt x="0" y="119"/>
                    <a:pt x="0" y="1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4" y="0"/>
                    <a:pt x="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" y="0"/>
                    <a:pt x="14" y="4"/>
                  </a:cubicBezTo>
                  <a:cubicBezTo>
                    <a:pt x="14" y="119"/>
                    <a:pt x="14" y="119"/>
                    <a:pt x="14" y="119"/>
                  </a:cubicBezTo>
                  <a:lnTo>
                    <a:pt x="11" y="122"/>
                  </a:lnTo>
                </a:path>
              </a:pathLst>
            </a:custGeom>
            <a:solidFill>
              <a:srgbClr val="41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F6E8583-4F39-7E46-8629-2C20CAF41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796" y="16878151"/>
              <a:ext cx="24798" cy="347165"/>
            </a:xfrm>
            <a:custGeom>
              <a:avLst/>
              <a:gdLst>
                <a:gd name="T0" fmla="*/ 6 w 11"/>
                <a:gd name="T1" fmla="*/ 122 h 123"/>
                <a:gd name="T2" fmla="*/ 6 w 11"/>
                <a:gd name="T3" fmla="*/ 122 h 123"/>
                <a:gd name="T4" fmla="*/ 3 w 11"/>
                <a:gd name="T5" fmla="*/ 122 h 123"/>
                <a:gd name="T6" fmla="*/ 0 w 11"/>
                <a:gd name="T7" fmla="*/ 118 h 123"/>
                <a:gd name="T8" fmla="*/ 0 w 11"/>
                <a:gd name="T9" fmla="*/ 3 h 123"/>
                <a:gd name="T10" fmla="*/ 3 w 11"/>
                <a:gd name="T11" fmla="*/ 0 h 123"/>
                <a:gd name="T12" fmla="*/ 6 w 11"/>
                <a:gd name="T13" fmla="*/ 0 h 123"/>
                <a:gd name="T14" fmla="*/ 10 w 11"/>
                <a:gd name="T15" fmla="*/ 3 h 123"/>
                <a:gd name="T16" fmla="*/ 10 w 11"/>
                <a:gd name="T17" fmla="*/ 118 h 123"/>
                <a:gd name="T18" fmla="*/ 6 w 11"/>
                <a:gd name="T19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23">
                  <a:moveTo>
                    <a:pt x="6" y="122"/>
                  </a:moveTo>
                  <a:lnTo>
                    <a:pt x="6" y="122"/>
                  </a:lnTo>
                  <a:cubicBezTo>
                    <a:pt x="3" y="122"/>
                    <a:pt x="3" y="122"/>
                    <a:pt x="3" y="122"/>
                  </a:cubicBezTo>
                  <a:cubicBezTo>
                    <a:pt x="0" y="122"/>
                    <a:pt x="0" y="122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10" y="3"/>
                  </a:lnTo>
                  <a:cubicBezTo>
                    <a:pt x="10" y="118"/>
                    <a:pt x="10" y="118"/>
                    <a:pt x="10" y="118"/>
                  </a:cubicBezTo>
                  <a:cubicBezTo>
                    <a:pt x="10" y="122"/>
                    <a:pt x="6" y="122"/>
                    <a:pt x="6" y="122"/>
                  </a:cubicBezTo>
                </a:path>
              </a:pathLst>
            </a:custGeom>
            <a:solidFill>
              <a:srgbClr val="41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BABAE89-7639-4F4C-8C7E-E5E0BB10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7253" y="16642579"/>
              <a:ext cx="247975" cy="111585"/>
            </a:xfrm>
            <a:custGeom>
              <a:avLst/>
              <a:gdLst>
                <a:gd name="T0" fmla="*/ 3 w 89"/>
                <a:gd name="T1" fmla="*/ 37 h 38"/>
                <a:gd name="T2" fmla="*/ 3 w 89"/>
                <a:gd name="T3" fmla="*/ 37 h 38"/>
                <a:gd name="T4" fmla="*/ 0 w 89"/>
                <a:gd name="T5" fmla="*/ 37 h 38"/>
                <a:gd name="T6" fmla="*/ 3 w 89"/>
                <a:gd name="T7" fmla="*/ 31 h 38"/>
                <a:gd name="T8" fmla="*/ 85 w 89"/>
                <a:gd name="T9" fmla="*/ 31 h 38"/>
                <a:gd name="T10" fmla="*/ 85 w 89"/>
                <a:gd name="T11" fmla="*/ 37 h 38"/>
                <a:gd name="T12" fmla="*/ 81 w 89"/>
                <a:gd name="T13" fmla="*/ 37 h 38"/>
                <a:gd name="T14" fmla="*/ 7 w 89"/>
                <a:gd name="T15" fmla="*/ 37 h 38"/>
                <a:gd name="T16" fmla="*/ 3 w 89"/>
                <a:gd name="T17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8">
                  <a:moveTo>
                    <a:pt x="3" y="37"/>
                  </a:moveTo>
                  <a:lnTo>
                    <a:pt x="3" y="37"/>
                  </a:lnTo>
                  <a:cubicBezTo>
                    <a:pt x="3" y="37"/>
                    <a:pt x="3" y="37"/>
                    <a:pt x="0" y="37"/>
                  </a:cubicBezTo>
                  <a:cubicBezTo>
                    <a:pt x="0" y="34"/>
                    <a:pt x="0" y="31"/>
                    <a:pt x="3" y="31"/>
                  </a:cubicBezTo>
                  <a:cubicBezTo>
                    <a:pt x="3" y="31"/>
                    <a:pt x="44" y="0"/>
                    <a:pt x="85" y="31"/>
                  </a:cubicBezTo>
                  <a:cubicBezTo>
                    <a:pt x="88" y="31"/>
                    <a:pt x="88" y="34"/>
                    <a:pt x="85" y="37"/>
                  </a:cubicBezTo>
                  <a:lnTo>
                    <a:pt x="81" y="37"/>
                  </a:lnTo>
                  <a:cubicBezTo>
                    <a:pt x="44" y="10"/>
                    <a:pt x="7" y="37"/>
                    <a:pt x="7" y="37"/>
                  </a:cubicBezTo>
                  <a:cubicBezTo>
                    <a:pt x="7" y="37"/>
                    <a:pt x="7" y="37"/>
                    <a:pt x="3" y="37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E86D185-3D01-9A43-9598-2ECDCBBD5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646" y="16692174"/>
              <a:ext cx="99190" cy="99190"/>
            </a:xfrm>
            <a:custGeom>
              <a:avLst/>
              <a:gdLst>
                <a:gd name="T0" fmla="*/ 34 w 35"/>
                <a:gd name="T1" fmla="*/ 17 h 35"/>
                <a:gd name="T2" fmla="*/ 34 w 35"/>
                <a:gd name="T3" fmla="*/ 17 h 35"/>
                <a:gd name="T4" fmla="*/ 17 w 35"/>
                <a:gd name="T5" fmla="*/ 34 h 35"/>
                <a:gd name="T6" fmla="*/ 0 w 35"/>
                <a:gd name="T7" fmla="*/ 17 h 35"/>
                <a:gd name="T8" fmla="*/ 17 w 35"/>
                <a:gd name="T9" fmla="*/ 0 h 35"/>
                <a:gd name="T10" fmla="*/ 34 w 35"/>
                <a:gd name="T1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34" y="17"/>
                  </a:moveTo>
                  <a:lnTo>
                    <a:pt x="34" y="17"/>
                  </a:lnTo>
                  <a:cubicBezTo>
                    <a:pt x="34" y="28"/>
                    <a:pt x="27" y="34"/>
                    <a:pt x="17" y="34"/>
                  </a:cubicBezTo>
                  <a:cubicBezTo>
                    <a:pt x="7" y="34"/>
                    <a:pt x="0" y="28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7" y="0"/>
                    <a:pt x="34" y="7"/>
                    <a:pt x="34" y="17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F3245F4-378C-3E41-89A9-BD20F9C55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213" y="16642579"/>
              <a:ext cx="247975" cy="111585"/>
            </a:xfrm>
            <a:custGeom>
              <a:avLst/>
              <a:gdLst>
                <a:gd name="T0" fmla="*/ 3 w 89"/>
                <a:gd name="T1" fmla="*/ 37 h 38"/>
                <a:gd name="T2" fmla="*/ 3 w 89"/>
                <a:gd name="T3" fmla="*/ 37 h 38"/>
                <a:gd name="T4" fmla="*/ 0 w 89"/>
                <a:gd name="T5" fmla="*/ 37 h 38"/>
                <a:gd name="T6" fmla="*/ 3 w 89"/>
                <a:gd name="T7" fmla="*/ 31 h 38"/>
                <a:gd name="T8" fmla="*/ 84 w 89"/>
                <a:gd name="T9" fmla="*/ 31 h 38"/>
                <a:gd name="T10" fmla="*/ 84 w 89"/>
                <a:gd name="T11" fmla="*/ 37 h 38"/>
                <a:gd name="T12" fmla="*/ 81 w 89"/>
                <a:gd name="T13" fmla="*/ 37 h 38"/>
                <a:gd name="T14" fmla="*/ 6 w 89"/>
                <a:gd name="T15" fmla="*/ 37 h 38"/>
                <a:gd name="T16" fmla="*/ 3 w 89"/>
                <a:gd name="T17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8">
                  <a:moveTo>
                    <a:pt x="3" y="37"/>
                  </a:moveTo>
                  <a:lnTo>
                    <a:pt x="3" y="37"/>
                  </a:lnTo>
                  <a:cubicBezTo>
                    <a:pt x="3" y="37"/>
                    <a:pt x="3" y="37"/>
                    <a:pt x="0" y="37"/>
                  </a:cubicBezTo>
                  <a:cubicBezTo>
                    <a:pt x="0" y="34"/>
                    <a:pt x="0" y="31"/>
                    <a:pt x="3" y="31"/>
                  </a:cubicBezTo>
                  <a:cubicBezTo>
                    <a:pt x="3" y="31"/>
                    <a:pt x="44" y="0"/>
                    <a:pt x="84" y="31"/>
                  </a:cubicBezTo>
                  <a:cubicBezTo>
                    <a:pt x="88" y="31"/>
                    <a:pt x="88" y="34"/>
                    <a:pt x="84" y="37"/>
                  </a:cubicBezTo>
                  <a:lnTo>
                    <a:pt x="81" y="37"/>
                  </a:lnTo>
                  <a:cubicBezTo>
                    <a:pt x="44" y="10"/>
                    <a:pt x="6" y="37"/>
                    <a:pt x="6" y="37"/>
                  </a:cubicBezTo>
                  <a:cubicBezTo>
                    <a:pt x="6" y="37"/>
                    <a:pt x="6" y="37"/>
                    <a:pt x="3" y="37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08F2FCE-217B-7A48-B933-0FA85851C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606" y="16692174"/>
              <a:ext cx="99190" cy="99190"/>
            </a:xfrm>
            <a:custGeom>
              <a:avLst/>
              <a:gdLst>
                <a:gd name="T0" fmla="*/ 34 w 35"/>
                <a:gd name="T1" fmla="*/ 17 h 35"/>
                <a:gd name="T2" fmla="*/ 34 w 35"/>
                <a:gd name="T3" fmla="*/ 17 h 35"/>
                <a:gd name="T4" fmla="*/ 17 w 35"/>
                <a:gd name="T5" fmla="*/ 34 h 35"/>
                <a:gd name="T6" fmla="*/ 0 w 35"/>
                <a:gd name="T7" fmla="*/ 17 h 35"/>
                <a:gd name="T8" fmla="*/ 17 w 35"/>
                <a:gd name="T9" fmla="*/ 0 h 35"/>
                <a:gd name="T10" fmla="*/ 34 w 35"/>
                <a:gd name="T1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34" y="17"/>
                  </a:moveTo>
                  <a:lnTo>
                    <a:pt x="34" y="17"/>
                  </a:lnTo>
                  <a:cubicBezTo>
                    <a:pt x="34" y="28"/>
                    <a:pt x="27" y="34"/>
                    <a:pt x="17" y="34"/>
                  </a:cubicBezTo>
                  <a:cubicBezTo>
                    <a:pt x="7" y="34"/>
                    <a:pt x="0" y="28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7" y="0"/>
                    <a:pt x="34" y="7"/>
                    <a:pt x="34" y="17"/>
                  </a:cubicBezTo>
                </a:path>
              </a:pathLst>
            </a:custGeom>
            <a:solidFill>
              <a:srgbClr val="A582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7B97AE9-CA9F-BA44-94E4-D6DDB85A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063" y="17002138"/>
              <a:ext cx="161188" cy="223178"/>
            </a:xfrm>
            <a:custGeom>
              <a:avLst/>
              <a:gdLst>
                <a:gd name="T0" fmla="*/ 54 w 59"/>
                <a:gd name="T1" fmla="*/ 78 h 79"/>
                <a:gd name="T2" fmla="*/ 54 w 59"/>
                <a:gd name="T3" fmla="*/ 78 h 79"/>
                <a:gd name="T4" fmla="*/ 51 w 59"/>
                <a:gd name="T5" fmla="*/ 74 h 79"/>
                <a:gd name="T6" fmla="*/ 0 w 59"/>
                <a:gd name="T7" fmla="*/ 7 h 79"/>
                <a:gd name="T8" fmla="*/ 0 w 59"/>
                <a:gd name="T9" fmla="*/ 0 h 79"/>
                <a:gd name="T10" fmla="*/ 7 w 59"/>
                <a:gd name="T11" fmla="*/ 3 h 79"/>
                <a:gd name="T12" fmla="*/ 58 w 59"/>
                <a:gd name="T13" fmla="*/ 71 h 79"/>
                <a:gd name="T14" fmla="*/ 58 w 59"/>
                <a:gd name="T15" fmla="*/ 78 h 79"/>
                <a:gd name="T16" fmla="*/ 54 w 59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79">
                  <a:moveTo>
                    <a:pt x="54" y="78"/>
                  </a:moveTo>
                  <a:lnTo>
                    <a:pt x="54" y="78"/>
                  </a:lnTo>
                  <a:cubicBezTo>
                    <a:pt x="51" y="78"/>
                    <a:pt x="51" y="78"/>
                    <a:pt x="51" y="7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3" y="0"/>
                    <a:pt x="7" y="0"/>
                    <a:pt x="7" y="3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4"/>
                    <a:pt x="58" y="78"/>
                  </a:cubicBezTo>
                  <a:cubicBezTo>
                    <a:pt x="54" y="78"/>
                    <a:pt x="54" y="78"/>
                    <a:pt x="54" y="78"/>
                  </a:cubicBezTo>
                </a:path>
              </a:pathLst>
            </a:custGeom>
            <a:solidFill>
              <a:srgbClr val="41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F65D64E-B2F9-7A4E-848D-2EF626910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266" y="16816161"/>
              <a:ext cx="198380" cy="123988"/>
            </a:xfrm>
            <a:custGeom>
              <a:avLst/>
              <a:gdLst>
                <a:gd name="T0" fmla="*/ 64 w 72"/>
                <a:gd name="T1" fmla="*/ 41 h 42"/>
                <a:gd name="T2" fmla="*/ 64 w 72"/>
                <a:gd name="T3" fmla="*/ 41 h 42"/>
                <a:gd name="T4" fmla="*/ 64 w 72"/>
                <a:gd name="T5" fmla="*/ 41 h 42"/>
                <a:gd name="T6" fmla="*/ 3 w 72"/>
                <a:gd name="T7" fmla="*/ 10 h 42"/>
                <a:gd name="T8" fmla="*/ 3 w 72"/>
                <a:gd name="T9" fmla="*/ 3 h 42"/>
                <a:gd name="T10" fmla="*/ 7 w 72"/>
                <a:gd name="T11" fmla="*/ 3 h 42"/>
                <a:gd name="T12" fmla="*/ 68 w 72"/>
                <a:gd name="T13" fmla="*/ 31 h 42"/>
                <a:gd name="T14" fmla="*/ 68 w 72"/>
                <a:gd name="T15" fmla="*/ 37 h 42"/>
                <a:gd name="T16" fmla="*/ 64 w 72"/>
                <a:gd name="T1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2">
                  <a:moveTo>
                    <a:pt x="64" y="41"/>
                  </a:moveTo>
                  <a:lnTo>
                    <a:pt x="64" y="41"/>
                  </a:lnTo>
                  <a:lnTo>
                    <a:pt x="64" y="41"/>
                  </a:ln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0" y="7"/>
                    <a:pt x="3" y="3"/>
                  </a:cubicBezTo>
                  <a:cubicBezTo>
                    <a:pt x="3" y="0"/>
                    <a:pt x="7" y="0"/>
                    <a:pt x="7" y="3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4"/>
                    <a:pt x="71" y="34"/>
                    <a:pt x="68" y="37"/>
                  </a:cubicBezTo>
                  <a:cubicBezTo>
                    <a:pt x="68" y="41"/>
                    <a:pt x="68" y="41"/>
                    <a:pt x="64" y="41"/>
                  </a:cubicBezTo>
                </a:path>
              </a:pathLst>
            </a:custGeom>
            <a:solidFill>
              <a:srgbClr val="41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51FDD54-C4FA-4E44-97B7-024B9EC3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796" y="17002138"/>
              <a:ext cx="161180" cy="223178"/>
            </a:xfrm>
            <a:custGeom>
              <a:avLst/>
              <a:gdLst>
                <a:gd name="T0" fmla="*/ 3 w 58"/>
                <a:gd name="T1" fmla="*/ 78 h 79"/>
                <a:gd name="T2" fmla="*/ 3 w 58"/>
                <a:gd name="T3" fmla="*/ 78 h 79"/>
                <a:gd name="T4" fmla="*/ 6 w 58"/>
                <a:gd name="T5" fmla="*/ 74 h 79"/>
                <a:gd name="T6" fmla="*/ 54 w 58"/>
                <a:gd name="T7" fmla="*/ 7 h 79"/>
                <a:gd name="T8" fmla="*/ 54 w 58"/>
                <a:gd name="T9" fmla="*/ 3 h 79"/>
                <a:gd name="T10" fmla="*/ 47 w 58"/>
                <a:gd name="T11" fmla="*/ 3 h 79"/>
                <a:gd name="T12" fmla="*/ 0 w 58"/>
                <a:gd name="T13" fmla="*/ 71 h 79"/>
                <a:gd name="T14" fmla="*/ 0 w 58"/>
                <a:gd name="T15" fmla="*/ 74 h 79"/>
                <a:gd name="T16" fmla="*/ 3 w 58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9">
                  <a:moveTo>
                    <a:pt x="3" y="78"/>
                  </a:moveTo>
                  <a:lnTo>
                    <a:pt x="3" y="78"/>
                  </a:lnTo>
                  <a:lnTo>
                    <a:pt x="6" y="74"/>
                  </a:lnTo>
                  <a:cubicBezTo>
                    <a:pt x="54" y="7"/>
                    <a:pt x="54" y="7"/>
                    <a:pt x="54" y="7"/>
                  </a:cubicBezTo>
                  <a:cubicBezTo>
                    <a:pt x="57" y="7"/>
                    <a:pt x="54" y="3"/>
                    <a:pt x="54" y="3"/>
                  </a:cubicBezTo>
                  <a:cubicBezTo>
                    <a:pt x="51" y="0"/>
                    <a:pt x="51" y="0"/>
                    <a:pt x="47" y="3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0" y="74"/>
                  </a:lnTo>
                  <a:cubicBezTo>
                    <a:pt x="3" y="78"/>
                    <a:pt x="3" y="78"/>
                    <a:pt x="3" y="78"/>
                  </a:cubicBezTo>
                </a:path>
              </a:pathLst>
            </a:custGeom>
            <a:solidFill>
              <a:srgbClr val="41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10FC7520-F22B-4F4F-928F-287CD3FB3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796" y="16816161"/>
              <a:ext cx="185977" cy="111585"/>
            </a:xfrm>
            <a:custGeom>
              <a:avLst/>
              <a:gdLst>
                <a:gd name="T0" fmla="*/ 3 w 65"/>
                <a:gd name="T1" fmla="*/ 38 h 39"/>
                <a:gd name="T2" fmla="*/ 3 w 65"/>
                <a:gd name="T3" fmla="*/ 38 h 39"/>
                <a:gd name="T4" fmla="*/ 3 w 65"/>
                <a:gd name="T5" fmla="*/ 38 h 39"/>
                <a:gd name="T6" fmla="*/ 61 w 65"/>
                <a:gd name="T7" fmla="*/ 7 h 39"/>
                <a:gd name="T8" fmla="*/ 61 w 65"/>
                <a:gd name="T9" fmla="*/ 0 h 39"/>
                <a:gd name="T10" fmla="*/ 57 w 65"/>
                <a:gd name="T11" fmla="*/ 0 h 39"/>
                <a:gd name="T12" fmla="*/ 3 w 65"/>
                <a:gd name="T13" fmla="*/ 28 h 39"/>
                <a:gd name="T14" fmla="*/ 0 w 65"/>
                <a:gd name="T15" fmla="*/ 34 h 39"/>
                <a:gd name="T16" fmla="*/ 3 w 65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39">
                  <a:moveTo>
                    <a:pt x="3" y="38"/>
                  </a:moveTo>
                  <a:lnTo>
                    <a:pt x="3" y="38"/>
                  </a:lnTo>
                  <a:lnTo>
                    <a:pt x="3" y="38"/>
                  </a:lnTo>
                  <a:cubicBezTo>
                    <a:pt x="61" y="7"/>
                    <a:pt x="61" y="7"/>
                    <a:pt x="61" y="7"/>
                  </a:cubicBezTo>
                  <a:cubicBezTo>
                    <a:pt x="64" y="7"/>
                    <a:pt x="64" y="4"/>
                    <a:pt x="61" y="0"/>
                  </a:cubicBezTo>
                  <a:lnTo>
                    <a:pt x="57" y="0"/>
                  </a:lnTo>
                  <a:cubicBezTo>
                    <a:pt x="3" y="28"/>
                    <a:pt x="3" y="28"/>
                    <a:pt x="3" y="28"/>
                  </a:cubicBezTo>
                  <a:cubicBezTo>
                    <a:pt x="0" y="28"/>
                    <a:pt x="0" y="31"/>
                    <a:pt x="0" y="34"/>
                  </a:cubicBezTo>
                  <a:cubicBezTo>
                    <a:pt x="0" y="34"/>
                    <a:pt x="0" y="38"/>
                    <a:pt x="3" y="38"/>
                  </a:cubicBezTo>
                </a:path>
              </a:pathLst>
            </a:custGeom>
            <a:solidFill>
              <a:srgbClr val="41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5" name="Rectángulo 20">
            <a:extLst>
              <a:ext uri="{FF2B5EF4-FFF2-40B4-BE49-F238E27FC236}">
                <a16:creationId xmlns:a16="http://schemas.microsoft.com/office/drawing/2014/main" id="{6CD60CD6-C23A-BF47-9A6C-D682838A1F68}"/>
              </a:ext>
            </a:extLst>
          </p:cNvPr>
          <p:cNvSpPr/>
          <p:nvPr/>
        </p:nvSpPr>
        <p:spPr>
          <a:xfrm>
            <a:off x="3010425" y="8353117"/>
            <a:ext cx="4635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5600" b="1" dirty="0">
                <a:solidFill>
                  <a:schemeClr val="accent1"/>
                </a:solidFill>
                <a:latin typeface="Cairo" pitchFamily="2" charset="-78"/>
                <a:cs typeface="Cairo" pitchFamily="2" charset="-78"/>
              </a:rPr>
              <a:t>COVER YOUR</a:t>
            </a:r>
          </a:p>
          <a:p>
            <a:pPr algn="ctr"/>
            <a:r>
              <a:rPr lang="es-MX" sz="5600" b="1" dirty="0">
                <a:solidFill>
                  <a:schemeClr val="accent1"/>
                </a:solidFill>
                <a:latin typeface="Cairo" pitchFamily="2" charset="-78"/>
                <a:cs typeface="Cairo" pitchFamily="2" charset="-78"/>
              </a:rPr>
              <a:t>MOUTH</a:t>
            </a:r>
          </a:p>
        </p:txBody>
      </p:sp>
      <p:sp>
        <p:nvSpPr>
          <p:cNvPr id="126" name="Rectángulo 21">
            <a:extLst>
              <a:ext uri="{FF2B5EF4-FFF2-40B4-BE49-F238E27FC236}">
                <a16:creationId xmlns:a16="http://schemas.microsoft.com/office/drawing/2014/main" id="{3E8A4418-D891-4745-82C6-7E27655C77E5}"/>
              </a:ext>
            </a:extLst>
          </p:cNvPr>
          <p:cNvSpPr/>
          <p:nvPr/>
        </p:nvSpPr>
        <p:spPr>
          <a:xfrm>
            <a:off x="3038134" y="10614406"/>
            <a:ext cx="4589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Cairo" pitchFamily="2" charset="-78"/>
                <a:cs typeface="Cairo" pitchFamily="2" charset="-78"/>
              </a:rPr>
              <a:t>COVID-19 is an infectious disease caused by a new virus that has not been detected in humans to date.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CE0B2DE2-2396-2147-9626-48A7CBF1A10E}"/>
              </a:ext>
            </a:extLst>
          </p:cNvPr>
          <p:cNvSpPr/>
          <p:nvPr/>
        </p:nvSpPr>
        <p:spPr>
          <a:xfrm>
            <a:off x="9024390" y="3908480"/>
            <a:ext cx="6335210" cy="13510839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A5D54-9CD4-7442-81CF-F05B7C2CBD37}"/>
              </a:ext>
            </a:extLst>
          </p:cNvPr>
          <p:cNvGrpSpPr/>
          <p:nvPr/>
        </p:nvGrpSpPr>
        <p:grpSpPr>
          <a:xfrm>
            <a:off x="11208571" y="5371521"/>
            <a:ext cx="2182180" cy="1512648"/>
            <a:chOff x="10735601" y="16605378"/>
            <a:chExt cx="2182180" cy="1512648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341A919-7966-BB47-84D0-4E1D87F44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8346" y="17101328"/>
              <a:ext cx="1599435" cy="1016698"/>
            </a:xfrm>
            <a:custGeom>
              <a:avLst/>
              <a:gdLst>
                <a:gd name="T0" fmla="*/ 561 w 569"/>
                <a:gd name="T1" fmla="*/ 169 h 360"/>
                <a:gd name="T2" fmla="*/ 561 w 569"/>
                <a:gd name="T3" fmla="*/ 169 h 360"/>
                <a:gd name="T4" fmla="*/ 524 w 569"/>
                <a:gd name="T5" fmla="*/ 169 h 360"/>
                <a:gd name="T6" fmla="*/ 466 w 569"/>
                <a:gd name="T7" fmla="*/ 149 h 360"/>
                <a:gd name="T8" fmla="*/ 270 w 569"/>
                <a:gd name="T9" fmla="*/ 10 h 360"/>
                <a:gd name="T10" fmla="*/ 233 w 569"/>
                <a:gd name="T11" fmla="*/ 10 h 360"/>
                <a:gd name="T12" fmla="*/ 246 w 569"/>
                <a:gd name="T13" fmla="*/ 51 h 360"/>
                <a:gd name="T14" fmla="*/ 294 w 569"/>
                <a:gd name="T15" fmla="*/ 98 h 360"/>
                <a:gd name="T16" fmla="*/ 283 w 569"/>
                <a:gd name="T17" fmla="*/ 128 h 360"/>
                <a:gd name="T18" fmla="*/ 74 w 569"/>
                <a:gd name="T19" fmla="*/ 128 h 360"/>
                <a:gd name="T20" fmla="*/ 51 w 569"/>
                <a:gd name="T21" fmla="*/ 145 h 360"/>
                <a:gd name="T22" fmla="*/ 71 w 569"/>
                <a:gd name="T23" fmla="*/ 173 h 360"/>
                <a:gd name="T24" fmla="*/ 243 w 569"/>
                <a:gd name="T25" fmla="*/ 173 h 360"/>
                <a:gd name="T26" fmla="*/ 253 w 569"/>
                <a:gd name="T27" fmla="*/ 183 h 360"/>
                <a:gd name="T28" fmla="*/ 253 w 569"/>
                <a:gd name="T29" fmla="*/ 183 h 360"/>
                <a:gd name="T30" fmla="*/ 243 w 569"/>
                <a:gd name="T31" fmla="*/ 193 h 360"/>
                <a:gd name="T32" fmla="*/ 27 w 569"/>
                <a:gd name="T33" fmla="*/ 193 h 360"/>
                <a:gd name="T34" fmla="*/ 3 w 569"/>
                <a:gd name="T35" fmla="*/ 213 h 360"/>
                <a:gd name="T36" fmla="*/ 27 w 569"/>
                <a:gd name="T37" fmla="*/ 240 h 360"/>
                <a:gd name="T38" fmla="*/ 246 w 569"/>
                <a:gd name="T39" fmla="*/ 240 h 360"/>
                <a:gd name="T40" fmla="*/ 253 w 569"/>
                <a:gd name="T41" fmla="*/ 247 h 360"/>
                <a:gd name="T42" fmla="*/ 253 w 569"/>
                <a:gd name="T43" fmla="*/ 247 h 360"/>
                <a:gd name="T44" fmla="*/ 246 w 569"/>
                <a:gd name="T45" fmla="*/ 257 h 360"/>
                <a:gd name="T46" fmla="*/ 74 w 569"/>
                <a:gd name="T47" fmla="*/ 257 h 360"/>
                <a:gd name="T48" fmla="*/ 51 w 569"/>
                <a:gd name="T49" fmla="*/ 274 h 360"/>
                <a:gd name="T50" fmla="*/ 71 w 569"/>
                <a:gd name="T51" fmla="*/ 301 h 360"/>
                <a:gd name="T52" fmla="*/ 246 w 569"/>
                <a:gd name="T53" fmla="*/ 301 h 360"/>
                <a:gd name="T54" fmla="*/ 253 w 569"/>
                <a:gd name="T55" fmla="*/ 308 h 360"/>
                <a:gd name="T56" fmla="*/ 253 w 569"/>
                <a:gd name="T57" fmla="*/ 308 h 360"/>
                <a:gd name="T58" fmla="*/ 246 w 569"/>
                <a:gd name="T59" fmla="*/ 318 h 360"/>
                <a:gd name="T60" fmla="*/ 162 w 569"/>
                <a:gd name="T61" fmla="*/ 318 h 360"/>
                <a:gd name="T62" fmla="*/ 139 w 569"/>
                <a:gd name="T63" fmla="*/ 335 h 360"/>
                <a:gd name="T64" fmla="*/ 162 w 569"/>
                <a:gd name="T65" fmla="*/ 356 h 360"/>
                <a:gd name="T66" fmla="*/ 300 w 569"/>
                <a:gd name="T67" fmla="*/ 359 h 360"/>
                <a:gd name="T68" fmla="*/ 327 w 569"/>
                <a:gd name="T69" fmla="*/ 359 h 360"/>
                <a:gd name="T70" fmla="*/ 385 w 569"/>
                <a:gd name="T71" fmla="*/ 359 h 360"/>
                <a:gd name="T72" fmla="*/ 473 w 569"/>
                <a:gd name="T73" fmla="*/ 345 h 360"/>
                <a:gd name="T74" fmla="*/ 500 w 569"/>
                <a:gd name="T75" fmla="*/ 342 h 360"/>
                <a:gd name="T76" fmla="*/ 561 w 569"/>
                <a:gd name="T77" fmla="*/ 342 h 360"/>
                <a:gd name="T78" fmla="*/ 568 w 569"/>
                <a:gd name="T79" fmla="*/ 335 h 360"/>
                <a:gd name="T80" fmla="*/ 568 w 569"/>
                <a:gd name="T81" fmla="*/ 176 h 360"/>
                <a:gd name="T82" fmla="*/ 561 w 569"/>
                <a:gd name="T83" fmla="*/ 16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9" h="360">
                  <a:moveTo>
                    <a:pt x="561" y="169"/>
                  </a:moveTo>
                  <a:lnTo>
                    <a:pt x="561" y="169"/>
                  </a:lnTo>
                  <a:cubicBezTo>
                    <a:pt x="524" y="169"/>
                    <a:pt x="524" y="169"/>
                    <a:pt x="524" y="169"/>
                  </a:cubicBezTo>
                  <a:cubicBezTo>
                    <a:pt x="504" y="169"/>
                    <a:pt x="483" y="162"/>
                    <a:pt x="466" y="149"/>
                  </a:cubicBezTo>
                  <a:cubicBezTo>
                    <a:pt x="399" y="95"/>
                    <a:pt x="270" y="10"/>
                    <a:pt x="270" y="10"/>
                  </a:cubicBezTo>
                  <a:cubicBezTo>
                    <a:pt x="260" y="0"/>
                    <a:pt x="243" y="0"/>
                    <a:pt x="233" y="10"/>
                  </a:cubicBezTo>
                  <a:cubicBezTo>
                    <a:pt x="222" y="23"/>
                    <a:pt x="233" y="40"/>
                    <a:pt x="246" y="51"/>
                  </a:cubicBezTo>
                  <a:cubicBezTo>
                    <a:pt x="246" y="51"/>
                    <a:pt x="280" y="84"/>
                    <a:pt x="294" y="98"/>
                  </a:cubicBezTo>
                  <a:cubicBezTo>
                    <a:pt x="304" y="112"/>
                    <a:pt x="297" y="128"/>
                    <a:pt x="283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61" y="128"/>
                    <a:pt x="51" y="135"/>
                    <a:pt x="51" y="145"/>
                  </a:cubicBezTo>
                  <a:cubicBezTo>
                    <a:pt x="47" y="159"/>
                    <a:pt x="57" y="173"/>
                    <a:pt x="71" y="173"/>
                  </a:cubicBezTo>
                  <a:cubicBezTo>
                    <a:pt x="243" y="173"/>
                    <a:pt x="243" y="173"/>
                    <a:pt x="243" y="173"/>
                  </a:cubicBezTo>
                  <a:cubicBezTo>
                    <a:pt x="246" y="173"/>
                    <a:pt x="253" y="176"/>
                    <a:pt x="253" y="183"/>
                  </a:cubicBezTo>
                  <a:lnTo>
                    <a:pt x="253" y="183"/>
                  </a:lnTo>
                  <a:cubicBezTo>
                    <a:pt x="253" y="190"/>
                    <a:pt x="246" y="193"/>
                    <a:pt x="243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17" y="193"/>
                    <a:pt x="7" y="203"/>
                    <a:pt x="3" y="213"/>
                  </a:cubicBezTo>
                  <a:cubicBezTo>
                    <a:pt x="0" y="227"/>
                    <a:pt x="13" y="240"/>
                    <a:pt x="27" y="240"/>
                  </a:cubicBezTo>
                  <a:cubicBezTo>
                    <a:pt x="246" y="240"/>
                    <a:pt x="246" y="240"/>
                    <a:pt x="246" y="240"/>
                  </a:cubicBezTo>
                  <a:cubicBezTo>
                    <a:pt x="250" y="240"/>
                    <a:pt x="253" y="244"/>
                    <a:pt x="253" y="247"/>
                  </a:cubicBezTo>
                  <a:lnTo>
                    <a:pt x="253" y="247"/>
                  </a:lnTo>
                  <a:cubicBezTo>
                    <a:pt x="253" y="254"/>
                    <a:pt x="250" y="257"/>
                    <a:pt x="246" y="257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61" y="257"/>
                    <a:pt x="51" y="264"/>
                    <a:pt x="51" y="274"/>
                  </a:cubicBezTo>
                  <a:cubicBezTo>
                    <a:pt x="47" y="288"/>
                    <a:pt x="57" y="301"/>
                    <a:pt x="71" y="301"/>
                  </a:cubicBezTo>
                  <a:cubicBezTo>
                    <a:pt x="246" y="301"/>
                    <a:pt x="246" y="301"/>
                    <a:pt x="246" y="301"/>
                  </a:cubicBezTo>
                  <a:cubicBezTo>
                    <a:pt x="250" y="301"/>
                    <a:pt x="253" y="305"/>
                    <a:pt x="253" y="308"/>
                  </a:cubicBezTo>
                  <a:lnTo>
                    <a:pt x="253" y="308"/>
                  </a:lnTo>
                  <a:cubicBezTo>
                    <a:pt x="253" y="315"/>
                    <a:pt x="250" y="318"/>
                    <a:pt x="246" y="318"/>
                  </a:cubicBezTo>
                  <a:cubicBezTo>
                    <a:pt x="162" y="318"/>
                    <a:pt x="162" y="318"/>
                    <a:pt x="162" y="318"/>
                  </a:cubicBezTo>
                  <a:cubicBezTo>
                    <a:pt x="152" y="318"/>
                    <a:pt x="142" y="325"/>
                    <a:pt x="139" y="335"/>
                  </a:cubicBezTo>
                  <a:cubicBezTo>
                    <a:pt x="139" y="349"/>
                    <a:pt x="149" y="356"/>
                    <a:pt x="162" y="356"/>
                  </a:cubicBezTo>
                  <a:cubicBezTo>
                    <a:pt x="300" y="359"/>
                    <a:pt x="300" y="359"/>
                    <a:pt x="300" y="359"/>
                  </a:cubicBezTo>
                  <a:cubicBezTo>
                    <a:pt x="327" y="359"/>
                    <a:pt x="327" y="359"/>
                    <a:pt x="327" y="359"/>
                  </a:cubicBezTo>
                  <a:cubicBezTo>
                    <a:pt x="385" y="359"/>
                    <a:pt x="385" y="359"/>
                    <a:pt x="385" y="359"/>
                  </a:cubicBezTo>
                  <a:cubicBezTo>
                    <a:pt x="399" y="359"/>
                    <a:pt x="443" y="356"/>
                    <a:pt x="473" y="345"/>
                  </a:cubicBezTo>
                  <a:cubicBezTo>
                    <a:pt x="483" y="345"/>
                    <a:pt x="494" y="342"/>
                    <a:pt x="500" y="342"/>
                  </a:cubicBezTo>
                  <a:cubicBezTo>
                    <a:pt x="561" y="342"/>
                    <a:pt x="561" y="342"/>
                    <a:pt x="561" y="342"/>
                  </a:cubicBezTo>
                  <a:cubicBezTo>
                    <a:pt x="565" y="342"/>
                    <a:pt x="568" y="339"/>
                    <a:pt x="568" y="335"/>
                  </a:cubicBezTo>
                  <a:cubicBezTo>
                    <a:pt x="568" y="176"/>
                    <a:pt x="568" y="176"/>
                    <a:pt x="568" y="176"/>
                  </a:cubicBezTo>
                  <a:cubicBezTo>
                    <a:pt x="568" y="173"/>
                    <a:pt x="565" y="169"/>
                    <a:pt x="561" y="169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8CD725A-3FEA-3848-8B67-312CF3D91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513" y="16952543"/>
              <a:ext cx="123988" cy="161188"/>
            </a:xfrm>
            <a:custGeom>
              <a:avLst/>
              <a:gdLst>
                <a:gd name="T0" fmla="*/ 41 w 42"/>
                <a:gd name="T1" fmla="*/ 34 h 59"/>
                <a:gd name="T2" fmla="*/ 41 w 42"/>
                <a:gd name="T3" fmla="*/ 34 h 59"/>
                <a:gd name="T4" fmla="*/ 20 w 42"/>
                <a:gd name="T5" fmla="*/ 58 h 59"/>
                <a:gd name="T6" fmla="*/ 0 w 42"/>
                <a:gd name="T7" fmla="*/ 34 h 59"/>
                <a:gd name="T8" fmla="*/ 20 w 42"/>
                <a:gd name="T9" fmla="*/ 0 h 59"/>
                <a:gd name="T10" fmla="*/ 41 w 42"/>
                <a:gd name="T11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9">
                  <a:moveTo>
                    <a:pt x="41" y="34"/>
                  </a:moveTo>
                  <a:lnTo>
                    <a:pt x="41" y="34"/>
                  </a:lnTo>
                  <a:cubicBezTo>
                    <a:pt x="41" y="47"/>
                    <a:pt x="34" y="58"/>
                    <a:pt x="20" y="58"/>
                  </a:cubicBezTo>
                  <a:cubicBezTo>
                    <a:pt x="10" y="58"/>
                    <a:pt x="0" y="47"/>
                    <a:pt x="0" y="34"/>
                  </a:cubicBezTo>
                  <a:cubicBezTo>
                    <a:pt x="0" y="20"/>
                    <a:pt x="20" y="0"/>
                    <a:pt x="20" y="0"/>
                  </a:cubicBezTo>
                  <a:cubicBezTo>
                    <a:pt x="20" y="0"/>
                    <a:pt x="41" y="20"/>
                    <a:pt x="41" y="3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9763BC5-11AE-2344-9446-7CB68DF64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513" y="17188124"/>
              <a:ext cx="123988" cy="173583"/>
            </a:xfrm>
            <a:custGeom>
              <a:avLst/>
              <a:gdLst>
                <a:gd name="T0" fmla="*/ 41 w 42"/>
                <a:gd name="T1" fmla="*/ 34 h 62"/>
                <a:gd name="T2" fmla="*/ 41 w 42"/>
                <a:gd name="T3" fmla="*/ 34 h 62"/>
                <a:gd name="T4" fmla="*/ 20 w 42"/>
                <a:gd name="T5" fmla="*/ 61 h 62"/>
                <a:gd name="T6" fmla="*/ 0 w 42"/>
                <a:gd name="T7" fmla="*/ 34 h 62"/>
                <a:gd name="T8" fmla="*/ 20 w 42"/>
                <a:gd name="T9" fmla="*/ 0 h 62"/>
                <a:gd name="T10" fmla="*/ 41 w 42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41" y="34"/>
                  </a:moveTo>
                  <a:lnTo>
                    <a:pt x="41" y="34"/>
                  </a:lnTo>
                  <a:cubicBezTo>
                    <a:pt x="41" y="47"/>
                    <a:pt x="34" y="61"/>
                    <a:pt x="20" y="61"/>
                  </a:cubicBezTo>
                  <a:cubicBezTo>
                    <a:pt x="10" y="61"/>
                    <a:pt x="0" y="47"/>
                    <a:pt x="0" y="34"/>
                  </a:cubicBezTo>
                  <a:cubicBezTo>
                    <a:pt x="0" y="20"/>
                    <a:pt x="20" y="0"/>
                    <a:pt x="20" y="0"/>
                  </a:cubicBezTo>
                  <a:cubicBezTo>
                    <a:pt x="20" y="0"/>
                    <a:pt x="41" y="20"/>
                    <a:pt x="41" y="3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2F1F735-AB9B-A640-9CCF-326BC4AB8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096" y="16952543"/>
              <a:ext cx="111593" cy="161188"/>
            </a:xfrm>
            <a:custGeom>
              <a:avLst/>
              <a:gdLst>
                <a:gd name="T0" fmla="*/ 40 w 41"/>
                <a:gd name="T1" fmla="*/ 34 h 59"/>
                <a:gd name="T2" fmla="*/ 40 w 41"/>
                <a:gd name="T3" fmla="*/ 34 h 59"/>
                <a:gd name="T4" fmla="*/ 21 w 41"/>
                <a:gd name="T5" fmla="*/ 58 h 59"/>
                <a:gd name="T6" fmla="*/ 0 w 41"/>
                <a:gd name="T7" fmla="*/ 34 h 59"/>
                <a:gd name="T8" fmla="*/ 21 w 41"/>
                <a:gd name="T9" fmla="*/ 0 h 59"/>
                <a:gd name="T10" fmla="*/ 40 w 41"/>
                <a:gd name="T11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9">
                  <a:moveTo>
                    <a:pt x="40" y="34"/>
                  </a:moveTo>
                  <a:lnTo>
                    <a:pt x="40" y="34"/>
                  </a:lnTo>
                  <a:cubicBezTo>
                    <a:pt x="40" y="47"/>
                    <a:pt x="30" y="58"/>
                    <a:pt x="21" y="58"/>
                  </a:cubicBezTo>
                  <a:cubicBezTo>
                    <a:pt x="11" y="58"/>
                    <a:pt x="0" y="47"/>
                    <a:pt x="0" y="34"/>
                  </a:cubicBezTo>
                  <a:cubicBezTo>
                    <a:pt x="0" y="20"/>
                    <a:pt x="21" y="0"/>
                    <a:pt x="21" y="0"/>
                  </a:cubicBezTo>
                  <a:cubicBezTo>
                    <a:pt x="21" y="0"/>
                    <a:pt x="40" y="20"/>
                    <a:pt x="40" y="3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FE10499-C2C4-3F41-A64B-677CE4EA9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096" y="17188124"/>
              <a:ext cx="111593" cy="173583"/>
            </a:xfrm>
            <a:custGeom>
              <a:avLst/>
              <a:gdLst>
                <a:gd name="T0" fmla="*/ 40 w 41"/>
                <a:gd name="T1" fmla="*/ 34 h 62"/>
                <a:gd name="T2" fmla="*/ 40 w 41"/>
                <a:gd name="T3" fmla="*/ 34 h 62"/>
                <a:gd name="T4" fmla="*/ 21 w 41"/>
                <a:gd name="T5" fmla="*/ 61 h 62"/>
                <a:gd name="T6" fmla="*/ 0 w 41"/>
                <a:gd name="T7" fmla="*/ 34 h 62"/>
                <a:gd name="T8" fmla="*/ 21 w 41"/>
                <a:gd name="T9" fmla="*/ 0 h 62"/>
                <a:gd name="T10" fmla="*/ 40 w 41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2">
                  <a:moveTo>
                    <a:pt x="40" y="34"/>
                  </a:moveTo>
                  <a:lnTo>
                    <a:pt x="40" y="34"/>
                  </a:lnTo>
                  <a:cubicBezTo>
                    <a:pt x="40" y="47"/>
                    <a:pt x="30" y="61"/>
                    <a:pt x="21" y="61"/>
                  </a:cubicBezTo>
                  <a:cubicBezTo>
                    <a:pt x="11" y="61"/>
                    <a:pt x="0" y="47"/>
                    <a:pt x="0" y="34"/>
                  </a:cubicBezTo>
                  <a:cubicBezTo>
                    <a:pt x="0" y="20"/>
                    <a:pt x="21" y="0"/>
                    <a:pt x="21" y="0"/>
                  </a:cubicBezTo>
                  <a:cubicBezTo>
                    <a:pt x="21" y="0"/>
                    <a:pt x="40" y="20"/>
                    <a:pt x="40" y="34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BD2EE5D-ECDE-6E46-926D-0651B1709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513" y="16692174"/>
              <a:ext cx="272773" cy="210775"/>
            </a:xfrm>
            <a:custGeom>
              <a:avLst/>
              <a:gdLst>
                <a:gd name="T0" fmla="*/ 84 w 99"/>
                <a:gd name="T1" fmla="*/ 75 h 76"/>
                <a:gd name="T2" fmla="*/ 84 w 99"/>
                <a:gd name="T3" fmla="*/ 75 h 76"/>
                <a:gd name="T4" fmla="*/ 14 w 99"/>
                <a:gd name="T5" fmla="*/ 75 h 76"/>
                <a:gd name="T6" fmla="*/ 0 w 99"/>
                <a:gd name="T7" fmla="*/ 61 h 76"/>
                <a:gd name="T8" fmla="*/ 0 w 99"/>
                <a:gd name="T9" fmla="*/ 14 h 76"/>
                <a:gd name="T10" fmla="*/ 14 w 99"/>
                <a:gd name="T11" fmla="*/ 0 h 76"/>
                <a:gd name="T12" fmla="*/ 84 w 99"/>
                <a:gd name="T13" fmla="*/ 0 h 76"/>
                <a:gd name="T14" fmla="*/ 98 w 99"/>
                <a:gd name="T15" fmla="*/ 14 h 76"/>
                <a:gd name="T16" fmla="*/ 98 w 99"/>
                <a:gd name="T17" fmla="*/ 61 h 76"/>
                <a:gd name="T18" fmla="*/ 84 w 99"/>
                <a:gd name="T1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76">
                  <a:moveTo>
                    <a:pt x="84" y="75"/>
                  </a:moveTo>
                  <a:lnTo>
                    <a:pt x="84" y="75"/>
                  </a:lnTo>
                  <a:cubicBezTo>
                    <a:pt x="14" y="75"/>
                    <a:pt x="14" y="75"/>
                    <a:pt x="14" y="75"/>
                  </a:cubicBezTo>
                  <a:cubicBezTo>
                    <a:pt x="7" y="75"/>
                    <a:pt x="0" y="68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8" y="7"/>
                    <a:pt x="98" y="14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8"/>
                    <a:pt x="91" y="75"/>
                    <a:pt x="84" y="75"/>
                  </a:cubicBezTo>
                </a:path>
              </a:pathLst>
            </a:custGeom>
            <a:solidFill>
              <a:srgbClr val="53AB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67A172-972F-B745-B6B7-172A314C8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601" y="16605378"/>
              <a:ext cx="1252278" cy="483555"/>
            </a:xfrm>
            <a:custGeom>
              <a:avLst/>
              <a:gdLst>
                <a:gd name="T0" fmla="*/ 44 w 444"/>
                <a:gd name="T1" fmla="*/ 169 h 170"/>
                <a:gd name="T2" fmla="*/ 44 w 444"/>
                <a:gd name="T3" fmla="*/ 169 h 170"/>
                <a:gd name="T4" fmla="*/ 10 w 444"/>
                <a:gd name="T5" fmla="*/ 149 h 170"/>
                <a:gd name="T6" fmla="*/ 27 w 444"/>
                <a:gd name="T7" fmla="*/ 98 h 170"/>
                <a:gd name="T8" fmla="*/ 231 w 444"/>
                <a:gd name="T9" fmla="*/ 3 h 170"/>
                <a:gd name="T10" fmla="*/ 247 w 444"/>
                <a:gd name="T11" fmla="*/ 0 h 170"/>
                <a:gd name="T12" fmla="*/ 406 w 444"/>
                <a:gd name="T13" fmla="*/ 0 h 170"/>
                <a:gd name="T14" fmla="*/ 443 w 444"/>
                <a:gd name="T15" fmla="*/ 37 h 170"/>
                <a:gd name="T16" fmla="*/ 406 w 444"/>
                <a:gd name="T17" fmla="*/ 74 h 170"/>
                <a:gd name="T18" fmla="*/ 254 w 444"/>
                <a:gd name="T19" fmla="*/ 74 h 170"/>
                <a:gd name="T20" fmla="*/ 61 w 444"/>
                <a:gd name="T21" fmla="*/ 166 h 170"/>
                <a:gd name="T22" fmla="*/ 44 w 444"/>
                <a:gd name="T23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4" h="170">
                  <a:moveTo>
                    <a:pt x="44" y="169"/>
                  </a:moveTo>
                  <a:lnTo>
                    <a:pt x="44" y="169"/>
                  </a:lnTo>
                  <a:cubicBezTo>
                    <a:pt x="31" y="169"/>
                    <a:pt x="17" y="162"/>
                    <a:pt x="10" y="149"/>
                  </a:cubicBezTo>
                  <a:cubicBezTo>
                    <a:pt x="0" y="128"/>
                    <a:pt x="10" y="108"/>
                    <a:pt x="27" y="98"/>
                  </a:cubicBezTo>
                  <a:cubicBezTo>
                    <a:pt x="231" y="3"/>
                    <a:pt x="231" y="3"/>
                    <a:pt x="231" y="3"/>
                  </a:cubicBezTo>
                  <a:cubicBezTo>
                    <a:pt x="234" y="0"/>
                    <a:pt x="241" y="0"/>
                    <a:pt x="247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26" y="0"/>
                    <a:pt x="443" y="16"/>
                    <a:pt x="443" y="37"/>
                  </a:cubicBezTo>
                  <a:cubicBezTo>
                    <a:pt x="443" y="57"/>
                    <a:pt x="426" y="74"/>
                    <a:pt x="406" y="74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54" y="169"/>
                    <a:pt x="51" y="169"/>
                    <a:pt x="44" y="169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7" name="Rectángulo 143">
            <a:extLst>
              <a:ext uri="{FF2B5EF4-FFF2-40B4-BE49-F238E27FC236}">
                <a16:creationId xmlns:a16="http://schemas.microsoft.com/office/drawing/2014/main" id="{AC218998-D88C-FD43-9714-0D5338DDB406}"/>
              </a:ext>
            </a:extLst>
          </p:cNvPr>
          <p:cNvSpPr/>
          <p:nvPr/>
        </p:nvSpPr>
        <p:spPr>
          <a:xfrm>
            <a:off x="9876898" y="8337448"/>
            <a:ext cx="4635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5600" b="1" dirty="0">
                <a:solidFill>
                  <a:schemeClr val="accent1"/>
                </a:solidFill>
                <a:latin typeface="Cairo" pitchFamily="2" charset="-78"/>
                <a:cs typeface="Cairo" pitchFamily="2" charset="-78"/>
              </a:rPr>
              <a:t>WASH YOUR</a:t>
            </a:r>
          </a:p>
          <a:p>
            <a:pPr algn="ctr"/>
            <a:r>
              <a:rPr lang="es-MX" sz="5600" b="1" dirty="0">
                <a:solidFill>
                  <a:schemeClr val="accent1"/>
                </a:solidFill>
                <a:latin typeface="Cairo" pitchFamily="2" charset="-78"/>
                <a:cs typeface="Cairo" pitchFamily="2" charset="-78"/>
              </a:rPr>
              <a:t>HANDS</a:t>
            </a:r>
          </a:p>
        </p:txBody>
      </p:sp>
      <p:sp>
        <p:nvSpPr>
          <p:cNvPr id="152" name="Rectángulo 21">
            <a:extLst>
              <a:ext uri="{FF2B5EF4-FFF2-40B4-BE49-F238E27FC236}">
                <a16:creationId xmlns:a16="http://schemas.microsoft.com/office/drawing/2014/main" id="{647B4ECF-2680-4240-AEFF-325E93579B1B}"/>
              </a:ext>
            </a:extLst>
          </p:cNvPr>
          <p:cNvSpPr/>
          <p:nvPr/>
        </p:nvSpPr>
        <p:spPr>
          <a:xfrm>
            <a:off x="9894169" y="10614406"/>
            <a:ext cx="4589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Cairo" pitchFamily="2" charset="-78"/>
                <a:cs typeface="Cairo" pitchFamily="2" charset="-78"/>
              </a:rPr>
              <a:t>COVID-19 is an infectious disease caused by a new virus that has not been detected in humans to date.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017D9DB3-82CA-8544-A478-4112B3CC693D}"/>
              </a:ext>
            </a:extLst>
          </p:cNvPr>
          <p:cNvSpPr/>
          <p:nvPr/>
        </p:nvSpPr>
        <p:spPr>
          <a:xfrm>
            <a:off x="15954272" y="3908480"/>
            <a:ext cx="6335210" cy="13510839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824607-F00A-1445-9F6A-1E77BA3CC8AE}"/>
              </a:ext>
            </a:extLst>
          </p:cNvPr>
          <p:cNvGrpSpPr/>
          <p:nvPr/>
        </p:nvGrpSpPr>
        <p:grpSpPr>
          <a:xfrm>
            <a:off x="18639039" y="4813582"/>
            <a:ext cx="1004295" cy="2603737"/>
            <a:chOff x="16575416" y="16047439"/>
            <a:chExt cx="1004295" cy="2603737"/>
          </a:xfrm>
        </p:grpSpPr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D27EE18-6F06-8A40-9C72-9E08F0AB5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8189" y="16072236"/>
              <a:ext cx="731522" cy="1463053"/>
            </a:xfrm>
            <a:custGeom>
              <a:avLst/>
              <a:gdLst>
                <a:gd name="T0" fmla="*/ 41 w 259"/>
                <a:gd name="T1" fmla="*/ 4 h 520"/>
                <a:gd name="T2" fmla="*/ 41 w 259"/>
                <a:gd name="T3" fmla="*/ 4 h 520"/>
                <a:gd name="T4" fmla="*/ 34 w 259"/>
                <a:gd name="T5" fmla="*/ 14 h 520"/>
                <a:gd name="T6" fmla="*/ 44 w 259"/>
                <a:gd name="T7" fmla="*/ 142 h 520"/>
                <a:gd name="T8" fmla="*/ 0 w 259"/>
                <a:gd name="T9" fmla="*/ 292 h 520"/>
                <a:gd name="T10" fmla="*/ 7 w 259"/>
                <a:gd name="T11" fmla="*/ 356 h 520"/>
                <a:gd name="T12" fmla="*/ 30 w 259"/>
                <a:gd name="T13" fmla="*/ 370 h 520"/>
                <a:gd name="T14" fmla="*/ 30 w 259"/>
                <a:gd name="T15" fmla="*/ 370 h 520"/>
                <a:gd name="T16" fmla="*/ 41 w 259"/>
                <a:gd name="T17" fmla="*/ 349 h 520"/>
                <a:gd name="T18" fmla="*/ 48 w 259"/>
                <a:gd name="T19" fmla="*/ 302 h 520"/>
                <a:gd name="T20" fmla="*/ 61 w 259"/>
                <a:gd name="T21" fmla="*/ 305 h 520"/>
                <a:gd name="T22" fmla="*/ 68 w 259"/>
                <a:gd name="T23" fmla="*/ 322 h 520"/>
                <a:gd name="T24" fmla="*/ 78 w 259"/>
                <a:gd name="T25" fmla="*/ 356 h 520"/>
                <a:gd name="T26" fmla="*/ 105 w 259"/>
                <a:gd name="T27" fmla="*/ 475 h 520"/>
                <a:gd name="T28" fmla="*/ 125 w 259"/>
                <a:gd name="T29" fmla="*/ 488 h 520"/>
                <a:gd name="T30" fmla="*/ 139 w 259"/>
                <a:gd name="T31" fmla="*/ 464 h 520"/>
                <a:gd name="T32" fmla="*/ 119 w 259"/>
                <a:gd name="T33" fmla="*/ 353 h 520"/>
                <a:gd name="T34" fmla="*/ 129 w 259"/>
                <a:gd name="T35" fmla="*/ 349 h 520"/>
                <a:gd name="T36" fmla="*/ 156 w 259"/>
                <a:gd name="T37" fmla="*/ 502 h 520"/>
                <a:gd name="T38" fmla="*/ 176 w 259"/>
                <a:gd name="T39" fmla="*/ 515 h 520"/>
                <a:gd name="T40" fmla="*/ 190 w 259"/>
                <a:gd name="T41" fmla="*/ 491 h 520"/>
                <a:gd name="T42" fmla="*/ 166 w 259"/>
                <a:gd name="T43" fmla="*/ 339 h 520"/>
                <a:gd name="T44" fmla="*/ 176 w 259"/>
                <a:gd name="T45" fmla="*/ 336 h 520"/>
                <a:gd name="T46" fmla="*/ 197 w 259"/>
                <a:gd name="T47" fmla="*/ 468 h 520"/>
                <a:gd name="T48" fmla="*/ 214 w 259"/>
                <a:gd name="T49" fmla="*/ 481 h 520"/>
                <a:gd name="T50" fmla="*/ 230 w 259"/>
                <a:gd name="T51" fmla="*/ 461 h 520"/>
                <a:gd name="T52" fmla="*/ 214 w 259"/>
                <a:gd name="T53" fmla="*/ 325 h 520"/>
                <a:gd name="T54" fmla="*/ 227 w 259"/>
                <a:gd name="T55" fmla="*/ 325 h 520"/>
                <a:gd name="T56" fmla="*/ 230 w 259"/>
                <a:gd name="T57" fmla="*/ 420 h 520"/>
                <a:gd name="T58" fmla="*/ 247 w 259"/>
                <a:gd name="T59" fmla="*/ 431 h 520"/>
                <a:gd name="T60" fmla="*/ 258 w 259"/>
                <a:gd name="T61" fmla="*/ 414 h 520"/>
                <a:gd name="T62" fmla="*/ 258 w 259"/>
                <a:gd name="T63" fmla="*/ 312 h 520"/>
                <a:gd name="T64" fmla="*/ 254 w 259"/>
                <a:gd name="T65" fmla="*/ 258 h 520"/>
                <a:gd name="T66" fmla="*/ 200 w 259"/>
                <a:gd name="T67" fmla="*/ 102 h 520"/>
                <a:gd name="T68" fmla="*/ 173 w 259"/>
                <a:gd name="T69" fmla="*/ 10 h 520"/>
                <a:gd name="T70" fmla="*/ 163 w 259"/>
                <a:gd name="T71" fmla="*/ 0 h 520"/>
                <a:gd name="T72" fmla="*/ 41 w 259"/>
                <a:gd name="T73" fmla="*/ 4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9" h="520">
                  <a:moveTo>
                    <a:pt x="41" y="4"/>
                  </a:moveTo>
                  <a:lnTo>
                    <a:pt x="41" y="4"/>
                  </a:lnTo>
                  <a:cubicBezTo>
                    <a:pt x="37" y="4"/>
                    <a:pt x="34" y="10"/>
                    <a:pt x="34" y="14"/>
                  </a:cubicBezTo>
                  <a:cubicBezTo>
                    <a:pt x="44" y="65"/>
                    <a:pt x="51" y="109"/>
                    <a:pt x="44" y="142"/>
                  </a:cubicBezTo>
                  <a:cubicBezTo>
                    <a:pt x="34" y="173"/>
                    <a:pt x="3" y="227"/>
                    <a:pt x="0" y="292"/>
                  </a:cubicBezTo>
                  <a:cubicBezTo>
                    <a:pt x="0" y="319"/>
                    <a:pt x="7" y="356"/>
                    <a:pt x="7" y="356"/>
                  </a:cubicBezTo>
                  <a:cubicBezTo>
                    <a:pt x="10" y="366"/>
                    <a:pt x="20" y="373"/>
                    <a:pt x="30" y="370"/>
                  </a:cubicBezTo>
                  <a:lnTo>
                    <a:pt x="30" y="370"/>
                  </a:lnTo>
                  <a:cubicBezTo>
                    <a:pt x="37" y="370"/>
                    <a:pt x="41" y="359"/>
                    <a:pt x="41" y="349"/>
                  </a:cubicBezTo>
                  <a:cubicBezTo>
                    <a:pt x="41" y="336"/>
                    <a:pt x="41" y="319"/>
                    <a:pt x="48" y="302"/>
                  </a:cubicBezTo>
                  <a:cubicBezTo>
                    <a:pt x="51" y="295"/>
                    <a:pt x="58" y="295"/>
                    <a:pt x="61" y="305"/>
                  </a:cubicBezTo>
                  <a:cubicBezTo>
                    <a:pt x="61" y="305"/>
                    <a:pt x="64" y="319"/>
                    <a:pt x="68" y="322"/>
                  </a:cubicBezTo>
                  <a:cubicBezTo>
                    <a:pt x="68" y="332"/>
                    <a:pt x="75" y="349"/>
                    <a:pt x="78" y="356"/>
                  </a:cubicBezTo>
                  <a:cubicBezTo>
                    <a:pt x="85" y="386"/>
                    <a:pt x="105" y="475"/>
                    <a:pt x="105" y="475"/>
                  </a:cubicBezTo>
                  <a:cubicBezTo>
                    <a:pt x="108" y="488"/>
                    <a:pt x="115" y="491"/>
                    <a:pt x="125" y="488"/>
                  </a:cubicBezTo>
                  <a:cubicBezTo>
                    <a:pt x="136" y="488"/>
                    <a:pt x="142" y="478"/>
                    <a:pt x="139" y="464"/>
                  </a:cubicBezTo>
                  <a:cubicBezTo>
                    <a:pt x="119" y="353"/>
                    <a:pt x="119" y="353"/>
                    <a:pt x="119" y="353"/>
                  </a:cubicBezTo>
                  <a:cubicBezTo>
                    <a:pt x="115" y="342"/>
                    <a:pt x="125" y="339"/>
                    <a:pt x="129" y="349"/>
                  </a:cubicBezTo>
                  <a:cubicBezTo>
                    <a:pt x="156" y="502"/>
                    <a:pt x="156" y="502"/>
                    <a:pt x="156" y="502"/>
                  </a:cubicBezTo>
                  <a:cubicBezTo>
                    <a:pt x="159" y="512"/>
                    <a:pt x="166" y="519"/>
                    <a:pt x="176" y="515"/>
                  </a:cubicBezTo>
                  <a:cubicBezTo>
                    <a:pt x="186" y="515"/>
                    <a:pt x="193" y="502"/>
                    <a:pt x="190" y="491"/>
                  </a:cubicBezTo>
                  <a:cubicBezTo>
                    <a:pt x="166" y="339"/>
                    <a:pt x="166" y="339"/>
                    <a:pt x="166" y="339"/>
                  </a:cubicBezTo>
                  <a:cubicBezTo>
                    <a:pt x="166" y="329"/>
                    <a:pt x="176" y="325"/>
                    <a:pt x="176" y="336"/>
                  </a:cubicBezTo>
                  <a:cubicBezTo>
                    <a:pt x="176" y="336"/>
                    <a:pt x="190" y="431"/>
                    <a:pt x="197" y="468"/>
                  </a:cubicBezTo>
                  <a:cubicBezTo>
                    <a:pt x="200" y="478"/>
                    <a:pt x="207" y="481"/>
                    <a:pt x="214" y="481"/>
                  </a:cubicBezTo>
                  <a:cubicBezTo>
                    <a:pt x="227" y="481"/>
                    <a:pt x="230" y="471"/>
                    <a:pt x="230" y="461"/>
                  </a:cubicBezTo>
                  <a:cubicBezTo>
                    <a:pt x="224" y="427"/>
                    <a:pt x="214" y="325"/>
                    <a:pt x="214" y="325"/>
                  </a:cubicBezTo>
                  <a:cubicBezTo>
                    <a:pt x="214" y="315"/>
                    <a:pt x="224" y="315"/>
                    <a:pt x="227" y="325"/>
                  </a:cubicBezTo>
                  <a:cubicBezTo>
                    <a:pt x="227" y="325"/>
                    <a:pt x="230" y="393"/>
                    <a:pt x="230" y="420"/>
                  </a:cubicBezTo>
                  <a:cubicBezTo>
                    <a:pt x="230" y="427"/>
                    <a:pt x="237" y="431"/>
                    <a:pt x="247" y="431"/>
                  </a:cubicBezTo>
                  <a:cubicBezTo>
                    <a:pt x="254" y="431"/>
                    <a:pt x="258" y="424"/>
                    <a:pt x="258" y="414"/>
                  </a:cubicBezTo>
                  <a:cubicBezTo>
                    <a:pt x="258" y="386"/>
                    <a:pt x="258" y="312"/>
                    <a:pt x="258" y="312"/>
                  </a:cubicBezTo>
                  <a:cubicBezTo>
                    <a:pt x="258" y="312"/>
                    <a:pt x="258" y="271"/>
                    <a:pt x="254" y="258"/>
                  </a:cubicBezTo>
                  <a:cubicBezTo>
                    <a:pt x="244" y="190"/>
                    <a:pt x="210" y="122"/>
                    <a:pt x="200" y="102"/>
                  </a:cubicBezTo>
                  <a:cubicBezTo>
                    <a:pt x="190" y="75"/>
                    <a:pt x="183" y="61"/>
                    <a:pt x="173" y="10"/>
                  </a:cubicBezTo>
                  <a:cubicBezTo>
                    <a:pt x="173" y="4"/>
                    <a:pt x="166" y="0"/>
                    <a:pt x="163" y="0"/>
                  </a:cubicBezTo>
                  <a:lnTo>
                    <a:pt x="41" y="4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F7ABC754-5537-A343-B1A5-468062170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416" y="17150923"/>
              <a:ext cx="731522" cy="1475455"/>
            </a:xfrm>
            <a:custGeom>
              <a:avLst/>
              <a:gdLst>
                <a:gd name="T0" fmla="*/ 203 w 262"/>
                <a:gd name="T1" fmla="*/ 518 h 523"/>
                <a:gd name="T2" fmla="*/ 203 w 262"/>
                <a:gd name="T3" fmla="*/ 518 h 523"/>
                <a:gd name="T4" fmla="*/ 210 w 262"/>
                <a:gd name="T5" fmla="*/ 508 h 523"/>
                <a:gd name="T6" fmla="*/ 210 w 262"/>
                <a:gd name="T7" fmla="*/ 383 h 523"/>
                <a:gd name="T8" fmla="*/ 257 w 262"/>
                <a:gd name="T9" fmla="*/ 234 h 523"/>
                <a:gd name="T10" fmla="*/ 254 w 262"/>
                <a:gd name="T11" fmla="*/ 170 h 523"/>
                <a:gd name="T12" fmla="*/ 234 w 262"/>
                <a:gd name="T13" fmla="*/ 153 h 523"/>
                <a:gd name="T14" fmla="*/ 234 w 262"/>
                <a:gd name="T15" fmla="*/ 153 h 523"/>
                <a:gd name="T16" fmla="*/ 220 w 262"/>
                <a:gd name="T17" fmla="*/ 173 h 523"/>
                <a:gd name="T18" fmla="*/ 213 w 262"/>
                <a:gd name="T19" fmla="*/ 220 h 523"/>
                <a:gd name="T20" fmla="*/ 200 w 262"/>
                <a:gd name="T21" fmla="*/ 220 h 523"/>
                <a:gd name="T22" fmla="*/ 193 w 262"/>
                <a:gd name="T23" fmla="*/ 200 h 523"/>
                <a:gd name="T24" fmla="*/ 186 w 262"/>
                <a:gd name="T25" fmla="*/ 166 h 523"/>
                <a:gd name="T26" fmla="*/ 162 w 262"/>
                <a:gd name="T27" fmla="*/ 48 h 523"/>
                <a:gd name="T28" fmla="*/ 142 w 262"/>
                <a:gd name="T29" fmla="*/ 31 h 523"/>
                <a:gd name="T30" fmla="*/ 128 w 262"/>
                <a:gd name="T31" fmla="*/ 54 h 523"/>
                <a:gd name="T32" fmla="*/ 146 w 262"/>
                <a:gd name="T33" fmla="*/ 170 h 523"/>
                <a:gd name="T34" fmla="*/ 135 w 262"/>
                <a:gd name="T35" fmla="*/ 170 h 523"/>
                <a:gd name="T36" fmla="*/ 112 w 262"/>
                <a:gd name="T37" fmla="*/ 17 h 523"/>
                <a:gd name="T38" fmla="*/ 95 w 262"/>
                <a:gd name="T39" fmla="*/ 0 h 523"/>
                <a:gd name="T40" fmla="*/ 78 w 262"/>
                <a:gd name="T41" fmla="*/ 24 h 523"/>
                <a:gd name="T42" fmla="*/ 95 w 262"/>
                <a:gd name="T43" fmla="*/ 176 h 523"/>
                <a:gd name="T44" fmla="*/ 84 w 262"/>
                <a:gd name="T45" fmla="*/ 180 h 523"/>
                <a:gd name="T46" fmla="*/ 71 w 262"/>
                <a:gd name="T47" fmla="*/ 48 h 523"/>
                <a:gd name="T48" fmla="*/ 54 w 262"/>
                <a:gd name="T49" fmla="*/ 34 h 523"/>
                <a:gd name="T50" fmla="*/ 37 w 262"/>
                <a:gd name="T51" fmla="*/ 54 h 523"/>
                <a:gd name="T52" fmla="*/ 47 w 262"/>
                <a:gd name="T53" fmla="*/ 190 h 523"/>
                <a:gd name="T54" fmla="*/ 34 w 262"/>
                <a:gd name="T55" fmla="*/ 190 h 523"/>
                <a:gd name="T56" fmla="*/ 34 w 262"/>
                <a:gd name="T57" fmla="*/ 95 h 523"/>
                <a:gd name="T58" fmla="*/ 20 w 262"/>
                <a:gd name="T59" fmla="*/ 81 h 523"/>
                <a:gd name="T60" fmla="*/ 7 w 262"/>
                <a:gd name="T61" fmla="*/ 98 h 523"/>
                <a:gd name="T62" fmla="*/ 3 w 262"/>
                <a:gd name="T63" fmla="*/ 203 h 523"/>
                <a:gd name="T64" fmla="*/ 3 w 262"/>
                <a:gd name="T65" fmla="*/ 254 h 523"/>
                <a:gd name="T66" fmla="*/ 20 w 262"/>
                <a:gd name="T67" fmla="*/ 352 h 523"/>
                <a:gd name="T68" fmla="*/ 47 w 262"/>
                <a:gd name="T69" fmla="*/ 410 h 523"/>
                <a:gd name="T70" fmla="*/ 71 w 262"/>
                <a:gd name="T71" fmla="*/ 515 h 523"/>
                <a:gd name="T72" fmla="*/ 81 w 262"/>
                <a:gd name="T73" fmla="*/ 522 h 523"/>
                <a:gd name="T74" fmla="*/ 203 w 262"/>
                <a:gd name="T75" fmla="*/ 518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" h="523">
                  <a:moveTo>
                    <a:pt x="203" y="518"/>
                  </a:moveTo>
                  <a:lnTo>
                    <a:pt x="203" y="518"/>
                  </a:lnTo>
                  <a:cubicBezTo>
                    <a:pt x="210" y="518"/>
                    <a:pt x="210" y="515"/>
                    <a:pt x="210" y="508"/>
                  </a:cubicBezTo>
                  <a:cubicBezTo>
                    <a:pt x="203" y="458"/>
                    <a:pt x="200" y="413"/>
                    <a:pt x="210" y="383"/>
                  </a:cubicBezTo>
                  <a:cubicBezTo>
                    <a:pt x="217" y="352"/>
                    <a:pt x="250" y="298"/>
                    <a:pt x="257" y="234"/>
                  </a:cubicBezTo>
                  <a:cubicBezTo>
                    <a:pt x="261" y="207"/>
                    <a:pt x="254" y="170"/>
                    <a:pt x="254" y="170"/>
                  </a:cubicBezTo>
                  <a:cubicBezTo>
                    <a:pt x="250" y="159"/>
                    <a:pt x="244" y="153"/>
                    <a:pt x="234" y="153"/>
                  </a:cubicBezTo>
                  <a:lnTo>
                    <a:pt x="234" y="153"/>
                  </a:lnTo>
                  <a:cubicBezTo>
                    <a:pt x="223" y="156"/>
                    <a:pt x="220" y="163"/>
                    <a:pt x="220" y="173"/>
                  </a:cubicBezTo>
                  <a:cubicBezTo>
                    <a:pt x="220" y="186"/>
                    <a:pt x="220" y="207"/>
                    <a:pt x="213" y="220"/>
                  </a:cubicBezTo>
                  <a:cubicBezTo>
                    <a:pt x="210" y="227"/>
                    <a:pt x="200" y="227"/>
                    <a:pt x="200" y="220"/>
                  </a:cubicBezTo>
                  <a:cubicBezTo>
                    <a:pt x="200" y="220"/>
                    <a:pt x="196" y="203"/>
                    <a:pt x="193" y="200"/>
                  </a:cubicBezTo>
                  <a:cubicBezTo>
                    <a:pt x="193" y="190"/>
                    <a:pt x="186" y="173"/>
                    <a:pt x="186" y="166"/>
                  </a:cubicBezTo>
                  <a:cubicBezTo>
                    <a:pt x="179" y="136"/>
                    <a:pt x="162" y="48"/>
                    <a:pt x="162" y="48"/>
                  </a:cubicBezTo>
                  <a:cubicBezTo>
                    <a:pt x="159" y="34"/>
                    <a:pt x="152" y="27"/>
                    <a:pt x="142" y="31"/>
                  </a:cubicBezTo>
                  <a:cubicBezTo>
                    <a:pt x="132" y="31"/>
                    <a:pt x="128" y="41"/>
                    <a:pt x="128" y="54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6"/>
                    <a:pt x="135" y="180"/>
                    <a:pt x="135" y="170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7"/>
                    <a:pt x="101" y="0"/>
                    <a:pt x="95" y="0"/>
                  </a:cubicBezTo>
                  <a:cubicBezTo>
                    <a:pt x="81" y="3"/>
                    <a:pt x="78" y="14"/>
                    <a:pt x="78" y="24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8" y="186"/>
                    <a:pt x="84" y="190"/>
                    <a:pt x="84" y="180"/>
                  </a:cubicBezTo>
                  <a:cubicBezTo>
                    <a:pt x="84" y="180"/>
                    <a:pt x="74" y="85"/>
                    <a:pt x="71" y="48"/>
                  </a:cubicBezTo>
                  <a:cubicBezTo>
                    <a:pt x="68" y="37"/>
                    <a:pt x="61" y="34"/>
                    <a:pt x="54" y="34"/>
                  </a:cubicBezTo>
                  <a:cubicBezTo>
                    <a:pt x="44" y="34"/>
                    <a:pt x="37" y="41"/>
                    <a:pt x="37" y="54"/>
                  </a:cubicBezTo>
                  <a:cubicBezTo>
                    <a:pt x="40" y="88"/>
                    <a:pt x="47" y="190"/>
                    <a:pt x="47" y="190"/>
                  </a:cubicBezTo>
                  <a:cubicBezTo>
                    <a:pt x="47" y="200"/>
                    <a:pt x="37" y="197"/>
                    <a:pt x="34" y="190"/>
                  </a:cubicBezTo>
                  <a:cubicBezTo>
                    <a:pt x="34" y="190"/>
                    <a:pt x="34" y="119"/>
                    <a:pt x="34" y="95"/>
                  </a:cubicBezTo>
                  <a:cubicBezTo>
                    <a:pt x="34" y="88"/>
                    <a:pt x="27" y="81"/>
                    <a:pt x="20" y="81"/>
                  </a:cubicBezTo>
                  <a:cubicBezTo>
                    <a:pt x="13" y="85"/>
                    <a:pt x="7" y="92"/>
                    <a:pt x="7" y="98"/>
                  </a:cubicBezTo>
                  <a:cubicBezTo>
                    <a:pt x="7" y="129"/>
                    <a:pt x="3" y="203"/>
                    <a:pt x="3" y="203"/>
                  </a:cubicBezTo>
                  <a:cubicBezTo>
                    <a:pt x="3" y="203"/>
                    <a:pt x="0" y="244"/>
                    <a:pt x="3" y="254"/>
                  </a:cubicBezTo>
                  <a:cubicBezTo>
                    <a:pt x="7" y="281"/>
                    <a:pt x="13" y="322"/>
                    <a:pt x="20" y="352"/>
                  </a:cubicBezTo>
                  <a:cubicBezTo>
                    <a:pt x="27" y="376"/>
                    <a:pt x="40" y="393"/>
                    <a:pt x="47" y="410"/>
                  </a:cubicBezTo>
                  <a:cubicBezTo>
                    <a:pt x="57" y="441"/>
                    <a:pt x="61" y="461"/>
                    <a:pt x="71" y="515"/>
                  </a:cubicBezTo>
                  <a:cubicBezTo>
                    <a:pt x="71" y="518"/>
                    <a:pt x="74" y="522"/>
                    <a:pt x="81" y="522"/>
                  </a:cubicBezTo>
                  <a:lnTo>
                    <a:pt x="203" y="518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7DACE80-68B8-714D-AC16-24D4C3264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4976" y="16047439"/>
              <a:ext cx="483555" cy="198380"/>
            </a:xfrm>
            <a:custGeom>
              <a:avLst/>
              <a:gdLst>
                <a:gd name="T0" fmla="*/ 160 w 171"/>
                <a:gd name="T1" fmla="*/ 68 h 69"/>
                <a:gd name="T2" fmla="*/ 160 w 171"/>
                <a:gd name="T3" fmla="*/ 68 h 69"/>
                <a:gd name="T4" fmla="*/ 7 w 171"/>
                <a:gd name="T5" fmla="*/ 68 h 69"/>
                <a:gd name="T6" fmla="*/ 0 w 171"/>
                <a:gd name="T7" fmla="*/ 58 h 69"/>
                <a:gd name="T8" fmla="*/ 0 w 171"/>
                <a:gd name="T9" fmla="*/ 7 h 69"/>
                <a:gd name="T10" fmla="*/ 7 w 171"/>
                <a:gd name="T11" fmla="*/ 0 h 69"/>
                <a:gd name="T12" fmla="*/ 160 w 171"/>
                <a:gd name="T13" fmla="*/ 0 h 69"/>
                <a:gd name="T14" fmla="*/ 170 w 171"/>
                <a:gd name="T15" fmla="*/ 7 h 69"/>
                <a:gd name="T16" fmla="*/ 170 w 171"/>
                <a:gd name="T17" fmla="*/ 58 h 69"/>
                <a:gd name="T18" fmla="*/ 160 w 171"/>
                <a:gd name="T1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69">
                  <a:moveTo>
                    <a:pt x="160" y="68"/>
                  </a:moveTo>
                  <a:lnTo>
                    <a:pt x="160" y="68"/>
                  </a:lnTo>
                  <a:cubicBezTo>
                    <a:pt x="7" y="68"/>
                    <a:pt x="7" y="68"/>
                    <a:pt x="7" y="68"/>
                  </a:cubicBezTo>
                  <a:cubicBezTo>
                    <a:pt x="4" y="68"/>
                    <a:pt x="0" y="64"/>
                    <a:pt x="0" y="5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7" y="0"/>
                    <a:pt x="170" y="3"/>
                    <a:pt x="170" y="7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64"/>
                    <a:pt x="167" y="68"/>
                    <a:pt x="160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0A573B32-44D6-BA46-A513-89381AE9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1798" y="18465191"/>
              <a:ext cx="483555" cy="185985"/>
            </a:xfrm>
            <a:custGeom>
              <a:avLst/>
              <a:gdLst>
                <a:gd name="T0" fmla="*/ 159 w 170"/>
                <a:gd name="T1" fmla="*/ 67 h 68"/>
                <a:gd name="T2" fmla="*/ 159 w 170"/>
                <a:gd name="T3" fmla="*/ 67 h 68"/>
                <a:gd name="T4" fmla="*/ 10 w 170"/>
                <a:gd name="T5" fmla="*/ 67 h 68"/>
                <a:gd name="T6" fmla="*/ 0 w 170"/>
                <a:gd name="T7" fmla="*/ 61 h 68"/>
                <a:gd name="T8" fmla="*/ 0 w 170"/>
                <a:gd name="T9" fmla="*/ 10 h 68"/>
                <a:gd name="T10" fmla="*/ 10 w 170"/>
                <a:gd name="T11" fmla="*/ 0 h 68"/>
                <a:gd name="T12" fmla="*/ 159 w 170"/>
                <a:gd name="T13" fmla="*/ 0 h 68"/>
                <a:gd name="T14" fmla="*/ 169 w 170"/>
                <a:gd name="T15" fmla="*/ 10 h 68"/>
                <a:gd name="T16" fmla="*/ 169 w 170"/>
                <a:gd name="T17" fmla="*/ 61 h 68"/>
                <a:gd name="T18" fmla="*/ 159 w 170"/>
                <a:gd name="T1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68">
                  <a:moveTo>
                    <a:pt x="159" y="67"/>
                  </a:moveTo>
                  <a:lnTo>
                    <a:pt x="159" y="67"/>
                  </a:lnTo>
                  <a:cubicBezTo>
                    <a:pt x="10" y="67"/>
                    <a:pt x="10" y="67"/>
                    <a:pt x="10" y="67"/>
                  </a:cubicBezTo>
                  <a:cubicBezTo>
                    <a:pt x="3" y="67"/>
                    <a:pt x="0" y="64"/>
                    <a:pt x="0" y="6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6" y="0"/>
                    <a:pt x="169" y="3"/>
                    <a:pt x="169" y="10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4"/>
                    <a:pt x="166" y="67"/>
                    <a:pt x="159" y="67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8AAF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1" name="Rectángulo 145">
            <a:extLst>
              <a:ext uri="{FF2B5EF4-FFF2-40B4-BE49-F238E27FC236}">
                <a16:creationId xmlns:a16="http://schemas.microsoft.com/office/drawing/2014/main" id="{276E7EB4-E5DC-3647-B377-749654761A1A}"/>
              </a:ext>
            </a:extLst>
          </p:cNvPr>
          <p:cNvSpPr/>
          <p:nvPr/>
        </p:nvSpPr>
        <p:spPr>
          <a:xfrm>
            <a:off x="16810284" y="8353117"/>
            <a:ext cx="4635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5600" b="1" dirty="0">
                <a:solidFill>
                  <a:schemeClr val="accent1"/>
                </a:solidFill>
                <a:latin typeface="Cairo" pitchFamily="2" charset="-78"/>
                <a:cs typeface="Cairo" pitchFamily="2" charset="-78"/>
              </a:rPr>
              <a:t>AVOID</a:t>
            </a:r>
          </a:p>
          <a:p>
            <a:pPr algn="ctr"/>
            <a:r>
              <a:rPr lang="es-MX" sz="5600" b="1" dirty="0">
                <a:solidFill>
                  <a:schemeClr val="accent1"/>
                </a:solidFill>
                <a:latin typeface="Cairo" pitchFamily="2" charset="-78"/>
                <a:cs typeface="Cairo" pitchFamily="2" charset="-78"/>
              </a:rPr>
              <a:t>CONTACT</a:t>
            </a:r>
          </a:p>
        </p:txBody>
      </p:sp>
      <p:sp>
        <p:nvSpPr>
          <p:cNvPr id="155" name="Rectángulo 21">
            <a:extLst>
              <a:ext uri="{FF2B5EF4-FFF2-40B4-BE49-F238E27FC236}">
                <a16:creationId xmlns:a16="http://schemas.microsoft.com/office/drawing/2014/main" id="{F834E421-1D41-D249-960B-9E1B3AAA02FB}"/>
              </a:ext>
            </a:extLst>
          </p:cNvPr>
          <p:cNvSpPr/>
          <p:nvPr/>
        </p:nvSpPr>
        <p:spPr>
          <a:xfrm>
            <a:off x="16828350" y="10614406"/>
            <a:ext cx="4589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Cairo" pitchFamily="2" charset="-78"/>
                <a:cs typeface="Cairo" pitchFamily="2" charset="-78"/>
              </a:rPr>
              <a:t>COVID-19 is an infectious disease caused by a new virus that has not been detected in humans to date.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D8B8376-EA7C-194A-B44F-049F751ED862}"/>
              </a:ext>
            </a:extLst>
          </p:cNvPr>
          <p:cNvGrpSpPr/>
          <p:nvPr/>
        </p:nvGrpSpPr>
        <p:grpSpPr>
          <a:xfrm>
            <a:off x="5754156" y="1041497"/>
            <a:ext cx="12869338" cy="1742274"/>
            <a:chOff x="5754156" y="1106811"/>
            <a:chExt cx="12869338" cy="1742274"/>
          </a:xfrm>
        </p:grpSpPr>
        <p:sp>
          <p:nvSpPr>
            <p:cNvPr id="167" name="Rectángulo 18">
              <a:extLst>
                <a:ext uri="{FF2B5EF4-FFF2-40B4-BE49-F238E27FC236}">
                  <a16:creationId xmlns:a16="http://schemas.microsoft.com/office/drawing/2014/main" id="{7254C967-5FDF-ED4E-B818-FCB6509724A9}"/>
                </a:ext>
              </a:extLst>
            </p:cNvPr>
            <p:cNvSpPr/>
            <p:nvPr/>
          </p:nvSpPr>
          <p:spPr>
            <a:xfrm>
              <a:off x="5754156" y="1106811"/>
              <a:ext cx="1286933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KNOW HOW IT SPREADS</a:t>
              </a:r>
            </a:p>
          </p:txBody>
        </p:sp>
        <p:sp>
          <p:nvSpPr>
            <p:cNvPr id="168" name="Rectángulo 17">
              <a:extLst>
                <a:ext uri="{FF2B5EF4-FFF2-40B4-BE49-F238E27FC236}">
                  <a16:creationId xmlns:a16="http://schemas.microsoft.com/office/drawing/2014/main" id="{5D4923FB-1CBE-0B46-AF34-EF35E370C1ED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5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7BD86D-04D5-A747-B123-B761AE1C5B57}"/>
              </a:ext>
            </a:extLst>
          </p:cNvPr>
          <p:cNvGrpSpPr/>
          <p:nvPr/>
        </p:nvGrpSpPr>
        <p:grpSpPr>
          <a:xfrm>
            <a:off x="9381490" y="4602986"/>
            <a:ext cx="5614670" cy="6852463"/>
            <a:chOff x="9378643" y="5017480"/>
            <a:chExt cx="5614670" cy="685246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3C34149-0355-D642-9E99-35A1383849CC}"/>
                </a:ext>
              </a:extLst>
            </p:cNvPr>
            <p:cNvGrpSpPr/>
            <p:nvPr/>
          </p:nvGrpSpPr>
          <p:grpSpPr>
            <a:xfrm>
              <a:off x="11003793" y="5017480"/>
              <a:ext cx="2369308" cy="3285906"/>
              <a:chOff x="5738908" y="16159023"/>
              <a:chExt cx="1698625" cy="2355763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5F67D706-F536-D047-8294-E522372AE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681" y="18006441"/>
                <a:ext cx="1264673" cy="508345"/>
              </a:xfrm>
              <a:custGeom>
                <a:avLst/>
                <a:gdLst>
                  <a:gd name="T0" fmla="*/ 437 w 448"/>
                  <a:gd name="T1" fmla="*/ 179 h 180"/>
                  <a:gd name="T2" fmla="*/ 0 w 448"/>
                  <a:gd name="T3" fmla="*/ 179 h 180"/>
                  <a:gd name="T4" fmla="*/ 0 w 448"/>
                  <a:gd name="T5" fmla="*/ 0 h 180"/>
                  <a:gd name="T6" fmla="*/ 447 w 448"/>
                  <a:gd name="T7" fmla="*/ 0 h 180"/>
                  <a:gd name="T8" fmla="*/ 437 w 448"/>
                  <a:gd name="T9" fmla="*/ 1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8" h="180">
                    <a:moveTo>
                      <a:pt x="437" y="179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447" y="0"/>
                    </a:lnTo>
                    <a:lnTo>
                      <a:pt x="437" y="179"/>
                    </a:lnTo>
                  </a:path>
                </a:pathLst>
              </a:custGeom>
              <a:solidFill>
                <a:srgbClr val="41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790C7034-ED02-E84D-B7A6-5017498A4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5668" y="16320211"/>
                <a:ext cx="880307" cy="1673827"/>
              </a:xfrm>
              <a:custGeom>
                <a:avLst/>
                <a:gdLst>
                  <a:gd name="T0" fmla="*/ 220 w 312"/>
                  <a:gd name="T1" fmla="*/ 366 h 594"/>
                  <a:gd name="T2" fmla="*/ 220 w 312"/>
                  <a:gd name="T3" fmla="*/ 366 h 594"/>
                  <a:gd name="T4" fmla="*/ 220 w 312"/>
                  <a:gd name="T5" fmla="*/ 339 h 594"/>
                  <a:gd name="T6" fmla="*/ 311 w 312"/>
                  <a:gd name="T7" fmla="*/ 176 h 594"/>
                  <a:gd name="T8" fmla="*/ 155 w 312"/>
                  <a:gd name="T9" fmla="*/ 0 h 594"/>
                  <a:gd name="T10" fmla="*/ 0 w 312"/>
                  <a:gd name="T11" fmla="*/ 176 h 594"/>
                  <a:gd name="T12" fmla="*/ 91 w 312"/>
                  <a:gd name="T13" fmla="*/ 339 h 594"/>
                  <a:gd name="T14" fmla="*/ 91 w 312"/>
                  <a:gd name="T15" fmla="*/ 369 h 594"/>
                  <a:gd name="T16" fmla="*/ 74 w 312"/>
                  <a:gd name="T17" fmla="*/ 390 h 594"/>
                  <a:gd name="T18" fmla="*/ 13 w 312"/>
                  <a:gd name="T19" fmla="*/ 410 h 594"/>
                  <a:gd name="T20" fmla="*/ 71 w 312"/>
                  <a:gd name="T21" fmla="*/ 501 h 594"/>
                  <a:gd name="T22" fmla="*/ 91 w 312"/>
                  <a:gd name="T23" fmla="*/ 505 h 594"/>
                  <a:gd name="T24" fmla="*/ 91 w 312"/>
                  <a:gd name="T25" fmla="*/ 525 h 594"/>
                  <a:gd name="T26" fmla="*/ 155 w 312"/>
                  <a:gd name="T27" fmla="*/ 593 h 594"/>
                  <a:gd name="T28" fmla="*/ 220 w 312"/>
                  <a:gd name="T29" fmla="*/ 525 h 594"/>
                  <a:gd name="T30" fmla="*/ 220 w 312"/>
                  <a:gd name="T31" fmla="*/ 501 h 594"/>
                  <a:gd name="T32" fmla="*/ 233 w 312"/>
                  <a:gd name="T33" fmla="*/ 501 h 594"/>
                  <a:gd name="T34" fmla="*/ 298 w 312"/>
                  <a:gd name="T35" fmla="*/ 434 h 594"/>
                  <a:gd name="T36" fmla="*/ 288 w 312"/>
                  <a:gd name="T37" fmla="*/ 406 h 594"/>
                  <a:gd name="T38" fmla="*/ 237 w 312"/>
                  <a:gd name="T39" fmla="*/ 390 h 594"/>
                  <a:gd name="T40" fmla="*/ 220 w 312"/>
                  <a:gd name="T41" fmla="*/ 36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2" h="594">
                    <a:moveTo>
                      <a:pt x="220" y="366"/>
                    </a:moveTo>
                    <a:lnTo>
                      <a:pt x="220" y="366"/>
                    </a:lnTo>
                    <a:cubicBezTo>
                      <a:pt x="220" y="339"/>
                      <a:pt x="220" y="339"/>
                      <a:pt x="220" y="339"/>
                    </a:cubicBezTo>
                    <a:cubicBezTo>
                      <a:pt x="284" y="312"/>
                      <a:pt x="311" y="247"/>
                      <a:pt x="311" y="176"/>
                    </a:cubicBezTo>
                    <a:cubicBezTo>
                      <a:pt x="311" y="78"/>
                      <a:pt x="250" y="0"/>
                      <a:pt x="155" y="0"/>
                    </a:cubicBezTo>
                    <a:cubicBezTo>
                      <a:pt x="61" y="0"/>
                      <a:pt x="0" y="78"/>
                      <a:pt x="0" y="176"/>
                    </a:cubicBezTo>
                    <a:cubicBezTo>
                      <a:pt x="0" y="247"/>
                      <a:pt x="30" y="312"/>
                      <a:pt x="91" y="339"/>
                    </a:cubicBezTo>
                    <a:cubicBezTo>
                      <a:pt x="91" y="369"/>
                      <a:pt x="91" y="369"/>
                      <a:pt x="91" y="369"/>
                    </a:cubicBezTo>
                    <a:cubicBezTo>
                      <a:pt x="91" y="379"/>
                      <a:pt x="84" y="386"/>
                      <a:pt x="74" y="390"/>
                    </a:cubicBezTo>
                    <a:cubicBezTo>
                      <a:pt x="13" y="410"/>
                      <a:pt x="13" y="410"/>
                      <a:pt x="13" y="410"/>
                    </a:cubicBezTo>
                    <a:cubicBezTo>
                      <a:pt x="71" y="501"/>
                      <a:pt x="71" y="501"/>
                      <a:pt x="71" y="501"/>
                    </a:cubicBezTo>
                    <a:cubicBezTo>
                      <a:pt x="71" y="501"/>
                      <a:pt x="77" y="501"/>
                      <a:pt x="91" y="505"/>
                    </a:cubicBezTo>
                    <a:cubicBezTo>
                      <a:pt x="91" y="525"/>
                      <a:pt x="91" y="525"/>
                      <a:pt x="91" y="525"/>
                    </a:cubicBezTo>
                    <a:cubicBezTo>
                      <a:pt x="91" y="562"/>
                      <a:pt x="118" y="593"/>
                      <a:pt x="155" y="593"/>
                    </a:cubicBezTo>
                    <a:cubicBezTo>
                      <a:pt x="193" y="593"/>
                      <a:pt x="220" y="562"/>
                      <a:pt x="220" y="525"/>
                    </a:cubicBezTo>
                    <a:cubicBezTo>
                      <a:pt x="220" y="501"/>
                      <a:pt x="220" y="501"/>
                      <a:pt x="220" y="501"/>
                    </a:cubicBezTo>
                    <a:cubicBezTo>
                      <a:pt x="227" y="501"/>
                      <a:pt x="230" y="501"/>
                      <a:pt x="233" y="501"/>
                    </a:cubicBezTo>
                    <a:cubicBezTo>
                      <a:pt x="288" y="491"/>
                      <a:pt x="298" y="434"/>
                      <a:pt x="298" y="434"/>
                    </a:cubicBezTo>
                    <a:cubicBezTo>
                      <a:pt x="288" y="406"/>
                      <a:pt x="288" y="406"/>
                      <a:pt x="288" y="406"/>
                    </a:cubicBezTo>
                    <a:cubicBezTo>
                      <a:pt x="237" y="390"/>
                      <a:pt x="237" y="390"/>
                      <a:pt x="237" y="390"/>
                    </a:cubicBezTo>
                    <a:cubicBezTo>
                      <a:pt x="227" y="386"/>
                      <a:pt x="220" y="376"/>
                      <a:pt x="220" y="366"/>
                    </a:cubicBezTo>
                  </a:path>
                </a:pathLst>
              </a:custGeom>
              <a:solidFill>
                <a:srgbClr val="FFD3B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07252114-06AB-D34C-B277-252EBFEDE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8908" y="17460896"/>
                <a:ext cx="1698625" cy="1053890"/>
              </a:xfrm>
              <a:custGeom>
                <a:avLst/>
                <a:gdLst>
                  <a:gd name="T0" fmla="*/ 603 w 604"/>
                  <a:gd name="T1" fmla="*/ 197 h 374"/>
                  <a:gd name="T2" fmla="*/ 603 w 604"/>
                  <a:gd name="T3" fmla="*/ 197 h 374"/>
                  <a:gd name="T4" fmla="*/ 603 w 604"/>
                  <a:gd name="T5" fmla="*/ 187 h 374"/>
                  <a:gd name="T6" fmla="*/ 431 w 604"/>
                  <a:gd name="T7" fmla="*/ 0 h 374"/>
                  <a:gd name="T8" fmla="*/ 427 w 604"/>
                  <a:gd name="T9" fmla="*/ 0 h 374"/>
                  <a:gd name="T10" fmla="*/ 298 w 604"/>
                  <a:gd name="T11" fmla="*/ 65 h 374"/>
                  <a:gd name="T12" fmla="*/ 166 w 604"/>
                  <a:gd name="T13" fmla="*/ 0 h 374"/>
                  <a:gd name="T14" fmla="*/ 0 w 604"/>
                  <a:gd name="T15" fmla="*/ 184 h 374"/>
                  <a:gd name="T16" fmla="*/ 0 w 604"/>
                  <a:gd name="T17" fmla="*/ 194 h 374"/>
                  <a:gd name="T18" fmla="*/ 0 w 604"/>
                  <a:gd name="T19" fmla="*/ 305 h 374"/>
                  <a:gd name="T20" fmla="*/ 0 w 604"/>
                  <a:gd name="T21" fmla="*/ 329 h 374"/>
                  <a:gd name="T22" fmla="*/ 54 w 604"/>
                  <a:gd name="T23" fmla="*/ 373 h 374"/>
                  <a:gd name="T24" fmla="*/ 92 w 604"/>
                  <a:gd name="T25" fmla="*/ 373 h 374"/>
                  <a:gd name="T26" fmla="*/ 102 w 604"/>
                  <a:gd name="T27" fmla="*/ 373 h 374"/>
                  <a:gd name="T28" fmla="*/ 102 w 604"/>
                  <a:gd name="T29" fmla="*/ 224 h 374"/>
                  <a:gd name="T30" fmla="*/ 115 w 604"/>
                  <a:gd name="T31" fmla="*/ 214 h 374"/>
                  <a:gd name="T32" fmla="*/ 126 w 604"/>
                  <a:gd name="T33" fmla="*/ 224 h 374"/>
                  <a:gd name="T34" fmla="*/ 126 w 604"/>
                  <a:gd name="T35" fmla="*/ 373 h 374"/>
                  <a:gd name="T36" fmla="*/ 136 w 604"/>
                  <a:gd name="T37" fmla="*/ 373 h 374"/>
                  <a:gd name="T38" fmla="*/ 302 w 604"/>
                  <a:gd name="T39" fmla="*/ 373 h 374"/>
                  <a:gd name="T40" fmla="*/ 302 w 604"/>
                  <a:gd name="T41" fmla="*/ 373 h 374"/>
                  <a:gd name="T42" fmla="*/ 475 w 604"/>
                  <a:gd name="T43" fmla="*/ 373 h 374"/>
                  <a:gd name="T44" fmla="*/ 485 w 604"/>
                  <a:gd name="T45" fmla="*/ 373 h 374"/>
                  <a:gd name="T46" fmla="*/ 485 w 604"/>
                  <a:gd name="T47" fmla="*/ 224 h 374"/>
                  <a:gd name="T48" fmla="*/ 498 w 604"/>
                  <a:gd name="T49" fmla="*/ 214 h 374"/>
                  <a:gd name="T50" fmla="*/ 512 w 604"/>
                  <a:gd name="T51" fmla="*/ 224 h 374"/>
                  <a:gd name="T52" fmla="*/ 512 w 604"/>
                  <a:gd name="T53" fmla="*/ 373 h 374"/>
                  <a:gd name="T54" fmla="*/ 522 w 604"/>
                  <a:gd name="T55" fmla="*/ 373 h 374"/>
                  <a:gd name="T56" fmla="*/ 566 w 604"/>
                  <a:gd name="T57" fmla="*/ 373 h 374"/>
                  <a:gd name="T58" fmla="*/ 603 w 604"/>
                  <a:gd name="T59" fmla="*/ 322 h 374"/>
                  <a:gd name="T60" fmla="*/ 603 w 604"/>
                  <a:gd name="T61" fmla="*/ 295 h 374"/>
                  <a:gd name="T62" fmla="*/ 603 w 604"/>
                  <a:gd name="T63" fmla="*/ 197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4" h="374">
                    <a:moveTo>
                      <a:pt x="603" y="197"/>
                    </a:moveTo>
                    <a:lnTo>
                      <a:pt x="603" y="197"/>
                    </a:lnTo>
                    <a:cubicBezTo>
                      <a:pt x="603" y="187"/>
                      <a:pt x="603" y="187"/>
                      <a:pt x="603" y="187"/>
                    </a:cubicBezTo>
                    <a:cubicBezTo>
                      <a:pt x="603" y="82"/>
                      <a:pt x="525" y="41"/>
                      <a:pt x="431" y="0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403" y="41"/>
                      <a:pt x="356" y="65"/>
                      <a:pt x="298" y="65"/>
                    </a:cubicBezTo>
                    <a:cubicBezTo>
                      <a:pt x="241" y="65"/>
                      <a:pt x="190" y="41"/>
                      <a:pt x="166" y="0"/>
                    </a:cubicBezTo>
                    <a:cubicBezTo>
                      <a:pt x="71" y="28"/>
                      <a:pt x="0" y="92"/>
                      <a:pt x="0" y="184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53"/>
                      <a:pt x="24" y="373"/>
                      <a:pt x="54" y="373"/>
                    </a:cubicBezTo>
                    <a:cubicBezTo>
                      <a:pt x="92" y="373"/>
                      <a:pt x="92" y="373"/>
                      <a:pt x="92" y="373"/>
                    </a:cubicBezTo>
                    <a:cubicBezTo>
                      <a:pt x="99" y="373"/>
                      <a:pt x="99" y="373"/>
                      <a:pt x="102" y="373"/>
                    </a:cubicBezTo>
                    <a:cubicBezTo>
                      <a:pt x="102" y="224"/>
                      <a:pt x="102" y="224"/>
                      <a:pt x="102" y="224"/>
                    </a:cubicBezTo>
                    <a:cubicBezTo>
                      <a:pt x="102" y="217"/>
                      <a:pt x="109" y="214"/>
                      <a:pt x="115" y="214"/>
                    </a:cubicBezTo>
                    <a:cubicBezTo>
                      <a:pt x="122" y="214"/>
                      <a:pt x="126" y="217"/>
                      <a:pt x="126" y="224"/>
                    </a:cubicBezTo>
                    <a:cubicBezTo>
                      <a:pt x="126" y="373"/>
                      <a:pt x="126" y="373"/>
                      <a:pt x="126" y="373"/>
                    </a:cubicBezTo>
                    <a:cubicBezTo>
                      <a:pt x="129" y="373"/>
                      <a:pt x="132" y="373"/>
                      <a:pt x="136" y="373"/>
                    </a:cubicBezTo>
                    <a:cubicBezTo>
                      <a:pt x="302" y="373"/>
                      <a:pt x="302" y="373"/>
                      <a:pt x="302" y="373"/>
                    </a:cubicBezTo>
                    <a:lnTo>
                      <a:pt x="302" y="373"/>
                    </a:lnTo>
                    <a:cubicBezTo>
                      <a:pt x="475" y="373"/>
                      <a:pt x="475" y="373"/>
                      <a:pt x="475" y="373"/>
                    </a:cubicBezTo>
                    <a:cubicBezTo>
                      <a:pt x="481" y="373"/>
                      <a:pt x="485" y="373"/>
                      <a:pt x="485" y="373"/>
                    </a:cubicBezTo>
                    <a:cubicBezTo>
                      <a:pt x="485" y="224"/>
                      <a:pt x="485" y="224"/>
                      <a:pt x="485" y="224"/>
                    </a:cubicBezTo>
                    <a:cubicBezTo>
                      <a:pt x="485" y="217"/>
                      <a:pt x="492" y="214"/>
                      <a:pt x="498" y="214"/>
                    </a:cubicBezTo>
                    <a:cubicBezTo>
                      <a:pt x="505" y="214"/>
                      <a:pt x="512" y="217"/>
                      <a:pt x="512" y="224"/>
                    </a:cubicBezTo>
                    <a:cubicBezTo>
                      <a:pt x="512" y="373"/>
                      <a:pt x="512" y="373"/>
                      <a:pt x="512" y="373"/>
                    </a:cubicBezTo>
                    <a:cubicBezTo>
                      <a:pt x="512" y="373"/>
                      <a:pt x="515" y="373"/>
                      <a:pt x="522" y="373"/>
                    </a:cubicBezTo>
                    <a:cubicBezTo>
                      <a:pt x="566" y="373"/>
                      <a:pt x="566" y="373"/>
                      <a:pt x="566" y="373"/>
                    </a:cubicBezTo>
                    <a:cubicBezTo>
                      <a:pt x="597" y="373"/>
                      <a:pt x="603" y="346"/>
                      <a:pt x="603" y="322"/>
                    </a:cubicBezTo>
                    <a:cubicBezTo>
                      <a:pt x="603" y="295"/>
                      <a:pt x="603" y="295"/>
                      <a:pt x="603" y="295"/>
                    </a:cubicBezTo>
                    <a:lnTo>
                      <a:pt x="603" y="197"/>
                    </a:lnTo>
                  </a:path>
                </a:pathLst>
              </a:custGeom>
              <a:solidFill>
                <a:srgbClr val="61E2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8C9D9CE5-6F79-5C49-A47E-86B991565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276" y="16159023"/>
                <a:ext cx="991900" cy="644735"/>
              </a:xfrm>
              <a:custGeom>
                <a:avLst/>
                <a:gdLst>
                  <a:gd name="T0" fmla="*/ 339 w 354"/>
                  <a:gd name="T1" fmla="*/ 227 h 231"/>
                  <a:gd name="T2" fmla="*/ 339 w 354"/>
                  <a:gd name="T3" fmla="*/ 227 h 231"/>
                  <a:gd name="T4" fmla="*/ 309 w 354"/>
                  <a:gd name="T5" fmla="*/ 118 h 231"/>
                  <a:gd name="T6" fmla="*/ 177 w 354"/>
                  <a:gd name="T7" fmla="*/ 84 h 231"/>
                  <a:gd name="T8" fmla="*/ 48 w 354"/>
                  <a:gd name="T9" fmla="*/ 145 h 231"/>
                  <a:gd name="T10" fmla="*/ 28 w 354"/>
                  <a:gd name="T11" fmla="*/ 230 h 231"/>
                  <a:gd name="T12" fmla="*/ 78 w 354"/>
                  <a:gd name="T13" fmla="*/ 44 h 231"/>
                  <a:gd name="T14" fmla="*/ 312 w 354"/>
                  <a:gd name="T15" fmla="*/ 67 h 231"/>
                  <a:gd name="T16" fmla="*/ 339 w 354"/>
                  <a:gd name="T17" fmla="*/ 227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4" h="231">
                    <a:moveTo>
                      <a:pt x="339" y="227"/>
                    </a:moveTo>
                    <a:lnTo>
                      <a:pt x="339" y="227"/>
                    </a:lnTo>
                    <a:cubicBezTo>
                      <a:pt x="339" y="227"/>
                      <a:pt x="339" y="176"/>
                      <a:pt x="309" y="118"/>
                    </a:cubicBezTo>
                    <a:cubicBezTo>
                      <a:pt x="292" y="95"/>
                      <a:pt x="221" y="84"/>
                      <a:pt x="177" y="84"/>
                    </a:cubicBezTo>
                    <a:cubicBezTo>
                      <a:pt x="136" y="84"/>
                      <a:pt x="68" y="98"/>
                      <a:pt x="48" y="145"/>
                    </a:cubicBezTo>
                    <a:cubicBezTo>
                      <a:pt x="28" y="193"/>
                      <a:pt x="31" y="217"/>
                      <a:pt x="28" y="230"/>
                    </a:cubicBezTo>
                    <a:cubicBezTo>
                      <a:pt x="21" y="200"/>
                      <a:pt x="0" y="91"/>
                      <a:pt x="78" y="44"/>
                    </a:cubicBezTo>
                    <a:cubicBezTo>
                      <a:pt x="150" y="0"/>
                      <a:pt x="261" y="6"/>
                      <a:pt x="312" y="67"/>
                    </a:cubicBezTo>
                    <a:cubicBezTo>
                      <a:pt x="353" y="111"/>
                      <a:pt x="339" y="227"/>
                      <a:pt x="339" y="227"/>
                    </a:cubicBezTo>
                  </a:path>
                </a:pathLst>
              </a:custGeom>
              <a:solidFill>
                <a:srgbClr val="A5826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283A793-6DF2-BC4A-BBD4-AAAF84552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848" y="16865756"/>
                <a:ext cx="570343" cy="446355"/>
              </a:xfrm>
              <a:custGeom>
                <a:avLst/>
                <a:gdLst>
                  <a:gd name="T0" fmla="*/ 203 w 204"/>
                  <a:gd name="T1" fmla="*/ 122 h 157"/>
                  <a:gd name="T2" fmla="*/ 203 w 204"/>
                  <a:gd name="T3" fmla="*/ 122 h 157"/>
                  <a:gd name="T4" fmla="*/ 101 w 204"/>
                  <a:gd name="T5" fmla="*/ 156 h 157"/>
                  <a:gd name="T6" fmla="*/ 0 w 204"/>
                  <a:gd name="T7" fmla="*/ 122 h 157"/>
                  <a:gd name="T8" fmla="*/ 0 w 204"/>
                  <a:gd name="T9" fmla="*/ 11 h 157"/>
                  <a:gd name="T10" fmla="*/ 101 w 204"/>
                  <a:gd name="T11" fmla="*/ 0 h 157"/>
                  <a:gd name="T12" fmla="*/ 203 w 204"/>
                  <a:gd name="T13" fmla="*/ 11 h 157"/>
                  <a:gd name="T14" fmla="*/ 203 w 204"/>
                  <a:gd name="T15" fmla="*/ 12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4" h="157">
                    <a:moveTo>
                      <a:pt x="203" y="122"/>
                    </a:moveTo>
                    <a:lnTo>
                      <a:pt x="203" y="122"/>
                    </a:lnTo>
                    <a:cubicBezTo>
                      <a:pt x="203" y="122"/>
                      <a:pt x="166" y="156"/>
                      <a:pt x="101" y="156"/>
                    </a:cubicBezTo>
                    <a:cubicBezTo>
                      <a:pt x="40" y="156"/>
                      <a:pt x="0" y="122"/>
                      <a:pt x="0" y="12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51" y="0"/>
                      <a:pt x="101" y="0"/>
                    </a:cubicBezTo>
                    <a:cubicBezTo>
                      <a:pt x="156" y="0"/>
                      <a:pt x="203" y="11"/>
                      <a:pt x="203" y="11"/>
                    </a:cubicBezTo>
                    <a:lnTo>
                      <a:pt x="203" y="122"/>
                    </a:lnTo>
                  </a:path>
                </a:pathLst>
              </a:custGeom>
              <a:solidFill>
                <a:srgbClr val="61E2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EB995DAD-40F9-8440-97A6-710128271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453" y="16890554"/>
                <a:ext cx="37192" cy="347165"/>
              </a:xfrm>
              <a:custGeom>
                <a:avLst/>
                <a:gdLst>
                  <a:gd name="T0" fmla="*/ 11 w 15"/>
                  <a:gd name="T1" fmla="*/ 122 h 123"/>
                  <a:gd name="T2" fmla="*/ 11 w 15"/>
                  <a:gd name="T3" fmla="*/ 122 h 123"/>
                  <a:gd name="T4" fmla="*/ 7 w 15"/>
                  <a:gd name="T5" fmla="*/ 122 h 123"/>
                  <a:gd name="T6" fmla="*/ 0 w 15"/>
                  <a:gd name="T7" fmla="*/ 119 h 123"/>
                  <a:gd name="T8" fmla="*/ 0 w 15"/>
                  <a:gd name="T9" fmla="*/ 4 h 123"/>
                  <a:gd name="T10" fmla="*/ 7 w 15"/>
                  <a:gd name="T11" fmla="*/ 0 h 123"/>
                  <a:gd name="T12" fmla="*/ 11 w 15"/>
                  <a:gd name="T13" fmla="*/ 0 h 123"/>
                  <a:gd name="T14" fmla="*/ 14 w 15"/>
                  <a:gd name="T15" fmla="*/ 4 h 123"/>
                  <a:gd name="T16" fmla="*/ 14 w 15"/>
                  <a:gd name="T17" fmla="*/ 119 h 123"/>
                  <a:gd name="T18" fmla="*/ 11 w 15"/>
                  <a:gd name="T19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23">
                    <a:moveTo>
                      <a:pt x="11" y="122"/>
                    </a:moveTo>
                    <a:lnTo>
                      <a:pt x="11" y="122"/>
                    </a:lnTo>
                    <a:cubicBezTo>
                      <a:pt x="7" y="122"/>
                      <a:pt x="7" y="122"/>
                      <a:pt x="7" y="122"/>
                    </a:cubicBezTo>
                    <a:cubicBezTo>
                      <a:pt x="4" y="122"/>
                      <a:pt x="0" y="119"/>
                      <a:pt x="0" y="11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4" y="0"/>
                      <a:pt x="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4" y="0"/>
                      <a:pt x="14" y="4"/>
                    </a:cubicBezTo>
                    <a:cubicBezTo>
                      <a:pt x="14" y="119"/>
                      <a:pt x="14" y="119"/>
                      <a:pt x="14" y="119"/>
                    </a:cubicBezTo>
                    <a:lnTo>
                      <a:pt x="11" y="122"/>
                    </a:lnTo>
                  </a:path>
                </a:pathLst>
              </a:custGeom>
              <a:solidFill>
                <a:srgbClr val="41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4126BB7-1883-9A4A-82EF-69D53CB66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4796" y="16878151"/>
                <a:ext cx="24798" cy="347165"/>
              </a:xfrm>
              <a:custGeom>
                <a:avLst/>
                <a:gdLst>
                  <a:gd name="T0" fmla="*/ 6 w 11"/>
                  <a:gd name="T1" fmla="*/ 122 h 123"/>
                  <a:gd name="T2" fmla="*/ 6 w 11"/>
                  <a:gd name="T3" fmla="*/ 122 h 123"/>
                  <a:gd name="T4" fmla="*/ 3 w 11"/>
                  <a:gd name="T5" fmla="*/ 122 h 123"/>
                  <a:gd name="T6" fmla="*/ 0 w 11"/>
                  <a:gd name="T7" fmla="*/ 118 h 123"/>
                  <a:gd name="T8" fmla="*/ 0 w 11"/>
                  <a:gd name="T9" fmla="*/ 3 h 123"/>
                  <a:gd name="T10" fmla="*/ 3 w 11"/>
                  <a:gd name="T11" fmla="*/ 0 h 123"/>
                  <a:gd name="T12" fmla="*/ 6 w 11"/>
                  <a:gd name="T13" fmla="*/ 0 h 123"/>
                  <a:gd name="T14" fmla="*/ 10 w 11"/>
                  <a:gd name="T15" fmla="*/ 3 h 123"/>
                  <a:gd name="T16" fmla="*/ 10 w 11"/>
                  <a:gd name="T17" fmla="*/ 118 h 123"/>
                  <a:gd name="T18" fmla="*/ 6 w 11"/>
                  <a:gd name="T19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23">
                    <a:moveTo>
                      <a:pt x="6" y="122"/>
                    </a:moveTo>
                    <a:lnTo>
                      <a:pt x="6" y="122"/>
                    </a:ln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22"/>
                      <a:pt x="0" y="122"/>
                      <a:pt x="0" y="11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0"/>
                      <a:pt x="3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0" y="3"/>
                    </a:lnTo>
                    <a:cubicBezTo>
                      <a:pt x="10" y="118"/>
                      <a:pt x="10" y="118"/>
                      <a:pt x="10" y="118"/>
                    </a:cubicBezTo>
                    <a:cubicBezTo>
                      <a:pt x="10" y="122"/>
                      <a:pt x="6" y="122"/>
                      <a:pt x="6" y="122"/>
                    </a:cubicBezTo>
                  </a:path>
                </a:pathLst>
              </a:custGeom>
              <a:solidFill>
                <a:srgbClr val="41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EC63F68-9DD4-1F4C-89CD-6189FDDD4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7253" y="16642579"/>
                <a:ext cx="247975" cy="111585"/>
              </a:xfrm>
              <a:custGeom>
                <a:avLst/>
                <a:gdLst>
                  <a:gd name="T0" fmla="*/ 3 w 89"/>
                  <a:gd name="T1" fmla="*/ 37 h 38"/>
                  <a:gd name="T2" fmla="*/ 3 w 89"/>
                  <a:gd name="T3" fmla="*/ 37 h 38"/>
                  <a:gd name="T4" fmla="*/ 0 w 89"/>
                  <a:gd name="T5" fmla="*/ 37 h 38"/>
                  <a:gd name="T6" fmla="*/ 3 w 89"/>
                  <a:gd name="T7" fmla="*/ 31 h 38"/>
                  <a:gd name="T8" fmla="*/ 85 w 89"/>
                  <a:gd name="T9" fmla="*/ 31 h 38"/>
                  <a:gd name="T10" fmla="*/ 85 w 89"/>
                  <a:gd name="T11" fmla="*/ 37 h 38"/>
                  <a:gd name="T12" fmla="*/ 81 w 89"/>
                  <a:gd name="T13" fmla="*/ 37 h 38"/>
                  <a:gd name="T14" fmla="*/ 7 w 89"/>
                  <a:gd name="T15" fmla="*/ 37 h 38"/>
                  <a:gd name="T16" fmla="*/ 3 w 89"/>
                  <a:gd name="T1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38">
                    <a:moveTo>
                      <a:pt x="3" y="37"/>
                    </a:moveTo>
                    <a:lnTo>
                      <a:pt x="3" y="37"/>
                    </a:lnTo>
                    <a:cubicBezTo>
                      <a:pt x="3" y="37"/>
                      <a:pt x="3" y="37"/>
                      <a:pt x="0" y="37"/>
                    </a:cubicBezTo>
                    <a:cubicBezTo>
                      <a:pt x="0" y="34"/>
                      <a:pt x="0" y="31"/>
                      <a:pt x="3" y="31"/>
                    </a:cubicBezTo>
                    <a:cubicBezTo>
                      <a:pt x="3" y="31"/>
                      <a:pt x="44" y="0"/>
                      <a:pt x="85" y="31"/>
                    </a:cubicBezTo>
                    <a:cubicBezTo>
                      <a:pt x="88" y="31"/>
                      <a:pt x="88" y="34"/>
                      <a:pt x="85" y="37"/>
                    </a:cubicBezTo>
                    <a:lnTo>
                      <a:pt x="81" y="37"/>
                    </a:lnTo>
                    <a:cubicBezTo>
                      <a:pt x="44" y="10"/>
                      <a:pt x="7" y="37"/>
                      <a:pt x="7" y="37"/>
                    </a:cubicBezTo>
                    <a:cubicBezTo>
                      <a:pt x="7" y="37"/>
                      <a:pt x="7" y="37"/>
                      <a:pt x="3" y="37"/>
                    </a:cubicBezTo>
                  </a:path>
                </a:pathLst>
              </a:custGeom>
              <a:solidFill>
                <a:srgbClr val="A5826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93D2760-7063-204F-B476-E92CFC2B8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646" y="16692174"/>
                <a:ext cx="99190" cy="99190"/>
              </a:xfrm>
              <a:custGeom>
                <a:avLst/>
                <a:gdLst>
                  <a:gd name="T0" fmla="*/ 34 w 35"/>
                  <a:gd name="T1" fmla="*/ 17 h 35"/>
                  <a:gd name="T2" fmla="*/ 34 w 35"/>
                  <a:gd name="T3" fmla="*/ 17 h 35"/>
                  <a:gd name="T4" fmla="*/ 17 w 35"/>
                  <a:gd name="T5" fmla="*/ 34 h 35"/>
                  <a:gd name="T6" fmla="*/ 0 w 35"/>
                  <a:gd name="T7" fmla="*/ 17 h 35"/>
                  <a:gd name="T8" fmla="*/ 17 w 35"/>
                  <a:gd name="T9" fmla="*/ 0 h 35"/>
                  <a:gd name="T10" fmla="*/ 34 w 35"/>
                  <a:gd name="T11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5">
                    <a:moveTo>
                      <a:pt x="34" y="17"/>
                    </a:moveTo>
                    <a:lnTo>
                      <a:pt x="34" y="17"/>
                    </a:lnTo>
                    <a:cubicBezTo>
                      <a:pt x="34" y="28"/>
                      <a:pt x="27" y="34"/>
                      <a:pt x="17" y="34"/>
                    </a:cubicBezTo>
                    <a:cubicBezTo>
                      <a:pt x="7" y="34"/>
                      <a:pt x="0" y="28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</a:path>
                </a:pathLst>
              </a:custGeom>
              <a:solidFill>
                <a:srgbClr val="A5826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A7AF91C5-78F4-6244-A272-2725DB184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1213" y="16642579"/>
                <a:ext cx="247975" cy="111585"/>
              </a:xfrm>
              <a:custGeom>
                <a:avLst/>
                <a:gdLst>
                  <a:gd name="T0" fmla="*/ 3 w 89"/>
                  <a:gd name="T1" fmla="*/ 37 h 38"/>
                  <a:gd name="T2" fmla="*/ 3 w 89"/>
                  <a:gd name="T3" fmla="*/ 37 h 38"/>
                  <a:gd name="T4" fmla="*/ 0 w 89"/>
                  <a:gd name="T5" fmla="*/ 37 h 38"/>
                  <a:gd name="T6" fmla="*/ 3 w 89"/>
                  <a:gd name="T7" fmla="*/ 31 h 38"/>
                  <a:gd name="T8" fmla="*/ 84 w 89"/>
                  <a:gd name="T9" fmla="*/ 31 h 38"/>
                  <a:gd name="T10" fmla="*/ 84 w 89"/>
                  <a:gd name="T11" fmla="*/ 37 h 38"/>
                  <a:gd name="T12" fmla="*/ 81 w 89"/>
                  <a:gd name="T13" fmla="*/ 37 h 38"/>
                  <a:gd name="T14" fmla="*/ 6 w 89"/>
                  <a:gd name="T15" fmla="*/ 37 h 38"/>
                  <a:gd name="T16" fmla="*/ 3 w 89"/>
                  <a:gd name="T1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38">
                    <a:moveTo>
                      <a:pt x="3" y="37"/>
                    </a:moveTo>
                    <a:lnTo>
                      <a:pt x="3" y="37"/>
                    </a:lnTo>
                    <a:cubicBezTo>
                      <a:pt x="3" y="37"/>
                      <a:pt x="3" y="37"/>
                      <a:pt x="0" y="37"/>
                    </a:cubicBezTo>
                    <a:cubicBezTo>
                      <a:pt x="0" y="34"/>
                      <a:pt x="0" y="31"/>
                      <a:pt x="3" y="31"/>
                    </a:cubicBezTo>
                    <a:cubicBezTo>
                      <a:pt x="3" y="31"/>
                      <a:pt x="44" y="0"/>
                      <a:pt x="84" y="31"/>
                    </a:cubicBezTo>
                    <a:cubicBezTo>
                      <a:pt x="88" y="31"/>
                      <a:pt x="88" y="34"/>
                      <a:pt x="84" y="37"/>
                    </a:cubicBezTo>
                    <a:lnTo>
                      <a:pt x="81" y="37"/>
                    </a:lnTo>
                    <a:cubicBezTo>
                      <a:pt x="44" y="10"/>
                      <a:pt x="6" y="37"/>
                      <a:pt x="6" y="37"/>
                    </a:cubicBezTo>
                    <a:cubicBezTo>
                      <a:pt x="6" y="37"/>
                      <a:pt x="6" y="37"/>
                      <a:pt x="3" y="37"/>
                    </a:cubicBezTo>
                  </a:path>
                </a:pathLst>
              </a:custGeom>
              <a:solidFill>
                <a:srgbClr val="A5826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73A2B3BD-0CA4-FE46-BCD4-A41D80C7B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5606" y="16692174"/>
                <a:ext cx="99190" cy="99190"/>
              </a:xfrm>
              <a:custGeom>
                <a:avLst/>
                <a:gdLst>
                  <a:gd name="T0" fmla="*/ 34 w 35"/>
                  <a:gd name="T1" fmla="*/ 17 h 35"/>
                  <a:gd name="T2" fmla="*/ 34 w 35"/>
                  <a:gd name="T3" fmla="*/ 17 h 35"/>
                  <a:gd name="T4" fmla="*/ 17 w 35"/>
                  <a:gd name="T5" fmla="*/ 34 h 35"/>
                  <a:gd name="T6" fmla="*/ 0 w 35"/>
                  <a:gd name="T7" fmla="*/ 17 h 35"/>
                  <a:gd name="T8" fmla="*/ 17 w 35"/>
                  <a:gd name="T9" fmla="*/ 0 h 35"/>
                  <a:gd name="T10" fmla="*/ 34 w 35"/>
                  <a:gd name="T11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5">
                    <a:moveTo>
                      <a:pt x="34" y="17"/>
                    </a:moveTo>
                    <a:lnTo>
                      <a:pt x="34" y="17"/>
                    </a:lnTo>
                    <a:cubicBezTo>
                      <a:pt x="34" y="28"/>
                      <a:pt x="27" y="34"/>
                      <a:pt x="17" y="34"/>
                    </a:cubicBezTo>
                    <a:cubicBezTo>
                      <a:pt x="7" y="34"/>
                      <a:pt x="0" y="28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</a:path>
                </a:pathLst>
              </a:custGeom>
              <a:solidFill>
                <a:srgbClr val="A5826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46250D4-0C58-BC4E-8753-6B08C0397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063" y="17002138"/>
                <a:ext cx="161188" cy="223178"/>
              </a:xfrm>
              <a:custGeom>
                <a:avLst/>
                <a:gdLst>
                  <a:gd name="T0" fmla="*/ 54 w 59"/>
                  <a:gd name="T1" fmla="*/ 78 h 79"/>
                  <a:gd name="T2" fmla="*/ 54 w 59"/>
                  <a:gd name="T3" fmla="*/ 78 h 79"/>
                  <a:gd name="T4" fmla="*/ 51 w 59"/>
                  <a:gd name="T5" fmla="*/ 74 h 79"/>
                  <a:gd name="T6" fmla="*/ 0 w 59"/>
                  <a:gd name="T7" fmla="*/ 7 h 79"/>
                  <a:gd name="T8" fmla="*/ 0 w 59"/>
                  <a:gd name="T9" fmla="*/ 0 h 79"/>
                  <a:gd name="T10" fmla="*/ 7 w 59"/>
                  <a:gd name="T11" fmla="*/ 3 h 79"/>
                  <a:gd name="T12" fmla="*/ 58 w 59"/>
                  <a:gd name="T13" fmla="*/ 71 h 79"/>
                  <a:gd name="T14" fmla="*/ 58 w 59"/>
                  <a:gd name="T15" fmla="*/ 78 h 79"/>
                  <a:gd name="T16" fmla="*/ 54 w 59"/>
                  <a:gd name="T17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79">
                    <a:moveTo>
                      <a:pt x="54" y="78"/>
                    </a:moveTo>
                    <a:lnTo>
                      <a:pt x="54" y="78"/>
                    </a:lnTo>
                    <a:cubicBezTo>
                      <a:pt x="51" y="78"/>
                      <a:pt x="51" y="78"/>
                      <a:pt x="51" y="7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3"/>
                      <a:pt x="0" y="0"/>
                    </a:cubicBezTo>
                    <a:cubicBezTo>
                      <a:pt x="3" y="0"/>
                      <a:pt x="7" y="0"/>
                      <a:pt x="7" y="3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1"/>
                      <a:pt x="58" y="74"/>
                      <a:pt x="58" y="78"/>
                    </a:cubicBezTo>
                    <a:cubicBezTo>
                      <a:pt x="54" y="78"/>
                      <a:pt x="54" y="78"/>
                      <a:pt x="54" y="78"/>
                    </a:cubicBezTo>
                  </a:path>
                </a:pathLst>
              </a:custGeom>
              <a:solidFill>
                <a:srgbClr val="41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80A8239-1CF8-2643-BED3-2ED46CEA3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266" y="16816161"/>
                <a:ext cx="198380" cy="123988"/>
              </a:xfrm>
              <a:custGeom>
                <a:avLst/>
                <a:gdLst>
                  <a:gd name="T0" fmla="*/ 64 w 72"/>
                  <a:gd name="T1" fmla="*/ 41 h 42"/>
                  <a:gd name="T2" fmla="*/ 64 w 72"/>
                  <a:gd name="T3" fmla="*/ 41 h 42"/>
                  <a:gd name="T4" fmla="*/ 64 w 72"/>
                  <a:gd name="T5" fmla="*/ 41 h 42"/>
                  <a:gd name="T6" fmla="*/ 3 w 72"/>
                  <a:gd name="T7" fmla="*/ 10 h 42"/>
                  <a:gd name="T8" fmla="*/ 3 w 72"/>
                  <a:gd name="T9" fmla="*/ 3 h 42"/>
                  <a:gd name="T10" fmla="*/ 7 w 72"/>
                  <a:gd name="T11" fmla="*/ 3 h 42"/>
                  <a:gd name="T12" fmla="*/ 68 w 72"/>
                  <a:gd name="T13" fmla="*/ 31 h 42"/>
                  <a:gd name="T14" fmla="*/ 68 w 72"/>
                  <a:gd name="T15" fmla="*/ 37 h 42"/>
                  <a:gd name="T16" fmla="*/ 64 w 72"/>
                  <a:gd name="T17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2">
                    <a:moveTo>
                      <a:pt x="64" y="41"/>
                    </a:moveTo>
                    <a:lnTo>
                      <a:pt x="64" y="41"/>
                    </a:lnTo>
                    <a:lnTo>
                      <a:pt x="64" y="41"/>
                    </a:ln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0" y="7"/>
                      <a:pt x="3" y="3"/>
                    </a:cubicBezTo>
                    <a:cubicBezTo>
                      <a:pt x="3" y="0"/>
                      <a:pt x="7" y="0"/>
                      <a:pt x="7" y="3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4"/>
                      <a:pt x="71" y="34"/>
                      <a:pt x="68" y="37"/>
                    </a:cubicBezTo>
                    <a:cubicBezTo>
                      <a:pt x="68" y="41"/>
                      <a:pt x="68" y="41"/>
                      <a:pt x="64" y="41"/>
                    </a:cubicBezTo>
                  </a:path>
                </a:pathLst>
              </a:custGeom>
              <a:solidFill>
                <a:srgbClr val="41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9791DB01-8204-844C-9777-DA4813AD4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4796" y="17002138"/>
                <a:ext cx="161180" cy="223178"/>
              </a:xfrm>
              <a:custGeom>
                <a:avLst/>
                <a:gdLst>
                  <a:gd name="T0" fmla="*/ 3 w 58"/>
                  <a:gd name="T1" fmla="*/ 78 h 79"/>
                  <a:gd name="T2" fmla="*/ 3 w 58"/>
                  <a:gd name="T3" fmla="*/ 78 h 79"/>
                  <a:gd name="T4" fmla="*/ 6 w 58"/>
                  <a:gd name="T5" fmla="*/ 74 h 79"/>
                  <a:gd name="T6" fmla="*/ 54 w 58"/>
                  <a:gd name="T7" fmla="*/ 7 h 79"/>
                  <a:gd name="T8" fmla="*/ 54 w 58"/>
                  <a:gd name="T9" fmla="*/ 3 h 79"/>
                  <a:gd name="T10" fmla="*/ 47 w 58"/>
                  <a:gd name="T11" fmla="*/ 3 h 79"/>
                  <a:gd name="T12" fmla="*/ 0 w 58"/>
                  <a:gd name="T13" fmla="*/ 71 h 79"/>
                  <a:gd name="T14" fmla="*/ 0 w 58"/>
                  <a:gd name="T15" fmla="*/ 74 h 79"/>
                  <a:gd name="T16" fmla="*/ 3 w 58"/>
                  <a:gd name="T17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79">
                    <a:moveTo>
                      <a:pt x="3" y="78"/>
                    </a:moveTo>
                    <a:lnTo>
                      <a:pt x="3" y="78"/>
                    </a:lnTo>
                    <a:lnTo>
                      <a:pt x="6" y="74"/>
                    </a:lnTo>
                    <a:cubicBezTo>
                      <a:pt x="54" y="7"/>
                      <a:pt x="54" y="7"/>
                      <a:pt x="54" y="7"/>
                    </a:cubicBezTo>
                    <a:cubicBezTo>
                      <a:pt x="57" y="7"/>
                      <a:pt x="54" y="3"/>
                      <a:pt x="54" y="3"/>
                    </a:cubicBezTo>
                    <a:cubicBezTo>
                      <a:pt x="51" y="0"/>
                      <a:pt x="51" y="0"/>
                      <a:pt x="47" y="3"/>
                    </a:cubicBezTo>
                    <a:cubicBezTo>
                      <a:pt x="0" y="71"/>
                      <a:pt x="0" y="71"/>
                      <a:pt x="0" y="71"/>
                    </a:cubicBezTo>
                    <a:lnTo>
                      <a:pt x="0" y="74"/>
                    </a:lnTo>
                    <a:cubicBezTo>
                      <a:pt x="3" y="78"/>
                      <a:pt x="3" y="78"/>
                      <a:pt x="3" y="78"/>
                    </a:cubicBezTo>
                  </a:path>
                </a:pathLst>
              </a:custGeom>
              <a:solidFill>
                <a:srgbClr val="41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D971F55-96B4-3F4C-AC30-10F07C32A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4796" y="16816161"/>
                <a:ext cx="185977" cy="111585"/>
              </a:xfrm>
              <a:custGeom>
                <a:avLst/>
                <a:gdLst>
                  <a:gd name="T0" fmla="*/ 3 w 65"/>
                  <a:gd name="T1" fmla="*/ 38 h 39"/>
                  <a:gd name="T2" fmla="*/ 3 w 65"/>
                  <a:gd name="T3" fmla="*/ 38 h 39"/>
                  <a:gd name="T4" fmla="*/ 3 w 65"/>
                  <a:gd name="T5" fmla="*/ 38 h 39"/>
                  <a:gd name="T6" fmla="*/ 61 w 65"/>
                  <a:gd name="T7" fmla="*/ 7 h 39"/>
                  <a:gd name="T8" fmla="*/ 61 w 65"/>
                  <a:gd name="T9" fmla="*/ 0 h 39"/>
                  <a:gd name="T10" fmla="*/ 57 w 65"/>
                  <a:gd name="T11" fmla="*/ 0 h 39"/>
                  <a:gd name="T12" fmla="*/ 3 w 65"/>
                  <a:gd name="T13" fmla="*/ 28 h 39"/>
                  <a:gd name="T14" fmla="*/ 0 w 65"/>
                  <a:gd name="T15" fmla="*/ 34 h 39"/>
                  <a:gd name="T16" fmla="*/ 3 w 65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39">
                    <a:moveTo>
                      <a:pt x="3" y="38"/>
                    </a:moveTo>
                    <a:lnTo>
                      <a:pt x="3" y="38"/>
                    </a:lnTo>
                    <a:lnTo>
                      <a:pt x="3" y="38"/>
                    </a:lnTo>
                    <a:cubicBezTo>
                      <a:pt x="61" y="7"/>
                      <a:pt x="61" y="7"/>
                      <a:pt x="61" y="7"/>
                    </a:cubicBezTo>
                    <a:cubicBezTo>
                      <a:pt x="64" y="7"/>
                      <a:pt x="64" y="4"/>
                      <a:pt x="61" y="0"/>
                    </a:cubicBezTo>
                    <a:lnTo>
                      <a:pt x="57" y="0"/>
                    </a:lnTo>
                    <a:cubicBezTo>
                      <a:pt x="3" y="28"/>
                      <a:pt x="3" y="28"/>
                      <a:pt x="3" y="28"/>
                    </a:cubicBezTo>
                    <a:cubicBezTo>
                      <a:pt x="0" y="28"/>
                      <a:pt x="0" y="31"/>
                      <a:pt x="0" y="34"/>
                    </a:cubicBezTo>
                    <a:cubicBezTo>
                      <a:pt x="0" y="34"/>
                      <a:pt x="0" y="38"/>
                      <a:pt x="3" y="38"/>
                    </a:cubicBezTo>
                  </a:path>
                </a:pathLst>
              </a:custGeom>
              <a:solidFill>
                <a:srgbClr val="41C4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8AAF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EB43F4-3BDF-8042-AF41-E75BEE80A064}"/>
                </a:ext>
              </a:extLst>
            </p:cNvPr>
            <p:cNvGrpSpPr/>
            <p:nvPr/>
          </p:nvGrpSpPr>
          <p:grpSpPr>
            <a:xfrm>
              <a:off x="9378643" y="8754221"/>
              <a:ext cx="5614670" cy="3115722"/>
              <a:chOff x="5872294" y="9132418"/>
              <a:chExt cx="12765191" cy="3115722"/>
            </a:xfrm>
          </p:grpSpPr>
          <p:sp>
            <p:nvSpPr>
              <p:cNvPr id="62" name="Rectángulo 20">
                <a:extLst>
                  <a:ext uri="{FF2B5EF4-FFF2-40B4-BE49-F238E27FC236}">
                    <a16:creationId xmlns:a16="http://schemas.microsoft.com/office/drawing/2014/main" id="{73526415-5FB4-9B47-ADDE-82F5C65C84C8}"/>
                  </a:ext>
                </a:extLst>
              </p:cNvPr>
              <p:cNvSpPr/>
              <p:nvPr/>
            </p:nvSpPr>
            <p:spPr>
              <a:xfrm>
                <a:off x="5872294" y="9132418"/>
                <a:ext cx="1276519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5400" b="1" dirty="0">
                    <a:solidFill>
                      <a:schemeClr val="accent1"/>
                    </a:solidFill>
                    <a:latin typeface="Cairo" pitchFamily="2" charset="-78"/>
                    <a:cs typeface="Cairo" pitchFamily="2" charset="-78"/>
                  </a:rPr>
                  <a:t>COVER YOUR MOUTH</a:t>
                </a:r>
              </a:p>
            </p:txBody>
          </p:sp>
          <p:sp>
            <p:nvSpPr>
              <p:cNvPr id="64" name="Rectángulo 21">
                <a:extLst>
                  <a:ext uri="{FF2B5EF4-FFF2-40B4-BE49-F238E27FC236}">
                    <a16:creationId xmlns:a16="http://schemas.microsoft.com/office/drawing/2014/main" id="{346D40B2-FDE7-F847-B555-465E82739537}"/>
                  </a:ext>
                </a:extLst>
              </p:cNvPr>
              <p:cNvSpPr/>
              <p:nvPr/>
            </p:nvSpPr>
            <p:spPr>
              <a:xfrm>
                <a:off x="6944769" y="10863145"/>
                <a:ext cx="1062946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latin typeface="Cairo" pitchFamily="2" charset="-78"/>
                    <a:cs typeface="Cairo" pitchFamily="2" charset="-78"/>
                  </a:rPr>
                  <a:t>COVID-19 is an infectious disease caused by a new virus that has not been detected in humans to date.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5754156" y="1041497"/>
            <a:ext cx="12869338" cy="1742274"/>
            <a:chOff x="5754156" y="1106811"/>
            <a:chExt cx="12869338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5754156" y="1106811"/>
              <a:ext cx="1286933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KNOW HOW IT SPREADS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9EC2FCC-D639-CF4E-AD5A-3B2B20D04423}"/>
              </a:ext>
            </a:extLst>
          </p:cNvPr>
          <p:cNvSpPr/>
          <p:nvPr/>
        </p:nvSpPr>
        <p:spPr>
          <a:xfrm rot="16200000">
            <a:off x="1277057" y="177537"/>
            <a:ext cx="2589216" cy="12067639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780DAD1-8A49-6144-BC95-243F829674E9}"/>
              </a:ext>
            </a:extLst>
          </p:cNvPr>
          <p:cNvSpPr/>
          <p:nvPr/>
        </p:nvSpPr>
        <p:spPr>
          <a:xfrm rot="16200000">
            <a:off x="1277053" y="4417265"/>
            <a:ext cx="2589220" cy="12067639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655656E-7795-9B42-8567-B2C680BD0668}"/>
              </a:ext>
            </a:extLst>
          </p:cNvPr>
          <p:cNvSpPr/>
          <p:nvPr/>
        </p:nvSpPr>
        <p:spPr>
          <a:xfrm rot="16200000">
            <a:off x="20503506" y="177538"/>
            <a:ext cx="2589216" cy="12067639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6766147-53B5-B048-8AE0-45E96DB8DF67}"/>
              </a:ext>
            </a:extLst>
          </p:cNvPr>
          <p:cNvSpPr/>
          <p:nvPr/>
        </p:nvSpPr>
        <p:spPr>
          <a:xfrm rot="16200000">
            <a:off x="20503504" y="4417266"/>
            <a:ext cx="2589216" cy="12067639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ángulo 6">
            <a:extLst>
              <a:ext uri="{FF2B5EF4-FFF2-40B4-BE49-F238E27FC236}">
                <a16:creationId xmlns:a16="http://schemas.microsoft.com/office/drawing/2014/main" id="{867C632D-67E5-4749-A829-18B8C2861BE6}"/>
              </a:ext>
            </a:extLst>
          </p:cNvPr>
          <p:cNvSpPr/>
          <p:nvPr/>
        </p:nvSpPr>
        <p:spPr>
          <a:xfrm flipH="1">
            <a:off x="2139259" y="5425151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COVER YOUR MOUTH</a:t>
            </a:r>
          </a:p>
        </p:txBody>
      </p:sp>
      <p:sp>
        <p:nvSpPr>
          <p:cNvPr id="76" name="Rectángulo 1050">
            <a:extLst>
              <a:ext uri="{FF2B5EF4-FFF2-40B4-BE49-F238E27FC236}">
                <a16:creationId xmlns:a16="http://schemas.microsoft.com/office/drawing/2014/main" id="{0F9340F0-4CA3-7D45-82D2-5E77D1F7536D}"/>
              </a:ext>
            </a:extLst>
          </p:cNvPr>
          <p:cNvSpPr/>
          <p:nvPr/>
        </p:nvSpPr>
        <p:spPr>
          <a:xfrm flipH="1">
            <a:off x="1855480" y="6174910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  <p:sp>
        <p:nvSpPr>
          <p:cNvPr id="78" name="Rectángulo 6">
            <a:extLst>
              <a:ext uri="{FF2B5EF4-FFF2-40B4-BE49-F238E27FC236}">
                <a16:creationId xmlns:a16="http://schemas.microsoft.com/office/drawing/2014/main" id="{07509522-1186-C249-9B7C-3D8689E044A9}"/>
              </a:ext>
            </a:extLst>
          </p:cNvPr>
          <p:cNvSpPr/>
          <p:nvPr/>
        </p:nvSpPr>
        <p:spPr>
          <a:xfrm flipH="1">
            <a:off x="2139259" y="9635727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AVOID CONTACT</a:t>
            </a:r>
          </a:p>
        </p:txBody>
      </p:sp>
      <p:sp>
        <p:nvSpPr>
          <p:cNvPr id="79" name="Rectángulo 1050">
            <a:extLst>
              <a:ext uri="{FF2B5EF4-FFF2-40B4-BE49-F238E27FC236}">
                <a16:creationId xmlns:a16="http://schemas.microsoft.com/office/drawing/2014/main" id="{C8F3EC0D-A3C6-784A-93DE-71187B4AB2C8}"/>
              </a:ext>
            </a:extLst>
          </p:cNvPr>
          <p:cNvSpPr/>
          <p:nvPr/>
        </p:nvSpPr>
        <p:spPr>
          <a:xfrm flipH="1">
            <a:off x="1855480" y="10385486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  <p:sp>
        <p:nvSpPr>
          <p:cNvPr id="81" name="Rectángulo 6">
            <a:extLst>
              <a:ext uri="{FF2B5EF4-FFF2-40B4-BE49-F238E27FC236}">
                <a16:creationId xmlns:a16="http://schemas.microsoft.com/office/drawing/2014/main" id="{84A39AA4-ADED-F045-B5DD-377E1544563E}"/>
              </a:ext>
            </a:extLst>
          </p:cNvPr>
          <p:cNvSpPr/>
          <p:nvPr/>
        </p:nvSpPr>
        <p:spPr>
          <a:xfrm>
            <a:off x="16937432" y="5425151"/>
            <a:ext cx="6463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WEAR A MOUTH COVER</a:t>
            </a:r>
          </a:p>
        </p:txBody>
      </p:sp>
      <p:sp>
        <p:nvSpPr>
          <p:cNvPr id="82" name="Rectángulo 1050">
            <a:extLst>
              <a:ext uri="{FF2B5EF4-FFF2-40B4-BE49-F238E27FC236}">
                <a16:creationId xmlns:a16="http://schemas.microsoft.com/office/drawing/2014/main" id="{8A7FA150-D5E2-9F4A-963F-3CCBF5199A6D}"/>
              </a:ext>
            </a:extLst>
          </p:cNvPr>
          <p:cNvSpPr/>
          <p:nvPr/>
        </p:nvSpPr>
        <p:spPr>
          <a:xfrm>
            <a:off x="16947540" y="6174910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  <p:sp>
        <p:nvSpPr>
          <p:cNvPr id="84" name="Rectángulo 6">
            <a:extLst>
              <a:ext uri="{FF2B5EF4-FFF2-40B4-BE49-F238E27FC236}">
                <a16:creationId xmlns:a16="http://schemas.microsoft.com/office/drawing/2014/main" id="{765B4B6B-AA51-C447-9373-39526857D889}"/>
              </a:ext>
            </a:extLst>
          </p:cNvPr>
          <p:cNvSpPr/>
          <p:nvPr/>
        </p:nvSpPr>
        <p:spPr>
          <a:xfrm>
            <a:off x="16937433" y="9533553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DESINFECT</a:t>
            </a:r>
          </a:p>
        </p:txBody>
      </p:sp>
      <p:sp>
        <p:nvSpPr>
          <p:cNvPr id="85" name="Rectángulo 1050">
            <a:extLst>
              <a:ext uri="{FF2B5EF4-FFF2-40B4-BE49-F238E27FC236}">
                <a16:creationId xmlns:a16="http://schemas.microsoft.com/office/drawing/2014/main" id="{7A88703E-1C29-924A-AB35-BD84D495B274}"/>
              </a:ext>
            </a:extLst>
          </p:cNvPr>
          <p:cNvSpPr/>
          <p:nvPr/>
        </p:nvSpPr>
        <p:spPr>
          <a:xfrm>
            <a:off x="16947540" y="10283312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</p:spTree>
    <p:extLst>
      <p:ext uri="{BB962C8B-B14F-4D97-AF65-F5344CB8AC3E}">
        <p14:creationId xmlns:p14="http://schemas.microsoft.com/office/powerpoint/2010/main" val="39114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5754156" y="1041497"/>
            <a:ext cx="12869338" cy="1742274"/>
            <a:chOff x="5754156" y="1106811"/>
            <a:chExt cx="12869338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5754156" y="1106811"/>
              <a:ext cx="1286933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KNOW HOW IT SPREADS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F06C18-1E19-CF4A-9D2B-911E505C81D2}"/>
              </a:ext>
            </a:extLst>
          </p:cNvPr>
          <p:cNvGrpSpPr/>
          <p:nvPr/>
        </p:nvGrpSpPr>
        <p:grpSpPr>
          <a:xfrm>
            <a:off x="2541634" y="8914638"/>
            <a:ext cx="3009768" cy="3020293"/>
            <a:chOff x="2505058" y="7111861"/>
            <a:chExt cx="2342654" cy="2350846"/>
          </a:xfrm>
        </p:grpSpPr>
        <p:sp>
          <p:nvSpPr>
            <p:cNvPr id="104" name="Freeform 151">
              <a:extLst>
                <a:ext uri="{FF2B5EF4-FFF2-40B4-BE49-F238E27FC236}">
                  <a16:creationId xmlns:a16="http://schemas.microsoft.com/office/drawing/2014/main" id="{FC53BA62-08DC-CD44-AA4C-C09A7E40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058" y="7111861"/>
              <a:ext cx="2342654" cy="2350846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5"/>
                    <a:pt x="632" y="1265"/>
                  </a:cubicBezTo>
                  <a:cubicBezTo>
                    <a:pt x="281" y="1265"/>
                    <a:pt x="0" y="979"/>
                    <a:pt x="0" y="632"/>
                  </a:cubicBezTo>
                  <a:cubicBezTo>
                    <a:pt x="0" y="281"/>
                    <a:pt x="281" y="0"/>
                    <a:pt x="632" y="0"/>
                  </a:cubicBezTo>
                  <a:cubicBezTo>
                    <a:pt x="979" y="0"/>
                    <a:pt x="1261" y="281"/>
                    <a:pt x="1261" y="632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01">
              <a:extLst>
                <a:ext uri="{FF2B5EF4-FFF2-40B4-BE49-F238E27FC236}">
                  <a16:creationId xmlns:a16="http://schemas.microsoft.com/office/drawing/2014/main" id="{362355A1-22B9-8F4D-B743-A576A5C76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565" y="7333023"/>
              <a:ext cx="540612" cy="1089412"/>
            </a:xfrm>
            <a:custGeom>
              <a:avLst/>
              <a:gdLst>
                <a:gd name="T0" fmla="*/ 48 w 293"/>
                <a:gd name="T1" fmla="*/ 3 h 585"/>
                <a:gd name="T2" fmla="*/ 48 w 293"/>
                <a:gd name="T3" fmla="*/ 3 h 585"/>
                <a:gd name="T4" fmla="*/ 38 w 293"/>
                <a:gd name="T5" fmla="*/ 17 h 585"/>
                <a:gd name="T6" fmla="*/ 48 w 293"/>
                <a:gd name="T7" fmla="*/ 158 h 585"/>
                <a:gd name="T8" fmla="*/ 3 w 293"/>
                <a:gd name="T9" fmla="*/ 326 h 585"/>
                <a:gd name="T10" fmla="*/ 10 w 293"/>
                <a:gd name="T11" fmla="*/ 402 h 585"/>
                <a:gd name="T12" fmla="*/ 34 w 293"/>
                <a:gd name="T13" fmla="*/ 416 h 585"/>
                <a:gd name="T14" fmla="*/ 34 w 293"/>
                <a:gd name="T15" fmla="*/ 416 h 585"/>
                <a:gd name="T16" fmla="*/ 48 w 293"/>
                <a:gd name="T17" fmla="*/ 395 h 585"/>
                <a:gd name="T18" fmla="*/ 55 w 293"/>
                <a:gd name="T19" fmla="*/ 340 h 585"/>
                <a:gd name="T20" fmla="*/ 69 w 293"/>
                <a:gd name="T21" fmla="*/ 340 h 585"/>
                <a:gd name="T22" fmla="*/ 75 w 293"/>
                <a:gd name="T23" fmla="*/ 364 h 585"/>
                <a:gd name="T24" fmla="*/ 86 w 293"/>
                <a:gd name="T25" fmla="*/ 399 h 585"/>
                <a:gd name="T26" fmla="*/ 120 w 293"/>
                <a:gd name="T27" fmla="*/ 533 h 585"/>
                <a:gd name="T28" fmla="*/ 141 w 293"/>
                <a:gd name="T29" fmla="*/ 553 h 585"/>
                <a:gd name="T30" fmla="*/ 158 w 293"/>
                <a:gd name="T31" fmla="*/ 526 h 585"/>
                <a:gd name="T32" fmla="*/ 134 w 293"/>
                <a:gd name="T33" fmla="*/ 395 h 585"/>
                <a:gd name="T34" fmla="*/ 144 w 293"/>
                <a:gd name="T35" fmla="*/ 395 h 585"/>
                <a:gd name="T36" fmla="*/ 179 w 293"/>
                <a:gd name="T37" fmla="*/ 567 h 585"/>
                <a:gd name="T38" fmla="*/ 199 w 293"/>
                <a:gd name="T39" fmla="*/ 581 h 585"/>
                <a:gd name="T40" fmla="*/ 216 w 293"/>
                <a:gd name="T41" fmla="*/ 557 h 585"/>
                <a:gd name="T42" fmla="*/ 189 w 293"/>
                <a:gd name="T43" fmla="*/ 381 h 585"/>
                <a:gd name="T44" fmla="*/ 199 w 293"/>
                <a:gd name="T45" fmla="*/ 378 h 585"/>
                <a:gd name="T46" fmla="*/ 223 w 293"/>
                <a:gd name="T47" fmla="*/ 529 h 585"/>
                <a:gd name="T48" fmla="*/ 244 w 293"/>
                <a:gd name="T49" fmla="*/ 543 h 585"/>
                <a:gd name="T50" fmla="*/ 261 w 293"/>
                <a:gd name="T51" fmla="*/ 519 h 585"/>
                <a:gd name="T52" fmla="*/ 241 w 293"/>
                <a:gd name="T53" fmla="*/ 368 h 585"/>
                <a:gd name="T54" fmla="*/ 254 w 293"/>
                <a:gd name="T55" fmla="*/ 368 h 585"/>
                <a:gd name="T56" fmla="*/ 261 w 293"/>
                <a:gd name="T57" fmla="*/ 474 h 585"/>
                <a:gd name="T58" fmla="*/ 278 w 293"/>
                <a:gd name="T59" fmla="*/ 485 h 585"/>
                <a:gd name="T60" fmla="*/ 292 w 293"/>
                <a:gd name="T61" fmla="*/ 467 h 585"/>
                <a:gd name="T62" fmla="*/ 292 w 293"/>
                <a:gd name="T63" fmla="*/ 351 h 585"/>
                <a:gd name="T64" fmla="*/ 289 w 293"/>
                <a:gd name="T65" fmla="*/ 289 h 585"/>
                <a:gd name="T66" fmla="*/ 227 w 293"/>
                <a:gd name="T67" fmla="*/ 117 h 585"/>
                <a:gd name="T68" fmla="*/ 196 w 293"/>
                <a:gd name="T69" fmla="*/ 10 h 585"/>
                <a:gd name="T70" fmla="*/ 185 w 293"/>
                <a:gd name="T71" fmla="*/ 0 h 585"/>
                <a:gd name="T72" fmla="*/ 48 w 293"/>
                <a:gd name="T73" fmla="*/ 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3" h="585">
                  <a:moveTo>
                    <a:pt x="48" y="3"/>
                  </a:moveTo>
                  <a:lnTo>
                    <a:pt x="48" y="3"/>
                  </a:lnTo>
                  <a:cubicBezTo>
                    <a:pt x="41" y="3"/>
                    <a:pt x="38" y="10"/>
                    <a:pt x="38" y="17"/>
                  </a:cubicBezTo>
                  <a:cubicBezTo>
                    <a:pt x="51" y="72"/>
                    <a:pt x="58" y="120"/>
                    <a:pt x="48" y="158"/>
                  </a:cubicBezTo>
                  <a:cubicBezTo>
                    <a:pt x="41" y="192"/>
                    <a:pt x="7" y="254"/>
                    <a:pt x="3" y="326"/>
                  </a:cubicBezTo>
                  <a:cubicBezTo>
                    <a:pt x="0" y="361"/>
                    <a:pt x="10" y="402"/>
                    <a:pt x="10" y="402"/>
                  </a:cubicBezTo>
                  <a:cubicBezTo>
                    <a:pt x="14" y="412"/>
                    <a:pt x="24" y="419"/>
                    <a:pt x="34" y="416"/>
                  </a:cubicBezTo>
                  <a:lnTo>
                    <a:pt x="34" y="416"/>
                  </a:lnTo>
                  <a:cubicBezTo>
                    <a:pt x="45" y="416"/>
                    <a:pt x="48" y="406"/>
                    <a:pt x="48" y="395"/>
                  </a:cubicBezTo>
                  <a:cubicBezTo>
                    <a:pt x="48" y="378"/>
                    <a:pt x="45" y="357"/>
                    <a:pt x="55" y="340"/>
                  </a:cubicBezTo>
                  <a:cubicBezTo>
                    <a:pt x="58" y="333"/>
                    <a:pt x="65" y="333"/>
                    <a:pt x="69" y="340"/>
                  </a:cubicBezTo>
                  <a:cubicBezTo>
                    <a:pt x="69" y="340"/>
                    <a:pt x="75" y="357"/>
                    <a:pt x="75" y="364"/>
                  </a:cubicBezTo>
                  <a:cubicBezTo>
                    <a:pt x="79" y="371"/>
                    <a:pt x="86" y="392"/>
                    <a:pt x="86" y="399"/>
                  </a:cubicBezTo>
                  <a:cubicBezTo>
                    <a:pt x="96" y="433"/>
                    <a:pt x="120" y="533"/>
                    <a:pt x="120" y="533"/>
                  </a:cubicBezTo>
                  <a:cubicBezTo>
                    <a:pt x="124" y="550"/>
                    <a:pt x="134" y="553"/>
                    <a:pt x="141" y="553"/>
                  </a:cubicBezTo>
                  <a:cubicBezTo>
                    <a:pt x="155" y="550"/>
                    <a:pt x="161" y="536"/>
                    <a:pt x="158" y="526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130" y="385"/>
                    <a:pt x="141" y="381"/>
                    <a:pt x="144" y="395"/>
                  </a:cubicBezTo>
                  <a:cubicBezTo>
                    <a:pt x="179" y="567"/>
                    <a:pt x="179" y="567"/>
                    <a:pt x="179" y="567"/>
                  </a:cubicBezTo>
                  <a:cubicBezTo>
                    <a:pt x="179" y="577"/>
                    <a:pt x="189" y="584"/>
                    <a:pt x="199" y="581"/>
                  </a:cubicBezTo>
                  <a:cubicBezTo>
                    <a:pt x="213" y="581"/>
                    <a:pt x="220" y="567"/>
                    <a:pt x="216" y="557"/>
                  </a:cubicBezTo>
                  <a:cubicBezTo>
                    <a:pt x="189" y="381"/>
                    <a:pt x="189" y="381"/>
                    <a:pt x="189" y="381"/>
                  </a:cubicBezTo>
                  <a:cubicBezTo>
                    <a:pt x="185" y="371"/>
                    <a:pt x="199" y="368"/>
                    <a:pt x="199" y="378"/>
                  </a:cubicBezTo>
                  <a:cubicBezTo>
                    <a:pt x="199" y="378"/>
                    <a:pt x="216" y="485"/>
                    <a:pt x="223" y="529"/>
                  </a:cubicBezTo>
                  <a:cubicBezTo>
                    <a:pt x="227" y="540"/>
                    <a:pt x="237" y="543"/>
                    <a:pt x="244" y="543"/>
                  </a:cubicBezTo>
                  <a:cubicBezTo>
                    <a:pt x="254" y="543"/>
                    <a:pt x="261" y="533"/>
                    <a:pt x="261" y="519"/>
                  </a:cubicBezTo>
                  <a:cubicBezTo>
                    <a:pt x="254" y="481"/>
                    <a:pt x="241" y="368"/>
                    <a:pt x="241" y="368"/>
                  </a:cubicBezTo>
                  <a:cubicBezTo>
                    <a:pt x="241" y="357"/>
                    <a:pt x="254" y="357"/>
                    <a:pt x="254" y="368"/>
                  </a:cubicBezTo>
                  <a:cubicBezTo>
                    <a:pt x="254" y="368"/>
                    <a:pt x="261" y="443"/>
                    <a:pt x="261" y="474"/>
                  </a:cubicBezTo>
                  <a:cubicBezTo>
                    <a:pt x="261" y="481"/>
                    <a:pt x="271" y="485"/>
                    <a:pt x="278" y="485"/>
                  </a:cubicBezTo>
                  <a:cubicBezTo>
                    <a:pt x="289" y="485"/>
                    <a:pt x="292" y="474"/>
                    <a:pt x="292" y="467"/>
                  </a:cubicBezTo>
                  <a:cubicBezTo>
                    <a:pt x="292" y="433"/>
                    <a:pt x="292" y="351"/>
                    <a:pt x="292" y="351"/>
                  </a:cubicBezTo>
                  <a:cubicBezTo>
                    <a:pt x="292" y="351"/>
                    <a:pt x="292" y="302"/>
                    <a:pt x="289" y="289"/>
                  </a:cubicBezTo>
                  <a:cubicBezTo>
                    <a:pt x="275" y="213"/>
                    <a:pt x="237" y="137"/>
                    <a:pt x="227" y="117"/>
                  </a:cubicBezTo>
                  <a:cubicBezTo>
                    <a:pt x="213" y="82"/>
                    <a:pt x="210" y="69"/>
                    <a:pt x="196" y="10"/>
                  </a:cubicBezTo>
                  <a:cubicBezTo>
                    <a:pt x="196" y="3"/>
                    <a:pt x="189" y="0"/>
                    <a:pt x="185" y="0"/>
                  </a:cubicBezTo>
                  <a:lnTo>
                    <a:pt x="48" y="3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02">
              <a:extLst>
                <a:ext uri="{FF2B5EF4-FFF2-40B4-BE49-F238E27FC236}">
                  <a16:creationId xmlns:a16="http://schemas.microsoft.com/office/drawing/2014/main" id="{8B69D329-323F-5945-AD5F-69E1C0E57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786" y="8135750"/>
              <a:ext cx="548806" cy="1097607"/>
            </a:xfrm>
            <a:custGeom>
              <a:avLst/>
              <a:gdLst>
                <a:gd name="T0" fmla="*/ 230 w 296"/>
                <a:gd name="T1" fmla="*/ 584 h 589"/>
                <a:gd name="T2" fmla="*/ 230 w 296"/>
                <a:gd name="T3" fmla="*/ 584 h 589"/>
                <a:gd name="T4" fmla="*/ 237 w 296"/>
                <a:gd name="T5" fmla="*/ 574 h 589"/>
                <a:gd name="T6" fmla="*/ 234 w 296"/>
                <a:gd name="T7" fmla="*/ 430 h 589"/>
                <a:gd name="T8" fmla="*/ 292 w 296"/>
                <a:gd name="T9" fmla="*/ 265 h 589"/>
                <a:gd name="T10" fmla="*/ 285 w 296"/>
                <a:gd name="T11" fmla="*/ 189 h 589"/>
                <a:gd name="T12" fmla="*/ 265 w 296"/>
                <a:gd name="T13" fmla="*/ 172 h 589"/>
                <a:gd name="T14" fmla="*/ 265 w 296"/>
                <a:gd name="T15" fmla="*/ 172 h 589"/>
                <a:gd name="T16" fmla="*/ 247 w 296"/>
                <a:gd name="T17" fmla="*/ 196 h 589"/>
                <a:gd name="T18" fmla="*/ 240 w 296"/>
                <a:gd name="T19" fmla="*/ 248 h 589"/>
                <a:gd name="T20" fmla="*/ 223 w 296"/>
                <a:gd name="T21" fmla="*/ 248 h 589"/>
                <a:gd name="T22" fmla="*/ 220 w 296"/>
                <a:gd name="T23" fmla="*/ 224 h 589"/>
                <a:gd name="T24" fmla="*/ 210 w 296"/>
                <a:gd name="T25" fmla="*/ 186 h 589"/>
                <a:gd name="T26" fmla="*/ 185 w 296"/>
                <a:gd name="T27" fmla="*/ 52 h 589"/>
                <a:gd name="T28" fmla="*/ 161 w 296"/>
                <a:gd name="T29" fmla="*/ 31 h 589"/>
                <a:gd name="T30" fmla="*/ 144 w 296"/>
                <a:gd name="T31" fmla="*/ 58 h 589"/>
                <a:gd name="T32" fmla="*/ 161 w 296"/>
                <a:gd name="T33" fmla="*/ 189 h 589"/>
                <a:gd name="T34" fmla="*/ 151 w 296"/>
                <a:gd name="T35" fmla="*/ 189 h 589"/>
                <a:gd name="T36" fmla="*/ 127 w 296"/>
                <a:gd name="T37" fmla="*/ 17 h 589"/>
                <a:gd name="T38" fmla="*/ 106 w 296"/>
                <a:gd name="T39" fmla="*/ 0 h 589"/>
                <a:gd name="T40" fmla="*/ 89 w 296"/>
                <a:gd name="T41" fmla="*/ 24 h 589"/>
                <a:gd name="T42" fmla="*/ 106 w 296"/>
                <a:gd name="T43" fmla="*/ 199 h 589"/>
                <a:gd name="T44" fmla="*/ 96 w 296"/>
                <a:gd name="T45" fmla="*/ 203 h 589"/>
                <a:gd name="T46" fmla="*/ 79 w 296"/>
                <a:gd name="T47" fmla="*/ 52 h 589"/>
                <a:gd name="T48" fmla="*/ 62 w 296"/>
                <a:gd name="T49" fmla="*/ 34 h 589"/>
                <a:gd name="T50" fmla="*/ 45 w 296"/>
                <a:gd name="T51" fmla="*/ 58 h 589"/>
                <a:gd name="T52" fmla="*/ 55 w 296"/>
                <a:gd name="T53" fmla="*/ 210 h 589"/>
                <a:gd name="T54" fmla="*/ 41 w 296"/>
                <a:gd name="T55" fmla="*/ 213 h 589"/>
                <a:gd name="T56" fmla="*/ 38 w 296"/>
                <a:gd name="T57" fmla="*/ 107 h 589"/>
                <a:gd name="T58" fmla="*/ 24 w 296"/>
                <a:gd name="T59" fmla="*/ 93 h 589"/>
                <a:gd name="T60" fmla="*/ 10 w 296"/>
                <a:gd name="T61" fmla="*/ 110 h 589"/>
                <a:gd name="T62" fmla="*/ 3 w 296"/>
                <a:gd name="T63" fmla="*/ 227 h 589"/>
                <a:gd name="T64" fmla="*/ 3 w 296"/>
                <a:gd name="T65" fmla="*/ 285 h 589"/>
                <a:gd name="T66" fmla="*/ 24 w 296"/>
                <a:gd name="T67" fmla="*/ 395 h 589"/>
                <a:gd name="T68" fmla="*/ 55 w 296"/>
                <a:gd name="T69" fmla="*/ 464 h 589"/>
                <a:gd name="T70" fmla="*/ 79 w 296"/>
                <a:gd name="T71" fmla="*/ 578 h 589"/>
                <a:gd name="T72" fmla="*/ 89 w 296"/>
                <a:gd name="T73" fmla="*/ 588 h 589"/>
                <a:gd name="T74" fmla="*/ 230 w 296"/>
                <a:gd name="T75" fmla="*/ 58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6" h="589">
                  <a:moveTo>
                    <a:pt x="230" y="584"/>
                  </a:moveTo>
                  <a:lnTo>
                    <a:pt x="230" y="584"/>
                  </a:lnTo>
                  <a:cubicBezTo>
                    <a:pt x="234" y="584"/>
                    <a:pt x="237" y="578"/>
                    <a:pt x="237" y="574"/>
                  </a:cubicBezTo>
                  <a:cubicBezTo>
                    <a:pt x="230" y="516"/>
                    <a:pt x="223" y="468"/>
                    <a:pt x="234" y="430"/>
                  </a:cubicBezTo>
                  <a:cubicBezTo>
                    <a:pt x="244" y="395"/>
                    <a:pt x="285" y="337"/>
                    <a:pt x="292" y="265"/>
                  </a:cubicBezTo>
                  <a:cubicBezTo>
                    <a:pt x="295" y="230"/>
                    <a:pt x="285" y="189"/>
                    <a:pt x="285" y="189"/>
                  </a:cubicBezTo>
                  <a:cubicBezTo>
                    <a:pt x="285" y="179"/>
                    <a:pt x="275" y="172"/>
                    <a:pt x="265" y="172"/>
                  </a:cubicBezTo>
                  <a:lnTo>
                    <a:pt x="265" y="172"/>
                  </a:lnTo>
                  <a:cubicBezTo>
                    <a:pt x="254" y="175"/>
                    <a:pt x="247" y="182"/>
                    <a:pt x="247" y="196"/>
                  </a:cubicBezTo>
                  <a:cubicBezTo>
                    <a:pt x="247" y="210"/>
                    <a:pt x="251" y="230"/>
                    <a:pt x="240" y="248"/>
                  </a:cubicBezTo>
                  <a:cubicBezTo>
                    <a:pt x="237" y="254"/>
                    <a:pt x="227" y="254"/>
                    <a:pt x="223" y="248"/>
                  </a:cubicBezTo>
                  <a:cubicBezTo>
                    <a:pt x="223" y="248"/>
                    <a:pt x="220" y="230"/>
                    <a:pt x="220" y="224"/>
                  </a:cubicBezTo>
                  <a:cubicBezTo>
                    <a:pt x="216" y="213"/>
                    <a:pt x="213" y="196"/>
                    <a:pt x="210" y="186"/>
                  </a:cubicBezTo>
                  <a:cubicBezTo>
                    <a:pt x="203" y="151"/>
                    <a:pt x="185" y="52"/>
                    <a:pt x="185" y="52"/>
                  </a:cubicBezTo>
                  <a:cubicBezTo>
                    <a:pt x="182" y="34"/>
                    <a:pt x="172" y="31"/>
                    <a:pt x="161" y="31"/>
                  </a:cubicBezTo>
                  <a:cubicBezTo>
                    <a:pt x="151" y="34"/>
                    <a:pt x="144" y="45"/>
                    <a:pt x="144" y="58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5" y="199"/>
                    <a:pt x="155" y="203"/>
                    <a:pt x="151" y="189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3"/>
                    <a:pt x="117" y="0"/>
                    <a:pt x="106" y="0"/>
                  </a:cubicBezTo>
                  <a:cubicBezTo>
                    <a:pt x="93" y="0"/>
                    <a:pt x="86" y="14"/>
                    <a:pt x="89" y="24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10" y="210"/>
                    <a:pt x="96" y="213"/>
                    <a:pt x="96" y="203"/>
                  </a:cubicBezTo>
                  <a:cubicBezTo>
                    <a:pt x="96" y="203"/>
                    <a:pt x="86" y="93"/>
                    <a:pt x="79" y="52"/>
                  </a:cubicBezTo>
                  <a:cubicBezTo>
                    <a:pt x="79" y="41"/>
                    <a:pt x="69" y="34"/>
                    <a:pt x="62" y="34"/>
                  </a:cubicBezTo>
                  <a:cubicBezTo>
                    <a:pt x="48" y="38"/>
                    <a:pt x="41" y="45"/>
                    <a:pt x="45" y="58"/>
                  </a:cubicBezTo>
                  <a:cubicBezTo>
                    <a:pt x="45" y="96"/>
                    <a:pt x="55" y="210"/>
                    <a:pt x="55" y="210"/>
                  </a:cubicBezTo>
                  <a:cubicBezTo>
                    <a:pt x="55" y="224"/>
                    <a:pt x="41" y="220"/>
                    <a:pt x="41" y="213"/>
                  </a:cubicBezTo>
                  <a:cubicBezTo>
                    <a:pt x="41" y="213"/>
                    <a:pt x="41" y="134"/>
                    <a:pt x="38" y="107"/>
                  </a:cubicBezTo>
                  <a:cubicBezTo>
                    <a:pt x="38" y="96"/>
                    <a:pt x="31" y="93"/>
                    <a:pt x="24" y="93"/>
                  </a:cubicBezTo>
                  <a:cubicBezTo>
                    <a:pt x="14" y="93"/>
                    <a:pt x="10" y="100"/>
                    <a:pt x="10" y="110"/>
                  </a:cubicBezTo>
                  <a:cubicBezTo>
                    <a:pt x="7" y="141"/>
                    <a:pt x="3" y="227"/>
                    <a:pt x="3" y="227"/>
                  </a:cubicBezTo>
                  <a:cubicBezTo>
                    <a:pt x="3" y="227"/>
                    <a:pt x="0" y="272"/>
                    <a:pt x="3" y="285"/>
                  </a:cubicBezTo>
                  <a:cubicBezTo>
                    <a:pt x="7" y="316"/>
                    <a:pt x="14" y="364"/>
                    <a:pt x="24" y="395"/>
                  </a:cubicBezTo>
                  <a:cubicBezTo>
                    <a:pt x="31" y="423"/>
                    <a:pt x="48" y="440"/>
                    <a:pt x="55" y="464"/>
                  </a:cubicBezTo>
                  <a:cubicBezTo>
                    <a:pt x="65" y="495"/>
                    <a:pt x="69" y="519"/>
                    <a:pt x="79" y="578"/>
                  </a:cubicBezTo>
                  <a:cubicBezTo>
                    <a:pt x="79" y="584"/>
                    <a:pt x="86" y="588"/>
                    <a:pt x="89" y="588"/>
                  </a:cubicBezTo>
                  <a:lnTo>
                    <a:pt x="230" y="584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03">
              <a:extLst>
                <a:ext uri="{FF2B5EF4-FFF2-40B4-BE49-F238E27FC236}">
                  <a16:creationId xmlns:a16="http://schemas.microsoft.com/office/drawing/2014/main" id="{4113B57D-245A-8D40-AA0A-D985AAF91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901" y="7308447"/>
              <a:ext cx="360408" cy="147439"/>
            </a:xfrm>
            <a:custGeom>
              <a:avLst/>
              <a:gdLst>
                <a:gd name="T0" fmla="*/ 182 w 194"/>
                <a:gd name="T1" fmla="*/ 79 h 80"/>
                <a:gd name="T2" fmla="*/ 182 w 194"/>
                <a:gd name="T3" fmla="*/ 79 h 80"/>
                <a:gd name="T4" fmla="*/ 11 w 194"/>
                <a:gd name="T5" fmla="*/ 79 h 80"/>
                <a:gd name="T6" fmla="*/ 0 w 194"/>
                <a:gd name="T7" fmla="*/ 69 h 80"/>
                <a:gd name="T8" fmla="*/ 0 w 194"/>
                <a:gd name="T9" fmla="*/ 10 h 80"/>
                <a:gd name="T10" fmla="*/ 11 w 194"/>
                <a:gd name="T11" fmla="*/ 0 h 80"/>
                <a:gd name="T12" fmla="*/ 182 w 194"/>
                <a:gd name="T13" fmla="*/ 0 h 80"/>
                <a:gd name="T14" fmla="*/ 193 w 194"/>
                <a:gd name="T15" fmla="*/ 10 h 80"/>
                <a:gd name="T16" fmla="*/ 193 w 194"/>
                <a:gd name="T17" fmla="*/ 69 h 80"/>
                <a:gd name="T18" fmla="*/ 182 w 194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80">
                  <a:moveTo>
                    <a:pt x="182" y="79"/>
                  </a:moveTo>
                  <a:lnTo>
                    <a:pt x="182" y="79"/>
                  </a:lnTo>
                  <a:cubicBezTo>
                    <a:pt x="11" y="79"/>
                    <a:pt x="11" y="79"/>
                    <a:pt x="11" y="79"/>
                  </a:cubicBezTo>
                  <a:cubicBezTo>
                    <a:pt x="4" y="79"/>
                    <a:pt x="0" y="76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93" y="4"/>
                    <a:pt x="193" y="10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3" y="76"/>
                    <a:pt x="186" y="79"/>
                    <a:pt x="182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04">
              <a:extLst>
                <a:ext uri="{FF2B5EF4-FFF2-40B4-BE49-F238E27FC236}">
                  <a16:creationId xmlns:a16="http://schemas.microsoft.com/office/drawing/2014/main" id="{356A299F-A72B-3F45-B3A9-782C6839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273" y="9110487"/>
              <a:ext cx="352215" cy="147439"/>
            </a:xfrm>
            <a:custGeom>
              <a:avLst/>
              <a:gdLst>
                <a:gd name="T0" fmla="*/ 182 w 190"/>
                <a:gd name="T1" fmla="*/ 79 h 80"/>
                <a:gd name="T2" fmla="*/ 182 w 190"/>
                <a:gd name="T3" fmla="*/ 79 h 80"/>
                <a:gd name="T4" fmla="*/ 7 w 190"/>
                <a:gd name="T5" fmla="*/ 79 h 80"/>
                <a:gd name="T6" fmla="*/ 0 w 190"/>
                <a:gd name="T7" fmla="*/ 69 h 80"/>
                <a:gd name="T8" fmla="*/ 0 w 190"/>
                <a:gd name="T9" fmla="*/ 10 h 80"/>
                <a:gd name="T10" fmla="*/ 7 w 190"/>
                <a:gd name="T11" fmla="*/ 0 h 80"/>
                <a:gd name="T12" fmla="*/ 182 w 190"/>
                <a:gd name="T13" fmla="*/ 0 h 80"/>
                <a:gd name="T14" fmla="*/ 189 w 190"/>
                <a:gd name="T15" fmla="*/ 10 h 80"/>
                <a:gd name="T16" fmla="*/ 189 w 190"/>
                <a:gd name="T17" fmla="*/ 69 h 80"/>
                <a:gd name="T18" fmla="*/ 182 w 190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80">
                  <a:moveTo>
                    <a:pt x="182" y="79"/>
                  </a:moveTo>
                  <a:lnTo>
                    <a:pt x="182" y="79"/>
                  </a:lnTo>
                  <a:cubicBezTo>
                    <a:pt x="7" y="79"/>
                    <a:pt x="7" y="79"/>
                    <a:pt x="7" y="79"/>
                  </a:cubicBezTo>
                  <a:cubicBezTo>
                    <a:pt x="4" y="79"/>
                    <a:pt x="0" y="72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89" y="3"/>
                    <a:pt x="189" y="10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89" y="72"/>
                    <a:pt x="186" y="79"/>
                    <a:pt x="182" y="79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C173DC-F41A-4549-AF8F-1240647A325A}"/>
              </a:ext>
            </a:extLst>
          </p:cNvPr>
          <p:cNvGrpSpPr/>
          <p:nvPr/>
        </p:nvGrpSpPr>
        <p:grpSpPr>
          <a:xfrm>
            <a:off x="2541634" y="4998469"/>
            <a:ext cx="3009768" cy="3009768"/>
            <a:chOff x="2505058" y="4063709"/>
            <a:chExt cx="2342654" cy="2342654"/>
          </a:xfrm>
        </p:grpSpPr>
        <p:sp>
          <p:nvSpPr>
            <p:cNvPr id="110" name="Freeform 150">
              <a:extLst>
                <a:ext uri="{FF2B5EF4-FFF2-40B4-BE49-F238E27FC236}">
                  <a16:creationId xmlns:a16="http://schemas.microsoft.com/office/drawing/2014/main" id="{2807A831-2413-DE45-AC77-5F7CF687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058" y="4063709"/>
              <a:ext cx="2342654" cy="234265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175">
              <a:extLst>
                <a:ext uri="{FF2B5EF4-FFF2-40B4-BE49-F238E27FC236}">
                  <a16:creationId xmlns:a16="http://schemas.microsoft.com/office/drawing/2014/main" id="{5848D375-0CE6-D24A-98F5-74C6C48F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079" y="5366096"/>
              <a:ext cx="540612" cy="475084"/>
            </a:xfrm>
            <a:custGeom>
              <a:avLst/>
              <a:gdLst>
                <a:gd name="T0" fmla="*/ 278 w 290"/>
                <a:gd name="T1" fmla="*/ 168 h 255"/>
                <a:gd name="T2" fmla="*/ 278 w 290"/>
                <a:gd name="T3" fmla="*/ 168 h 255"/>
                <a:gd name="T4" fmla="*/ 258 w 290"/>
                <a:gd name="T5" fmla="*/ 0 h 255"/>
                <a:gd name="T6" fmla="*/ 38 w 290"/>
                <a:gd name="T7" fmla="*/ 0 h 255"/>
                <a:gd name="T8" fmla="*/ 14 w 290"/>
                <a:gd name="T9" fmla="*/ 172 h 255"/>
                <a:gd name="T10" fmla="*/ 27 w 290"/>
                <a:gd name="T11" fmla="*/ 227 h 255"/>
                <a:gd name="T12" fmla="*/ 144 w 290"/>
                <a:gd name="T13" fmla="*/ 254 h 255"/>
                <a:gd name="T14" fmla="*/ 265 w 290"/>
                <a:gd name="T15" fmla="*/ 223 h 255"/>
                <a:gd name="T16" fmla="*/ 278 w 290"/>
                <a:gd name="T17" fmla="*/ 16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5">
                  <a:moveTo>
                    <a:pt x="278" y="168"/>
                  </a:moveTo>
                  <a:lnTo>
                    <a:pt x="278" y="168"/>
                  </a:lnTo>
                  <a:cubicBezTo>
                    <a:pt x="244" y="117"/>
                    <a:pt x="258" y="0"/>
                    <a:pt x="25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48" y="120"/>
                    <a:pt x="14" y="172"/>
                  </a:cubicBezTo>
                  <a:cubicBezTo>
                    <a:pt x="0" y="192"/>
                    <a:pt x="7" y="216"/>
                    <a:pt x="27" y="227"/>
                  </a:cubicBezTo>
                  <a:cubicBezTo>
                    <a:pt x="55" y="244"/>
                    <a:pt x="93" y="254"/>
                    <a:pt x="144" y="254"/>
                  </a:cubicBezTo>
                  <a:cubicBezTo>
                    <a:pt x="203" y="254"/>
                    <a:pt x="240" y="240"/>
                    <a:pt x="265" y="223"/>
                  </a:cubicBezTo>
                  <a:cubicBezTo>
                    <a:pt x="282" y="209"/>
                    <a:pt x="289" y="185"/>
                    <a:pt x="278" y="168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176">
              <a:extLst>
                <a:ext uri="{FF2B5EF4-FFF2-40B4-BE49-F238E27FC236}">
                  <a16:creationId xmlns:a16="http://schemas.microsoft.com/office/drawing/2014/main" id="{569E1FF4-6578-2347-ABAA-B97791D50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069" y="4571557"/>
              <a:ext cx="860063" cy="909215"/>
            </a:xfrm>
            <a:custGeom>
              <a:avLst/>
              <a:gdLst>
                <a:gd name="T0" fmla="*/ 268 w 465"/>
                <a:gd name="T1" fmla="*/ 488 h 489"/>
                <a:gd name="T2" fmla="*/ 268 w 465"/>
                <a:gd name="T3" fmla="*/ 488 h 489"/>
                <a:gd name="T4" fmla="*/ 217 w 465"/>
                <a:gd name="T5" fmla="*/ 488 h 489"/>
                <a:gd name="T6" fmla="*/ 31 w 465"/>
                <a:gd name="T7" fmla="*/ 172 h 489"/>
                <a:gd name="T8" fmla="*/ 186 w 465"/>
                <a:gd name="T9" fmla="*/ 58 h 489"/>
                <a:gd name="T10" fmla="*/ 378 w 465"/>
                <a:gd name="T11" fmla="*/ 38 h 489"/>
                <a:gd name="T12" fmla="*/ 447 w 465"/>
                <a:gd name="T13" fmla="*/ 285 h 489"/>
                <a:gd name="T14" fmla="*/ 268 w 465"/>
                <a:gd name="T1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489">
                  <a:moveTo>
                    <a:pt x="268" y="488"/>
                  </a:moveTo>
                  <a:lnTo>
                    <a:pt x="268" y="488"/>
                  </a:lnTo>
                  <a:cubicBezTo>
                    <a:pt x="217" y="488"/>
                    <a:pt x="217" y="488"/>
                    <a:pt x="217" y="488"/>
                  </a:cubicBezTo>
                  <a:cubicBezTo>
                    <a:pt x="110" y="488"/>
                    <a:pt x="0" y="337"/>
                    <a:pt x="31" y="172"/>
                  </a:cubicBezTo>
                  <a:cubicBezTo>
                    <a:pt x="52" y="65"/>
                    <a:pt x="124" y="34"/>
                    <a:pt x="186" y="58"/>
                  </a:cubicBezTo>
                  <a:cubicBezTo>
                    <a:pt x="196" y="21"/>
                    <a:pt x="320" y="0"/>
                    <a:pt x="378" y="38"/>
                  </a:cubicBezTo>
                  <a:cubicBezTo>
                    <a:pt x="450" y="89"/>
                    <a:pt x="464" y="182"/>
                    <a:pt x="447" y="285"/>
                  </a:cubicBezTo>
                  <a:cubicBezTo>
                    <a:pt x="433" y="364"/>
                    <a:pt x="375" y="488"/>
                    <a:pt x="268" y="48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77">
              <a:extLst>
                <a:ext uri="{FF2B5EF4-FFF2-40B4-BE49-F238E27FC236}">
                  <a16:creationId xmlns:a16="http://schemas.microsoft.com/office/drawing/2014/main" id="{2B7A8271-C522-F14D-9D47-A28F7613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932" y="4817290"/>
              <a:ext cx="647099" cy="737199"/>
            </a:xfrm>
            <a:custGeom>
              <a:avLst/>
              <a:gdLst>
                <a:gd name="T0" fmla="*/ 234 w 349"/>
                <a:gd name="T1" fmla="*/ 0 h 396"/>
                <a:gd name="T2" fmla="*/ 234 w 349"/>
                <a:gd name="T3" fmla="*/ 0 h 396"/>
                <a:gd name="T4" fmla="*/ 114 w 349"/>
                <a:gd name="T5" fmla="*/ 0 h 396"/>
                <a:gd name="T6" fmla="*/ 0 w 349"/>
                <a:gd name="T7" fmla="*/ 114 h 396"/>
                <a:gd name="T8" fmla="*/ 0 w 349"/>
                <a:gd name="T9" fmla="*/ 220 h 396"/>
                <a:gd name="T10" fmla="*/ 176 w 349"/>
                <a:gd name="T11" fmla="*/ 395 h 396"/>
                <a:gd name="T12" fmla="*/ 176 w 349"/>
                <a:gd name="T13" fmla="*/ 395 h 396"/>
                <a:gd name="T14" fmla="*/ 348 w 349"/>
                <a:gd name="T15" fmla="*/ 220 h 396"/>
                <a:gd name="T16" fmla="*/ 348 w 349"/>
                <a:gd name="T17" fmla="*/ 114 h 396"/>
                <a:gd name="T18" fmla="*/ 234 w 349"/>
                <a:gd name="T1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396">
                  <a:moveTo>
                    <a:pt x="234" y="0"/>
                  </a:moveTo>
                  <a:lnTo>
                    <a:pt x="234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2" y="0"/>
                    <a:pt x="0" y="52"/>
                    <a:pt x="0" y="114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316"/>
                    <a:pt x="79" y="395"/>
                    <a:pt x="176" y="395"/>
                  </a:cubicBezTo>
                  <a:lnTo>
                    <a:pt x="176" y="395"/>
                  </a:lnTo>
                  <a:cubicBezTo>
                    <a:pt x="272" y="395"/>
                    <a:pt x="348" y="316"/>
                    <a:pt x="348" y="220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8" y="52"/>
                    <a:pt x="299" y="0"/>
                    <a:pt x="234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178">
              <a:extLst>
                <a:ext uri="{FF2B5EF4-FFF2-40B4-BE49-F238E27FC236}">
                  <a16:creationId xmlns:a16="http://schemas.microsoft.com/office/drawing/2014/main" id="{71767F95-78AA-9B45-9F5E-474A2AA73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461" y="5046641"/>
              <a:ext cx="196586" cy="81911"/>
            </a:xfrm>
            <a:custGeom>
              <a:avLst/>
              <a:gdLst>
                <a:gd name="T0" fmla="*/ 3 w 104"/>
                <a:gd name="T1" fmla="*/ 45 h 46"/>
                <a:gd name="T2" fmla="*/ 3 w 104"/>
                <a:gd name="T3" fmla="*/ 45 h 46"/>
                <a:gd name="T4" fmla="*/ 0 w 104"/>
                <a:gd name="T5" fmla="*/ 42 h 46"/>
                <a:gd name="T6" fmla="*/ 3 w 104"/>
                <a:gd name="T7" fmla="*/ 35 h 46"/>
                <a:gd name="T8" fmla="*/ 99 w 104"/>
                <a:gd name="T9" fmla="*/ 35 h 46"/>
                <a:gd name="T10" fmla="*/ 99 w 104"/>
                <a:gd name="T11" fmla="*/ 42 h 46"/>
                <a:gd name="T12" fmla="*/ 93 w 104"/>
                <a:gd name="T13" fmla="*/ 42 h 46"/>
                <a:gd name="T14" fmla="*/ 7 w 104"/>
                <a:gd name="T15" fmla="*/ 42 h 46"/>
                <a:gd name="T16" fmla="*/ 3 w 104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6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3" y="42"/>
                    <a:pt x="0" y="42"/>
                  </a:cubicBezTo>
                  <a:cubicBezTo>
                    <a:pt x="0" y="38"/>
                    <a:pt x="0" y="38"/>
                    <a:pt x="3" y="35"/>
                  </a:cubicBezTo>
                  <a:cubicBezTo>
                    <a:pt x="3" y="35"/>
                    <a:pt x="51" y="0"/>
                    <a:pt x="99" y="35"/>
                  </a:cubicBezTo>
                  <a:cubicBezTo>
                    <a:pt x="99" y="38"/>
                    <a:pt x="103" y="38"/>
                    <a:pt x="99" y="42"/>
                  </a:cubicBezTo>
                  <a:cubicBezTo>
                    <a:pt x="99" y="45"/>
                    <a:pt x="96" y="45"/>
                    <a:pt x="93" y="42"/>
                  </a:cubicBezTo>
                  <a:cubicBezTo>
                    <a:pt x="51" y="14"/>
                    <a:pt x="7" y="42"/>
                    <a:pt x="7" y="42"/>
                  </a:cubicBezTo>
                  <a:cubicBezTo>
                    <a:pt x="7" y="45"/>
                    <a:pt x="7" y="45"/>
                    <a:pt x="3" y="4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179">
              <a:extLst>
                <a:ext uri="{FF2B5EF4-FFF2-40B4-BE49-F238E27FC236}">
                  <a16:creationId xmlns:a16="http://schemas.microsoft.com/office/drawing/2014/main" id="{8C3C7C25-B4BF-E343-9C2A-33281CC2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801" y="5087599"/>
              <a:ext cx="73717" cy="73717"/>
            </a:xfrm>
            <a:custGeom>
              <a:avLst/>
              <a:gdLst>
                <a:gd name="T0" fmla="*/ 37 w 38"/>
                <a:gd name="T1" fmla="*/ 18 h 39"/>
                <a:gd name="T2" fmla="*/ 37 w 38"/>
                <a:gd name="T3" fmla="*/ 18 h 39"/>
                <a:gd name="T4" fmla="*/ 20 w 38"/>
                <a:gd name="T5" fmla="*/ 38 h 39"/>
                <a:gd name="T6" fmla="*/ 0 w 38"/>
                <a:gd name="T7" fmla="*/ 18 h 39"/>
                <a:gd name="T8" fmla="*/ 20 w 38"/>
                <a:gd name="T9" fmla="*/ 0 h 39"/>
                <a:gd name="T10" fmla="*/ 37 w 38"/>
                <a:gd name="T1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9">
                  <a:moveTo>
                    <a:pt x="37" y="18"/>
                  </a:moveTo>
                  <a:lnTo>
                    <a:pt x="37" y="18"/>
                  </a:lnTo>
                  <a:cubicBezTo>
                    <a:pt x="37" y="28"/>
                    <a:pt x="31" y="38"/>
                    <a:pt x="20" y="38"/>
                  </a:cubicBezTo>
                  <a:cubicBezTo>
                    <a:pt x="10" y="38"/>
                    <a:pt x="0" y="28"/>
                    <a:pt x="0" y="18"/>
                  </a:cubicBezTo>
                  <a:cubicBezTo>
                    <a:pt x="0" y="7"/>
                    <a:pt x="10" y="0"/>
                    <a:pt x="20" y="0"/>
                  </a:cubicBezTo>
                  <a:cubicBezTo>
                    <a:pt x="31" y="0"/>
                    <a:pt x="37" y="7"/>
                    <a:pt x="37" y="1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80">
              <a:extLst>
                <a:ext uri="{FF2B5EF4-FFF2-40B4-BE49-F238E27FC236}">
                  <a16:creationId xmlns:a16="http://schemas.microsoft.com/office/drawing/2014/main" id="{AAC1F75A-79D7-5142-8EF7-2DB1F02BA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299" y="5046641"/>
              <a:ext cx="188393" cy="81911"/>
            </a:xfrm>
            <a:custGeom>
              <a:avLst/>
              <a:gdLst>
                <a:gd name="T0" fmla="*/ 3 w 101"/>
                <a:gd name="T1" fmla="*/ 45 h 46"/>
                <a:gd name="T2" fmla="*/ 3 w 101"/>
                <a:gd name="T3" fmla="*/ 45 h 46"/>
                <a:gd name="T4" fmla="*/ 0 w 101"/>
                <a:gd name="T5" fmla="*/ 42 h 46"/>
                <a:gd name="T6" fmla="*/ 0 w 101"/>
                <a:gd name="T7" fmla="*/ 35 h 46"/>
                <a:gd name="T8" fmla="*/ 100 w 101"/>
                <a:gd name="T9" fmla="*/ 35 h 46"/>
                <a:gd name="T10" fmla="*/ 100 w 101"/>
                <a:gd name="T11" fmla="*/ 42 h 46"/>
                <a:gd name="T12" fmla="*/ 93 w 101"/>
                <a:gd name="T13" fmla="*/ 42 h 46"/>
                <a:gd name="T14" fmla="*/ 7 w 101"/>
                <a:gd name="T15" fmla="*/ 42 h 46"/>
                <a:gd name="T16" fmla="*/ 3 w 101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6">
                  <a:moveTo>
                    <a:pt x="3" y="45"/>
                  </a:moveTo>
                  <a:lnTo>
                    <a:pt x="3" y="45"/>
                  </a:lnTo>
                  <a:lnTo>
                    <a:pt x="0" y="42"/>
                  </a:lnTo>
                  <a:cubicBezTo>
                    <a:pt x="0" y="38"/>
                    <a:pt x="0" y="38"/>
                    <a:pt x="0" y="35"/>
                  </a:cubicBezTo>
                  <a:cubicBezTo>
                    <a:pt x="3" y="35"/>
                    <a:pt x="51" y="0"/>
                    <a:pt x="100" y="35"/>
                  </a:cubicBezTo>
                  <a:cubicBezTo>
                    <a:pt x="100" y="38"/>
                    <a:pt x="100" y="38"/>
                    <a:pt x="100" y="42"/>
                  </a:cubicBezTo>
                  <a:cubicBezTo>
                    <a:pt x="96" y="45"/>
                    <a:pt x="96" y="45"/>
                    <a:pt x="93" y="42"/>
                  </a:cubicBezTo>
                  <a:cubicBezTo>
                    <a:pt x="51" y="14"/>
                    <a:pt x="7" y="42"/>
                    <a:pt x="7" y="42"/>
                  </a:cubicBezTo>
                  <a:cubicBezTo>
                    <a:pt x="7" y="45"/>
                    <a:pt x="7" y="45"/>
                    <a:pt x="3" y="4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81">
              <a:extLst>
                <a:ext uri="{FF2B5EF4-FFF2-40B4-BE49-F238E27FC236}">
                  <a16:creationId xmlns:a16="http://schemas.microsoft.com/office/drawing/2014/main" id="{31887F1D-BF05-4D49-A5B0-095CC33BF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633" y="5087599"/>
              <a:ext cx="73722" cy="73717"/>
            </a:xfrm>
            <a:custGeom>
              <a:avLst/>
              <a:gdLst>
                <a:gd name="T0" fmla="*/ 38 w 39"/>
                <a:gd name="T1" fmla="*/ 18 h 39"/>
                <a:gd name="T2" fmla="*/ 38 w 39"/>
                <a:gd name="T3" fmla="*/ 18 h 39"/>
                <a:gd name="T4" fmla="*/ 20 w 39"/>
                <a:gd name="T5" fmla="*/ 38 h 39"/>
                <a:gd name="T6" fmla="*/ 0 w 39"/>
                <a:gd name="T7" fmla="*/ 18 h 39"/>
                <a:gd name="T8" fmla="*/ 20 w 39"/>
                <a:gd name="T9" fmla="*/ 0 h 39"/>
                <a:gd name="T10" fmla="*/ 38 w 39"/>
                <a:gd name="T1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9">
                  <a:moveTo>
                    <a:pt x="38" y="18"/>
                  </a:moveTo>
                  <a:lnTo>
                    <a:pt x="38" y="18"/>
                  </a:lnTo>
                  <a:cubicBezTo>
                    <a:pt x="38" y="28"/>
                    <a:pt x="31" y="38"/>
                    <a:pt x="20" y="38"/>
                  </a:cubicBezTo>
                  <a:cubicBezTo>
                    <a:pt x="7" y="38"/>
                    <a:pt x="0" y="28"/>
                    <a:pt x="0" y="18"/>
                  </a:cubicBezTo>
                  <a:cubicBezTo>
                    <a:pt x="0" y="7"/>
                    <a:pt x="7" y="0"/>
                    <a:pt x="20" y="0"/>
                  </a:cubicBezTo>
                  <a:cubicBezTo>
                    <a:pt x="31" y="0"/>
                    <a:pt x="38" y="7"/>
                    <a:pt x="38" y="1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24">
              <a:extLst>
                <a:ext uri="{FF2B5EF4-FFF2-40B4-BE49-F238E27FC236}">
                  <a16:creationId xmlns:a16="http://schemas.microsoft.com/office/drawing/2014/main" id="{A749D335-59BB-3F44-AF0D-5E0B3ED7A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565" y="5185892"/>
              <a:ext cx="466890" cy="720816"/>
            </a:xfrm>
            <a:custGeom>
              <a:avLst/>
              <a:gdLst>
                <a:gd name="T0" fmla="*/ 248 w 252"/>
                <a:gd name="T1" fmla="*/ 361 h 390"/>
                <a:gd name="T2" fmla="*/ 248 w 252"/>
                <a:gd name="T3" fmla="*/ 361 h 390"/>
                <a:gd name="T4" fmla="*/ 251 w 252"/>
                <a:gd name="T5" fmla="*/ 351 h 390"/>
                <a:gd name="T6" fmla="*/ 217 w 252"/>
                <a:gd name="T7" fmla="*/ 258 h 390"/>
                <a:gd name="T8" fmla="*/ 220 w 252"/>
                <a:gd name="T9" fmla="*/ 138 h 390"/>
                <a:gd name="T10" fmla="*/ 200 w 252"/>
                <a:gd name="T11" fmla="*/ 89 h 390"/>
                <a:gd name="T12" fmla="*/ 182 w 252"/>
                <a:gd name="T13" fmla="*/ 83 h 390"/>
                <a:gd name="T14" fmla="*/ 182 w 252"/>
                <a:gd name="T15" fmla="*/ 83 h 390"/>
                <a:gd name="T16" fmla="*/ 176 w 252"/>
                <a:gd name="T17" fmla="*/ 100 h 390"/>
                <a:gd name="T18" fmla="*/ 182 w 252"/>
                <a:gd name="T19" fmla="*/ 138 h 390"/>
                <a:gd name="T20" fmla="*/ 172 w 252"/>
                <a:gd name="T21" fmla="*/ 138 h 390"/>
                <a:gd name="T22" fmla="*/ 162 w 252"/>
                <a:gd name="T23" fmla="*/ 127 h 390"/>
                <a:gd name="T24" fmla="*/ 148 w 252"/>
                <a:gd name="T25" fmla="*/ 103 h 390"/>
                <a:gd name="T26" fmla="*/ 103 w 252"/>
                <a:gd name="T27" fmla="*/ 21 h 390"/>
                <a:gd name="T28" fmla="*/ 86 w 252"/>
                <a:gd name="T29" fmla="*/ 14 h 390"/>
                <a:gd name="T30" fmla="*/ 79 w 252"/>
                <a:gd name="T31" fmla="*/ 34 h 390"/>
                <a:gd name="T32" fmla="*/ 121 w 252"/>
                <a:gd name="T33" fmla="*/ 114 h 390"/>
                <a:gd name="T34" fmla="*/ 110 w 252"/>
                <a:gd name="T35" fmla="*/ 117 h 390"/>
                <a:gd name="T36" fmla="*/ 59 w 252"/>
                <a:gd name="T37" fmla="*/ 10 h 390"/>
                <a:gd name="T38" fmla="*/ 42 w 252"/>
                <a:gd name="T39" fmla="*/ 4 h 390"/>
                <a:gd name="T40" fmla="*/ 35 w 252"/>
                <a:gd name="T41" fmla="*/ 24 h 390"/>
                <a:gd name="T42" fmla="*/ 86 w 252"/>
                <a:gd name="T43" fmla="*/ 134 h 390"/>
                <a:gd name="T44" fmla="*/ 79 w 252"/>
                <a:gd name="T45" fmla="*/ 138 h 390"/>
                <a:gd name="T46" fmla="*/ 35 w 252"/>
                <a:gd name="T47" fmla="*/ 45 h 390"/>
                <a:gd name="T48" fmla="*/ 21 w 252"/>
                <a:gd name="T49" fmla="*/ 38 h 390"/>
                <a:gd name="T50" fmla="*/ 14 w 252"/>
                <a:gd name="T51" fmla="*/ 55 h 390"/>
                <a:gd name="T52" fmla="*/ 52 w 252"/>
                <a:gd name="T53" fmla="*/ 151 h 390"/>
                <a:gd name="T54" fmla="*/ 45 w 252"/>
                <a:gd name="T55" fmla="*/ 155 h 390"/>
                <a:gd name="T56" fmla="*/ 21 w 252"/>
                <a:gd name="T57" fmla="*/ 86 h 390"/>
                <a:gd name="T58" fmla="*/ 7 w 252"/>
                <a:gd name="T59" fmla="*/ 83 h 390"/>
                <a:gd name="T60" fmla="*/ 0 w 252"/>
                <a:gd name="T61" fmla="*/ 96 h 390"/>
                <a:gd name="T62" fmla="*/ 21 w 252"/>
                <a:gd name="T63" fmla="*/ 175 h 390"/>
                <a:gd name="T64" fmla="*/ 35 w 252"/>
                <a:gd name="T65" fmla="*/ 213 h 390"/>
                <a:gd name="T66" fmla="*/ 107 w 252"/>
                <a:gd name="T67" fmla="*/ 316 h 390"/>
                <a:gd name="T68" fmla="*/ 148 w 252"/>
                <a:gd name="T69" fmla="*/ 382 h 390"/>
                <a:gd name="T70" fmla="*/ 155 w 252"/>
                <a:gd name="T71" fmla="*/ 385 h 390"/>
                <a:gd name="T72" fmla="*/ 248 w 252"/>
                <a:gd name="T73" fmla="*/ 36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2" h="390">
                  <a:moveTo>
                    <a:pt x="248" y="361"/>
                  </a:moveTo>
                  <a:lnTo>
                    <a:pt x="248" y="361"/>
                  </a:lnTo>
                  <a:cubicBezTo>
                    <a:pt x="251" y="358"/>
                    <a:pt x="251" y="354"/>
                    <a:pt x="251" y="351"/>
                  </a:cubicBezTo>
                  <a:cubicBezTo>
                    <a:pt x="231" y="316"/>
                    <a:pt x="220" y="282"/>
                    <a:pt x="217" y="258"/>
                  </a:cubicBezTo>
                  <a:cubicBezTo>
                    <a:pt x="217" y="234"/>
                    <a:pt x="231" y="186"/>
                    <a:pt x="220" y="138"/>
                  </a:cubicBezTo>
                  <a:cubicBezTo>
                    <a:pt x="213" y="114"/>
                    <a:pt x="200" y="89"/>
                    <a:pt x="200" y="89"/>
                  </a:cubicBezTo>
                  <a:cubicBezTo>
                    <a:pt x="196" y="83"/>
                    <a:pt x="189" y="79"/>
                    <a:pt x="182" y="83"/>
                  </a:cubicBezTo>
                  <a:lnTo>
                    <a:pt x="182" y="83"/>
                  </a:lnTo>
                  <a:cubicBezTo>
                    <a:pt x="176" y="86"/>
                    <a:pt x="176" y="93"/>
                    <a:pt x="176" y="100"/>
                  </a:cubicBezTo>
                  <a:cubicBezTo>
                    <a:pt x="179" y="110"/>
                    <a:pt x="186" y="124"/>
                    <a:pt x="182" y="138"/>
                  </a:cubicBezTo>
                  <a:cubicBezTo>
                    <a:pt x="182" y="141"/>
                    <a:pt x="176" y="144"/>
                    <a:pt x="172" y="138"/>
                  </a:cubicBezTo>
                  <a:cubicBezTo>
                    <a:pt x="172" y="138"/>
                    <a:pt x="165" y="131"/>
                    <a:pt x="162" y="127"/>
                  </a:cubicBezTo>
                  <a:cubicBezTo>
                    <a:pt x="162" y="120"/>
                    <a:pt x="152" y="110"/>
                    <a:pt x="148" y="103"/>
                  </a:cubicBezTo>
                  <a:cubicBezTo>
                    <a:pt x="138" y="83"/>
                    <a:pt x="103" y="21"/>
                    <a:pt x="103" y="21"/>
                  </a:cubicBezTo>
                  <a:cubicBezTo>
                    <a:pt x="100" y="10"/>
                    <a:pt x="90" y="10"/>
                    <a:pt x="86" y="14"/>
                  </a:cubicBezTo>
                  <a:cubicBezTo>
                    <a:pt x="79" y="17"/>
                    <a:pt x="76" y="24"/>
                    <a:pt x="79" y="34"/>
                  </a:cubicBezTo>
                  <a:cubicBezTo>
                    <a:pt x="121" y="114"/>
                    <a:pt x="121" y="114"/>
                    <a:pt x="121" y="114"/>
                  </a:cubicBezTo>
                  <a:cubicBezTo>
                    <a:pt x="121" y="120"/>
                    <a:pt x="117" y="124"/>
                    <a:pt x="110" y="117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5" y="4"/>
                    <a:pt x="48" y="0"/>
                    <a:pt x="42" y="4"/>
                  </a:cubicBezTo>
                  <a:cubicBezTo>
                    <a:pt x="35" y="7"/>
                    <a:pt x="31" y="17"/>
                    <a:pt x="35" y="2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90" y="141"/>
                    <a:pt x="79" y="144"/>
                    <a:pt x="79" y="138"/>
                  </a:cubicBezTo>
                  <a:cubicBezTo>
                    <a:pt x="79" y="138"/>
                    <a:pt x="48" y="69"/>
                    <a:pt x="35" y="45"/>
                  </a:cubicBezTo>
                  <a:cubicBezTo>
                    <a:pt x="31" y="34"/>
                    <a:pt x="24" y="34"/>
                    <a:pt x="21" y="38"/>
                  </a:cubicBezTo>
                  <a:cubicBezTo>
                    <a:pt x="11" y="41"/>
                    <a:pt x="11" y="48"/>
                    <a:pt x="14" y="55"/>
                  </a:cubicBezTo>
                  <a:cubicBezTo>
                    <a:pt x="24" y="79"/>
                    <a:pt x="52" y="151"/>
                    <a:pt x="52" y="151"/>
                  </a:cubicBezTo>
                  <a:cubicBezTo>
                    <a:pt x="55" y="162"/>
                    <a:pt x="45" y="162"/>
                    <a:pt x="45" y="155"/>
                  </a:cubicBezTo>
                  <a:cubicBezTo>
                    <a:pt x="45" y="155"/>
                    <a:pt x="28" y="103"/>
                    <a:pt x="21" y="86"/>
                  </a:cubicBezTo>
                  <a:cubicBezTo>
                    <a:pt x="17" y="83"/>
                    <a:pt x="11" y="79"/>
                    <a:pt x="7" y="83"/>
                  </a:cubicBezTo>
                  <a:cubicBezTo>
                    <a:pt x="0" y="83"/>
                    <a:pt x="0" y="89"/>
                    <a:pt x="0" y="96"/>
                  </a:cubicBezTo>
                  <a:cubicBezTo>
                    <a:pt x="7" y="117"/>
                    <a:pt x="21" y="175"/>
                    <a:pt x="21" y="175"/>
                  </a:cubicBezTo>
                  <a:cubicBezTo>
                    <a:pt x="21" y="175"/>
                    <a:pt x="31" y="203"/>
                    <a:pt x="35" y="213"/>
                  </a:cubicBezTo>
                  <a:cubicBezTo>
                    <a:pt x="59" y="261"/>
                    <a:pt x="97" y="306"/>
                    <a:pt x="107" y="316"/>
                  </a:cubicBezTo>
                  <a:cubicBezTo>
                    <a:pt x="121" y="337"/>
                    <a:pt x="127" y="347"/>
                    <a:pt x="148" y="382"/>
                  </a:cubicBezTo>
                  <a:cubicBezTo>
                    <a:pt x="148" y="385"/>
                    <a:pt x="152" y="389"/>
                    <a:pt x="155" y="385"/>
                  </a:cubicBezTo>
                  <a:lnTo>
                    <a:pt x="248" y="361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25">
              <a:extLst>
                <a:ext uri="{FF2B5EF4-FFF2-40B4-BE49-F238E27FC236}">
                  <a16:creationId xmlns:a16="http://schemas.microsoft.com/office/drawing/2014/main" id="{53B9D391-168C-6F4E-8BBE-CE47D63F9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916" y="5775651"/>
              <a:ext cx="253921" cy="155628"/>
            </a:xfrm>
            <a:custGeom>
              <a:avLst/>
              <a:gdLst>
                <a:gd name="T0" fmla="*/ 6 w 138"/>
                <a:gd name="T1" fmla="*/ 31 h 83"/>
                <a:gd name="T2" fmla="*/ 6 w 138"/>
                <a:gd name="T3" fmla="*/ 31 h 83"/>
                <a:gd name="T4" fmla="*/ 117 w 138"/>
                <a:gd name="T5" fmla="*/ 0 h 83"/>
                <a:gd name="T6" fmla="*/ 127 w 138"/>
                <a:gd name="T7" fmla="*/ 7 h 83"/>
                <a:gd name="T8" fmla="*/ 137 w 138"/>
                <a:gd name="T9" fmla="*/ 41 h 83"/>
                <a:gd name="T10" fmla="*/ 130 w 138"/>
                <a:gd name="T11" fmla="*/ 51 h 83"/>
                <a:gd name="T12" fmla="*/ 20 w 138"/>
                <a:gd name="T13" fmla="*/ 82 h 83"/>
                <a:gd name="T14" fmla="*/ 10 w 138"/>
                <a:gd name="T15" fmla="*/ 75 h 83"/>
                <a:gd name="T16" fmla="*/ 0 w 138"/>
                <a:gd name="T17" fmla="*/ 41 h 83"/>
                <a:gd name="T18" fmla="*/ 6 w 138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83">
                  <a:moveTo>
                    <a:pt x="6" y="31"/>
                  </a:moveTo>
                  <a:lnTo>
                    <a:pt x="6" y="31"/>
                  </a:lnTo>
                  <a:cubicBezTo>
                    <a:pt x="117" y="0"/>
                    <a:pt x="117" y="0"/>
                    <a:pt x="117" y="0"/>
                  </a:cubicBezTo>
                  <a:cubicBezTo>
                    <a:pt x="120" y="0"/>
                    <a:pt x="123" y="0"/>
                    <a:pt x="127" y="7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4"/>
                    <a:pt x="134" y="48"/>
                    <a:pt x="130" y="5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3" y="82"/>
                    <a:pt x="10" y="79"/>
                    <a:pt x="10" y="7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4"/>
                    <a:pt x="0" y="31"/>
                    <a:pt x="6" y="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68FCAE-79C1-6E42-8166-C5150946F0A8}"/>
              </a:ext>
            </a:extLst>
          </p:cNvPr>
          <p:cNvGrpSpPr/>
          <p:nvPr/>
        </p:nvGrpSpPr>
        <p:grpSpPr>
          <a:xfrm>
            <a:off x="12682639" y="8873109"/>
            <a:ext cx="3009768" cy="3020293"/>
            <a:chOff x="13529897" y="7079537"/>
            <a:chExt cx="2342654" cy="2350846"/>
          </a:xfrm>
        </p:grpSpPr>
        <p:sp>
          <p:nvSpPr>
            <p:cNvPr id="121" name="Freeform 154">
              <a:extLst>
                <a:ext uri="{FF2B5EF4-FFF2-40B4-BE49-F238E27FC236}">
                  <a16:creationId xmlns:a16="http://schemas.microsoft.com/office/drawing/2014/main" id="{9DC936E6-C8BE-554B-8216-7A354B79F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9897" y="7079537"/>
              <a:ext cx="2342654" cy="2350846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83"/>
                    <a:pt x="979" y="1265"/>
                    <a:pt x="632" y="1265"/>
                  </a:cubicBezTo>
                  <a:cubicBezTo>
                    <a:pt x="281" y="1265"/>
                    <a:pt x="0" y="983"/>
                    <a:pt x="0" y="632"/>
                  </a:cubicBezTo>
                  <a:cubicBezTo>
                    <a:pt x="0" y="285"/>
                    <a:pt x="281" y="0"/>
                    <a:pt x="632" y="0"/>
                  </a:cubicBezTo>
                  <a:cubicBezTo>
                    <a:pt x="979" y="0"/>
                    <a:pt x="1261" y="285"/>
                    <a:pt x="1261" y="632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89">
              <a:extLst>
                <a:ext uri="{FF2B5EF4-FFF2-40B4-BE49-F238E27FC236}">
                  <a16:creationId xmlns:a16="http://schemas.microsoft.com/office/drawing/2014/main" id="{EF541B2A-23A4-144E-B4FA-4B12A8389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467" y="8562127"/>
              <a:ext cx="1179518" cy="458701"/>
            </a:xfrm>
            <a:custGeom>
              <a:avLst/>
              <a:gdLst>
                <a:gd name="T0" fmla="*/ 3 w 637"/>
                <a:gd name="T1" fmla="*/ 45 h 249"/>
                <a:gd name="T2" fmla="*/ 3 w 637"/>
                <a:gd name="T3" fmla="*/ 45 h 249"/>
                <a:gd name="T4" fmla="*/ 27 w 637"/>
                <a:gd name="T5" fmla="*/ 86 h 249"/>
                <a:gd name="T6" fmla="*/ 220 w 637"/>
                <a:gd name="T7" fmla="*/ 220 h 249"/>
                <a:gd name="T8" fmla="*/ 481 w 637"/>
                <a:gd name="T9" fmla="*/ 196 h 249"/>
                <a:gd name="T10" fmla="*/ 516 w 637"/>
                <a:gd name="T11" fmla="*/ 237 h 249"/>
                <a:gd name="T12" fmla="*/ 547 w 637"/>
                <a:gd name="T13" fmla="*/ 237 h 249"/>
                <a:gd name="T14" fmla="*/ 629 w 637"/>
                <a:gd name="T15" fmla="*/ 155 h 249"/>
                <a:gd name="T16" fmla="*/ 629 w 637"/>
                <a:gd name="T17" fmla="*/ 127 h 249"/>
                <a:gd name="T18" fmla="*/ 523 w 637"/>
                <a:gd name="T19" fmla="*/ 31 h 249"/>
                <a:gd name="T20" fmla="*/ 388 w 637"/>
                <a:gd name="T21" fmla="*/ 11 h 249"/>
                <a:gd name="T22" fmla="*/ 227 w 637"/>
                <a:gd name="T23" fmla="*/ 17 h 249"/>
                <a:gd name="T24" fmla="*/ 299 w 637"/>
                <a:gd name="T25" fmla="*/ 66 h 249"/>
                <a:gd name="T26" fmla="*/ 275 w 637"/>
                <a:gd name="T27" fmla="*/ 103 h 249"/>
                <a:gd name="T28" fmla="*/ 175 w 637"/>
                <a:gd name="T29" fmla="*/ 96 h 249"/>
                <a:gd name="T30" fmla="*/ 3 w 637"/>
                <a:gd name="T31" fmla="*/ 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249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0" y="66"/>
                    <a:pt x="27" y="86"/>
                  </a:cubicBezTo>
                  <a:cubicBezTo>
                    <a:pt x="55" y="107"/>
                    <a:pt x="196" y="217"/>
                    <a:pt x="220" y="220"/>
                  </a:cubicBezTo>
                  <a:cubicBezTo>
                    <a:pt x="247" y="220"/>
                    <a:pt x="471" y="193"/>
                    <a:pt x="481" y="196"/>
                  </a:cubicBezTo>
                  <a:cubicBezTo>
                    <a:pt x="488" y="200"/>
                    <a:pt x="505" y="220"/>
                    <a:pt x="516" y="237"/>
                  </a:cubicBezTo>
                  <a:cubicBezTo>
                    <a:pt x="523" y="248"/>
                    <a:pt x="536" y="248"/>
                    <a:pt x="547" y="237"/>
                  </a:cubicBezTo>
                  <a:cubicBezTo>
                    <a:pt x="629" y="155"/>
                    <a:pt x="629" y="155"/>
                    <a:pt x="629" y="155"/>
                  </a:cubicBezTo>
                  <a:cubicBezTo>
                    <a:pt x="636" y="145"/>
                    <a:pt x="636" y="134"/>
                    <a:pt x="629" y="127"/>
                  </a:cubicBezTo>
                  <a:cubicBezTo>
                    <a:pt x="602" y="100"/>
                    <a:pt x="543" y="48"/>
                    <a:pt x="523" y="31"/>
                  </a:cubicBezTo>
                  <a:cubicBezTo>
                    <a:pt x="488" y="7"/>
                    <a:pt x="430" y="11"/>
                    <a:pt x="388" y="11"/>
                  </a:cubicBezTo>
                  <a:cubicBezTo>
                    <a:pt x="333" y="7"/>
                    <a:pt x="237" y="0"/>
                    <a:pt x="227" y="17"/>
                  </a:cubicBezTo>
                  <a:cubicBezTo>
                    <a:pt x="220" y="35"/>
                    <a:pt x="234" y="48"/>
                    <a:pt x="299" y="66"/>
                  </a:cubicBezTo>
                  <a:cubicBezTo>
                    <a:pt x="337" y="76"/>
                    <a:pt x="306" y="103"/>
                    <a:pt x="275" y="103"/>
                  </a:cubicBezTo>
                  <a:cubicBezTo>
                    <a:pt x="251" y="107"/>
                    <a:pt x="206" y="107"/>
                    <a:pt x="175" y="96"/>
                  </a:cubicBezTo>
                  <a:cubicBezTo>
                    <a:pt x="144" y="83"/>
                    <a:pt x="27" y="7"/>
                    <a:pt x="3" y="45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190">
              <a:extLst>
                <a:ext uri="{FF2B5EF4-FFF2-40B4-BE49-F238E27FC236}">
                  <a16:creationId xmlns:a16="http://schemas.microsoft.com/office/drawing/2014/main" id="{1C26CF9F-9DDA-8E40-84CE-8B68C6C31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3583" y="8201719"/>
              <a:ext cx="196586" cy="319450"/>
            </a:xfrm>
            <a:custGeom>
              <a:avLst/>
              <a:gdLst>
                <a:gd name="T0" fmla="*/ 106 w 107"/>
                <a:gd name="T1" fmla="*/ 117 h 173"/>
                <a:gd name="T2" fmla="*/ 106 w 107"/>
                <a:gd name="T3" fmla="*/ 117 h 173"/>
                <a:gd name="T4" fmla="*/ 55 w 107"/>
                <a:gd name="T5" fmla="*/ 172 h 173"/>
                <a:gd name="T6" fmla="*/ 0 w 107"/>
                <a:gd name="T7" fmla="*/ 117 h 173"/>
                <a:gd name="T8" fmla="*/ 55 w 107"/>
                <a:gd name="T9" fmla="*/ 0 h 173"/>
                <a:gd name="T10" fmla="*/ 106 w 107"/>
                <a:gd name="T11" fmla="*/ 11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73">
                  <a:moveTo>
                    <a:pt x="106" y="117"/>
                  </a:moveTo>
                  <a:lnTo>
                    <a:pt x="106" y="117"/>
                  </a:lnTo>
                  <a:cubicBezTo>
                    <a:pt x="106" y="148"/>
                    <a:pt x="82" y="172"/>
                    <a:pt x="55" y="172"/>
                  </a:cubicBezTo>
                  <a:cubicBezTo>
                    <a:pt x="24" y="172"/>
                    <a:pt x="0" y="148"/>
                    <a:pt x="0" y="117"/>
                  </a:cubicBezTo>
                  <a:cubicBezTo>
                    <a:pt x="0" y="89"/>
                    <a:pt x="55" y="0"/>
                    <a:pt x="55" y="0"/>
                  </a:cubicBezTo>
                  <a:cubicBezTo>
                    <a:pt x="55" y="0"/>
                    <a:pt x="106" y="89"/>
                    <a:pt x="106" y="117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91">
              <a:extLst>
                <a:ext uri="{FF2B5EF4-FFF2-40B4-BE49-F238E27FC236}">
                  <a16:creationId xmlns:a16="http://schemas.microsoft.com/office/drawing/2014/main" id="{388F0069-BA60-2348-8BB3-C3B00900E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965" y="7972369"/>
              <a:ext cx="212969" cy="212968"/>
            </a:xfrm>
            <a:custGeom>
              <a:avLst/>
              <a:gdLst>
                <a:gd name="T0" fmla="*/ 4 w 115"/>
                <a:gd name="T1" fmla="*/ 69 h 114"/>
                <a:gd name="T2" fmla="*/ 4 w 115"/>
                <a:gd name="T3" fmla="*/ 69 h 114"/>
                <a:gd name="T4" fmla="*/ 45 w 115"/>
                <a:gd name="T5" fmla="*/ 107 h 114"/>
                <a:gd name="T6" fmla="*/ 62 w 115"/>
                <a:gd name="T7" fmla="*/ 107 h 114"/>
                <a:gd name="T8" fmla="*/ 107 w 115"/>
                <a:gd name="T9" fmla="*/ 65 h 114"/>
                <a:gd name="T10" fmla="*/ 107 w 115"/>
                <a:gd name="T11" fmla="*/ 48 h 114"/>
                <a:gd name="T12" fmla="*/ 66 w 115"/>
                <a:gd name="T13" fmla="*/ 7 h 114"/>
                <a:gd name="T14" fmla="*/ 48 w 115"/>
                <a:gd name="T15" fmla="*/ 7 h 114"/>
                <a:gd name="T16" fmla="*/ 4 w 115"/>
                <a:gd name="T17" fmla="*/ 52 h 114"/>
                <a:gd name="T18" fmla="*/ 4 w 115"/>
                <a:gd name="T1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4" y="69"/>
                  </a:moveTo>
                  <a:lnTo>
                    <a:pt x="4" y="69"/>
                  </a:lnTo>
                  <a:cubicBezTo>
                    <a:pt x="45" y="107"/>
                    <a:pt x="45" y="107"/>
                    <a:pt x="45" y="107"/>
                  </a:cubicBezTo>
                  <a:cubicBezTo>
                    <a:pt x="52" y="113"/>
                    <a:pt x="59" y="113"/>
                    <a:pt x="62" y="10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4" y="58"/>
                    <a:pt x="114" y="52"/>
                    <a:pt x="107" y="48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2" y="0"/>
                    <a:pt x="55" y="0"/>
                    <a:pt x="48" y="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5"/>
                    <a:pt x="0" y="62"/>
                    <a:pt x="4" y="69"/>
                  </a:cubicBezTo>
                </a:path>
              </a:pathLst>
            </a:custGeom>
            <a:solidFill>
              <a:srgbClr val="36BC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92">
              <a:extLst>
                <a:ext uri="{FF2B5EF4-FFF2-40B4-BE49-F238E27FC236}">
                  <a16:creationId xmlns:a16="http://schemas.microsoft.com/office/drawing/2014/main" id="{D49104AC-6100-6442-BFE0-74CE5422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965" y="7489092"/>
              <a:ext cx="704435" cy="704434"/>
            </a:xfrm>
            <a:custGeom>
              <a:avLst/>
              <a:gdLst>
                <a:gd name="T0" fmla="*/ 175 w 379"/>
                <a:gd name="T1" fmla="*/ 13 h 379"/>
                <a:gd name="T2" fmla="*/ 175 w 379"/>
                <a:gd name="T3" fmla="*/ 13 h 379"/>
                <a:gd name="T4" fmla="*/ 20 w 379"/>
                <a:gd name="T5" fmla="*/ 168 h 379"/>
                <a:gd name="T6" fmla="*/ 24 w 379"/>
                <a:gd name="T7" fmla="*/ 240 h 379"/>
                <a:gd name="T8" fmla="*/ 137 w 379"/>
                <a:gd name="T9" fmla="*/ 354 h 379"/>
                <a:gd name="T10" fmla="*/ 209 w 379"/>
                <a:gd name="T11" fmla="*/ 357 h 379"/>
                <a:gd name="T12" fmla="*/ 361 w 379"/>
                <a:gd name="T13" fmla="*/ 203 h 379"/>
                <a:gd name="T14" fmla="*/ 361 w 379"/>
                <a:gd name="T15" fmla="*/ 144 h 379"/>
                <a:gd name="T16" fmla="*/ 234 w 379"/>
                <a:gd name="T17" fmla="*/ 17 h 379"/>
                <a:gd name="T18" fmla="*/ 175 w 379"/>
                <a:gd name="T1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9">
                  <a:moveTo>
                    <a:pt x="175" y="13"/>
                  </a:moveTo>
                  <a:lnTo>
                    <a:pt x="175" y="13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0" y="192"/>
                    <a:pt x="0" y="216"/>
                    <a:pt x="24" y="240"/>
                  </a:cubicBezTo>
                  <a:cubicBezTo>
                    <a:pt x="137" y="354"/>
                    <a:pt x="137" y="354"/>
                    <a:pt x="137" y="354"/>
                  </a:cubicBezTo>
                  <a:cubicBezTo>
                    <a:pt x="161" y="378"/>
                    <a:pt x="185" y="378"/>
                    <a:pt x="209" y="357"/>
                  </a:cubicBezTo>
                  <a:cubicBezTo>
                    <a:pt x="361" y="203"/>
                    <a:pt x="361" y="203"/>
                    <a:pt x="361" y="203"/>
                  </a:cubicBezTo>
                  <a:cubicBezTo>
                    <a:pt x="378" y="189"/>
                    <a:pt x="378" y="161"/>
                    <a:pt x="361" y="144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16" y="0"/>
                    <a:pt x="189" y="0"/>
                    <a:pt x="175" y="13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93">
              <a:extLst>
                <a:ext uri="{FF2B5EF4-FFF2-40B4-BE49-F238E27FC236}">
                  <a16:creationId xmlns:a16="http://schemas.microsoft.com/office/drawing/2014/main" id="{47047939-2FDB-CB4A-961B-DFEBEB919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829" y="7611961"/>
              <a:ext cx="450513" cy="450507"/>
            </a:xfrm>
            <a:custGeom>
              <a:avLst/>
              <a:gdLst>
                <a:gd name="T0" fmla="*/ 6 w 241"/>
                <a:gd name="T1" fmla="*/ 131 h 242"/>
                <a:gd name="T2" fmla="*/ 6 w 241"/>
                <a:gd name="T3" fmla="*/ 131 h 242"/>
                <a:gd name="T4" fmla="*/ 110 w 241"/>
                <a:gd name="T5" fmla="*/ 234 h 242"/>
                <a:gd name="T6" fmla="*/ 130 w 241"/>
                <a:gd name="T7" fmla="*/ 234 h 242"/>
                <a:gd name="T8" fmla="*/ 233 w 241"/>
                <a:gd name="T9" fmla="*/ 131 h 242"/>
                <a:gd name="T10" fmla="*/ 233 w 241"/>
                <a:gd name="T11" fmla="*/ 107 h 242"/>
                <a:gd name="T12" fmla="*/ 130 w 241"/>
                <a:gd name="T13" fmla="*/ 7 h 242"/>
                <a:gd name="T14" fmla="*/ 110 w 241"/>
                <a:gd name="T15" fmla="*/ 7 h 242"/>
                <a:gd name="T16" fmla="*/ 6 w 241"/>
                <a:gd name="T17" fmla="*/ 110 h 242"/>
                <a:gd name="T18" fmla="*/ 6 w 241"/>
                <a:gd name="T19" fmla="*/ 1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42">
                  <a:moveTo>
                    <a:pt x="6" y="131"/>
                  </a:moveTo>
                  <a:lnTo>
                    <a:pt x="6" y="131"/>
                  </a:lnTo>
                  <a:cubicBezTo>
                    <a:pt x="110" y="234"/>
                    <a:pt x="110" y="234"/>
                    <a:pt x="110" y="234"/>
                  </a:cubicBezTo>
                  <a:cubicBezTo>
                    <a:pt x="113" y="241"/>
                    <a:pt x="123" y="241"/>
                    <a:pt x="130" y="234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40" y="124"/>
                    <a:pt x="240" y="114"/>
                    <a:pt x="233" y="10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27" y="0"/>
                    <a:pt x="116" y="0"/>
                    <a:pt x="110" y="7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7"/>
                    <a:pt x="0" y="124"/>
                    <a:pt x="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194">
              <a:extLst>
                <a:ext uri="{FF2B5EF4-FFF2-40B4-BE49-F238E27FC236}">
                  <a16:creationId xmlns:a16="http://schemas.microsoft.com/office/drawing/2014/main" id="{CC963CCF-CD84-F646-AA8F-2E471695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080" y="7751207"/>
              <a:ext cx="180204" cy="180204"/>
            </a:xfrm>
            <a:custGeom>
              <a:avLst/>
              <a:gdLst>
                <a:gd name="T0" fmla="*/ 3 w 97"/>
                <a:gd name="T1" fmla="*/ 24 h 97"/>
                <a:gd name="T2" fmla="*/ 3 w 97"/>
                <a:gd name="T3" fmla="*/ 24 h 97"/>
                <a:gd name="T4" fmla="*/ 72 w 97"/>
                <a:gd name="T5" fmla="*/ 92 h 97"/>
                <a:gd name="T6" fmla="*/ 79 w 97"/>
                <a:gd name="T7" fmla="*/ 92 h 97"/>
                <a:gd name="T8" fmla="*/ 96 w 97"/>
                <a:gd name="T9" fmla="*/ 79 h 97"/>
                <a:gd name="T10" fmla="*/ 96 w 97"/>
                <a:gd name="T11" fmla="*/ 72 h 97"/>
                <a:gd name="T12" fmla="*/ 24 w 97"/>
                <a:gd name="T13" fmla="*/ 0 h 97"/>
                <a:gd name="T14" fmla="*/ 17 w 97"/>
                <a:gd name="T15" fmla="*/ 0 h 97"/>
                <a:gd name="T16" fmla="*/ 3 w 97"/>
                <a:gd name="T17" fmla="*/ 17 h 97"/>
                <a:gd name="T18" fmla="*/ 3 w 97"/>
                <a:gd name="T1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3" y="24"/>
                  </a:moveTo>
                  <a:lnTo>
                    <a:pt x="3" y="24"/>
                  </a:lnTo>
                  <a:cubicBezTo>
                    <a:pt x="72" y="92"/>
                    <a:pt x="72" y="92"/>
                    <a:pt x="72" y="92"/>
                  </a:cubicBezTo>
                  <a:cubicBezTo>
                    <a:pt x="75" y="96"/>
                    <a:pt x="75" y="96"/>
                    <a:pt x="79" y="92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5"/>
                    <a:pt x="96" y="75"/>
                    <a:pt x="96" y="7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17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7"/>
                    <a:pt x="0" y="20"/>
                    <a:pt x="3" y="24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195">
              <a:extLst>
                <a:ext uri="{FF2B5EF4-FFF2-40B4-BE49-F238E27FC236}">
                  <a16:creationId xmlns:a16="http://schemas.microsoft.com/office/drawing/2014/main" id="{31234E22-980C-7549-B970-B76E3B07A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080" y="7751207"/>
              <a:ext cx="180204" cy="180204"/>
            </a:xfrm>
            <a:custGeom>
              <a:avLst/>
              <a:gdLst>
                <a:gd name="T0" fmla="*/ 72 w 97"/>
                <a:gd name="T1" fmla="*/ 0 h 97"/>
                <a:gd name="T2" fmla="*/ 72 w 97"/>
                <a:gd name="T3" fmla="*/ 0 h 97"/>
                <a:gd name="T4" fmla="*/ 3 w 97"/>
                <a:gd name="T5" fmla="*/ 72 h 97"/>
                <a:gd name="T6" fmla="*/ 3 w 97"/>
                <a:gd name="T7" fmla="*/ 79 h 97"/>
                <a:gd name="T8" fmla="*/ 17 w 97"/>
                <a:gd name="T9" fmla="*/ 92 h 97"/>
                <a:gd name="T10" fmla="*/ 24 w 97"/>
                <a:gd name="T11" fmla="*/ 92 h 97"/>
                <a:gd name="T12" fmla="*/ 96 w 97"/>
                <a:gd name="T13" fmla="*/ 24 h 97"/>
                <a:gd name="T14" fmla="*/ 96 w 97"/>
                <a:gd name="T15" fmla="*/ 17 h 97"/>
                <a:gd name="T16" fmla="*/ 79 w 97"/>
                <a:gd name="T17" fmla="*/ 0 h 97"/>
                <a:gd name="T18" fmla="*/ 72 w 97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72" y="0"/>
                  </a:moveTo>
                  <a:lnTo>
                    <a:pt x="72" y="0"/>
                  </a:lnTo>
                  <a:cubicBezTo>
                    <a:pt x="3" y="72"/>
                    <a:pt x="3" y="72"/>
                    <a:pt x="3" y="72"/>
                  </a:cubicBezTo>
                  <a:cubicBezTo>
                    <a:pt x="0" y="75"/>
                    <a:pt x="0" y="75"/>
                    <a:pt x="3" y="7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0" y="96"/>
                    <a:pt x="20" y="96"/>
                    <a:pt x="24" y="9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0"/>
                    <a:pt x="96" y="17"/>
                    <a:pt x="96" y="1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5" y="0"/>
                    <a:pt x="72" y="0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FDA96C-1D71-804E-B397-788ED98D63E3}"/>
              </a:ext>
            </a:extLst>
          </p:cNvPr>
          <p:cNvGrpSpPr/>
          <p:nvPr/>
        </p:nvGrpSpPr>
        <p:grpSpPr>
          <a:xfrm>
            <a:off x="12682639" y="4956940"/>
            <a:ext cx="3009768" cy="3009768"/>
            <a:chOff x="13529897" y="4031385"/>
            <a:chExt cx="2342654" cy="2342654"/>
          </a:xfrm>
        </p:grpSpPr>
        <p:sp>
          <p:nvSpPr>
            <p:cNvPr id="130" name="Freeform 153">
              <a:extLst>
                <a:ext uri="{FF2B5EF4-FFF2-40B4-BE49-F238E27FC236}">
                  <a16:creationId xmlns:a16="http://schemas.microsoft.com/office/drawing/2014/main" id="{B9C476F1-9451-0A48-A8D3-D564B6DD0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9897" y="4031385"/>
              <a:ext cx="2342654" cy="234265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196">
              <a:extLst>
                <a:ext uri="{FF2B5EF4-FFF2-40B4-BE49-F238E27FC236}">
                  <a16:creationId xmlns:a16="http://schemas.microsoft.com/office/drawing/2014/main" id="{0DA5724B-94E4-7B4E-BABB-F2629EEA8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5290" y="4932406"/>
              <a:ext cx="843680" cy="565189"/>
            </a:xfrm>
            <a:custGeom>
              <a:avLst/>
              <a:gdLst>
                <a:gd name="T0" fmla="*/ 454 w 455"/>
                <a:gd name="T1" fmla="*/ 275 h 303"/>
                <a:gd name="T2" fmla="*/ 454 w 455"/>
                <a:gd name="T3" fmla="*/ 275 h 303"/>
                <a:gd name="T4" fmla="*/ 224 w 455"/>
                <a:gd name="T5" fmla="*/ 299 h 303"/>
                <a:gd name="T6" fmla="*/ 0 w 455"/>
                <a:gd name="T7" fmla="*/ 275 h 303"/>
                <a:gd name="T8" fmla="*/ 0 w 455"/>
                <a:gd name="T9" fmla="*/ 31 h 303"/>
                <a:gd name="T10" fmla="*/ 224 w 455"/>
                <a:gd name="T11" fmla="*/ 0 h 303"/>
                <a:gd name="T12" fmla="*/ 454 w 455"/>
                <a:gd name="T13" fmla="*/ 31 h 303"/>
                <a:gd name="T14" fmla="*/ 454 w 455"/>
                <a:gd name="T15" fmla="*/ 2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303">
                  <a:moveTo>
                    <a:pt x="454" y="275"/>
                  </a:moveTo>
                  <a:lnTo>
                    <a:pt x="454" y="275"/>
                  </a:lnTo>
                  <a:cubicBezTo>
                    <a:pt x="454" y="275"/>
                    <a:pt x="351" y="302"/>
                    <a:pt x="224" y="299"/>
                  </a:cubicBezTo>
                  <a:cubicBezTo>
                    <a:pt x="121" y="295"/>
                    <a:pt x="0" y="275"/>
                    <a:pt x="0" y="27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14" y="0"/>
                    <a:pt x="224" y="0"/>
                  </a:cubicBezTo>
                  <a:cubicBezTo>
                    <a:pt x="351" y="3"/>
                    <a:pt x="454" y="31"/>
                    <a:pt x="454" y="31"/>
                  </a:cubicBezTo>
                  <a:lnTo>
                    <a:pt x="454" y="275"/>
                  </a:lnTo>
                </a:path>
              </a:pathLst>
            </a:custGeom>
            <a:solidFill>
              <a:srgbClr val="8EE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197">
              <a:extLst>
                <a:ext uri="{FF2B5EF4-FFF2-40B4-BE49-F238E27FC236}">
                  <a16:creationId xmlns:a16="http://schemas.microsoft.com/office/drawing/2014/main" id="{0EC2E317-47F0-D840-AB6C-DFCB2C1C0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8908" y="4948788"/>
              <a:ext cx="57335" cy="532424"/>
            </a:xfrm>
            <a:custGeom>
              <a:avLst/>
              <a:gdLst>
                <a:gd name="T0" fmla="*/ 21 w 29"/>
                <a:gd name="T1" fmla="*/ 285 h 286"/>
                <a:gd name="T2" fmla="*/ 21 w 29"/>
                <a:gd name="T3" fmla="*/ 285 h 286"/>
                <a:gd name="T4" fmla="*/ 7 w 29"/>
                <a:gd name="T5" fmla="*/ 285 h 286"/>
                <a:gd name="T6" fmla="*/ 0 w 29"/>
                <a:gd name="T7" fmla="*/ 279 h 286"/>
                <a:gd name="T8" fmla="*/ 0 w 29"/>
                <a:gd name="T9" fmla="*/ 7 h 286"/>
                <a:gd name="T10" fmla="*/ 7 w 29"/>
                <a:gd name="T11" fmla="*/ 0 h 286"/>
                <a:gd name="T12" fmla="*/ 21 w 29"/>
                <a:gd name="T13" fmla="*/ 0 h 286"/>
                <a:gd name="T14" fmla="*/ 28 w 29"/>
                <a:gd name="T15" fmla="*/ 7 h 286"/>
                <a:gd name="T16" fmla="*/ 28 w 29"/>
                <a:gd name="T17" fmla="*/ 279 h 286"/>
                <a:gd name="T18" fmla="*/ 21 w 29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6">
                  <a:moveTo>
                    <a:pt x="21" y="285"/>
                  </a:moveTo>
                  <a:lnTo>
                    <a:pt x="21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8" y="4"/>
                    <a:pt x="28" y="7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82"/>
                    <a:pt x="24" y="285"/>
                    <a:pt x="21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198">
              <a:extLst>
                <a:ext uri="{FF2B5EF4-FFF2-40B4-BE49-F238E27FC236}">
                  <a16:creationId xmlns:a16="http://schemas.microsoft.com/office/drawing/2014/main" id="{A7E8B6F7-1768-CF41-9C8C-C95F20822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2588" y="4948788"/>
              <a:ext cx="49147" cy="532424"/>
            </a:xfrm>
            <a:custGeom>
              <a:avLst/>
              <a:gdLst>
                <a:gd name="T0" fmla="*/ 17 w 25"/>
                <a:gd name="T1" fmla="*/ 285 h 286"/>
                <a:gd name="T2" fmla="*/ 17 w 25"/>
                <a:gd name="T3" fmla="*/ 285 h 286"/>
                <a:gd name="T4" fmla="*/ 7 w 25"/>
                <a:gd name="T5" fmla="*/ 285 h 286"/>
                <a:gd name="T6" fmla="*/ 0 w 25"/>
                <a:gd name="T7" fmla="*/ 279 h 286"/>
                <a:gd name="T8" fmla="*/ 0 w 25"/>
                <a:gd name="T9" fmla="*/ 7 h 286"/>
                <a:gd name="T10" fmla="*/ 7 w 25"/>
                <a:gd name="T11" fmla="*/ 0 h 286"/>
                <a:gd name="T12" fmla="*/ 17 w 25"/>
                <a:gd name="T13" fmla="*/ 0 h 286"/>
                <a:gd name="T14" fmla="*/ 24 w 25"/>
                <a:gd name="T15" fmla="*/ 7 h 286"/>
                <a:gd name="T16" fmla="*/ 24 w 25"/>
                <a:gd name="T17" fmla="*/ 279 h 286"/>
                <a:gd name="T18" fmla="*/ 17 w 25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6">
                  <a:moveTo>
                    <a:pt x="17" y="285"/>
                  </a:moveTo>
                  <a:lnTo>
                    <a:pt x="17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4" y="4"/>
                    <a:pt x="24" y="7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24" y="282"/>
                    <a:pt x="20" y="285"/>
                    <a:pt x="17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99">
              <a:extLst>
                <a:ext uri="{FF2B5EF4-FFF2-40B4-BE49-F238E27FC236}">
                  <a16:creationId xmlns:a16="http://schemas.microsoft.com/office/drawing/2014/main" id="{8EFB5070-F67A-B64F-AB94-8575AFA05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6792" y="4891453"/>
              <a:ext cx="286686" cy="548801"/>
            </a:xfrm>
            <a:custGeom>
              <a:avLst/>
              <a:gdLst>
                <a:gd name="T0" fmla="*/ 141 w 156"/>
                <a:gd name="T1" fmla="*/ 296 h 297"/>
                <a:gd name="T2" fmla="*/ 141 w 156"/>
                <a:gd name="T3" fmla="*/ 296 h 297"/>
                <a:gd name="T4" fmla="*/ 4 w 156"/>
                <a:gd name="T5" fmla="*/ 79 h 297"/>
                <a:gd name="T6" fmla="*/ 31 w 156"/>
                <a:gd name="T7" fmla="*/ 24 h 297"/>
                <a:gd name="T8" fmla="*/ 155 w 156"/>
                <a:gd name="T9" fmla="*/ 59 h 297"/>
                <a:gd name="T10" fmla="*/ 141 w 156"/>
                <a:gd name="T11" fmla="*/ 76 h 297"/>
                <a:gd name="T12" fmla="*/ 41 w 156"/>
                <a:gd name="T13" fmla="*/ 41 h 297"/>
                <a:gd name="T14" fmla="*/ 24 w 156"/>
                <a:gd name="T15" fmla="*/ 79 h 297"/>
                <a:gd name="T16" fmla="*/ 155 w 156"/>
                <a:gd name="T17" fmla="*/ 275 h 297"/>
                <a:gd name="T18" fmla="*/ 141 w 156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297">
                  <a:moveTo>
                    <a:pt x="141" y="296"/>
                  </a:moveTo>
                  <a:lnTo>
                    <a:pt x="141" y="296"/>
                  </a:lnTo>
                  <a:cubicBezTo>
                    <a:pt x="134" y="289"/>
                    <a:pt x="7" y="210"/>
                    <a:pt x="4" y="79"/>
                  </a:cubicBezTo>
                  <a:cubicBezTo>
                    <a:pt x="0" y="52"/>
                    <a:pt x="14" y="31"/>
                    <a:pt x="31" y="24"/>
                  </a:cubicBezTo>
                  <a:cubicBezTo>
                    <a:pt x="83" y="0"/>
                    <a:pt x="144" y="48"/>
                    <a:pt x="155" y="5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00" y="41"/>
                    <a:pt x="65" y="31"/>
                    <a:pt x="41" y="41"/>
                  </a:cubicBezTo>
                  <a:cubicBezTo>
                    <a:pt x="31" y="48"/>
                    <a:pt x="24" y="59"/>
                    <a:pt x="24" y="79"/>
                  </a:cubicBezTo>
                  <a:cubicBezTo>
                    <a:pt x="31" y="193"/>
                    <a:pt x="151" y="275"/>
                    <a:pt x="155" y="275"/>
                  </a:cubicBezTo>
                  <a:lnTo>
                    <a:pt x="141" y="296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00">
              <a:extLst>
                <a:ext uri="{FF2B5EF4-FFF2-40B4-BE49-F238E27FC236}">
                  <a16:creationId xmlns:a16="http://schemas.microsoft.com/office/drawing/2014/main" id="{8ED3F408-F0CB-E447-ABFB-86B18BAC2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0781" y="4907835"/>
              <a:ext cx="303068" cy="540612"/>
            </a:xfrm>
            <a:custGeom>
              <a:avLst/>
              <a:gdLst>
                <a:gd name="T0" fmla="*/ 14 w 163"/>
                <a:gd name="T1" fmla="*/ 289 h 290"/>
                <a:gd name="T2" fmla="*/ 14 w 163"/>
                <a:gd name="T3" fmla="*/ 289 h 290"/>
                <a:gd name="T4" fmla="*/ 162 w 163"/>
                <a:gd name="T5" fmla="*/ 79 h 290"/>
                <a:gd name="T6" fmla="*/ 131 w 163"/>
                <a:gd name="T7" fmla="*/ 24 h 290"/>
                <a:gd name="T8" fmla="*/ 0 w 163"/>
                <a:gd name="T9" fmla="*/ 52 h 290"/>
                <a:gd name="T10" fmla="*/ 14 w 163"/>
                <a:gd name="T11" fmla="*/ 69 h 290"/>
                <a:gd name="T12" fmla="*/ 121 w 163"/>
                <a:gd name="T13" fmla="*/ 41 h 290"/>
                <a:gd name="T14" fmla="*/ 138 w 163"/>
                <a:gd name="T15" fmla="*/ 79 h 290"/>
                <a:gd name="T16" fmla="*/ 4 w 163"/>
                <a:gd name="T17" fmla="*/ 268 h 290"/>
                <a:gd name="T18" fmla="*/ 14 w 163"/>
                <a:gd name="T19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90">
                  <a:moveTo>
                    <a:pt x="14" y="289"/>
                  </a:moveTo>
                  <a:lnTo>
                    <a:pt x="14" y="289"/>
                  </a:lnTo>
                  <a:cubicBezTo>
                    <a:pt x="21" y="282"/>
                    <a:pt x="152" y="210"/>
                    <a:pt x="162" y="79"/>
                  </a:cubicBezTo>
                  <a:cubicBezTo>
                    <a:pt x="162" y="52"/>
                    <a:pt x="148" y="31"/>
                    <a:pt x="131" y="24"/>
                  </a:cubicBezTo>
                  <a:cubicBezTo>
                    <a:pt x="79" y="0"/>
                    <a:pt x="14" y="41"/>
                    <a:pt x="0" y="5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55" y="34"/>
                    <a:pt x="97" y="31"/>
                    <a:pt x="121" y="41"/>
                  </a:cubicBezTo>
                  <a:cubicBezTo>
                    <a:pt x="131" y="48"/>
                    <a:pt x="141" y="59"/>
                    <a:pt x="138" y="79"/>
                  </a:cubicBezTo>
                  <a:cubicBezTo>
                    <a:pt x="124" y="206"/>
                    <a:pt x="4" y="268"/>
                    <a:pt x="4" y="268"/>
                  </a:cubicBezTo>
                  <a:lnTo>
                    <a:pt x="14" y="289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7" name="Rectángulo 6">
            <a:extLst>
              <a:ext uri="{FF2B5EF4-FFF2-40B4-BE49-F238E27FC236}">
                <a16:creationId xmlns:a16="http://schemas.microsoft.com/office/drawing/2014/main" id="{BBA506C2-988A-2042-8C8D-E01A7B02984F}"/>
              </a:ext>
            </a:extLst>
          </p:cNvPr>
          <p:cNvSpPr/>
          <p:nvPr/>
        </p:nvSpPr>
        <p:spPr>
          <a:xfrm>
            <a:off x="5906843" y="5662430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COVER YOUR MOUTH</a:t>
            </a:r>
          </a:p>
        </p:txBody>
      </p:sp>
      <p:sp>
        <p:nvSpPr>
          <p:cNvPr id="138" name="Rectángulo 1050">
            <a:extLst>
              <a:ext uri="{FF2B5EF4-FFF2-40B4-BE49-F238E27FC236}">
                <a16:creationId xmlns:a16="http://schemas.microsoft.com/office/drawing/2014/main" id="{C754EA86-D5B7-1442-AD13-754FE0BD2F2C}"/>
              </a:ext>
            </a:extLst>
          </p:cNvPr>
          <p:cNvSpPr/>
          <p:nvPr/>
        </p:nvSpPr>
        <p:spPr>
          <a:xfrm>
            <a:off x="5916950" y="6412189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  <p:sp>
        <p:nvSpPr>
          <p:cNvPr id="140" name="Rectángulo 6">
            <a:extLst>
              <a:ext uri="{FF2B5EF4-FFF2-40B4-BE49-F238E27FC236}">
                <a16:creationId xmlns:a16="http://schemas.microsoft.com/office/drawing/2014/main" id="{6FA7681C-6F40-CC4D-9E87-83E6EAB29B73}"/>
              </a:ext>
            </a:extLst>
          </p:cNvPr>
          <p:cNvSpPr/>
          <p:nvPr/>
        </p:nvSpPr>
        <p:spPr>
          <a:xfrm>
            <a:off x="5906843" y="9591098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AVOID CONTACT</a:t>
            </a:r>
          </a:p>
        </p:txBody>
      </p:sp>
      <p:sp>
        <p:nvSpPr>
          <p:cNvPr id="141" name="Rectángulo 1050">
            <a:extLst>
              <a:ext uri="{FF2B5EF4-FFF2-40B4-BE49-F238E27FC236}">
                <a16:creationId xmlns:a16="http://schemas.microsoft.com/office/drawing/2014/main" id="{D6C265D5-277D-9E4A-8AF3-1261611B8FDF}"/>
              </a:ext>
            </a:extLst>
          </p:cNvPr>
          <p:cNvSpPr/>
          <p:nvPr/>
        </p:nvSpPr>
        <p:spPr>
          <a:xfrm>
            <a:off x="5916950" y="10340857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  <p:sp>
        <p:nvSpPr>
          <p:cNvPr id="143" name="Rectángulo 6">
            <a:extLst>
              <a:ext uri="{FF2B5EF4-FFF2-40B4-BE49-F238E27FC236}">
                <a16:creationId xmlns:a16="http://schemas.microsoft.com/office/drawing/2014/main" id="{FEDD9946-F2A3-0A4B-AC64-F9F34A8FBE48}"/>
              </a:ext>
            </a:extLst>
          </p:cNvPr>
          <p:cNvSpPr/>
          <p:nvPr/>
        </p:nvSpPr>
        <p:spPr>
          <a:xfrm>
            <a:off x="16050212" y="5662430"/>
            <a:ext cx="6463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WEAR A MOUTH COVER</a:t>
            </a:r>
          </a:p>
        </p:txBody>
      </p:sp>
      <p:sp>
        <p:nvSpPr>
          <p:cNvPr id="144" name="Rectángulo 1050">
            <a:extLst>
              <a:ext uri="{FF2B5EF4-FFF2-40B4-BE49-F238E27FC236}">
                <a16:creationId xmlns:a16="http://schemas.microsoft.com/office/drawing/2014/main" id="{D9B27F03-DD1F-814A-AEE8-E3543699AEB0}"/>
              </a:ext>
            </a:extLst>
          </p:cNvPr>
          <p:cNvSpPr/>
          <p:nvPr/>
        </p:nvSpPr>
        <p:spPr>
          <a:xfrm>
            <a:off x="16060320" y="6412189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  <p:sp>
        <p:nvSpPr>
          <p:cNvPr id="146" name="Rectángulo 6">
            <a:extLst>
              <a:ext uri="{FF2B5EF4-FFF2-40B4-BE49-F238E27FC236}">
                <a16:creationId xmlns:a16="http://schemas.microsoft.com/office/drawing/2014/main" id="{A4F0C8A4-64B8-7040-8D99-705D8790FC7C}"/>
              </a:ext>
            </a:extLst>
          </p:cNvPr>
          <p:cNvSpPr/>
          <p:nvPr/>
        </p:nvSpPr>
        <p:spPr>
          <a:xfrm>
            <a:off x="16050213" y="9591098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DESINFECT</a:t>
            </a:r>
          </a:p>
        </p:txBody>
      </p:sp>
      <p:sp>
        <p:nvSpPr>
          <p:cNvPr id="147" name="Rectángulo 1050">
            <a:extLst>
              <a:ext uri="{FF2B5EF4-FFF2-40B4-BE49-F238E27FC236}">
                <a16:creationId xmlns:a16="http://schemas.microsoft.com/office/drawing/2014/main" id="{9E070995-92A8-834E-A3B1-535272037142}"/>
              </a:ext>
            </a:extLst>
          </p:cNvPr>
          <p:cNvSpPr/>
          <p:nvPr/>
        </p:nvSpPr>
        <p:spPr>
          <a:xfrm>
            <a:off x="16060320" y="10340857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</p:spTree>
    <p:extLst>
      <p:ext uri="{BB962C8B-B14F-4D97-AF65-F5344CB8AC3E}">
        <p14:creationId xmlns:p14="http://schemas.microsoft.com/office/powerpoint/2010/main" val="39164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B7C3B5C-66CA-A448-924D-F6F305B3112F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D886A-4268-E543-97DC-BC4237F834F3}"/>
              </a:ext>
            </a:extLst>
          </p:cNvPr>
          <p:cNvSpPr/>
          <p:nvPr/>
        </p:nvSpPr>
        <p:spPr>
          <a:xfrm rot="16200000">
            <a:off x="875402" y="-2274658"/>
            <a:ext cx="8498760" cy="18265316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17">
            <a:extLst>
              <a:ext uri="{FF2B5EF4-FFF2-40B4-BE49-F238E27FC236}">
                <a16:creationId xmlns:a16="http://schemas.microsoft.com/office/drawing/2014/main" id="{EF03BDA2-33E5-F84B-8484-4B7321F3E016}"/>
              </a:ext>
            </a:extLst>
          </p:cNvPr>
          <p:cNvSpPr/>
          <p:nvPr/>
        </p:nvSpPr>
        <p:spPr>
          <a:xfrm>
            <a:off x="15577520" y="5457616"/>
            <a:ext cx="74800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COVID-19 is an infectious disease caused by a new virus that has not been detected in humans to date.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63DD9A-92EE-254C-9D15-3316328189E8}"/>
              </a:ext>
            </a:extLst>
          </p:cNvPr>
          <p:cNvGrpSpPr/>
          <p:nvPr/>
        </p:nvGrpSpPr>
        <p:grpSpPr>
          <a:xfrm>
            <a:off x="1143943" y="4636964"/>
            <a:ext cx="11410641" cy="5062924"/>
            <a:chOff x="778183" y="4636964"/>
            <a:chExt cx="11410641" cy="5062924"/>
          </a:xfrm>
        </p:grpSpPr>
        <p:grpSp>
          <p:nvGrpSpPr>
            <p:cNvPr id="49" name="Grupo 16">
              <a:extLst>
                <a:ext uri="{FF2B5EF4-FFF2-40B4-BE49-F238E27FC236}">
                  <a16:creationId xmlns:a16="http://schemas.microsoft.com/office/drawing/2014/main" id="{BC46F3CC-2B2A-584F-9EC3-D6FE59315B42}"/>
                </a:ext>
              </a:extLst>
            </p:cNvPr>
            <p:cNvGrpSpPr/>
            <p:nvPr/>
          </p:nvGrpSpPr>
          <p:grpSpPr>
            <a:xfrm>
              <a:off x="5601939" y="5134920"/>
              <a:ext cx="6586885" cy="3620330"/>
              <a:chOff x="3768646" y="1531624"/>
              <a:chExt cx="6586885" cy="3620330"/>
            </a:xfrm>
          </p:grpSpPr>
          <p:sp>
            <p:nvSpPr>
              <p:cNvPr id="51" name="Rectángulo 282">
                <a:extLst>
                  <a:ext uri="{FF2B5EF4-FFF2-40B4-BE49-F238E27FC236}">
                    <a16:creationId xmlns:a16="http://schemas.microsoft.com/office/drawing/2014/main" id="{31C3BCEB-EF46-234A-BE7D-2C8467F08FB7}"/>
                  </a:ext>
                </a:extLst>
              </p:cNvPr>
              <p:cNvSpPr/>
              <p:nvPr/>
            </p:nvSpPr>
            <p:spPr>
              <a:xfrm>
                <a:off x="3839003" y="1531624"/>
                <a:ext cx="6516528" cy="209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3000" b="1" dirty="0">
                    <a:solidFill>
                      <a:schemeClr val="bg1"/>
                    </a:solidFill>
                    <a:latin typeface="Cairo" pitchFamily="2" charset="-78"/>
                    <a:cs typeface="Cairo" pitchFamily="2" charset="-78"/>
                  </a:rPr>
                  <a:t>SECTION</a:t>
                </a:r>
              </a:p>
            </p:txBody>
          </p:sp>
          <p:sp>
            <p:nvSpPr>
              <p:cNvPr id="52" name="Rectángulo 142">
                <a:extLst>
                  <a:ext uri="{FF2B5EF4-FFF2-40B4-BE49-F238E27FC236}">
                    <a16:creationId xmlns:a16="http://schemas.microsoft.com/office/drawing/2014/main" id="{70A0BCF7-8868-DE42-B6B5-EFC2097CE189}"/>
                  </a:ext>
                </a:extLst>
              </p:cNvPr>
              <p:cNvSpPr/>
              <p:nvPr/>
            </p:nvSpPr>
            <p:spPr>
              <a:xfrm>
                <a:off x="3768646" y="3059073"/>
                <a:ext cx="5149167" cy="209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3000" b="1" dirty="0">
                    <a:solidFill>
                      <a:schemeClr val="bg1"/>
                    </a:solidFill>
                    <a:latin typeface="Cairo" pitchFamily="2" charset="-78"/>
                    <a:cs typeface="Cairo" pitchFamily="2" charset="-78"/>
                  </a:rPr>
                  <a:t>BREAK</a:t>
                </a:r>
              </a:p>
            </p:txBody>
          </p:sp>
        </p:grpSp>
        <p:sp>
          <p:nvSpPr>
            <p:cNvPr id="71" name="Rectángulo 282">
              <a:extLst>
                <a:ext uri="{FF2B5EF4-FFF2-40B4-BE49-F238E27FC236}">
                  <a16:creationId xmlns:a16="http://schemas.microsoft.com/office/drawing/2014/main" id="{2A3B2222-79A5-2241-AA75-890E5BB565BC}"/>
                </a:ext>
              </a:extLst>
            </p:cNvPr>
            <p:cNvSpPr/>
            <p:nvPr/>
          </p:nvSpPr>
          <p:spPr>
            <a:xfrm>
              <a:off x="778183" y="4636964"/>
              <a:ext cx="4823756" cy="5062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32300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2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TAKE STEPS TO PROTECT YOURSELF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C81DF5-F26B-CA40-A858-C89B2DD61467}"/>
              </a:ext>
            </a:extLst>
          </p:cNvPr>
          <p:cNvGrpSpPr/>
          <p:nvPr/>
        </p:nvGrpSpPr>
        <p:grpSpPr>
          <a:xfrm>
            <a:off x="9400409" y="5220262"/>
            <a:ext cx="5576832" cy="5596332"/>
            <a:chOff x="13529897" y="7079537"/>
            <a:chExt cx="2342654" cy="2350846"/>
          </a:xfrm>
        </p:grpSpPr>
        <p:sp>
          <p:nvSpPr>
            <p:cNvPr id="47" name="Freeform 154">
              <a:extLst>
                <a:ext uri="{FF2B5EF4-FFF2-40B4-BE49-F238E27FC236}">
                  <a16:creationId xmlns:a16="http://schemas.microsoft.com/office/drawing/2014/main" id="{F86167BE-3380-AF41-952E-99C8C468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9897" y="7079537"/>
              <a:ext cx="2342654" cy="2350846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83"/>
                    <a:pt x="979" y="1265"/>
                    <a:pt x="632" y="1265"/>
                  </a:cubicBezTo>
                  <a:cubicBezTo>
                    <a:pt x="281" y="1265"/>
                    <a:pt x="0" y="983"/>
                    <a:pt x="0" y="632"/>
                  </a:cubicBezTo>
                  <a:cubicBezTo>
                    <a:pt x="0" y="285"/>
                    <a:pt x="281" y="0"/>
                    <a:pt x="632" y="0"/>
                  </a:cubicBezTo>
                  <a:cubicBezTo>
                    <a:pt x="979" y="0"/>
                    <a:pt x="1261" y="285"/>
                    <a:pt x="1261" y="632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89">
              <a:extLst>
                <a:ext uri="{FF2B5EF4-FFF2-40B4-BE49-F238E27FC236}">
                  <a16:creationId xmlns:a16="http://schemas.microsoft.com/office/drawing/2014/main" id="{BE6F2068-F02F-4443-947F-88A60E1B2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467" y="8562127"/>
              <a:ext cx="1179518" cy="458701"/>
            </a:xfrm>
            <a:custGeom>
              <a:avLst/>
              <a:gdLst>
                <a:gd name="T0" fmla="*/ 3 w 637"/>
                <a:gd name="T1" fmla="*/ 45 h 249"/>
                <a:gd name="T2" fmla="*/ 3 w 637"/>
                <a:gd name="T3" fmla="*/ 45 h 249"/>
                <a:gd name="T4" fmla="*/ 27 w 637"/>
                <a:gd name="T5" fmla="*/ 86 h 249"/>
                <a:gd name="T6" fmla="*/ 220 w 637"/>
                <a:gd name="T7" fmla="*/ 220 h 249"/>
                <a:gd name="T8" fmla="*/ 481 w 637"/>
                <a:gd name="T9" fmla="*/ 196 h 249"/>
                <a:gd name="T10" fmla="*/ 516 w 637"/>
                <a:gd name="T11" fmla="*/ 237 h 249"/>
                <a:gd name="T12" fmla="*/ 547 w 637"/>
                <a:gd name="T13" fmla="*/ 237 h 249"/>
                <a:gd name="T14" fmla="*/ 629 w 637"/>
                <a:gd name="T15" fmla="*/ 155 h 249"/>
                <a:gd name="T16" fmla="*/ 629 w 637"/>
                <a:gd name="T17" fmla="*/ 127 h 249"/>
                <a:gd name="T18" fmla="*/ 523 w 637"/>
                <a:gd name="T19" fmla="*/ 31 h 249"/>
                <a:gd name="T20" fmla="*/ 388 w 637"/>
                <a:gd name="T21" fmla="*/ 11 h 249"/>
                <a:gd name="T22" fmla="*/ 227 w 637"/>
                <a:gd name="T23" fmla="*/ 17 h 249"/>
                <a:gd name="T24" fmla="*/ 299 w 637"/>
                <a:gd name="T25" fmla="*/ 66 h 249"/>
                <a:gd name="T26" fmla="*/ 275 w 637"/>
                <a:gd name="T27" fmla="*/ 103 h 249"/>
                <a:gd name="T28" fmla="*/ 175 w 637"/>
                <a:gd name="T29" fmla="*/ 96 h 249"/>
                <a:gd name="T30" fmla="*/ 3 w 637"/>
                <a:gd name="T31" fmla="*/ 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249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0" y="66"/>
                    <a:pt x="27" y="86"/>
                  </a:cubicBezTo>
                  <a:cubicBezTo>
                    <a:pt x="55" y="107"/>
                    <a:pt x="196" y="217"/>
                    <a:pt x="220" y="220"/>
                  </a:cubicBezTo>
                  <a:cubicBezTo>
                    <a:pt x="247" y="220"/>
                    <a:pt x="471" y="193"/>
                    <a:pt x="481" y="196"/>
                  </a:cubicBezTo>
                  <a:cubicBezTo>
                    <a:pt x="488" y="200"/>
                    <a:pt x="505" y="220"/>
                    <a:pt x="516" y="237"/>
                  </a:cubicBezTo>
                  <a:cubicBezTo>
                    <a:pt x="523" y="248"/>
                    <a:pt x="536" y="248"/>
                    <a:pt x="547" y="237"/>
                  </a:cubicBezTo>
                  <a:cubicBezTo>
                    <a:pt x="629" y="155"/>
                    <a:pt x="629" y="155"/>
                    <a:pt x="629" y="155"/>
                  </a:cubicBezTo>
                  <a:cubicBezTo>
                    <a:pt x="636" y="145"/>
                    <a:pt x="636" y="134"/>
                    <a:pt x="629" y="127"/>
                  </a:cubicBezTo>
                  <a:cubicBezTo>
                    <a:pt x="602" y="100"/>
                    <a:pt x="543" y="48"/>
                    <a:pt x="523" y="31"/>
                  </a:cubicBezTo>
                  <a:cubicBezTo>
                    <a:pt x="488" y="7"/>
                    <a:pt x="430" y="11"/>
                    <a:pt x="388" y="11"/>
                  </a:cubicBezTo>
                  <a:cubicBezTo>
                    <a:pt x="333" y="7"/>
                    <a:pt x="237" y="0"/>
                    <a:pt x="227" y="17"/>
                  </a:cubicBezTo>
                  <a:cubicBezTo>
                    <a:pt x="220" y="35"/>
                    <a:pt x="234" y="48"/>
                    <a:pt x="299" y="66"/>
                  </a:cubicBezTo>
                  <a:cubicBezTo>
                    <a:pt x="337" y="76"/>
                    <a:pt x="306" y="103"/>
                    <a:pt x="275" y="103"/>
                  </a:cubicBezTo>
                  <a:cubicBezTo>
                    <a:pt x="251" y="107"/>
                    <a:pt x="206" y="107"/>
                    <a:pt x="175" y="96"/>
                  </a:cubicBezTo>
                  <a:cubicBezTo>
                    <a:pt x="144" y="83"/>
                    <a:pt x="27" y="7"/>
                    <a:pt x="3" y="45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90">
              <a:extLst>
                <a:ext uri="{FF2B5EF4-FFF2-40B4-BE49-F238E27FC236}">
                  <a16:creationId xmlns:a16="http://schemas.microsoft.com/office/drawing/2014/main" id="{156C47A9-CC66-A042-8FEF-93DFD8D25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3583" y="8201719"/>
              <a:ext cx="196586" cy="319450"/>
            </a:xfrm>
            <a:custGeom>
              <a:avLst/>
              <a:gdLst>
                <a:gd name="T0" fmla="*/ 106 w 107"/>
                <a:gd name="T1" fmla="*/ 117 h 173"/>
                <a:gd name="T2" fmla="*/ 106 w 107"/>
                <a:gd name="T3" fmla="*/ 117 h 173"/>
                <a:gd name="T4" fmla="*/ 55 w 107"/>
                <a:gd name="T5" fmla="*/ 172 h 173"/>
                <a:gd name="T6" fmla="*/ 0 w 107"/>
                <a:gd name="T7" fmla="*/ 117 h 173"/>
                <a:gd name="T8" fmla="*/ 55 w 107"/>
                <a:gd name="T9" fmla="*/ 0 h 173"/>
                <a:gd name="T10" fmla="*/ 106 w 107"/>
                <a:gd name="T11" fmla="*/ 11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73">
                  <a:moveTo>
                    <a:pt x="106" y="117"/>
                  </a:moveTo>
                  <a:lnTo>
                    <a:pt x="106" y="117"/>
                  </a:lnTo>
                  <a:cubicBezTo>
                    <a:pt x="106" y="148"/>
                    <a:pt x="82" y="172"/>
                    <a:pt x="55" y="172"/>
                  </a:cubicBezTo>
                  <a:cubicBezTo>
                    <a:pt x="24" y="172"/>
                    <a:pt x="0" y="148"/>
                    <a:pt x="0" y="117"/>
                  </a:cubicBezTo>
                  <a:cubicBezTo>
                    <a:pt x="0" y="89"/>
                    <a:pt x="55" y="0"/>
                    <a:pt x="55" y="0"/>
                  </a:cubicBezTo>
                  <a:cubicBezTo>
                    <a:pt x="55" y="0"/>
                    <a:pt x="106" y="89"/>
                    <a:pt x="106" y="117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91">
              <a:extLst>
                <a:ext uri="{FF2B5EF4-FFF2-40B4-BE49-F238E27FC236}">
                  <a16:creationId xmlns:a16="http://schemas.microsoft.com/office/drawing/2014/main" id="{B3E584C1-2C4A-1E41-BFF6-DF7FEE3C3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965" y="7972369"/>
              <a:ext cx="212969" cy="212968"/>
            </a:xfrm>
            <a:custGeom>
              <a:avLst/>
              <a:gdLst>
                <a:gd name="T0" fmla="*/ 4 w 115"/>
                <a:gd name="T1" fmla="*/ 69 h 114"/>
                <a:gd name="T2" fmla="*/ 4 w 115"/>
                <a:gd name="T3" fmla="*/ 69 h 114"/>
                <a:gd name="T4" fmla="*/ 45 w 115"/>
                <a:gd name="T5" fmla="*/ 107 h 114"/>
                <a:gd name="T6" fmla="*/ 62 w 115"/>
                <a:gd name="T7" fmla="*/ 107 h 114"/>
                <a:gd name="T8" fmla="*/ 107 w 115"/>
                <a:gd name="T9" fmla="*/ 65 h 114"/>
                <a:gd name="T10" fmla="*/ 107 w 115"/>
                <a:gd name="T11" fmla="*/ 48 h 114"/>
                <a:gd name="T12" fmla="*/ 66 w 115"/>
                <a:gd name="T13" fmla="*/ 7 h 114"/>
                <a:gd name="T14" fmla="*/ 48 w 115"/>
                <a:gd name="T15" fmla="*/ 7 h 114"/>
                <a:gd name="T16" fmla="*/ 4 w 115"/>
                <a:gd name="T17" fmla="*/ 52 h 114"/>
                <a:gd name="T18" fmla="*/ 4 w 115"/>
                <a:gd name="T1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4" y="69"/>
                  </a:moveTo>
                  <a:lnTo>
                    <a:pt x="4" y="69"/>
                  </a:lnTo>
                  <a:cubicBezTo>
                    <a:pt x="45" y="107"/>
                    <a:pt x="45" y="107"/>
                    <a:pt x="45" y="107"/>
                  </a:cubicBezTo>
                  <a:cubicBezTo>
                    <a:pt x="52" y="113"/>
                    <a:pt x="59" y="113"/>
                    <a:pt x="62" y="10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4" y="58"/>
                    <a:pt x="114" y="52"/>
                    <a:pt x="107" y="48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2" y="0"/>
                    <a:pt x="55" y="0"/>
                    <a:pt x="48" y="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5"/>
                    <a:pt x="0" y="62"/>
                    <a:pt x="4" y="69"/>
                  </a:cubicBezTo>
                </a:path>
              </a:pathLst>
            </a:custGeom>
            <a:solidFill>
              <a:srgbClr val="36BC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92">
              <a:extLst>
                <a:ext uri="{FF2B5EF4-FFF2-40B4-BE49-F238E27FC236}">
                  <a16:creationId xmlns:a16="http://schemas.microsoft.com/office/drawing/2014/main" id="{ABA858F6-D4F2-B64F-B655-ED9C186A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965" y="7489092"/>
              <a:ext cx="704435" cy="704434"/>
            </a:xfrm>
            <a:custGeom>
              <a:avLst/>
              <a:gdLst>
                <a:gd name="T0" fmla="*/ 175 w 379"/>
                <a:gd name="T1" fmla="*/ 13 h 379"/>
                <a:gd name="T2" fmla="*/ 175 w 379"/>
                <a:gd name="T3" fmla="*/ 13 h 379"/>
                <a:gd name="T4" fmla="*/ 20 w 379"/>
                <a:gd name="T5" fmla="*/ 168 h 379"/>
                <a:gd name="T6" fmla="*/ 24 w 379"/>
                <a:gd name="T7" fmla="*/ 240 h 379"/>
                <a:gd name="T8" fmla="*/ 137 w 379"/>
                <a:gd name="T9" fmla="*/ 354 h 379"/>
                <a:gd name="T10" fmla="*/ 209 w 379"/>
                <a:gd name="T11" fmla="*/ 357 h 379"/>
                <a:gd name="T12" fmla="*/ 361 w 379"/>
                <a:gd name="T13" fmla="*/ 203 h 379"/>
                <a:gd name="T14" fmla="*/ 361 w 379"/>
                <a:gd name="T15" fmla="*/ 144 h 379"/>
                <a:gd name="T16" fmla="*/ 234 w 379"/>
                <a:gd name="T17" fmla="*/ 17 h 379"/>
                <a:gd name="T18" fmla="*/ 175 w 379"/>
                <a:gd name="T1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9">
                  <a:moveTo>
                    <a:pt x="175" y="13"/>
                  </a:moveTo>
                  <a:lnTo>
                    <a:pt x="175" y="13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0" y="192"/>
                    <a:pt x="0" y="216"/>
                    <a:pt x="24" y="240"/>
                  </a:cubicBezTo>
                  <a:cubicBezTo>
                    <a:pt x="137" y="354"/>
                    <a:pt x="137" y="354"/>
                    <a:pt x="137" y="354"/>
                  </a:cubicBezTo>
                  <a:cubicBezTo>
                    <a:pt x="161" y="378"/>
                    <a:pt x="185" y="378"/>
                    <a:pt x="209" y="357"/>
                  </a:cubicBezTo>
                  <a:cubicBezTo>
                    <a:pt x="361" y="203"/>
                    <a:pt x="361" y="203"/>
                    <a:pt x="361" y="203"/>
                  </a:cubicBezTo>
                  <a:cubicBezTo>
                    <a:pt x="378" y="189"/>
                    <a:pt x="378" y="161"/>
                    <a:pt x="361" y="144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16" y="0"/>
                    <a:pt x="189" y="0"/>
                    <a:pt x="175" y="13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93">
              <a:extLst>
                <a:ext uri="{FF2B5EF4-FFF2-40B4-BE49-F238E27FC236}">
                  <a16:creationId xmlns:a16="http://schemas.microsoft.com/office/drawing/2014/main" id="{3160E946-7EF3-FB4C-A552-F2EC63E40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829" y="7611961"/>
              <a:ext cx="450513" cy="450507"/>
            </a:xfrm>
            <a:custGeom>
              <a:avLst/>
              <a:gdLst>
                <a:gd name="T0" fmla="*/ 6 w 241"/>
                <a:gd name="T1" fmla="*/ 131 h 242"/>
                <a:gd name="T2" fmla="*/ 6 w 241"/>
                <a:gd name="T3" fmla="*/ 131 h 242"/>
                <a:gd name="T4" fmla="*/ 110 w 241"/>
                <a:gd name="T5" fmla="*/ 234 h 242"/>
                <a:gd name="T6" fmla="*/ 130 w 241"/>
                <a:gd name="T7" fmla="*/ 234 h 242"/>
                <a:gd name="T8" fmla="*/ 233 w 241"/>
                <a:gd name="T9" fmla="*/ 131 h 242"/>
                <a:gd name="T10" fmla="*/ 233 w 241"/>
                <a:gd name="T11" fmla="*/ 107 h 242"/>
                <a:gd name="T12" fmla="*/ 130 w 241"/>
                <a:gd name="T13" fmla="*/ 7 h 242"/>
                <a:gd name="T14" fmla="*/ 110 w 241"/>
                <a:gd name="T15" fmla="*/ 7 h 242"/>
                <a:gd name="T16" fmla="*/ 6 w 241"/>
                <a:gd name="T17" fmla="*/ 110 h 242"/>
                <a:gd name="T18" fmla="*/ 6 w 241"/>
                <a:gd name="T19" fmla="*/ 1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42">
                  <a:moveTo>
                    <a:pt x="6" y="131"/>
                  </a:moveTo>
                  <a:lnTo>
                    <a:pt x="6" y="131"/>
                  </a:lnTo>
                  <a:cubicBezTo>
                    <a:pt x="110" y="234"/>
                    <a:pt x="110" y="234"/>
                    <a:pt x="110" y="234"/>
                  </a:cubicBezTo>
                  <a:cubicBezTo>
                    <a:pt x="113" y="241"/>
                    <a:pt x="123" y="241"/>
                    <a:pt x="130" y="234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40" y="124"/>
                    <a:pt x="240" y="114"/>
                    <a:pt x="233" y="10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27" y="0"/>
                    <a:pt x="116" y="0"/>
                    <a:pt x="110" y="7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7"/>
                    <a:pt x="0" y="124"/>
                    <a:pt x="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194">
              <a:extLst>
                <a:ext uri="{FF2B5EF4-FFF2-40B4-BE49-F238E27FC236}">
                  <a16:creationId xmlns:a16="http://schemas.microsoft.com/office/drawing/2014/main" id="{55057D27-D4A2-EF4C-B02E-77F13C84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080" y="7751207"/>
              <a:ext cx="180204" cy="180204"/>
            </a:xfrm>
            <a:custGeom>
              <a:avLst/>
              <a:gdLst>
                <a:gd name="T0" fmla="*/ 3 w 97"/>
                <a:gd name="T1" fmla="*/ 24 h 97"/>
                <a:gd name="T2" fmla="*/ 3 w 97"/>
                <a:gd name="T3" fmla="*/ 24 h 97"/>
                <a:gd name="T4" fmla="*/ 72 w 97"/>
                <a:gd name="T5" fmla="*/ 92 h 97"/>
                <a:gd name="T6" fmla="*/ 79 w 97"/>
                <a:gd name="T7" fmla="*/ 92 h 97"/>
                <a:gd name="T8" fmla="*/ 96 w 97"/>
                <a:gd name="T9" fmla="*/ 79 h 97"/>
                <a:gd name="T10" fmla="*/ 96 w 97"/>
                <a:gd name="T11" fmla="*/ 72 h 97"/>
                <a:gd name="T12" fmla="*/ 24 w 97"/>
                <a:gd name="T13" fmla="*/ 0 h 97"/>
                <a:gd name="T14" fmla="*/ 17 w 97"/>
                <a:gd name="T15" fmla="*/ 0 h 97"/>
                <a:gd name="T16" fmla="*/ 3 w 97"/>
                <a:gd name="T17" fmla="*/ 17 h 97"/>
                <a:gd name="T18" fmla="*/ 3 w 97"/>
                <a:gd name="T1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3" y="24"/>
                  </a:moveTo>
                  <a:lnTo>
                    <a:pt x="3" y="24"/>
                  </a:lnTo>
                  <a:cubicBezTo>
                    <a:pt x="72" y="92"/>
                    <a:pt x="72" y="92"/>
                    <a:pt x="72" y="92"/>
                  </a:cubicBezTo>
                  <a:cubicBezTo>
                    <a:pt x="75" y="96"/>
                    <a:pt x="75" y="96"/>
                    <a:pt x="79" y="92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5"/>
                    <a:pt x="96" y="75"/>
                    <a:pt x="96" y="7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17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7"/>
                    <a:pt x="0" y="20"/>
                    <a:pt x="3" y="24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:a16="http://schemas.microsoft.com/office/drawing/2014/main" id="{C2B71FEF-F49B-C04A-A88A-166F9013D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080" y="7751207"/>
              <a:ext cx="180204" cy="180204"/>
            </a:xfrm>
            <a:custGeom>
              <a:avLst/>
              <a:gdLst>
                <a:gd name="T0" fmla="*/ 72 w 97"/>
                <a:gd name="T1" fmla="*/ 0 h 97"/>
                <a:gd name="T2" fmla="*/ 72 w 97"/>
                <a:gd name="T3" fmla="*/ 0 h 97"/>
                <a:gd name="T4" fmla="*/ 3 w 97"/>
                <a:gd name="T5" fmla="*/ 72 h 97"/>
                <a:gd name="T6" fmla="*/ 3 w 97"/>
                <a:gd name="T7" fmla="*/ 79 h 97"/>
                <a:gd name="T8" fmla="*/ 17 w 97"/>
                <a:gd name="T9" fmla="*/ 92 h 97"/>
                <a:gd name="T10" fmla="*/ 24 w 97"/>
                <a:gd name="T11" fmla="*/ 92 h 97"/>
                <a:gd name="T12" fmla="*/ 96 w 97"/>
                <a:gd name="T13" fmla="*/ 24 h 97"/>
                <a:gd name="T14" fmla="*/ 96 w 97"/>
                <a:gd name="T15" fmla="*/ 17 h 97"/>
                <a:gd name="T16" fmla="*/ 79 w 97"/>
                <a:gd name="T17" fmla="*/ 0 h 97"/>
                <a:gd name="T18" fmla="*/ 72 w 97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72" y="0"/>
                  </a:moveTo>
                  <a:lnTo>
                    <a:pt x="72" y="0"/>
                  </a:lnTo>
                  <a:cubicBezTo>
                    <a:pt x="3" y="72"/>
                    <a:pt x="3" y="72"/>
                    <a:pt x="3" y="72"/>
                  </a:cubicBezTo>
                  <a:cubicBezTo>
                    <a:pt x="0" y="75"/>
                    <a:pt x="0" y="75"/>
                    <a:pt x="3" y="7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0" y="96"/>
                    <a:pt x="20" y="96"/>
                    <a:pt x="24" y="9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0"/>
                    <a:pt x="96" y="17"/>
                    <a:pt x="96" y="1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5" y="0"/>
                    <a:pt x="72" y="0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7FA48F1-02D4-9240-ABCA-FA2864FE429F}"/>
              </a:ext>
            </a:extLst>
          </p:cNvPr>
          <p:cNvSpPr/>
          <p:nvPr/>
        </p:nvSpPr>
        <p:spPr>
          <a:xfrm>
            <a:off x="15540346" y="7619198"/>
            <a:ext cx="1155921" cy="1192846"/>
          </a:xfrm>
          <a:prstGeom prst="rightArrow">
            <a:avLst>
              <a:gd name="adj1" fmla="val 64873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06A0BDC-64CA-B74C-993D-ED987F37A6DF}"/>
              </a:ext>
            </a:extLst>
          </p:cNvPr>
          <p:cNvSpPr/>
          <p:nvPr/>
        </p:nvSpPr>
        <p:spPr>
          <a:xfrm rot="10800000">
            <a:off x="7681381" y="7619198"/>
            <a:ext cx="1155921" cy="1192846"/>
          </a:xfrm>
          <a:prstGeom prst="rightArrow">
            <a:avLst>
              <a:gd name="adj1" fmla="val 64873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6">
            <a:extLst>
              <a:ext uri="{FF2B5EF4-FFF2-40B4-BE49-F238E27FC236}">
                <a16:creationId xmlns:a16="http://schemas.microsoft.com/office/drawing/2014/main" id="{9B57D810-7C0F-B945-8186-FDC4187A0F54}"/>
              </a:ext>
            </a:extLst>
          </p:cNvPr>
          <p:cNvSpPr/>
          <p:nvPr/>
        </p:nvSpPr>
        <p:spPr>
          <a:xfrm>
            <a:off x="17410867" y="5933086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DESINFECT</a:t>
            </a:r>
          </a:p>
        </p:txBody>
      </p:sp>
      <p:sp>
        <p:nvSpPr>
          <p:cNvPr id="22" name="Rectángulo 1050">
            <a:extLst>
              <a:ext uri="{FF2B5EF4-FFF2-40B4-BE49-F238E27FC236}">
                <a16:creationId xmlns:a16="http://schemas.microsoft.com/office/drawing/2014/main" id="{8FF44A33-4A68-FC46-A8DA-DFF2FF10ACFF}"/>
              </a:ext>
            </a:extLst>
          </p:cNvPr>
          <p:cNvSpPr/>
          <p:nvPr/>
        </p:nvSpPr>
        <p:spPr>
          <a:xfrm>
            <a:off x="17420974" y="6682845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  <p:sp>
        <p:nvSpPr>
          <p:cNvPr id="19" name="Rectángulo 6">
            <a:extLst>
              <a:ext uri="{FF2B5EF4-FFF2-40B4-BE49-F238E27FC236}">
                <a16:creationId xmlns:a16="http://schemas.microsoft.com/office/drawing/2014/main" id="{D069F00A-2792-3047-B906-E0BAE4D63172}"/>
              </a:ext>
            </a:extLst>
          </p:cNvPr>
          <p:cNvSpPr/>
          <p:nvPr/>
        </p:nvSpPr>
        <p:spPr>
          <a:xfrm>
            <a:off x="17410867" y="8928535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WASH YOUR HANDS</a:t>
            </a:r>
          </a:p>
        </p:txBody>
      </p:sp>
      <p:sp>
        <p:nvSpPr>
          <p:cNvPr id="20" name="Rectángulo 1050">
            <a:extLst>
              <a:ext uri="{FF2B5EF4-FFF2-40B4-BE49-F238E27FC236}">
                <a16:creationId xmlns:a16="http://schemas.microsoft.com/office/drawing/2014/main" id="{511FC535-79C3-1A44-830E-89865ADC393D}"/>
              </a:ext>
            </a:extLst>
          </p:cNvPr>
          <p:cNvSpPr/>
          <p:nvPr/>
        </p:nvSpPr>
        <p:spPr>
          <a:xfrm>
            <a:off x="17420974" y="9678294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  <p:sp>
        <p:nvSpPr>
          <p:cNvPr id="28" name="Rectángulo 6">
            <a:extLst>
              <a:ext uri="{FF2B5EF4-FFF2-40B4-BE49-F238E27FC236}">
                <a16:creationId xmlns:a16="http://schemas.microsoft.com/office/drawing/2014/main" id="{FE52A1FF-5C92-2B44-93A5-E42329E5509C}"/>
              </a:ext>
            </a:extLst>
          </p:cNvPr>
          <p:cNvSpPr/>
          <p:nvPr/>
        </p:nvSpPr>
        <p:spPr>
          <a:xfrm flipH="1">
            <a:off x="1836234" y="5933086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AVOID CONTACT</a:t>
            </a:r>
          </a:p>
        </p:txBody>
      </p:sp>
      <p:sp>
        <p:nvSpPr>
          <p:cNvPr id="29" name="Rectángulo 1050">
            <a:extLst>
              <a:ext uri="{FF2B5EF4-FFF2-40B4-BE49-F238E27FC236}">
                <a16:creationId xmlns:a16="http://schemas.microsoft.com/office/drawing/2014/main" id="{E8634145-5891-DB42-B70C-5E2D1AE3F264}"/>
              </a:ext>
            </a:extLst>
          </p:cNvPr>
          <p:cNvSpPr/>
          <p:nvPr/>
        </p:nvSpPr>
        <p:spPr>
          <a:xfrm flipH="1">
            <a:off x="1552455" y="6682845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  <p:sp>
        <p:nvSpPr>
          <p:cNvPr id="26" name="Rectángulo 6">
            <a:extLst>
              <a:ext uri="{FF2B5EF4-FFF2-40B4-BE49-F238E27FC236}">
                <a16:creationId xmlns:a16="http://schemas.microsoft.com/office/drawing/2014/main" id="{EE246D20-090C-B448-8713-2D2B4A5E9535}"/>
              </a:ext>
            </a:extLst>
          </p:cNvPr>
          <p:cNvSpPr/>
          <p:nvPr/>
        </p:nvSpPr>
        <p:spPr>
          <a:xfrm flipH="1">
            <a:off x="1836234" y="8928535"/>
            <a:ext cx="530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chemeClr val="accent1"/>
                </a:solidFill>
                <a:latin typeface="Cairo" pitchFamily="2" charset="-78"/>
                <a:ea typeface="Lato Heavy" panose="020F0502020204030203" pitchFamily="34" charset="0"/>
                <a:cs typeface="Cairo" pitchFamily="2" charset="-78"/>
              </a:rPr>
              <a:t>EAT COOKED FOOD</a:t>
            </a:r>
          </a:p>
        </p:txBody>
      </p:sp>
      <p:sp>
        <p:nvSpPr>
          <p:cNvPr id="27" name="Rectángulo 1050">
            <a:extLst>
              <a:ext uri="{FF2B5EF4-FFF2-40B4-BE49-F238E27FC236}">
                <a16:creationId xmlns:a16="http://schemas.microsoft.com/office/drawing/2014/main" id="{87BDB3E7-8BA6-A549-8420-FE2482D61EC5}"/>
              </a:ext>
            </a:extLst>
          </p:cNvPr>
          <p:cNvSpPr/>
          <p:nvPr/>
        </p:nvSpPr>
        <p:spPr>
          <a:xfrm flipH="1">
            <a:off x="1552455" y="9678294"/>
            <a:ext cx="5574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Cairo" pitchFamily="2" charset="-78"/>
                <a:ea typeface="Lato" panose="020F0502020204030203" pitchFamily="34" charset="0"/>
                <a:cs typeface="Cairo" pitchFamily="2" charset="-78"/>
              </a:rPr>
              <a:t>COVID-19 is an infectious disease caused by a new virus.</a:t>
            </a:r>
          </a:p>
        </p:txBody>
      </p:sp>
    </p:spTree>
    <p:extLst>
      <p:ext uri="{BB962C8B-B14F-4D97-AF65-F5344CB8AC3E}">
        <p14:creationId xmlns:p14="http://schemas.microsoft.com/office/powerpoint/2010/main" val="255799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753F78E7-0304-4146-82A1-9ACC5F52DC77}"/>
              </a:ext>
            </a:extLst>
          </p:cNvPr>
          <p:cNvSpPr/>
          <p:nvPr/>
        </p:nvSpPr>
        <p:spPr>
          <a:xfrm>
            <a:off x="16347027" y="4396044"/>
            <a:ext cx="6216980" cy="8010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76541A5B-E427-7C4C-AE29-72052871B6B6}"/>
              </a:ext>
            </a:extLst>
          </p:cNvPr>
          <p:cNvSpPr/>
          <p:nvPr/>
        </p:nvSpPr>
        <p:spPr>
          <a:xfrm>
            <a:off x="9046160" y="4396044"/>
            <a:ext cx="6216980" cy="8010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2C0696-3DBF-2B4F-9916-892C8CCBB55B}"/>
              </a:ext>
            </a:extLst>
          </p:cNvPr>
          <p:cNvSpPr/>
          <p:nvPr/>
        </p:nvSpPr>
        <p:spPr>
          <a:xfrm>
            <a:off x="1808382" y="4396044"/>
            <a:ext cx="6216980" cy="8010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TAKE STEPS TO PROTECT YOURSELF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47C9DD-79D0-E54B-884B-DE6A00172D5B}"/>
              </a:ext>
            </a:extLst>
          </p:cNvPr>
          <p:cNvGrpSpPr/>
          <p:nvPr/>
        </p:nvGrpSpPr>
        <p:grpSpPr>
          <a:xfrm>
            <a:off x="2468681" y="8808543"/>
            <a:ext cx="4896382" cy="2893100"/>
            <a:chOff x="2468681" y="4847306"/>
            <a:chExt cx="4896382" cy="2893100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2CFE6FA7-58C5-404C-92C8-A8D4983F1306}"/>
                </a:ext>
              </a:extLst>
            </p:cNvPr>
            <p:cNvSpPr txBox="1"/>
            <p:nvPr/>
          </p:nvSpPr>
          <p:spPr>
            <a:xfrm flipH="1">
              <a:off x="2468681" y="4847306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E3EFF2-05A7-AF42-A806-23C032F64DE4}"/>
                </a:ext>
              </a:extLst>
            </p:cNvPr>
            <p:cNvSpPr/>
            <p:nvPr/>
          </p:nvSpPr>
          <p:spPr>
            <a:xfrm flipH="1">
              <a:off x="2823344" y="5493637"/>
              <a:ext cx="418705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25FB531-5B90-6D4C-90C4-CB4EEB687B5B}"/>
              </a:ext>
            </a:extLst>
          </p:cNvPr>
          <p:cNvGrpSpPr/>
          <p:nvPr/>
        </p:nvGrpSpPr>
        <p:grpSpPr>
          <a:xfrm>
            <a:off x="9740634" y="8808543"/>
            <a:ext cx="4896382" cy="2893100"/>
            <a:chOff x="2468681" y="4847306"/>
            <a:chExt cx="4896382" cy="2893100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46917588-0222-9945-B9A4-A90F7FE91958}"/>
                </a:ext>
              </a:extLst>
            </p:cNvPr>
            <p:cNvSpPr txBox="1"/>
            <p:nvPr/>
          </p:nvSpPr>
          <p:spPr>
            <a:xfrm flipH="1">
              <a:off x="2468681" y="4847306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110F763-E800-7442-B402-CDADEE5955C5}"/>
                </a:ext>
              </a:extLst>
            </p:cNvPr>
            <p:cNvSpPr/>
            <p:nvPr/>
          </p:nvSpPr>
          <p:spPr>
            <a:xfrm flipH="1">
              <a:off x="2823344" y="5493637"/>
              <a:ext cx="418705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1345844-1356-264D-87A9-F5216ED3F327}"/>
              </a:ext>
            </a:extLst>
          </p:cNvPr>
          <p:cNvGrpSpPr/>
          <p:nvPr/>
        </p:nvGrpSpPr>
        <p:grpSpPr>
          <a:xfrm>
            <a:off x="17012587" y="8808543"/>
            <a:ext cx="4896382" cy="2893100"/>
            <a:chOff x="2468681" y="4847306"/>
            <a:chExt cx="4896382" cy="2893100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90C7657F-2486-D446-8391-15E75EAD0F37}"/>
                </a:ext>
              </a:extLst>
            </p:cNvPr>
            <p:cNvSpPr txBox="1"/>
            <p:nvPr/>
          </p:nvSpPr>
          <p:spPr>
            <a:xfrm flipH="1">
              <a:off x="2468681" y="4847306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1"/>
                  </a:solidFill>
                  <a:latin typeface="Cairo" pitchFamily="2" charset="-78"/>
                  <a:ea typeface="Lato Heavy" panose="020F0502020204030203" pitchFamily="34" charset="0"/>
                  <a:cs typeface="Cairo" pitchFamily="2" charset="-78"/>
                </a:rPr>
                <a:t>YOUR TITLE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6EF099A-6382-F449-8E06-C0FB2813D0CD}"/>
                </a:ext>
              </a:extLst>
            </p:cNvPr>
            <p:cNvSpPr/>
            <p:nvPr/>
          </p:nvSpPr>
          <p:spPr>
            <a:xfrm flipH="1">
              <a:off x="2823344" y="5493637"/>
              <a:ext cx="418705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airo" pitchFamily="2" charset="-78"/>
                  <a:ea typeface="Lato" panose="020F0502020204030203" pitchFamily="34" charset="0"/>
                  <a:cs typeface="Cairo" pitchFamily="2" charset="-78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458ACC3-D125-114A-9834-591D23D2ABE8}"/>
              </a:ext>
            </a:extLst>
          </p:cNvPr>
          <p:cNvGrpSpPr/>
          <p:nvPr/>
        </p:nvGrpSpPr>
        <p:grpSpPr>
          <a:xfrm>
            <a:off x="3411988" y="5190569"/>
            <a:ext cx="3009768" cy="3020293"/>
            <a:chOff x="2505058" y="7111861"/>
            <a:chExt cx="2342654" cy="2350846"/>
          </a:xfrm>
        </p:grpSpPr>
        <p:sp>
          <p:nvSpPr>
            <p:cNvPr id="132" name="Freeform 151">
              <a:extLst>
                <a:ext uri="{FF2B5EF4-FFF2-40B4-BE49-F238E27FC236}">
                  <a16:creationId xmlns:a16="http://schemas.microsoft.com/office/drawing/2014/main" id="{E8A24A4C-26B8-5549-832E-C459087F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058" y="7111861"/>
              <a:ext cx="2342654" cy="2350846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5"/>
                    <a:pt x="632" y="1265"/>
                  </a:cubicBezTo>
                  <a:cubicBezTo>
                    <a:pt x="281" y="1265"/>
                    <a:pt x="0" y="979"/>
                    <a:pt x="0" y="632"/>
                  </a:cubicBezTo>
                  <a:cubicBezTo>
                    <a:pt x="0" y="281"/>
                    <a:pt x="281" y="0"/>
                    <a:pt x="632" y="0"/>
                  </a:cubicBezTo>
                  <a:cubicBezTo>
                    <a:pt x="979" y="0"/>
                    <a:pt x="1261" y="281"/>
                    <a:pt x="1261" y="632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01">
              <a:extLst>
                <a:ext uri="{FF2B5EF4-FFF2-40B4-BE49-F238E27FC236}">
                  <a16:creationId xmlns:a16="http://schemas.microsoft.com/office/drawing/2014/main" id="{790C9FBA-C091-4842-96E6-51319569D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565" y="7333023"/>
              <a:ext cx="540612" cy="1089412"/>
            </a:xfrm>
            <a:custGeom>
              <a:avLst/>
              <a:gdLst>
                <a:gd name="T0" fmla="*/ 48 w 293"/>
                <a:gd name="T1" fmla="*/ 3 h 585"/>
                <a:gd name="T2" fmla="*/ 48 w 293"/>
                <a:gd name="T3" fmla="*/ 3 h 585"/>
                <a:gd name="T4" fmla="*/ 38 w 293"/>
                <a:gd name="T5" fmla="*/ 17 h 585"/>
                <a:gd name="T6" fmla="*/ 48 w 293"/>
                <a:gd name="T7" fmla="*/ 158 h 585"/>
                <a:gd name="T8" fmla="*/ 3 w 293"/>
                <a:gd name="T9" fmla="*/ 326 h 585"/>
                <a:gd name="T10" fmla="*/ 10 w 293"/>
                <a:gd name="T11" fmla="*/ 402 h 585"/>
                <a:gd name="T12" fmla="*/ 34 w 293"/>
                <a:gd name="T13" fmla="*/ 416 h 585"/>
                <a:gd name="T14" fmla="*/ 34 w 293"/>
                <a:gd name="T15" fmla="*/ 416 h 585"/>
                <a:gd name="T16" fmla="*/ 48 w 293"/>
                <a:gd name="T17" fmla="*/ 395 h 585"/>
                <a:gd name="T18" fmla="*/ 55 w 293"/>
                <a:gd name="T19" fmla="*/ 340 h 585"/>
                <a:gd name="T20" fmla="*/ 69 w 293"/>
                <a:gd name="T21" fmla="*/ 340 h 585"/>
                <a:gd name="T22" fmla="*/ 75 w 293"/>
                <a:gd name="T23" fmla="*/ 364 h 585"/>
                <a:gd name="T24" fmla="*/ 86 w 293"/>
                <a:gd name="T25" fmla="*/ 399 h 585"/>
                <a:gd name="T26" fmla="*/ 120 w 293"/>
                <a:gd name="T27" fmla="*/ 533 h 585"/>
                <a:gd name="T28" fmla="*/ 141 w 293"/>
                <a:gd name="T29" fmla="*/ 553 h 585"/>
                <a:gd name="T30" fmla="*/ 158 w 293"/>
                <a:gd name="T31" fmla="*/ 526 h 585"/>
                <a:gd name="T32" fmla="*/ 134 w 293"/>
                <a:gd name="T33" fmla="*/ 395 h 585"/>
                <a:gd name="T34" fmla="*/ 144 w 293"/>
                <a:gd name="T35" fmla="*/ 395 h 585"/>
                <a:gd name="T36" fmla="*/ 179 w 293"/>
                <a:gd name="T37" fmla="*/ 567 h 585"/>
                <a:gd name="T38" fmla="*/ 199 w 293"/>
                <a:gd name="T39" fmla="*/ 581 h 585"/>
                <a:gd name="T40" fmla="*/ 216 w 293"/>
                <a:gd name="T41" fmla="*/ 557 h 585"/>
                <a:gd name="T42" fmla="*/ 189 w 293"/>
                <a:gd name="T43" fmla="*/ 381 h 585"/>
                <a:gd name="T44" fmla="*/ 199 w 293"/>
                <a:gd name="T45" fmla="*/ 378 h 585"/>
                <a:gd name="T46" fmla="*/ 223 w 293"/>
                <a:gd name="T47" fmla="*/ 529 h 585"/>
                <a:gd name="T48" fmla="*/ 244 w 293"/>
                <a:gd name="T49" fmla="*/ 543 h 585"/>
                <a:gd name="T50" fmla="*/ 261 w 293"/>
                <a:gd name="T51" fmla="*/ 519 h 585"/>
                <a:gd name="T52" fmla="*/ 241 w 293"/>
                <a:gd name="T53" fmla="*/ 368 h 585"/>
                <a:gd name="T54" fmla="*/ 254 w 293"/>
                <a:gd name="T55" fmla="*/ 368 h 585"/>
                <a:gd name="T56" fmla="*/ 261 w 293"/>
                <a:gd name="T57" fmla="*/ 474 h 585"/>
                <a:gd name="T58" fmla="*/ 278 w 293"/>
                <a:gd name="T59" fmla="*/ 485 h 585"/>
                <a:gd name="T60" fmla="*/ 292 w 293"/>
                <a:gd name="T61" fmla="*/ 467 h 585"/>
                <a:gd name="T62" fmla="*/ 292 w 293"/>
                <a:gd name="T63" fmla="*/ 351 h 585"/>
                <a:gd name="T64" fmla="*/ 289 w 293"/>
                <a:gd name="T65" fmla="*/ 289 h 585"/>
                <a:gd name="T66" fmla="*/ 227 w 293"/>
                <a:gd name="T67" fmla="*/ 117 h 585"/>
                <a:gd name="T68" fmla="*/ 196 w 293"/>
                <a:gd name="T69" fmla="*/ 10 h 585"/>
                <a:gd name="T70" fmla="*/ 185 w 293"/>
                <a:gd name="T71" fmla="*/ 0 h 585"/>
                <a:gd name="T72" fmla="*/ 48 w 293"/>
                <a:gd name="T73" fmla="*/ 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3" h="585">
                  <a:moveTo>
                    <a:pt x="48" y="3"/>
                  </a:moveTo>
                  <a:lnTo>
                    <a:pt x="48" y="3"/>
                  </a:lnTo>
                  <a:cubicBezTo>
                    <a:pt x="41" y="3"/>
                    <a:pt x="38" y="10"/>
                    <a:pt x="38" y="17"/>
                  </a:cubicBezTo>
                  <a:cubicBezTo>
                    <a:pt x="51" y="72"/>
                    <a:pt x="58" y="120"/>
                    <a:pt x="48" y="158"/>
                  </a:cubicBezTo>
                  <a:cubicBezTo>
                    <a:pt x="41" y="192"/>
                    <a:pt x="7" y="254"/>
                    <a:pt x="3" y="326"/>
                  </a:cubicBezTo>
                  <a:cubicBezTo>
                    <a:pt x="0" y="361"/>
                    <a:pt x="10" y="402"/>
                    <a:pt x="10" y="402"/>
                  </a:cubicBezTo>
                  <a:cubicBezTo>
                    <a:pt x="14" y="412"/>
                    <a:pt x="24" y="419"/>
                    <a:pt x="34" y="416"/>
                  </a:cubicBezTo>
                  <a:lnTo>
                    <a:pt x="34" y="416"/>
                  </a:lnTo>
                  <a:cubicBezTo>
                    <a:pt x="45" y="416"/>
                    <a:pt x="48" y="406"/>
                    <a:pt x="48" y="395"/>
                  </a:cubicBezTo>
                  <a:cubicBezTo>
                    <a:pt x="48" y="378"/>
                    <a:pt x="45" y="357"/>
                    <a:pt x="55" y="340"/>
                  </a:cubicBezTo>
                  <a:cubicBezTo>
                    <a:pt x="58" y="333"/>
                    <a:pt x="65" y="333"/>
                    <a:pt x="69" y="340"/>
                  </a:cubicBezTo>
                  <a:cubicBezTo>
                    <a:pt x="69" y="340"/>
                    <a:pt x="75" y="357"/>
                    <a:pt x="75" y="364"/>
                  </a:cubicBezTo>
                  <a:cubicBezTo>
                    <a:pt x="79" y="371"/>
                    <a:pt x="86" y="392"/>
                    <a:pt x="86" y="399"/>
                  </a:cubicBezTo>
                  <a:cubicBezTo>
                    <a:pt x="96" y="433"/>
                    <a:pt x="120" y="533"/>
                    <a:pt x="120" y="533"/>
                  </a:cubicBezTo>
                  <a:cubicBezTo>
                    <a:pt x="124" y="550"/>
                    <a:pt x="134" y="553"/>
                    <a:pt x="141" y="553"/>
                  </a:cubicBezTo>
                  <a:cubicBezTo>
                    <a:pt x="155" y="550"/>
                    <a:pt x="161" y="536"/>
                    <a:pt x="158" y="526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130" y="385"/>
                    <a:pt x="141" y="381"/>
                    <a:pt x="144" y="395"/>
                  </a:cubicBezTo>
                  <a:cubicBezTo>
                    <a:pt x="179" y="567"/>
                    <a:pt x="179" y="567"/>
                    <a:pt x="179" y="567"/>
                  </a:cubicBezTo>
                  <a:cubicBezTo>
                    <a:pt x="179" y="577"/>
                    <a:pt x="189" y="584"/>
                    <a:pt x="199" y="581"/>
                  </a:cubicBezTo>
                  <a:cubicBezTo>
                    <a:pt x="213" y="581"/>
                    <a:pt x="220" y="567"/>
                    <a:pt x="216" y="557"/>
                  </a:cubicBezTo>
                  <a:cubicBezTo>
                    <a:pt x="189" y="381"/>
                    <a:pt x="189" y="381"/>
                    <a:pt x="189" y="381"/>
                  </a:cubicBezTo>
                  <a:cubicBezTo>
                    <a:pt x="185" y="371"/>
                    <a:pt x="199" y="368"/>
                    <a:pt x="199" y="378"/>
                  </a:cubicBezTo>
                  <a:cubicBezTo>
                    <a:pt x="199" y="378"/>
                    <a:pt x="216" y="485"/>
                    <a:pt x="223" y="529"/>
                  </a:cubicBezTo>
                  <a:cubicBezTo>
                    <a:pt x="227" y="540"/>
                    <a:pt x="237" y="543"/>
                    <a:pt x="244" y="543"/>
                  </a:cubicBezTo>
                  <a:cubicBezTo>
                    <a:pt x="254" y="543"/>
                    <a:pt x="261" y="533"/>
                    <a:pt x="261" y="519"/>
                  </a:cubicBezTo>
                  <a:cubicBezTo>
                    <a:pt x="254" y="481"/>
                    <a:pt x="241" y="368"/>
                    <a:pt x="241" y="368"/>
                  </a:cubicBezTo>
                  <a:cubicBezTo>
                    <a:pt x="241" y="357"/>
                    <a:pt x="254" y="357"/>
                    <a:pt x="254" y="368"/>
                  </a:cubicBezTo>
                  <a:cubicBezTo>
                    <a:pt x="254" y="368"/>
                    <a:pt x="261" y="443"/>
                    <a:pt x="261" y="474"/>
                  </a:cubicBezTo>
                  <a:cubicBezTo>
                    <a:pt x="261" y="481"/>
                    <a:pt x="271" y="485"/>
                    <a:pt x="278" y="485"/>
                  </a:cubicBezTo>
                  <a:cubicBezTo>
                    <a:pt x="289" y="485"/>
                    <a:pt x="292" y="474"/>
                    <a:pt x="292" y="467"/>
                  </a:cubicBezTo>
                  <a:cubicBezTo>
                    <a:pt x="292" y="433"/>
                    <a:pt x="292" y="351"/>
                    <a:pt x="292" y="351"/>
                  </a:cubicBezTo>
                  <a:cubicBezTo>
                    <a:pt x="292" y="351"/>
                    <a:pt x="292" y="302"/>
                    <a:pt x="289" y="289"/>
                  </a:cubicBezTo>
                  <a:cubicBezTo>
                    <a:pt x="275" y="213"/>
                    <a:pt x="237" y="137"/>
                    <a:pt x="227" y="117"/>
                  </a:cubicBezTo>
                  <a:cubicBezTo>
                    <a:pt x="213" y="82"/>
                    <a:pt x="210" y="69"/>
                    <a:pt x="196" y="10"/>
                  </a:cubicBezTo>
                  <a:cubicBezTo>
                    <a:pt x="196" y="3"/>
                    <a:pt x="189" y="0"/>
                    <a:pt x="185" y="0"/>
                  </a:cubicBezTo>
                  <a:lnTo>
                    <a:pt x="48" y="3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02">
              <a:extLst>
                <a:ext uri="{FF2B5EF4-FFF2-40B4-BE49-F238E27FC236}">
                  <a16:creationId xmlns:a16="http://schemas.microsoft.com/office/drawing/2014/main" id="{2DE945E8-FE38-034A-A3A7-33C159F72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786" y="8135750"/>
              <a:ext cx="548806" cy="1097607"/>
            </a:xfrm>
            <a:custGeom>
              <a:avLst/>
              <a:gdLst>
                <a:gd name="T0" fmla="*/ 230 w 296"/>
                <a:gd name="T1" fmla="*/ 584 h 589"/>
                <a:gd name="T2" fmla="*/ 230 w 296"/>
                <a:gd name="T3" fmla="*/ 584 h 589"/>
                <a:gd name="T4" fmla="*/ 237 w 296"/>
                <a:gd name="T5" fmla="*/ 574 h 589"/>
                <a:gd name="T6" fmla="*/ 234 w 296"/>
                <a:gd name="T7" fmla="*/ 430 h 589"/>
                <a:gd name="T8" fmla="*/ 292 w 296"/>
                <a:gd name="T9" fmla="*/ 265 h 589"/>
                <a:gd name="T10" fmla="*/ 285 w 296"/>
                <a:gd name="T11" fmla="*/ 189 h 589"/>
                <a:gd name="T12" fmla="*/ 265 w 296"/>
                <a:gd name="T13" fmla="*/ 172 h 589"/>
                <a:gd name="T14" fmla="*/ 265 w 296"/>
                <a:gd name="T15" fmla="*/ 172 h 589"/>
                <a:gd name="T16" fmla="*/ 247 w 296"/>
                <a:gd name="T17" fmla="*/ 196 h 589"/>
                <a:gd name="T18" fmla="*/ 240 w 296"/>
                <a:gd name="T19" fmla="*/ 248 h 589"/>
                <a:gd name="T20" fmla="*/ 223 w 296"/>
                <a:gd name="T21" fmla="*/ 248 h 589"/>
                <a:gd name="T22" fmla="*/ 220 w 296"/>
                <a:gd name="T23" fmla="*/ 224 h 589"/>
                <a:gd name="T24" fmla="*/ 210 w 296"/>
                <a:gd name="T25" fmla="*/ 186 h 589"/>
                <a:gd name="T26" fmla="*/ 185 w 296"/>
                <a:gd name="T27" fmla="*/ 52 h 589"/>
                <a:gd name="T28" fmla="*/ 161 w 296"/>
                <a:gd name="T29" fmla="*/ 31 h 589"/>
                <a:gd name="T30" fmla="*/ 144 w 296"/>
                <a:gd name="T31" fmla="*/ 58 h 589"/>
                <a:gd name="T32" fmla="*/ 161 w 296"/>
                <a:gd name="T33" fmla="*/ 189 h 589"/>
                <a:gd name="T34" fmla="*/ 151 w 296"/>
                <a:gd name="T35" fmla="*/ 189 h 589"/>
                <a:gd name="T36" fmla="*/ 127 w 296"/>
                <a:gd name="T37" fmla="*/ 17 h 589"/>
                <a:gd name="T38" fmla="*/ 106 w 296"/>
                <a:gd name="T39" fmla="*/ 0 h 589"/>
                <a:gd name="T40" fmla="*/ 89 w 296"/>
                <a:gd name="T41" fmla="*/ 24 h 589"/>
                <a:gd name="T42" fmla="*/ 106 w 296"/>
                <a:gd name="T43" fmla="*/ 199 h 589"/>
                <a:gd name="T44" fmla="*/ 96 w 296"/>
                <a:gd name="T45" fmla="*/ 203 h 589"/>
                <a:gd name="T46" fmla="*/ 79 w 296"/>
                <a:gd name="T47" fmla="*/ 52 h 589"/>
                <a:gd name="T48" fmla="*/ 62 w 296"/>
                <a:gd name="T49" fmla="*/ 34 h 589"/>
                <a:gd name="T50" fmla="*/ 45 w 296"/>
                <a:gd name="T51" fmla="*/ 58 h 589"/>
                <a:gd name="T52" fmla="*/ 55 w 296"/>
                <a:gd name="T53" fmla="*/ 210 h 589"/>
                <a:gd name="T54" fmla="*/ 41 w 296"/>
                <a:gd name="T55" fmla="*/ 213 h 589"/>
                <a:gd name="T56" fmla="*/ 38 w 296"/>
                <a:gd name="T57" fmla="*/ 107 h 589"/>
                <a:gd name="T58" fmla="*/ 24 w 296"/>
                <a:gd name="T59" fmla="*/ 93 h 589"/>
                <a:gd name="T60" fmla="*/ 10 w 296"/>
                <a:gd name="T61" fmla="*/ 110 h 589"/>
                <a:gd name="T62" fmla="*/ 3 w 296"/>
                <a:gd name="T63" fmla="*/ 227 h 589"/>
                <a:gd name="T64" fmla="*/ 3 w 296"/>
                <a:gd name="T65" fmla="*/ 285 h 589"/>
                <a:gd name="T66" fmla="*/ 24 w 296"/>
                <a:gd name="T67" fmla="*/ 395 h 589"/>
                <a:gd name="T68" fmla="*/ 55 w 296"/>
                <a:gd name="T69" fmla="*/ 464 h 589"/>
                <a:gd name="T70" fmla="*/ 79 w 296"/>
                <a:gd name="T71" fmla="*/ 578 h 589"/>
                <a:gd name="T72" fmla="*/ 89 w 296"/>
                <a:gd name="T73" fmla="*/ 588 h 589"/>
                <a:gd name="T74" fmla="*/ 230 w 296"/>
                <a:gd name="T75" fmla="*/ 58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6" h="589">
                  <a:moveTo>
                    <a:pt x="230" y="584"/>
                  </a:moveTo>
                  <a:lnTo>
                    <a:pt x="230" y="584"/>
                  </a:lnTo>
                  <a:cubicBezTo>
                    <a:pt x="234" y="584"/>
                    <a:pt x="237" y="578"/>
                    <a:pt x="237" y="574"/>
                  </a:cubicBezTo>
                  <a:cubicBezTo>
                    <a:pt x="230" y="516"/>
                    <a:pt x="223" y="468"/>
                    <a:pt x="234" y="430"/>
                  </a:cubicBezTo>
                  <a:cubicBezTo>
                    <a:pt x="244" y="395"/>
                    <a:pt x="285" y="337"/>
                    <a:pt x="292" y="265"/>
                  </a:cubicBezTo>
                  <a:cubicBezTo>
                    <a:pt x="295" y="230"/>
                    <a:pt x="285" y="189"/>
                    <a:pt x="285" y="189"/>
                  </a:cubicBezTo>
                  <a:cubicBezTo>
                    <a:pt x="285" y="179"/>
                    <a:pt x="275" y="172"/>
                    <a:pt x="265" y="172"/>
                  </a:cubicBezTo>
                  <a:lnTo>
                    <a:pt x="265" y="172"/>
                  </a:lnTo>
                  <a:cubicBezTo>
                    <a:pt x="254" y="175"/>
                    <a:pt x="247" y="182"/>
                    <a:pt x="247" y="196"/>
                  </a:cubicBezTo>
                  <a:cubicBezTo>
                    <a:pt x="247" y="210"/>
                    <a:pt x="251" y="230"/>
                    <a:pt x="240" y="248"/>
                  </a:cubicBezTo>
                  <a:cubicBezTo>
                    <a:pt x="237" y="254"/>
                    <a:pt x="227" y="254"/>
                    <a:pt x="223" y="248"/>
                  </a:cubicBezTo>
                  <a:cubicBezTo>
                    <a:pt x="223" y="248"/>
                    <a:pt x="220" y="230"/>
                    <a:pt x="220" y="224"/>
                  </a:cubicBezTo>
                  <a:cubicBezTo>
                    <a:pt x="216" y="213"/>
                    <a:pt x="213" y="196"/>
                    <a:pt x="210" y="186"/>
                  </a:cubicBezTo>
                  <a:cubicBezTo>
                    <a:pt x="203" y="151"/>
                    <a:pt x="185" y="52"/>
                    <a:pt x="185" y="52"/>
                  </a:cubicBezTo>
                  <a:cubicBezTo>
                    <a:pt x="182" y="34"/>
                    <a:pt x="172" y="31"/>
                    <a:pt x="161" y="31"/>
                  </a:cubicBezTo>
                  <a:cubicBezTo>
                    <a:pt x="151" y="34"/>
                    <a:pt x="144" y="45"/>
                    <a:pt x="144" y="58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5" y="199"/>
                    <a:pt x="155" y="203"/>
                    <a:pt x="151" y="189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3"/>
                    <a:pt x="117" y="0"/>
                    <a:pt x="106" y="0"/>
                  </a:cubicBezTo>
                  <a:cubicBezTo>
                    <a:pt x="93" y="0"/>
                    <a:pt x="86" y="14"/>
                    <a:pt x="89" y="24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10" y="210"/>
                    <a:pt x="96" y="213"/>
                    <a:pt x="96" y="203"/>
                  </a:cubicBezTo>
                  <a:cubicBezTo>
                    <a:pt x="96" y="203"/>
                    <a:pt x="86" y="93"/>
                    <a:pt x="79" y="52"/>
                  </a:cubicBezTo>
                  <a:cubicBezTo>
                    <a:pt x="79" y="41"/>
                    <a:pt x="69" y="34"/>
                    <a:pt x="62" y="34"/>
                  </a:cubicBezTo>
                  <a:cubicBezTo>
                    <a:pt x="48" y="38"/>
                    <a:pt x="41" y="45"/>
                    <a:pt x="45" y="58"/>
                  </a:cubicBezTo>
                  <a:cubicBezTo>
                    <a:pt x="45" y="96"/>
                    <a:pt x="55" y="210"/>
                    <a:pt x="55" y="210"/>
                  </a:cubicBezTo>
                  <a:cubicBezTo>
                    <a:pt x="55" y="224"/>
                    <a:pt x="41" y="220"/>
                    <a:pt x="41" y="213"/>
                  </a:cubicBezTo>
                  <a:cubicBezTo>
                    <a:pt x="41" y="213"/>
                    <a:pt x="41" y="134"/>
                    <a:pt x="38" y="107"/>
                  </a:cubicBezTo>
                  <a:cubicBezTo>
                    <a:pt x="38" y="96"/>
                    <a:pt x="31" y="93"/>
                    <a:pt x="24" y="93"/>
                  </a:cubicBezTo>
                  <a:cubicBezTo>
                    <a:pt x="14" y="93"/>
                    <a:pt x="10" y="100"/>
                    <a:pt x="10" y="110"/>
                  </a:cubicBezTo>
                  <a:cubicBezTo>
                    <a:pt x="7" y="141"/>
                    <a:pt x="3" y="227"/>
                    <a:pt x="3" y="227"/>
                  </a:cubicBezTo>
                  <a:cubicBezTo>
                    <a:pt x="3" y="227"/>
                    <a:pt x="0" y="272"/>
                    <a:pt x="3" y="285"/>
                  </a:cubicBezTo>
                  <a:cubicBezTo>
                    <a:pt x="7" y="316"/>
                    <a:pt x="14" y="364"/>
                    <a:pt x="24" y="395"/>
                  </a:cubicBezTo>
                  <a:cubicBezTo>
                    <a:pt x="31" y="423"/>
                    <a:pt x="48" y="440"/>
                    <a:pt x="55" y="464"/>
                  </a:cubicBezTo>
                  <a:cubicBezTo>
                    <a:pt x="65" y="495"/>
                    <a:pt x="69" y="519"/>
                    <a:pt x="79" y="578"/>
                  </a:cubicBezTo>
                  <a:cubicBezTo>
                    <a:pt x="79" y="584"/>
                    <a:pt x="86" y="588"/>
                    <a:pt x="89" y="588"/>
                  </a:cubicBezTo>
                  <a:lnTo>
                    <a:pt x="230" y="584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03">
              <a:extLst>
                <a:ext uri="{FF2B5EF4-FFF2-40B4-BE49-F238E27FC236}">
                  <a16:creationId xmlns:a16="http://schemas.microsoft.com/office/drawing/2014/main" id="{09AF6AD5-0A0B-2E48-B123-EC221338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901" y="7308447"/>
              <a:ext cx="360408" cy="147439"/>
            </a:xfrm>
            <a:custGeom>
              <a:avLst/>
              <a:gdLst>
                <a:gd name="T0" fmla="*/ 182 w 194"/>
                <a:gd name="T1" fmla="*/ 79 h 80"/>
                <a:gd name="T2" fmla="*/ 182 w 194"/>
                <a:gd name="T3" fmla="*/ 79 h 80"/>
                <a:gd name="T4" fmla="*/ 11 w 194"/>
                <a:gd name="T5" fmla="*/ 79 h 80"/>
                <a:gd name="T6" fmla="*/ 0 w 194"/>
                <a:gd name="T7" fmla="*/ 69 h 80"/>
                <a:gd name="T8" fmla="*/ 0 w 194"/>
                <a:gd name="T9" fmla="*/ 10 h 80"/>
                <a:gd name="T10" fmla="*/ 11 w 194"/>
                <a:gd name="T11" fmla="*/ 0 h 80"/>
                <a:gd name="T12" fmla="*/ 182 w 194"/>
                <a:gd name="T13" fmla="*/ 0 h 80"/>
                <a:gd name="T14" fmla="*/ 193 w 194"/>
                <a:gd name="T15" fmla="*/ 10 h 80"/>
                <a:gd name="T16" fmla="*/ 193 w 194"/>
                <a:gd name="T17" fmla="*/ 69 h 80"/>
                <a:gd name="T18" fmla="*/ 182 w 194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80">
                  <a:moveTo>
                    <a:pt x="182" y="79"/>
                  </a:moveTo>
                  <a:lnTo>
                    <a:pt x="182" y="79"/>
                  </a:lnTo>
                  <a:cubicBezTo>
                    <a:pt x="11" y="79"/>
                    <a:pt x="11" y="79"/>
                    <a:pt x="11" y="79"/>
                  </a:cubicBezTo>
                  <a:cubicBezTo>
                    <a:pt x="4" y="79"/>
                    <a:pt x="0" y="76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93" y="4"/>
                    <a:pt x="193" y="10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3" y="76"/>
                    <a:pt x="186" y="79"/>
                    <a:pt x="182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04">
              <a:extLst>
                <a:ext uri="{FF2B5EF4-FFF2-40B4-BE49-F238E27FC236}">
                  <a16:creationId xmlns:a16="http://schemas.microsoft.com/office/drawing/2014/main" id="{6C753467-3507-3440-8A40-863EADB2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273" y="9110487"/>
              <a:ext cx="352215" cy="147439"/>
            </a:xfrm>
            <a:custGeom>
              <a:avLst/>
              <a:gdLst>
                <a:gd name="T0" fmla="*/ 182 w 190"/>
                <a:gd name="T1" fmla="*/ 79 h 80"/>
                <a:gd name="T2" fmla="*/ 182 w 190"/>
                <a:gd name="T3" fmla="*/ 79 h 80"/>
                <a:gd name="T4" fmla="*/ 7 w 190"/>
                <a:gd name="T5" fmla="*/ 79 h 80"/>
                <a:gd name="T6" fmla="*/ 0 w 190"/>
                <a:gd name="T7" fmla="*/ 69 h 80"/>
                <a:gd name="T8" fmla="*/ 0 w 190"/>
                <a:gd name="T9" fmla="*/ 10 h 80"/>
                <a:gd name="T10" fmla="*/ 7 w 190"/>
                <a:gd name="T11" fmla="*/ 0 h 80"/>
                <a:gd name="T12" fmla="*/ 182 w 190"/>
                <a:gd name="T13" fmla="*/ 0 h 80"/>
                <a:gd name="T14" fmla="*/ 189 w 190"/>
                <a:gd name="T15" fmla="*/ 10 h 80"/>
                <a:gd name="T16" fmla="*/ 189 w 190"/>
                <a:gd name="T17" fmla="*/ 69 h 80"/>
                <a:gd name="T18" fmla="*/ 182 w 190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80">
                  <a:moveTo>
                    <a:pt x="182" y="79"/>
                  </a:moveTo>
                  <a:lnTo>
                    <a:pt x="182" y="79"/>
                  </a:lnTo>
                  <a:cubicBezTo>
                    <a:pt x="7" y="79"/>
                    <a:pt x="7" y="79"/>
                    <a:pt x="7" y="79"/>
                  </a:cubicBezTo>
                  <a:cubicBezTo>
                    <a:pt x="4" y="79"/>
                    <a:pt x="0" y="72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89" y="3"/>
                    <a:pt x="189" y="10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89" y="72"/>
                    <a:pt x="186" y="79"/>
                    <a:pt x="182" y="79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33A560D-951A-9343-97FB-6D05C437ABE3}"/>
              </a:ext>
            </a:extLst>
          </p:cNvPr>
          <p:cNvGrpSpPr/>
          <p:nvPr/>
        </p:nvGrpSpPr>
        <p:grpSpPr>
          <a:xfrm>
            <a:off x="10683941" y="5190568"/>
            <a:ext cx="3009768" cy="3020293"/>
            <a:chOff x="13529897" y="7079537"/>
            <a:chExt cx="2342654" cy="2350846"/>
          </a:xfrm>
        </p:grpSpPr>
        <p:sp>
          <p:nvSpPr>
            <p:cNvPr id="138" name="Freeform 154">
              <a:extLst>
                <a:ext uri="{FF2B5EF4-FFF2-40B4-BE49-F238E27FC236}">
                  <a16:creationId xmlns:a16="http://schemas.microsoft.com/office/drawing/2014/main" id="{C4BFE1DD-12A7-594F-B8E2-9EF7C256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9897" y="7079537"/>
              <a:ext cx="2342654" cy="2350846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83"/>
                    <a:pt x="979" y="1265"/>
                    <a:pt x="632" y="1265"/>
                  </a:cubicBezTo>
                  <a:cubicBezTo>
                    <a:pt x="281" y="1265"/>
                    <a:pt x="0" y="983"/>
                    <a:pt x="0" y="632"/>
                  </a:cubicBezTo>
                  <a:cubicBezTo>
                    <a:pt x="0" y="285"/>
                    <a:pt x="281" y="0"/>
                    <a:pt x="632" y="0"/>
                  </a:cubicBezTo>
                  <a:cubicBezTo>
                    <a:pt x="979" y="0"/>
                    <a:pt x="1261" y="285"/>
                    <a:pt x="1261" y="632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189">
              <a:extLst>
                <a:ext uri="{FF2B5EF4-FFF2-40B4-BE49-F238E27FC236}">
                  <a16:creationId xmlns:a16="http://schemas.microsoft.com/office/drawing/2014/main" id="{66FE26C0-511D-A847-A1D1-292E6EFC0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467" y="8562127"/>
              <a:ext cx="1179518" cy="458701"/>
            </a:xfrm>
            <a:custGeom>
              <a:avLst/>
              <a:gdLst>
                <a:gd name="T0" fmla="*/ 3 w 637"/>
                <a:gd name="T1" fmla="*/ 45 h 249"/>
                <a:gd name="T2" fmla="*/ 3 w 637"/>
                <a:gd name="T3" fmla="*/ 45 h 249"/>
                <a:gd name="T4" fmla="*/ 27 w 637"/>
                <a:gd name="T5" fmla="*/ 86 h 249"/>
                <a:gd name="T6" fmla="*/ 220 w 637"/>
                <a:gd name="T7" fmla="*/ 220 h 249"/>
                <a:gd name="T8" fmla="*/ 481 w 637"/>
                <a:gd name="T9" fmla="*/ 196 h 249"/>
                <a:gd name="T10" fmla="*/ 516 w 637"/>
                <a:gd name="T11" fmla="*/ 237 h 249"/>
                <a:gd name="T12" fmla="*/ 547 w 637"/>
                <a:gd name="T13" fmla="*/ 237 h 249"/>
                <a:gd name="T14" fmla="*/ 629 w 637"/>
                <a:gd name="T15" fmla="*/ 155 h 249"/>
                <a:gd name="T16" fmla="*/ 629 w 637"/>
                <a:gd name="T17" fmla="*/ 127 h 249"/>
                <a:gd name="T18" fmla="*/ 523 w 637"/>
                <a:gd name="T19" fmla="*/ 31 h 249"/>
                <a:gd name="T20" fmla="*/ 388 w 637"/>
                <a:gd name="T21" fmla="*/ 11 h 249"/>
                <a:gd name="T22" fmla="*/ 227 w 637"/>
                <a:gd name="T23" fmla="*/ 17 h 249"/>
                <a:gd name="T24" fmla="*/ 299 w 637"/>
                <a:gd name="T25" fmla="*/ 66 h 249"/>
                <a:gd name="T26" fmla="*/ 275 w 637"/>
                <a:gd name="T27" fmla="*/ 103 h 249"/>
                <a:gd name="T28" fmla="*/ 175 w 637"/>
                <a:gd name="T29" fmla="*/ 96 h 249"/>
                <a:gd name="T30" fmla="*/ 3 w 637"/>
                <a:gd name="T31" fmla="*/ 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249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0" y="66"/>
                    <a:pt x="27" y="86"/>
                  </a:cubicBezTo>
                  <a:cubicBezTo>
                    <a:pt x="55" y="107"/>
                    <a:pt x="196" y="217"/>
                    <a:pt x="220" y="220"/>
                  </a:cubicBezTo>
                  <a:cubicBezTo>
                    <a:pt x="247" y="220"/>
                    <a:pt x="471" y="193"/>
                    <a:pt x="481" y="196"/>
                  </a:cubicBezTo>
                  <a:cubicBezTo>
                    <a:pt x="488" y="200"/>
                    <a:pt x="505" y="220"/>
                    <a:pt x="516" y="237"/>
                  </a:cubicBezTo>
                  <a:cubicBezTo>
                    <a:pt x="523" y="248"/>
                    <a:pt x="536" y="248"/>
                    <a:pt x="547" y="237"/>
                  </a:cubicBezTo>
                  <a:cubicBezTo>
                    <a:pt x="629" y="155"/>
                    <a:pt x="629" y="155"/>
                    <a:pt x="629" y="155"/>
                  </a:cubicBezTo>
                  <a:cubicBezTo>
                    <a:pt x="636" y="145"/>
                    <a:pt x="636" y="134"/>
                    <a:pt x="629" y="127"/>
                  </a:cubicBezTo>
                  <a:cubicBezTo>
                    <a:pt x="602" y="100"/>
                    <a:pt x="543" y="48"/>
                    <a:pt x="523" y="31"/>
                  </a:cubicBezTo>
                  <a:cubicBezTo>
                    <a:pt x="488" y="7"/>
                    <a:pt x="430" y="11"/>
                    <a:pt x="388" y="11"/>
                  </a:cubicBezTo>
                  <a:cubicBezTo>
                    <a:pt x="333" y="7"/>
                    <a:pt x="237" y="0"/>
                    <a:pt x="227" y="17"/>
                  </a:cubicBezTo>
                  <a:cubicBezTo>
                    <a:pt x="220" y="35"/>
                    <a:pt x="234" y="48"/>
                    <a:pt x="299" y="66"/>
                  </a:cubicBezTo>
                  <a:cubicBezTo>
                    <a:pt x="337" y="76"/>
                    <a:pt x="306" y="103"/>
                    <a:pt x="275" y="103"/>
                  </a:cubicBezTo>
                  <a:cubicBezTo>
                    <a:pt x="251" y="107"/>
                    <a:pt x="206" y="107"/>
                    <a:pt x="175" y="96"/>
                  </a:cubicBezTo>
                  <a:cubicBezTo>
                    <a:pt x="144" y="83"/>
                    <a:pt x="27" y="7"/>
                    <a:pt x="3" y="45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190">
              <a:extLst>
                <a:ext uri="{FF2B5EF4-FFF2-40B4-BE49-F238E27FC236}">
                  <a16:creationId xmlns:a16="http://schemas.microsoft.com/office/drawing/2014/main" id="{C638F3B5-4480-004F-91E0-B4F396698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3583" y="8201719"/>
              <a:ext cx="196586" cy="319450"/>
            </a:xfrm>
            <a:custGeom>
              <a:avLst/>
              <a:gdLst>
                <a:gd name="T0" fmla="*/ 106 w 107"/>
                <a:gd name="T1" fmla="*/ 117 h 173"/>
                <a:gd name="T2" fmla="*/ 106 w 107"/>
                <a:gd name="T3" fmla="*/ 117 h 173"/>
                <a:gd name="T4" fmla="*/ 55 w 107"/>
                <a:gd name="T5" fmla="*/ 172 h 173"/>
                <a:gd name="T6" fmla="*/ 0 w 107"/>
                <a:gd name="T7" fmla="*/ 117 h 173"/>
                <a:gd name="T8" fmla="*/ 55 w 107"/>
                <a:gd name="T9" fmla="*/ 0 h 173"/>
                <a:gd name="T10" fmla="*/ 106 w 107"/>
                <a:gd name="T11" fmla="*/ 11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73">
                  <a:moveTo>
                    <a:pt x="106" y="117"/>
                  </a:moveTo>
                  <a:lnTo>
                    <a:pt x="106" y="117"/>
                  </a:lnTo>
                  <a:cubicBezTo>
                    <a:pt x="106" y="148"/>
                    <a:pt x="82" y="172"/>
                    <a:pt x="55" y="172"/>
                  </a:cubicBezTo>
                  <a:cubicBezTo>
                    <a:pt x="24" y="172"/>
                    <a:pt x="0" y="148"/>
                    <a:pt x="0" y="117"/>
                  </a:cubicBezTo>
                  <a:cubicBezTo>
                    <a:pt x="0" y="89"/>
                    <a:pt x="55" y="0"/>
                    <a:pt x="55" y="0"/>
                  </a:cubicBezTo>
                  <a:cubicBezTo>
                    <a:pt x="55" y="0"/>
                    <a:pt x="106" y="89"/>
                    <a:pt x="106" y="117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191">
              <a:extLst>
                <a:ext uri="{FF2B5EF4-FFF2-40B4-BE49-F238E27FC236}">
                  <a16:creationId xmlns:a16="http://schemas.microsoft.com/office/drawing/2014/main" id="{AA7397E7-6376-DB4D-98BB-0840886A7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965" y="7972369"/>
              <a:ext cx="212969" cy="212968"/>
            </a:xfrm>
            <a:custGeom>
              <a:avLst/>
              <a:gdLst>
                <a:gd name="T0" fmla="*/ 4 w 115"/>
                <a:gd name="T1" fmla="*/ 69 h 114"/>
                <a:gd name="T2" fmla="*/ 4 w 115"/>
                <a:gd name="T3" fmla="*/ 69 h 114"/>
                <a:gd name="T4" fmla="*/ 45 w 115"/>
                <a:gd name="T5" fmla="*/ 107 h 114"/>
                <a:gd name="T6" fmla="*/ 62 w 115"/>
                <a:gd name="T7" fmla="*/ 107 h 114"/>
                <a:gd name="T8" fmla="*/ 107 w 115"/>
                <a:gd name="T9" fmla="*/ 65 h 114"/>
                <a:gd name="T10" fmla="*/ 107 w 115"/>
                <a:gd name="T11" fmla="*/ 48 h 114"/>
                <a:gd name="T12" fmla="*/ 66 w 115"/>
                <a:gd name="T13" fmla="*/ 7 h 114"/>
                <a:gd name="T14" fmla="*/ 48 w 115"/>
                <a:gd name="T15" fmla="*/ 7 h 114"/>
                <a:gd name="T16" fmla="*/ 4 w 115"/>
                <a:gd name="T17" fmla="*/ 52 h 114"/>
                <a:gd name="T18" fmla="*/ 4 w 115"/>
                <a:gd name="T1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4" y="69"/>
                  </a:moveTo>
                  <a:lnTo>
                    <a:pt x="4" y="69"/>
                  </a:lnTo>
                  <a:cubicBezTo>
                    <a:pt x="45" y="107"/>
                    <a:pt x="45" y="107"/>
                    <a:pt x="45" y="107"/>
                  </a:cubicBezTo>
                  <a:cubicBezTo>
                    <a:pt x="52" y="113"/>
                    <a:pt x="59" y="113"/>
                    <a:pt x="62" y="10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4" y="58"/>
                    <a:pt x="114" y="52"/>
                    <a:pt x="107" y="48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2" y="0"/>
                    <a:pt x="55" y="0"/>
                    <a:pt x="48" y="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5"/>
                    <a:pt x="0" y="62"/>
                    <a:pt x="4" y="69"/>
                  </a:cubicBezTo>
                </a:path>
              </a:pathLst>
            </a:custGeom>
            <a:solidFill>
              <a:srgbClr val="36BC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192">
              <a:extLst>
                <a:ext uri="{FF2B5EF4-FFF2-40B4-BE49-F238E27FC236}">
                  <a16:creationId xmlns:a16="http://schemas.microsoft.com/office/drawing/2014/main" id="{CAD54B47-8F6E-6847-A6B7-594C2DA76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965" y="7489092"/>
              <a:ext cx="704435" cy="704434"/>
            </a:xfrm>
            <a:custGeom>
              <a:avLst/>
              <a:gdLst>
                <a:gd name="T0" fmla="*/ 175 w 379"/>
                <a:gd name="T1" fmla="*/ 13 h 379"/>
                <a:gd name="T2" fmla="*/ 175 w 379"/>
                <a:gd name="T3" fmla="*/ 13 h 379"/>
                <a:gd name="T4" fmla="*/ 20 w 379"/>
                <a:gd name="T5" fmla="*/ 168 h 379"/>
                <a:gd name="T6" fmla="*/ 24 w 379"/>
                <a:gd name="T7" fmla="*/ 240 h 379"/>
                <a:gd name="T8" fmla="*/ 137 w 379"/>
                <a:gd name="T9" fmla="*/ 354 h 379"/>
                <a:gd name="T10" fmla="*/ 209 w 379"/>
                <a:gd name="T11" fmla="*/ 357 h 379"/>
                <a:gd name="T12" fmla="*/ 361 w 379"/>
                <a:gd name="T13" fmla="*/ 203 h 379"/>
                <a:gd name="T14" fmla="*/ 361 w 379"/>
                <a:gd name="T15" fmla="*/ 144 h 379"/>
                <a:gd name="T16" fmla="*/ 234 w 379"/>
                <a:gd name="T17" fmla="*/ 17 h 379"/>
                <a:gd name="T18" fmla="*/ 175 w 379"/>
                <a:gd name="T1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9">
                  <a:moveTo>
                    <a:pt x="175" y="13"/>
                  </a:moveTo>
                  <a:lnTo>
                    <a:pt x="175" y="13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0" y="192"/>
                    <a:pt x="0" y="216"/>
                    <a:pt x="24" y="240"/>
                  </a:cubicBezTo>
                  <a:cubicBezTo>
                    <a:pt x="137" y="354"/>
                    <a:pt x="137" y="354"/>
                    <a:pt x="137" y="354"/>
                  </a:cubicBezTo>
                  <a:cubicBezTo>
                    <a:pt x="161" y="378"/>
                    <a:pt x="185" y="378"/>
                    <a:pt x="209" y="357"/>
                  </a:cubicBezTo>
                  <a:cubicBezTo>
                    <a:pt x="361" y="203"/>
                    <a:pt x="361" y="203"/>
                    <a:pt x="361" y="203"/>
                  </a:cubicBezTo>
                  <a:cubicBezTo>
                    <a:pt x="378" y="189"/>
                    <a:pt x="378" y="161"/>
                    <a:pt x="361" y="144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16" y="0"/>
                    <a:pt x="189" y="0"/>
                    <a:pt x="175" y="13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193">
              <a:extLst>
                <a:ext uri="{FF2B5EF4-FFF2-40B4-BE49-F238E27FC236}">
                  <a16:creationId xmlns:a16="http://schemas.microsoft.com/office/drawing/2014/main" id="{951CDD5E-A5E1-454F-975B-FDD6974F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829" y="7611961"/>
              <a:ext cx="450513" cy="450507"/>
            </a:xfrm>
            <a:custGeom>
              <a:avLst/>
              <a:gdLst>
                <a:gd name="T0" fmla="*/ 6 w 241"/>
                <a:gd name="T1" fmla="*/ 131 h 242"/>
                <a:gd name="T2" fmla="*/ 6 w 241"/>
                <a:gd name="T3" fmla="*/ 131 h 242"/>
                <a:gd name="T4" fmla="*/ 110 w 241"/>
                <a:gd name="T5" fmla="*/ 234 h 242"/>
                <a:gd name="T6" fmla="*/ 130 w 241"/>
                <a:gd name="T7" fmla="*/ 234 h 242"/>
                <a:gd name="T8" fmla="*/ 233 w 241"/>
                <a:gd name="T9" fmla="*/ 131 h 242"/>
                <a:gd name="T10" fmla="*/ 233 w 241"/>
                <a:gd name="T11" fmla="*/ 107 h 242"/>
                <a:gd name="T12" fmla="*/ 130 w 241"/>
                <a:gd name="T13" fmla="*/ 7 h 242"/>
                <a:gd name="T14" fmla="*/ 110 w 241"/>
                <a:gd name="T15" fmla="*/ 7 h 242"/>
                <a:gd name="T16" fmla="*/ 6 w 241"/>
                <a:gd name="T17" fmla="*/ 110 h 242"/>
                <a:gd name="T18" fmla="*/ 6 w 241"/>
                <a:gd name="T19" fmla="*/ 1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42">
                  <a:moveTo>
                    <a:pt x="6" y="131"/>
                  </a:moveTo>
                  <a:lnTo>
                    <a:pt x="6" y="131"/>
                  </a:lnTo>
                  <a:cubicBezTo>
                    <a:pt x="110" y="234"/>
                    <a:pt x="110" y="234"/>
                    <a:pt x="110" y="234"/>
                  </a:cubicBezTo>
                  <a:cubicBezTo>
                    <a:pt x="113" y="241"/>
                    <a:pt x="123" y="241"/>
                    <a:pt x="130" y="234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40" y="124"/>
                    <a:pt x="240" y="114"/>
                    <a:pt x="233" y="10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27" y="0"/>
                    <a:pt x="116" y="0"/>
                    <a:pt x="110" y="7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7"/>
                    <a:pt x="0" y="124"/>
                    <a:pt x="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194">
              <a:extLst>
                <a:ext uri="{FF2B5EF4-FFF2-40B4-BE49-F238E27FC236}">
                  <a16:creationId xmlns:a16="http://schemas.microsoft.com/office/drawing/2014/main" id="{A7E2FB24-8E59-9C4F-BC54-6D3DC852C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080" y="7751207"/>
              <a:ext cx="180204" cy="180204"/>
            </a:xfrm>
            <a:custGeom>
              <a:avLst/>
              <a:gdLst>
                <a:gd name="T0" fmla="*/ 3 w 97"/>
                <a:gd name="T1" fmla="*/ 24 h 97"/>
                <a:gd name="T2" fmla="*/ 3 w 97"/>
                <a:gd name="T3" fmla="*/ 24 h 97"/>
                <a:gd name="T4" fmla="*/ 72 w 97"/>
                <a:gd name="T5" fmla="*/ 92 h 97"/>
                <a:gd name="T6" fmla="*/ 79 w 97"/>
                <a:gd name="T7" fmla="*/ 92 h 97"/>
                <a:gd name="T8" fmla="*/ 96 w 97"/>
                <a:gd name="T9" fmla="*/ 79 h 97"/>
                <a:gd name="T10" fmla="*/ 96 w 97"/>
                <a:gd name="T11" fmla="*/ 72 h 97"/>
                <a:gd name="T12" fmla="*/ 24 w 97"/>
                <a:gd name="T13" fmla="*/ 0 h 97"/>
                <a:gd name="T14" fmla="*/ 17 w 97"/>
                <a:gd name="T15" fmla="*/ 0 h 97"/>
                <a:gd name="T16" fmla="*/ 3 w 97"/>
                <a:gd name="T17" fmla="*/ 17 h 97"/>
                <a:gd name="T18" fmla="*/ 3 w 97"/>
                <a:gd name="T1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3" y="24"/>
                  </a:moveTo>
                  <a:lnTo>
                    <a:pt x="3" y="24"/>
                  </a:lnTo>
                  <a:cubicBezTo>
                    <a:pt x="72" y="92"/>
                    <a:pt x="72" y="92"/>
                    <a:pt x="72" y="92"/>
                  </a:cubicBezTo>
                  <a:cubicBezTo>
                    <a:pt x="75" y="96"/>
                    <a:pt x="75" y="96"/>
                    <a:pt x="79" y="92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5"/>
                    <a:pt x="96" y="75"/>
                    <a:pt x="96" y="7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17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7"/>
                    <a:pt x="0" y="20"/>
                    <a:pt x="3" y="24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195">
              <a:extLst>
                <a:ext uri="{FF2B5EF4-FFF2-40B4-BE49-F238E27FC236}">
                  <a16:creationId xmlns:a16="http://schemas.microsoft.com/office/drawing/2014/main" id="{050C9A39-E8A4-174C-B34A-DD4B953F2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080" y="7751207"/>
              <a:ext cx="180204" cy="180204"/>
            </a:xfrm>
            <a:custGeom>
              <a:avLst/>
              <a:gdLst>
                <a:gd name="T0" fmla="*/ 72 w 97"/>
                <a:gd name="T1" fmla="*/ 0 h 97"/>
                <a:gd name="T2" fmla="*/ 72 w 97"/>
                <a:gd name="T3" fmla="*/ 0 h 97"/>
                <a:gd name="T4" fmla="*/ 3 w 97"/>
                <a:gd name="T5" fmla="*/ 72 h 97"/>
                <a:gd name="T6" fmla="*/ 3 w 97"/>
                <a:gd name="T7" fmla="*/ 79 h 97"/>
                <a:gd name="T8" fmla="*/ 17 w 97"/>
                <a:gd name="T9" fmla="*/ 92 h 97"/>
                <a:gd name="T10" fmla="*/ 24 w 97"/>
                <a:gd name="T11" fmla="*/ 92 h 97"/>
                <a:gd name="T12" fmla="*/ 96 w 97"/>
                <a:gd name="T13" fmla="*/ 24 h 97"/>
                <a:gd name="T14" fmla="*/ 96 w 97"/>
                <a:gd name="T15" fmla="*/ 17 h 97"/>
                <a:gd name="T16" fmla="*/ 79 w 97"/>
                <a:gd name="T17" fmla="*/ 0 h 97"/>
                <a:gd name="T18" fmla="*/ 72 w 97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72" y="0"/>
                  </a:moveTo>
                  <a:lnTo>
                    <a:pt x="72" y="0"/>
                  </a:lnTo>
                  <a:cubicBezTo>
                    <a:pt x="3" y="72"/>
                    <a:pt x="3" y="72"/>
                    <a:pt x="3" y="72"/>
                  </a:cubicBezTo>
                  <a:cubicBezTo>
                    <a:pt x="0" y="75"/>
                    <a:pt x="0" y="75"/>
                    <a:pt x="3" y="7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0" y="96"/>
                    <a:pt x="20" y="96"/>
                    <a:pt x="24" y="9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0"/>
                    <a:pt x="96" y="17"/>
                    <a:pt x="96" y="1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5" y="0"/>
                    <a:pt x="72" y="0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55C378-0122-CF4A-A969-090B844B0C96}"/>
              </a:ext>
            </a:extLst>
          </p:cNvPr>
          <p:cNvGrpSpPr/>
          <p:nvPr/>
        </p:nvGrpSpPr>
        <p:grpSpPr>
          <a:xfrm>
            <a:off x="17955894" y="5195830"/>
            <a:ext cx="3009768" cy="3009768"/>
            <a:chOff x="13529897" y="4031385"/>
            <a:chExt cx="2342654" cy="2342654"/>
          </a:xfrm>
        </p:grpSpPr>
        <p:sp>
          <p:nvSpPr>
            <p:cNvPr id="147" name="Freeform 153">
              <a:extLst>
                <a:ext uri="{FF2B5EF4-FFF2-40B4-BE49-F238E27FC236}">
                  <a16:creationId xmlns:a16="http://schemas.microsoft.com/office/drawing/2014/main" id="{9DA725B5-8446-2343-AA2B-283AD392C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9897" y="4031385"/>
              <a:ext cx="2342654" cy="234265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38993478-C3E3-404D-B686-21ADEBEF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5290" y="4932406"/>
              <a:ext cx="843680" cy="565189"/>
            </a:xfrm>
            <a:custGeom>
              <a:avLst/>
              <a:gdLst>
                <a:gd name="T0" fmla="*/ 454 w 455"/>
                <a:gd name="T1" fmla="*/ 275 h 303"/>
                <a:gd name="T2" fmla="*/ 454 w 455"/>
                <a:gd name="T3" fmla="*/ 275 h 303"/>
                <a:gd name="T4" fmla="*/ 224 w 455"/>
                <a:gd name="T5" fmla="*/ 299 h 303"/>
                <a:gd name="T6" fmla="*/ 0 w 455"/>
                <a:gd name="T7" fmla="*/ 275 h 303"/>
                <a:gd name="T8" fmla="*/ 0 w 455"/>
                <a:gd name="T9" fmla="*/ 31 h 303"/>
                <a:gd name="T10" fmla="*/ 224 w 455"/>
                <a:gd name="T11" fmla="*/ 0 h 303"/>
                <a:gd name="T12" fmla="*/ 454 w 455"/>
                <a:gd name="T13" fmla="*/ 31 h 303"/>
                <a:gd name="T14" fmla="*/ 454 w 455"/>
                <a:gd name="T15" fmla="*/ 2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303">
                  <a:moveTo>
                    <a:pt x="454" y="275"/>
                  </a:moveTo>
                  <a:lnTo>
                    <a:pt x="454" y="275"/>
                  </a:lnTo>
                  <a:cubicBezTo>
                    <a:pt x="454" y="275"/>
                    <a:pt x="351" y="302"/>
                    <a:pt x="224" y="299"/>
                  </a:cubicBezTo>
                  <a:cubicBezTo>
                    <a:pt x="121" y="295"/>
                    <a:pt x="0" y="275"/>
                    <a:pt x="0" y="27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14" y="0"/>
                    <a:pt x="224" y="0"/>
                  </a:cubicBezTo>
                  <a:cubicBezTo>
                    <a:pt x="351" y="3"/>
                    <a:pt x="454" y="31"/>
                    <a:pt x="454" y="31"/>
                  </a:cubicBezTo>
                  <a:lnTo>
                    <a:pt x="454" y="275"/>
                  </a:lnTo>
                </a:path>
              </a:pathLst>
            </a:custGeom>
            <a:solidFill>
              <a:srgbClr val="8EE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6625FEBD-CF73-9A40-AD90-2AD4F021B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8908" y="4948788"/>
              <a:ext cx="57335" cy="532424"/>
            </a:xfrm>
            <a:custGeom>
              <a:avLst/>
              <a:gdLst>
                <a:gd name="T0" fmla="*/ 21 w 29"/>
                <a:gd name="T1" fmla="*/ 285 h 286"/>
                <a:gd name="T2" fmla="*/ 21 w 29"/>
                <a:gd name="T3" fmla="*/ 285 h 286"/>
                <a:gd name="T4" fmla="*/ 7 w 29"/>
                <a:gd name="T5" fmla="*/ 285 h 286"/>
                <a:gd name="T6" fmla="*/ 0 w 29"/>
                <a:gd name="T7" fmla="*/ 279 h 286"/>
                <a:gd name="T8" fmla="*/ 0 w 29"/>
                <a:gd name="T9" fmla="*/ 7 h 286"/>
                <a:gd name="T10" fmla="*/ 7 w 29"/>
                <a:gd name="T11" fmla="*/ 0 h 286"/>
                <a:gd name="T12" fmla="*/ 21 w 29"/>
                <a:gd name="T13" fmla="*/ 0 h 286"/>
                <a:gd name="T14" fmla="*/ 28 w 29"/>
                <a:gd name="T15" fmla="*/ 7 h 286"/>
                <a:gd name="T16" fmla="*/ 28 w 29"/>
                <a:gd name="T17" fmla="*/ 279 h 286"/>
                <a:gd name="T18" fmla="*/ 21 w 29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6">
                  <a:moveTo>
                    <a:pt x="21" y="285"/>
                  </a:moveTo>
                  <a:lnTo>
                    <a:pt x="21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8" y="4"/>
                    <a:pt x="28" y="7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82"/>
                    <a:pt x="24" y="285"/>
                    <a:pt x="21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8739DE80-5BB0-CF47-9E00-CBDEDC52D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2588" y="4948788"/>
              <a:ext cx="49147" cy="532424"/>
            </a:xfrm>
            <a:custGeom>
              <a:avLst/>
              <a:gdLst>
                <a:gd name="T0" fmla="*/ 17 w 25"/>
                <a:gd name="T1" fmla="*/ 285 h 286"/>
                <a:gd name="T2" fmla="*/ 17 w 25"/>
                <a:gd name="T3" fmla="*/ 285 h 286"/>
                <a:gd name="T4" fmla="*/ 7 w 25"/>
                <a:gd name="T5" fmla="*/ 285 h 286"/>
                <a:gd name="T6" fmla="*/ 0 w 25"/>
                <a:gd name="T7" fmla="*/ 279 h 286"/>
                <a:gd name="T8" fmla="*/ 0 w 25"/>
                <a:gd name="T9" fmla="*/ 7 h 286"/>
                <a:gd name="T10" fmla="*/ 7 w 25"/>
                <a:gd name="T11" fmla="*/ 0 h 286"/>
                <a:gd name="T12" fmla="*/ 17 w 25"/>
                <a:gd name="T13" fmla="*/ 0 h 286"/>
                <a:gd name="T14" fmla="*/ 24 w 25"/>
                <a:gd name="T15" fmla="*/ 7 h 286"/>
                <a:gd name="T16" fmla="*/ 24 w 25"/>
                <a:gd name="T17" fmla="*/ 279 h 286"/>
                <a:gd name="T18" fmla="*/ 17 w 25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6">
                  <a:moveTo>
                    <a:pt x="17" y="285"/>
                  </a:moveTo>
                  <a:lnTo>
                    <a:pt x="17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4" y="4"/>
                    <a:pt x="24" y="7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24" y="282"/>
                    <a:pt x="20" y="285"/>
                    <a:pt x="17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6D3C01DA-0103-F644-8F80-E9FA7BE6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6792" y="4891453"/>
              <a:ext cx="286686" cy="548801"/>
            </a:xfrm>
            <a:custGeom>
              <a:avLst/>
              <a:gdLst>
                <a:gd name="T0" fmla="*/ 141 w 156"/>
                <a:gd name="T1" fmla="*/ 296 h 297"/>
                <a:gd name="T2" fmla="*/ 141 w 156"/>
                <a:gd name="T3" fmla="*/ 296 h 297"/>
                <a:gd name="T4" fmla="*/ 4 w 156"/>
                <a:gd name="T5" fmla="*/ 79 h 297"/>
                <a:gd name="T6" fmla="*/ 31 w 156"/>
                <a:gd name="T7" fmla="*/ 24 h 297"/>
                <a:gd name="T8" fmla="*/ 155 w 156"/>
                <a:gd name="T9" fmla="*/ 59 h 297"/>
                <a:gd name="T10" fmla="*/ 141 w 156"/>
                <a:gd name="T11" fmla="*/ 76 h 297"/>
                <a:gd name="T12" fmla="*/ 41 w 156"/>
                <a:gd name="T13" fmla="*/ 41 h 297"/>
                <a:gd name="T14" fmla="*/ 24 w 156"/>
                <a:gd name="T15" fmla="*/ 79 h 297"/>
                <a:gd name="T16" fmla="*/ 155 w 156"/>
                <a:gd name="T17" fmla="*/ 275 h 297"/>
                <a:gd name="T18" fmla="*/ 141 w 156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297">
                  <a:moveTo>
                    <a:pt x="141" y="296"/>
                  </a:moveTo>
                  <a:lnTo>
                    <a:pt x="141" y="296"/>
                  </a:lnTo>
                  <a:cubicBezTo>
                    <a:pt x="134" y="289"/>
                    <a:pt x="7" y="210"/>
                    <a:pt x="4" y="79"/>
                  </a:cubicBezTo>
                  <a:cubicBezTo>
                    <a:pt x="0" y="52"/>
                    <a:pt x="14" y="31"/>
                    <a:pt x="31" y="24"/>
                  </a:cubicBezTo>
                  <a:cubicBezTo>
                    <a:pt x="83" y="0"/>
                    <a:pt x="144" y="48"/>
                    <a:pt x="155" y="5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00" y="41"/>
                    <a:pt x="65" y="31"/>
                    <a:pt x="41" y="41"/>
                  </a:cubicBezTo>
                  <a:cubicBezTo>
                    <a:pt x="31" y="48"/>
                    <a:pt x="24" y="59"/>
                    <a:pt x="24" y="79"/>
                  </a:cubicBezTo>
                  <a:cubicBezTo>
                    <a:pt x="31" y="193"/>
                    <a:pt x="151" y="275"/>
                    <a:pt x="155" y="275"/>
                  </a:cubicBezTo>
                  <a:lnTo>
                    <a:pt x="141" y="296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71456FDB-F78B-8C43-8D39-7792112AC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0781" y="4907835"/>
              <a:ext cx="303068" cy="540612"/>
            </a:xfrm>
            <a:custGeom>
              <a:avLst/>
              <a:gdLst>
                <a:gd name="T0" fmla="*/ 14 w 163"/>
                <a:gd name="T1" fmla="*/ 289 h 290"/>
                <a:gd name="T2" fmla="*/ 14 w 163"/>
                <a:gd name="T3" fmla="*/ 289 h 290"/>
                <a:gd name="T4" fmla="*/ 162 w 163"/>
                <a:gd name="T5" fmla="*/ 79 h 290"/>
                <a:gd name="T6" fmla="*/ 131 w 163"/>
                <a:gd name="T7" fmla="*/ 24 h 290"/>
                <a:gd name="T8" fmla="*/ 0 w 163"/>
                <a:gd name="T9" fmla="*/ 52 h 290"/>
                <a:gd name="T10" fmla="*/ 14 w 163"/>
                <a:gd name="T11" fmla="*/ 69 h 290"/>
                <a:gd name="T12" fmla="*/ 121 w 163"/>
                <a:gd name="T13" fmla="*/ 41 h 290"/>
                <a:gd name="T14" fmla="*/ 138 w 163"/>
                <a:gd name="T15" fmla="*/ 79 h 290"/>
                <a:gd name="T16" fmla="*/ 4 w 163"/>
                <a:gd name="T17" fmla="*/ 268 h 290"/>
                <a:gd name="T18" fmla="*/ 14 w 163"/>
                <a:gd name="T19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90">
                  <a:moveTo>
                    <a:pt x="14" y="289"/>
                  </a:moveTo>
                  <a:lnTo>
                    <a:pt x="14" y="289"/>
                  </a:lnTo>
                  <a:cubicBezTo>
                    <a:pt x="21" y="282"/>
                    <a:pt x="152" y="210"/>
                    <a:pt x="162" y="79"/>
                  </a:cubicBezTo>
                  <a:cubicBezTo>
                    <a:pt x="162" y="52"/>
                    <a:pt x="148" y="31"/>
                    <a:pt x="131" y="24"/>
                  </a:cubicBezTo>
                  <a:cubicBezTo>
                    <a:pt x="79" y="0"/>
                    <a:pt x="14" y="41"/>
                    <a:pt x="0" y="5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55" y="34"/>
                    <a:pt x="97" y="31"/>
                    <a:pt x="121" y="41"/>
                  </a:cubicBezTo>
                  <a:cubicBezTo>
                    <a:pt x="131" y="48"/>
                    <a:pt x="141" y="59"/>
                    <a:pt x="138" y="79"/>
                  </a:cubicBezTo>
                  <a:cubicBezTo>
                    <a:pt x="124" y="206"/>
                    <a:pt x="4" y="268"/>
                    <a:pt x="4" y="268"/>
                  </a:cubicBezTo>
                  <a:lnTo>
                    <a:pt x="14" y="289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074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BD8166E-81BA-1E4D-9AAA-D82633CB10A7}"/>
              </a:ext>
            </a:extLst>
          </p:cNvPr>
          <p:cNvGrpSpPr/>
          <p:nvPr/>
        </p:nvGrpSpPr>
        <p:grpSpPr>
          <a:xfrm>
            <a:off x="3157264" y="1041497"/>
            <a:ext cx="18063122" cy="1742274"/>
            <a:chOff x="3157264" y="1106811"/>
            <a:chExt cx="18063122" cy="1742274"/>
          </a:xfrm>
        </p:grpSpPr>
        <p:sp>
          <p:nvSpPr>
            <p:cNvPr id="67" name="Rectángulo 18">
              <a:extLst>
                <a:ext uri="{FF2B5EF4-FFF2-40B4-BE49-F238E27FC236}">
                  <a16:creationId xmlns:a16="http://schemas.microsoft.com/office/drawing/2014/main" id="{2D7C7FD9-424D-C348-83B6-282790868168}"/>
                </a:ext>
              </a:extLst>
            </p:cNvPr>
            <p:cNvSpPr/>
            <p:nvPr/>
          </p:nvSpPr>
          <p:spPr>
            <a:xfrm>
              <a:off x="3157264" y="1106811"/>
              <a:ext cx="180631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0" b="1" dirty="0">
                  <a:solidFill>
                    <a:schemeClr val="accent1"/>
                  </a:solidFill>
                  <a:latin typeface="Cairo" pitchFamily="2" charset="-78"/>
                  <a:cs typeface="Cairo" pitchFamily="2" charset="-78"/>
                </a:rPr>
                <a:t>AVOID CLOSE CONTACT</a:t>
              </a:r>
            </a:p>
          </p:txBody>
        </p:sp>
        <p:sp>
          <p:nvSpPr>
            <p:cNvPr id="68" name="Rectángulo 17">
              <a:extLst>
                <a:ext uri="{FF2B5EF4-FFF2-40B4-BE49-F238E27FC236}">
                  <a16:creationId xmlns:a16="http://schemas.microsoft.com/office/drawing/2014/main" id="{DA6A3C19-7807-C243-8FAD-506DCF3B699A}"/>
                </a:ext>
              </a:extLst>
            </p:cNvPr>
            <p:cNvSpPr/>
            <p:nvPr/>
          </p:nvSpPr>
          <p:spPr>
            <a:xfrm>
              <a:off x="7822347" y="2325865"/>
              <a:ext cx="87329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Cairo" pitchFamily="2" charset="-78"/>
                  <a:cs typeface="Cairo" pitchFamily="2" charset="-78"/>
                </a:rPr>
                <a:t>COVID-19 is an infectious disease caused by a new virus.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28B8C2-164F-CA44-91FC-61BE7CE05AC8}"/>
              </a:ext>
            </a:extLst>
          </p:cNvPr>
          <p:cNvGrpSpPr/>
          <p:nvPr/>
        </p:nvGrpSpPr>
        <p:grpSpPr>
          <a:xfrm>
            <a:off x="2557166" y="5553839"/>
            <a:ext cx="8732957" cy="5365637"/>
            <a:chOff x="1472999" y="5426839"/>
            <a:chExt cx="8732957" cy="5365637"/>
          </a:xfrm>
        </p:grpSpPr>
        <p:sp>
          <p:nvSpPr>
            <p:cNvPr id="6" name="Rectángulo 4">
              <a:extLst>
                <a:ext uri="{FF2B5EF4-FFF2-40B4-BE49-F238E27FC236}">
                  <a16:creationId xmlns:a16="http://schemas.microsoft.com/office/drawing/2014/main" id="{EAAF4458-0E9E-7D44-90DC-5DA0F35B10FC}"/>
                </a:ext>
              </a:extLst>
            </p:cNvPr>
            <p:cNvSpPr/>
            <p:nvPr/>
          </p:nvSpPr>
          <p:spPr>
            <a:xfrm>
              <a:off x="1472999" y="5426839"/>
              <a:ext cx="8732957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6000" b="1" dirty="0">
                  <a:solidFill>
                    <a:schemeClr val="accent2"/>
                  </a:solidFill>
                  <a:latin typeface="Cairo" pitchFamily="2" charset="-78"/>
                  <a:cs typeface="Cairo" pitchFamily="2" charset="-78"/>
                </a:rPr>
                <a:t>Clean and desinfectant frequently touched surfaces daily </a:t>
              </a:r>
            </a:p>
          </p:txBody>
        </p:sp>
        <p:sp>
          <p:nvSpPr>
            <p:cNvPr id="7" name="Rectángulo 10">
              <a:extLst>
                <a:ext uri="{FF2B5EF4-FFF2-40B4-BE49-F238E27FC236}">
                  <a16:creationId xmlns:a16="http://schemas.microsoft.com/office/drawing/2014/main" id="{F4AE38E1-F09D-5047-8E67-88636825CE69}"/>
                </a:ext>
              </a:extLst>
            </p:cNvPr>
            <p:cNvSpPr/>
            <p:nvPr/>
          </p:nvSpPr>
          <p:spPr>
            <a:xfrm>
              <a:off x="1473000" y="8668818"/>
              <a:ext cx="8732956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latin typeface="Cairo" pitchFamily="2" charset="-78"/>
                  <a:cs typeface="Cairo" pitchFamily="2" charset="-78"/>
                </a:rPr>
                <a:t>The disease causes respiratory illness (like the flu) with symptoms such as a cough, fever,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42C7B6-8AF6-E64B-B5D3-8D6BE1E18D35}"/>
              </a:ext>
            </a:extLst>
          </p:cNvPr>
          <p:cNvGrpSpPr/>
          <p:nvPr/>
        </p:nvGrpSpPr>
        <p:grpSpPr>
          <a:xfrm>
            <a:off x="13252837" y="4572000"/>
            <a:ext cx="8571658" cy="7055778"/>
            <a:chOff x="14257578" y="4002825"/>
            <a:chExt cx="8152952" cy="6711120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6AAEB3D-19CA-AF4F-AF6D-11B9AF691C4A}"/>
                </a:ext>
              </a:extLst>
            </p:cNvPr>
            <p:cNvSpPr/>
            <p:nvPr/>
          </p:nvSpPr>
          <p:spPr>
            <a:xfrm>
              <a:off x="14257578" y="9539090"/>
              <a:ext cx="783073" cy="1137882"/>
            </a:xfrm>
            <a:custGeom>
              <a:avLst/>
              <a:gdLst>
                <a:gd name="connsiteX0" fmla="*/ 41790 w 161258"/>
                <a:gd name="connsiteY0" fmla="*/ 167986 h 234324"/>
                <a:gd name="connsiteX1" fmla="*/ 81200 w 161258"/>
                <a:gd name="connsiteY1" fmla="*/ 206057 h 234324"/>
                <a:gd name="connsiteX2" fmla="*/ 117564 w 161258"/>
                <a:gd name="connsiteY2" fmla="*/ 173221 h 234324"/>
                <a:gd name="connsiteX3" fmla="*/ 71015 w 161258"/>
                <a:gd name="connsiteY3" fmla="*/ 127156 h 234324"/>
                <a:gd name="connsiteX4" fmla="*/ 7235 w 161258"/>
                <a:gd name="connsiteY4" fmla="*/ 59580 h 234324"/>
                <a:gd name="connsiteX5" fmla="*/ 81581 w 161258"/>
                <a:gd name="connsiteY5" fmla="*/ 0 h 234324"/>
                <a:gd name="connsiteX6" fmla="*/ 155452 w 161258"/>
                <a:gd name="connsiteY6" fmla="*/ 62055 h 234324"/>
                <a:gd name="connsiteX7" fmla="*/ 114423 w 161258"/>
                <a:gd name="connsiteY7" fmla="*/ 62055 h 234324"/>
                <a:gd name="connsiteX8" fmla="*/ 81105 w 161258"/>
                <a:gd name="connsiteY8" fmla="*/ 28172 h 234324"/>
                <a:gd name="connsiteX9" fmla="*/ 49977 w 161258"/>
                <a:gd name="connsiteY9" fmla="*/ 56725 h 234324"/>
                <a:gd name="connsiteX10" fmla="*/ 92338 w 161258"/>
                <a:gd name="connsiteY10" fmla="*/ 96223 h 234324"/>
                <a:gd name="connsiteX11" fmla="*/ 161259 w 161258"/>
                <a:gd name="connsiteY11" fmla="*/ 170175 h 234324"/>
                <a:gd name="connsiteX12" fmla="*/ 80439 w 161258"/>
                <a:gd name="connsiteY12" fmla="*/ 234324 h 234324"/>
                <a:gd name="connsiteX13" fmla="*/ 0 w 161258"/>
                <a:gd name="connsiteY13" fmla="*/ 168462 h 23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58" h="234324">
                  <a:moveTo>
                    <a:pt x="41790" y="167986"/>
                  </a:moveTo>
                  <a:cubicBezTo>
                    <a:pt x="44075" y="188354"/>
                    <a:pt x="54641" y="206057"/>
                    <a:pt x="81200" y="206057"/>
                  </a:cubicBezTo>
                  <a:cubicBezTo>
                    <a:pt x="107759" y="206057"/>
                    <a:pt x="117564" y="193303"/>
                    <a:pt x="117564" y="173221"/>
                  </a:cubicBezTo>
                  <a:cubicBezTo>
                    <a:pt x="117564" y="153139"/>
                    <a:pt x="106332" y="141242"/>
                    <a:pt x="71015" y="127156"/>
                  </a:cubicBezTo>
                  <a:cubicBezTo>
                    <a:pt x="25702" y="109167"/>
                    <a:pt x="7235" y="93082"/>
                    <a:pt x="7235" y="59580"/>
                  </a:cubicBezTo>
                  <a:cubicBezTo>
                    <a:pt x="7235" y="26078"/>
                    <a:pt x="33889" y="0"/>
                    <a:pt x="81581" y="0"/>
                  </a:cubicBezTo>
                  <a:cubicBezTo>
                    <a:pt x="139840" y="0"/>
                    <a:pt x="154690" y="33502"/>
                    <a:pt x="155452" y="62055"/>
                  </a:cubicBezTo>
                  <a:lnTo>
                    <a:pt x="114423" y="62055"/>
                  </a:lnTo>
                  <a:cubicBezTo>
                    <a:pt x="112900" y="49777"/>
                    <a:pt x="108902" y="28172"/>
                    <a:pt x="81105" y="28172"/>
                  </a:cubicBezTo>
                  <a:cubicBezTo>
                    <a:pt x="59401" y="28172"/>
                    <a:pt x="49977" y="40164"/>
                    <a:pt x="49977" y="56725"/>
                  </a:cubicBezTo>
                  <a:cubicBezTo>
                    <a:pt x="49977" y="74904"/>
                    <a:pt x="59496" y="83374"/>
                    <a:pt x="92338" y="96223"/>
                  </a:cubicBezTo>
                  <a:cubicBezTo>
                    <a:pt x="140792" y="115259"/>
                    <a:pt x="161259" y="133628"/>
                    <a:pt x="161259" y="170175"/>
                  </a:cubicBezTo>
                  <a:cubicBezTo>
                    <a:pt x="161259" y="206723"/>
                    <a:pt x="135461" y="234324"/>
                    <a:pt x="80439" y="234324"/>
                  </a:cubicBezTo>
                  <a:cubicBezTo>
                    <a:pt x="20562" y="234324"/>
                    <a:pt x="1809" y="202154"/>
                    <a:pt x="0" y="168462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10F3D9-3A8F-CF4D-B2DE-E9B2AEC669E8}"/>
                </a:ext>
              </a:extLst>
            </p:cNvPr>
            <p:cNvSpPr/>
            <p:nvPr/>
          </p:nvSpPr>
          <p:spPr>
            <a:xfrm>
              <a:off x="15106756" y="9552492"/>
              <a:ext cx="779838" cy="1104603"/>
            </a:xfrm>
            <a:custGeom>
              <a:avLst/>
              <a:gdLst>
                <a:gd name="connsiteX0" fmla="*/ 59115 w 160592"/>
                <a:gd name="connsiteY0" fmla="*/ 31313 h 227471"/>
                <a:gd name="connsiteX1" fmla="*/ 0 w 160592"/>
                <a:gd name="connsiteY1" fmla="*/ 31313 h 227471"/>
                <a:gd name="connsiteX2" fmla="*/ 0 w 160592"/>
                <a:gd name="connsiteY2" fmla="*/ 0 h 227471"/>
                <a:gd name="connsiteX3" fmla="*/ 160592 w 160592"/>
                <a:gd name="connsiteY3" fmla="*/ 0 h 227471"/>
                <a:gd name="connsiteX4" fmla="*/ 160592 w 160592"/>
                <a:gd name="connsiteY4" fmla="*/ 31027 h 227471"/>
                <a:gd name="connsiteX5" fmla="*/ 101382 w 160592"/>
                <a:gd name="connsiteY5" fmla="*/ 31027 h 227471"/>
                <a:gd name="connsiteX6" fmla="*/ 101382 w 160592"/>
                <a:gd name="connsiteY6" fmla="*/ 227471 h 227471"/>
                <a:gd name="connsiteX7" fmla="*/ 59020 w 160592"/>
                <a:gd name="connsiteY7" fmla="*/ 227471 h 2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92" h="227471">
                  <a:moveTo>
                    <a:pt x="59115" y="31313"/>
                  </a:moveTo>
                  <a:lnTo>
                    <a:pt x="0" y="31313"/>
                  </a:lnTo>
                  <a:lnTo>
                    <a:pt x="0" y="0"/>
                  </a:lnTo>
                  <a:lnTo>
                    <a:pt x="160592" y="0"/>
                  </a:lnTo>
                  <a:lnTo>
                    <a:pt x="160592" y="31027"/>
                  </a:lnTo>
                  <a:lnTo>
                    <a:pt x="101382" y="31027"/>
                  </a:lnTo>
                  <a:lnTo>
                    <a:pt x="101382" y="227471"/>
                  </a:lnTo>
                  <a:lnTo>
                    <a:pt x="59020" y="227471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3C6DD62-05A6-5B48-B48E-9FE3510EBCC7}"/>
                </a:ext>
              </a:extLst>
            </p:cNvPr>
            <p:cNvSpPr/>
            <p:nvPr/>
          </p:nvSpPr>
          <p:spPr>
            <a:xfrm>
              <a:off x="15805236" y="9552492"/>
              <a:ext cx="895868" cy="1104603"/>
            </a:xfrm>
            <a:custGeom>
              <a:avLst/>
              <a:gdLst>
                <a:gd name="connsiteX0" fmla="*/ 58068 w 184486"/>
                <a:gd name="connsiteY0" fmla="*/ 165226 h 227471"/>
                <a:gd name="connsiteX1" fmla="*/ 42457 w 184486"/>
                <a:gd name="connsiteY1" fmla="*/ 227471 h 227471"/>
                <a:gd name="connsiteX2" fmla="*/ 0 w 184486"/>
                <a:gd name="connsiteY2" fmla="*/ 227471 h 227471"/>
                <a:gd name="connsiteX3" fmla="*/ 64066 w 184486"/>
                <a:gd name="connsiteY3" fmla="*/ 0 h 227471"/>
                <a:gd name="connsiteX4" fmla="*/ 119373 w 184486"/>
                <a:gd name="connsiteY4" fmla="*/ 0 h 227471"/>
                <a:gd name="connsiteX5" fmla="*/ 184486 w 184486"/>
                <a:gd name="connsiteY5" fmla="*/ 227186 h 227471"/>
                <a:gd name="connsiteX6" fmla="*/ 139935 w 184486"/>
                <a:gd name="connsiteY6" fmla="*/ 227186 h 227471"/>
                <a:gd name="connsiteX7" fmla="*/ 124133 w 184486"/>
                <a:gd name="connsiteY7" fmla="*/ 164941 h 227471"/>
                <a:gd name="connsiteX8" fmla="*/ 115947 w 184486"/>
                <a:gd name="connsiteY8" fmla="*/ 134389 h 227471"/>
                <a:gd name="connsiteX9" fmla="*/ 91005 w 184486"/>
                <a:gd name="connsiteY9" fmla="*/ 33121 h 227471"/>
                <a:gd name="connsiteX10" fmla="*/ 89863 w 184486"/>
                <a:gd name="connsiteY10" fmla="*/ 33121 h 227471"/>
                <a:gd name="connsiteX11" fmla="*/ 65779 w 184486"/>
                <a:gd name="connsiteY11" fmla="*/ 134389 h 2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486" h="227471">
                  <a:moveTo>
                    <a:pt x="58068" y="165226"/>
                  </a:moveTo>
                  <a:lnTo>
                    <a:pt x="42457" y="227471"/>
                  </a:lnTo>
                  <a:lnTo>
                    <a:pt x="0" y="227471"/>
                  </a:lnTo>
                  <a:lnTo>
                    <a:pt x="64066" y="0"/>
                  </a:lnTo>
                  <a:lnTo>
                    <a:pt x="119373" y="0"/>
                  </a:lnTo>
                  <a:lnTo>
                    <a:pt x="184486" y="227186"/>
                  </a:lnTo>
                  <a:lnTo>
                    <a:pt x="139935" y="227186"/>
                  </a:lnTo>
                  <a:lnTo>
                    <a:pt x="124133" y="164941"/>
                  </a:lnTo>
                  <a:close/>
                  <a:moveTo>
                    <a:pt x="115947" y="134389"/>
                  </a:moveTo>
                  <a:cubicBezTo>
                    <a:pt x="103857" y="86801"/>
                    <a:pt x="95004" y="53584"/>
                    <a:pt x="91005" y="33121"/>
                  </a:cubicBezTo>
                  <a:lnTo>
                    <a:pt x="89863" y="33121"/>
                  </a:lnTo>
                  <a:cubicBezTo>
                    <a:pt x="86436" y="53679"/>
                    <a:pt x="76917" y="90227"/>
                    <a:pt x="65779" y="134389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EAE868E-E9A1-7E4E-BB24-535C81D0BD1F}"/>
                </a:ext>
              </a:extLst>
            </p:cNvPr>
            <p:cNvSpPr/>
            <p:nvPr/>
          </p:nvSpPr>
          <p:spPr>
            <a:xfrm>
              <a:off x="16578607" y="9552492"/>
              <a:ext cx="895868" cy="1104603"/>
            </a:xfrm>
            <a:custGeom>
              <a:avLst/>
              <a:gdLst>
                <a:gd name="connsiteX0" fmla="*/ 70634 w 184486"/>
                <a:gd name="connsiteY0" fmla="*/ 227471 h 227471"/>
                <a:gd name="connsiteX1" fmla="*/ 70634 w 184486"/>
                <a:gd name="connsiteY1" fmla="*/ 144954 h 227471"/>
                <a:gd name="connsiteX2" fmla="*/ 68825 w 184486"/>
                <a:gd name="connsiteY2" fmla="*/ 138101 h 227471"/>
                <a:gd name="connsiteX3" fmla="*/ 0 w 184486"/>
                <a:gd name="connsiteY3" fmla="*/ 0 h 227471"/>
                <a:gd name="connsiteX4" fmla="*/ 47597 w 184486"/>
                <a:gd name="connsiteY4" fmla="*/ 0 h 227471"/>
                <a:gd name="connsiteX5" fmla="*/ 93385 w 184486"/>
                <a:gd name="connsiteY5" fmla="*/ 107073 h 227471"/>
                <a:gd name="connsiteX6" fmla="*/ 139745 w 184486"/>
                <a:gd name="connsiteY6" fmla="*/ 0 h 227471"/>
                <a:gd name="connsiteX7" fmla="*/ 184486 w 184486"/>
                <a:gd name="connsiteY7" fmla="*/ 0 h 227471"/>
                <a:gd name="connsiteX8" fmla="*/ 114804 w 184486"/>
                <a:gd name="connsiteY8" fmla="*/ 138196 h 227471"/>
                <a:gd name="connsiteX9" fmla="*/ 113281 w 184486"/>
                <a:gd name="connsiteY9" fmla="*/ 145239 h 227471"/>
                <a:gd name="connsiteX10" fmla="*/ 113281 w 184486"/>
                <a:gd name="connsiteY10" fmla="*/ 227186 h 2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486" h="227471">
                  <a:moveTo>
                    <a:pt x="70634" y="227471"/>
                  </a:moveTo>
                  <a:lnTo>
                    <a:pt x="70634" y="144954"/>
                  </a:lnTo>
                  <a:cubicBezTo>
                    <a:pt x="70634" y="142555"/>
                    <a:pt x="70006" y="140195"/>
                    <a:pt x="68825" y="138101"/>
                  </a:cubicBezTo>
                  <a:lnTo>
                    <a:pt x="0" y="0"/>
                  </a:lnTo>
                  <a:lnTo>
                    <a:pt x="47597" y="0"/>
                  </a:lnTo>
                  <a:cubicBezTo>
                    <a:pt x="64066" y="36548"/>
                    <a:pt x="85675" y="83660"/>
                    <a:pt x="93385" y="107073"/>
                  </a:cubicBezTo>
                  <a:cubicBezTo>
                    <a:pt x="102905" y="81185"/>
                    <a:pt x="124704" y="34739"/>
                    <a:pt x="139745" y="0"/>
                  </a:cubicBezTo>
                  <a:lnTo>
                    <a:pt x="184486" y="0"/>
                  </a:lnTo>
                  <a:lnTo>
                    <a:pt x="114804" y="138196"/>
                  </a:lnTo>
                  <a:cubicBezTo>
                    <a:pt x="113719" y="140376"/>
                    <a:pt x="113195" y="142803"/>
                    <a:pt x="113281" y="145239"/>
                  </a:cubicBezTo>
                  <a:lnTo>
                    <a:pt x="113281" y="227186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8F9DFC3-6A2E-6647-BE44-B3D2FAC58B5E}"/>
                </a:ext>
              </a:extLst>
            </p:cNvPr>
            <p:cNvSpPr/>
            <p:nvPr/>
          </p:nvSpPr>
          <p:spPr>
            <a:xfrm>
              <a:off x="18074029" y="9592239"/>
              <a:ext cx="768742" cy="1103681"/>
            </a:xfrm>
            <a:custGeom>
              <a:avLst/>
              <a:gdLst>
                <a:gd name="connsiteX0" fmla="*/ 0 w 158307"/>
                <a:gd name="connsiteY0" fmla="*/ 0 h 227281"/>
                <a:gd name="connsiteX1" fmla="*/ 42456 w 158307"/>
                <a:gd name="connsiteY1" fmla="*/ 0 h 227281"/>
                <a:gd name="connsiteX2" fmla="*/ 42456 w 158307"/>
                <a:gd name="connsiteY2" fmla="*/ 91940 h 227281"/>
                <a:gd name="connsiteX3" fmla="*/ 115851 w 158307"/>
                <a:gd name="connsiteY3" fmla="*/ 91940 h 227281"/>
                <a:gd name="connsiteX4" fmla="*/ 115851 w 158307"/>
                <a:gd name="connsiteY4" fmla="*/ 0 h 227281"/>
                <a:gd name="connsiteX5" fmla="*/ 158308 w 158307"/>
                <a:gd name="connsiteY5" fmla="*/ 0 h 227281"/>
                <a:gd name="connsiteX6" fmla="*/ 158308 w 158307"/>
                <a:gd name="connsiteY6" fmla="*/ 227281 h 227281"/>
                <a:gd name="connsiteX7" fmla="*/ 115756 w 158307"/>
                <a:gd name="connsiteY7" fmla="*/ 227281 h 227281"/>
                <a:gd name="connsiteX8" fmla="*/ 115756 w 158307"/>
                <a:gd name="connsiteY8" fmla="*/ 122587 h 227281"/>
                <a:gd name="connsiteX9" fmla="*/ 42456 w 158307"/>
                <a:gd name="connsiteY9" fmla="*/ 122587 h 227281"/>
                <a:gd name="connsiteX10" fmla="*/ 42456 w 158307"/>
                <a:gd name="connsiteY10" fmla="*/ 227281 h 227281"/>
                <a:gd name="connsiteX11" fmla="*/ 95 w 158307"/>
                <a:gd name="connsiteY11" fmla="*/ 227281 h 22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307" h="227281">
                  <a:moveTo>
                    <a:pt x="0" y="0"/>
                  </a:moveTo>
                  <a:lnTo>
                    <a:pt x="42456" y="0"/>
                  </a:lnTo>
                  <a:lnTo>
                    <a:pt x="42456" y="91940"/>
                  </a:lnTo>
                  <a:lnTo>
                    <a:pt x="115851" y="91940"/>
                  </a:lnTo>
                  <a:lnTo>
                    <a:pt x="115851" y="0"/>
                  </a:lnTo>
                  <a:lnTo>
                    <a:pt x="158308" y="0"/>
                  </a:lnTo>
                  <a:lnTo>
                    <a:pt x="158308" y="227281"/>
                  </a:lnTo>
                  <a:lnTo>
                    <a:pt x="115756" y="227281"/>
                  </a:lnTo>
                  <a:lnTo>
                    <a:pt x="115756" y="122587"/>
                  </a:lnTo>
                  <a:lnTo>
                    <a:pt x="42456" y="122587"/>
                  </a:lnTo>
                  <a:lnTo>
                    <a:pt x="42456" y="227281"/>
                  </a:lnTo>
                  <a:lnTo>
                    <a:pt x="95" y="227281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7A4FD6D-130D-814B-AF93-19CAF76F7233}"/>
                </a:ext>
              </a:extLst>
            </p:cNvPr>
            <p:cNvSpPr/>
            <p:nvPr/>
          </p:nvSpPr>
          <p:spPr>
            <a:xfrm>
              <a:off x="19035541" y="9575141"/>
              <a:ext cx="832536" cy="1138804"/>
            </a:xfrm>
            <a:custGeom>
              <a:avLst/>
              <a:gdLst>
                <a:gd name="connsiteX0" fmla="*/ 171445 w 171444"/>
                <a:gd name="connsiteY0" fmla="*/ 115354 h 234514"/>
                <a:gd name="connsiteX1" fmla="*/ 84532 w 171444"/>
                <a:gd name="connsiteY1" fmla="*/ 234514 h 234514"/>
                <a:gd name="connsiteX2" fmla="*/ 0 w 171444"/>
                <a:gd name="connsiteY2" fmla="*/ 115163 h 234514"/>
                <a:gd name="connsiteX3" fmla="*/ 86436 w 171444"/>
                <a:gd name="connsiteY3" fmla="*/ 0 h 234514"/>
                <a:gd name="connsiteX4" fmla="*/ 171445 w 171444"/>
                <a:gd name="connsiteY4" fmla="*/ 115354 h 234514"/>
                <a:gd name="connsiteX5" fmla="*/ 43408 w 171444"/>
                <a:gd name="connsiteY5" fmla="*/ 114783 h 234514"/>
                <a:gd name="connsiteX6" fmla="*/ 85579 w 171444"/>
                <a:gd name="connsiteY6" fmla="*/ 204629 h 234514"/>
                <a:gd name="connsiteX7" fmla="*/ 127941 w 171444"/>
                <a:gd name="connsiteY7" fmla="*/ 114973 h 234514"/>
                <a:gd name="connsiteX8" fmla="*/ 85484 w 171444"/>
                <a:gd name="connsiteY8" fmla="*/ 30171 h 234514"/>
                <a:gd name="connsiteX9" fmla="*/ 43408 w 171444"/>
                <a:gd name="connsiteY9" fmla="*/ 114783 h 2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44" h="234514">
                  <a:moveTo>
                    <a:pt x="171445" y="115354"/>
                  </a:moveTo>
                  <a:cubicBezTo>
                    <a:pt x="171445" y="196539"/>
                    <a:pt x="146028" y="234514"/>
                    <a:pt x="84532" y="234514"/>
                  </a:cubicBezTo>
                  <a:cubicBezTo>
                    <a:pt x="26749" y="234514"/>
                    <a:pt x="0" y="197396"/>
                    <a:pt x="0" y="115163"/>
                  </a:cubicBezTo>
                  <a:cubicBezTo>
                    <a:pt x="0" y="34739"/>
                    <a:pt x="31224" y="0"/>
                    <a:pt x="86436" y="0"/>
                  </a:cubicBezTo>
                  <a:cubicBezTo>
                    <a:pt x="144790" y="0"/>
                    <a:pt x="171445" y="37119"/>
                    <a:pt x="171445" y="115354"/>
                  </a:cubicBezTo>
                  <a:close/>
                  <a:moveTo>
                    <a:pt x="43408" y="114783"/>
                  </a:moveTo>
                  <a:cubicBezTo>
                    <a:pt x="43408" y="171888"/>
                    <a:pt x="55213" y="204629"/>
                    <a:pt x="85579" y="204629"/>
                  </a:cubicBezTo>
                  <a:cubicBezTo>
                    <a:pt x="117374" y="204629"/>
                    <a:pt x="127941" y="174268"/>
                    <a:pt x="127941" y="114973"/>
                  </a:cubicBezTo>
                  <a:cubicBezTo>
                    <a:pt x="127941" y="57867"/>
                    <a:pt x="116613" y="30171"/>
                    <a:pt x="85484" y="30171"/>
                  </a:cubicBezTo>
                  <a:cubicBezTo>
                    <a:pt x="54356" y="30171"/>
                    <a:pt x="43408" y="60247"/>
                    <a:pt x="43408" y="114783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CE5D87-709E-FB4D-B9FD-0F6457998BBF}"/>
                </a:ext>
              </a:extLst>
            </p:cNvPr>
            <p:cNvSpPr/>
            <p:nvPr/>
          </p:nvSpPr>
          <p:spPr>
            <a:xfrm>
              <a:off x="20063614" y="9592239"/>
              <a:ext cx="1001725" cy="1104142"/>
            </a:xfrm>
            <a:custGeom>
              <a:avLst/>
              <a:gdLst>
                <a:gd name="connsiteX0" fmla="*/ 165828 w 206285"/>
                <a:gd name="connsiteY0" fmla="*/ 138482 h 227376"/>
                <a:gd name="connsiteX1" fmla="*/ 167446 w 206285"/>
                <a:gd name="connsiteY1" fmla="*/ 29695 h 227376"/>
                <a:gd name="connsiteX2" fmla="*/ 166495 w 206285"/>
                <a:gd name="connsiteY2" fmla="*/ 29695 h 227376"/>
                <a:gd name="connsiteX3" fmla="*/ 118898 w 206285"/>
                <a:gd name="connsiteY3" fmla="*/ 227281 h 227376"/>
                <a:gd name="connsiteX4" fmla="*/ 80153 w 206285"/>
                <a:gd name="connsiteY4" fmla="*/ 227281 h 227376"/>
                <a:gd name="connsiteX5" fmla="*/ 37602 w 206285"/>
                <a:gd name="connsiteY5" fmla="*/ 29124 h 227376"/>
                <a:gd name="connsiteX6" fmla="*/ 36174 w 206285"/>
                <a:gd name="connsiteY6" fmla="*/ 29124 h 227376"/>
                <a:gd name="connsiteX7" fmla="*/ 39030 w 206285"/>
                <a:gd name="connsiteY7" fmla="*/ 143336 h 227376"/>
                <a:gd name="connsiteX8" fmla="*/ 39030 w 206285"/>
                <a:gd name="connsiteY8" fmla="*/ 227376 h 227376"/>
                <a:gd name="connsiteX9" fmla="*/ 0 w 206285"/>
                <a:gd name="connsiteY9" fmla="*/ 227376 h 227376"/>
                <a:gd name="connsiteX10" fmla="*/ 0 w 206285"/>
                <a:gd name="connsiteY10" fmla="*/ 0 h 227376"/>
                <a:gd name="connsiteX11" fmla="*/ 63304 w 206285"/>
                <a:gd name="connsiteY11" fmla="*/ 0 h 227376"/>
                <a:gd name="connsiteX12" fmla="*/ 101382 w 206285"/>
                <a:gd name="connsiteY12" fmla="*/ 169128 h 227376"/>
                <a:gd name="connsiteX13" fmla="*/ 101858 w 206285"/>
                <a:gd name="connsiteY13" fmla="*/ 169128 h 227376"/>
                <a:gd name="connsiteX14" fmla="*/ 144314 w 206285"/>
                <a:gd name="connsiteY14" fmla="*/ 0 h 227376"/>
                <a:gd name="connsiteX15" fmla="*/ 206286 w 206285"/>
                <a:gd name="connsiteY15" fmla="*/ 0 h 227376"/>
                <a:gd name="connsiteX16" fmla="*/ 206286 w 206285"/>
                <a:gd name="connsiteY16" fmla="*/ 227281 h 227376"/>
                <a:gd name="connsiteX17" fmla="*/ 165828 w 206285"/>
                <a:gd name="connsiteY17" fmla="*/ 227281 h 22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285" h="227376">
                  <a:moveTo>
                    <a:pt x="165828" y="138482"/>
                  </a:moveTo>
                  <a:cubicBezTo>
                    <a:pt x="165828" y="98508"/>
                    <a:pt x="166590" y="54822"/>
                    <a:pt x="167446" y="29695"/>
                  </a:cubicBezTo>
                  <a:lnTo>
                    <a:pt x="166495" y="29695"/>
                  </a:lnTo>
                  <a:cubicBezTo>
                    <a:pt x="156975" y="71477"/>
                    <a:pt x="137936" y="154281"/>
                    <a:pt x="118898" y="227281"/>
                  </a:cubicBezTo>
                  <a:lnTo>
                    <a:pt x="80153" y="227281"/>
                  </a:lnTo>
                  <a:cubicBezTo>
                    <a:pt x="65874" y="160658"/>
                    <a:pt x="46740" y="72334"/>
                    <a:pt x="37602" y="29124"/>
                  </a:cubicBezTo>
                  <a:lnTo>
                    <a:pt x="36174" y="29124"/>
                  </a:lnTo>
                  <a:cubicBezTo>
                    <a:pt x="37792" y="55583"/>
                    <a:pt x="39030" y="104028"/>
                    <a:pt x="39030" y="143336"/>
                  </a:cubicBezTo>
                  <a:lnTo>
                    <a:pt x="39030" y="227376"/>
                  </a:lnTo>
                  <a:lnTo>
                    <a:pt x="0" y="227376"/>
                  </a:lnTo>
                  <a:lnTo>
                    <a:pt x="0" y="0"/>
                  </a:lnTo>
                  <a:lnTo>
                    <a:pt x="63304" y="0"/>
                  </a:lnTo>
                  <a:cubicBezTo>
                    <a:pt x="80153" y="65767"/>
                    <a:pt x="95670" y="137149"/>
                    <a:pt x="101382" y="169128"/>
                  </a:cubicBezTo>
                  <a:lnTo>
                    <a:pt x="101858" y="169128"/>
                  </a:lnTo>
                  <a:cubicBezTo>
                    <a:pt x="107189" y="140575"/>
                    <a:pt x="127465" y="63102"/>
                    <a:pt x="144314" y="0"/>
                  </a:cubicBezTo>
                  <a:lnTo>
                    <a:pt x="206286" y="0"/>
                  </a:lnTo>
                  <a:lnTo>
                    <a:pt x="206286" y="227281"/>
                  </a:lnTo>
                  <a:lnTo>
                    <a:pt x="165828" y="227281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59DD80D-E96C-CD4A-9CAF-1ECFDB31A796}"/>
                </a:ext>
              </a:extLst>
            </p:cNvPr>
            <p:cNvSpPr/>
            <p:nvPr/>
          </p:nvSpPr>
          <p:spPr>
            <a:xfrm>
              <a:off x="21306644" y="9592239"/>
              <a:ext cx="684612" cy="1103681"/>
            </a:xfrm>
            <a:custGeom>
              <a:avLst/>
              <a:gdLst>
                <a:gd name="connsiteX0" fmla="*/ 130416 w 140982"/>
                <a:gd name="connsiteY0" fmla="*/ 123539 h 227281"/>
                <a:gd name="connsiteX1" fmla="*/ 41790 w 140982"/>
                <a:gd name="connsiteY1" fmla="*/ 123539 h 227281"/>
                <a:gd name="connsiteX2" fmla="*/ 41790 w 140982"/>
                <a:gd name="connsiteY2" fmla="*/ 196634 h 227281"/>
                <a:gd name="connsiteX3" fmla="*/ 140983 w 140982"/>
                <a:gd name="connsiteY3" fmla="*/ 196634 h 227281"/>
                <a:gd name="connsiteX4" fmla="*/ 135557 w 140982"/>
                <a:gd name="connsiteY4" fmla="*/ 227281 h 227281"/>
                <a:gd name="connsiteX5" fmla="*/ 0 w 140982"/>
                <a:gd name="connsiteY5" fmla="*/ 227281 h 227281"/>
                <a:gd name="connsiteX6" fmla="*/ 0 w 140982"/>
                <a:gd name="connsiteY6" fmla="*/ 0 h 227281"/>
                <a:gd name="connsiteX7" fmla="*/ 134700 w 140982"/>
                <a:gd name="connsiteY7" fmla="*/ 0 h 227281"/>
                <a:gd name="connsiteX8" fmla="*/ 134700 w 140982"/>
                <a:gd name="connsiteY8" fmla="*/ 31123 h 227281"/>
                <a:gd name="connsiteX9" fmla="*/ 41790 w 140982"/>
                <a:gd name="connsiteY9" fmla="*/ 31123 h 227281"/>
                <a:gd name="connsiteX10" fmla="*/ 41790 w 140982"/>
                <a:gd name="connsiteY10" fmla="*/ 92702 h 227281"/>
                <a:gd name="connsiteX11" fmla="*/ 130416 w 140982"/>
                <a:gd name="connsiteY11" fmla="*/ 92702 h 22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982" h="227281">
                  <a:moveTo>
                    <a:pt x="130416" y="123539"/>
                  </a:moveTo>
                  <a:lnTo>
                    <a:pt x="41790" y="123539"/>
                  </a:lnTo>
                  <a:lnTo>
                    <a:pt x="41790" y="196634"/>
                  </a:lnTo>
                  <a:lnTo>
                    <a:pt x="140983" y="196634"/>
                  </a:lnTo>
                  <a:lnTo>
                    <a:pt x="135557" y="227281"/>
                  </a:lnTo>
                  <a:lnTo>
                    <a:pt x="0" y="227281"/>
                  </a:lnTo>
                  <a:lnTo>
                    <a:pt x="0" y="0"/>
                  </a:lnTo>
                  <a:lnTo>
                    <a:pt x="134700" y="0"/>
                  </a:lnTo>
                  <a:lnTo>
                    <a:pt x="134700" y="31123"/>
                  </a:lnTo>
                  <a:lnTo>
                    <a:pt x="41790" y="31123"/>
                  </a:lnTo>
                  <a:lnTo>
                    <a:pt x="41790" y="92702"/>
                  </a:lnTo>
                  <a:lnTo>
                    <a:pt x="130416" y="92702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1E1194A-0A25-7A43-BAEA-9EBB2179ADDE}"/>
                </a:ext>
              </a:extLst>
            </p:cNvPr>
            <p:cNvSpPr/>
            <p:nvPr/>
          </p:nvSpPr>
          <p:spPr>
            <a:xfrm>
              <a:off x="22193728" y="9594550"/>
              <a:ext cx="216802" cy="1101369"/>
            </a:xfrm>
            <a:custGeom>
              <a:avLst/>
              <a:gdLst>
                <a:gd name="connsiteX0" fmla="*/ 4094 w 44646"/>
                <a:gd name="connsiteY0" fmla="*/ 148094 h 226805"/>
                <a:gd name="connsiteX1" fmla="*/ 0 w 44646"/>
                <a:gd name="connsiteY1" fmla="*/ 38927 h 226805"/>
                <a:gd name="connsiteX2" fmla="*/ 0 w 44646"/>
                <a:gd name="connsiteY2" fmla="*/ 0 h 226805"/>
                <a:gd name="connsiteX3" fmla="*/ 44646 w 44646"/>
                <a:gd name="connsiteY3" fmla="*/ 0 h 226805"/>
                <a:gd name="connsiteX4" fmla="*/ 44646 w 44646"/>
                <a:gd name="connsiteY4" fmla="*/ 38927 h 226805"/>
                <a:gd name="connsiteX5" fmla="*/ 40363 w 44646"/>
                <a:gd name="connsiteY5" fmla="*/ 148475 h 226805"/>
                <a:gd name="connsiteX6" fmla="*/ 1048 w 44646"/>
                <a:gd name="connsiteY6" fmla="*/ 226805 h 226805"/>
                <a:gd name="connsiteX7" fmla="*/ 1048 w 44646"/>
                <a:gd name="connsiteY7" fmla="*/ 183214 h 226805"/>
                <a:gd name="connsiteX8" fmla="*/ 42552 w 44646"/>
                <a:gd name="connsiteY8" fmla="*/ 183214 h 226805"/>
                <a:gd name="connsiteX9" fmla="*/ 42552 w 44646"/>
                <a:gd name="connsiteY9" fmla="*/ 226805 h 2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46" h="226805">
                  <a:moveTo>
                    <a:pt x="4094" y="148094"/>
                  </a:moveTo>
                  <a:lnTo>
                    <a:pt x="0" y="38927"/>
                  </a:lnTo>
                  <a:lnTo>
                    <a:pt x="0" y="0"/>
                  </a:lnTo>
                  <a:lnTo>
                    <a:pt x="44646" y="0"/>
                  </a:lnTo>
                  <a:lnTo>
                    <a:pt x="44646" y="38927"/>
                  </a:lnTo>
                  <a:lnTo>
                    <a:pt x="40363" y="148475"/>
                  </a:lnTo>
                  <a:close/>
                  <a:moveTo>
                    <a:pt x="1048" y="226805"/>
                  </a:moveTo>
                  <a:lnTo>
                    <a:pt x="1048" y="183214"/>
                  </a:lnTo>
                  <a:lnTo>
                    <a:pt x="42552" y="183214"/>
                  </a:lnTo>
                  <a:lnTo>
                    <a:pt x="42552" y="226805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B19361F-0416-9744-82A9-73486E82869D}"/>
                </a:ext>
              </a:extLst>
            </p:cNvPr>
            <p:cNvSpPr/>
            <p:nvPr/>
          </p:nvSpPr>
          <p:spPr>
            <a:xfrm>
              <a:off x="15473327" y="4376097"/>
              <a:ext cx="5676604" cy="4747030"/>
            </a:xfrm>
            <a:custGeom>
              <a:avLst/>
              <a:gdLst>
                <a:gd name="connsiteX0" fmla="*/ 1168983 w 1168982"/>
                <a:gd name="connsiteY0" fmla="*/ 950526 h 977556"/>
                <a:gd name="connsiteX1" fmla="*/ 1168983 w 1168982"/>
                <a:gd name="connsiteY1" fmla="*/ 372235 h 977556"/>
                <a:gd name="connsiteX2" fmla="*/ 602198 w 1168982"/>
                <a:gd name="connsiteY2" fmla="*/ 0 h 977556"/>
                <a:gd name="connsiteX3" fmla="*/ 0 w 1168982"/>
                <a:gd name="connsiteY3" fmla="*/ 380705 h 977556"/>
                <a:gd name="connsiteX4" fmla="*/ 0 w 1168982"/>
                <a:gd name="connsiteY4" fmla="*/ 950145 h 977556"/>
                <a:gd name="connsiteX5" fmla="*/ 27226 w 1168982"/>
                <a:gd name="connsiteY5" fmla="*/ 977556 h 977556"/>
                <a:gd name="connsiteX6" fmla="*/ 27321 w 1168982"/>
                <a:gd name="connsiteY6" fmla="*/ 977556 h 977556"/>
                <a:gd name="connsiteX7" fmla="*/ 1141662 w 1168982"/>
                <a:gd name="connsiteY7" fmla="*/ 977556 h 977556"/>
                <a:gd name="connsiteX8" fmla="*/ 1168983 w 1168982"/>
                <a:gd name="connsiteY8" fmla="*/ 950526 h 9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8982" h="977556">
                  <a:moveTo>
                    <a:pt x="1168983" y="950526"/>
                  </a:moveTo>
                  <a:lnTo>
                    <a:pt x="1168983" y="372235"/>
                  </a:lnTo>
                  <a:lnTo>
                    <a:pt x="602198" y="0"/>
                  </a:lnTo>
                  <a:lnTo>
                    <a:pt x="0" y="380705"/>
                  </a:lnTo>
                  <a:lnTo>
                    <a:pt x="0" y="950145"/>
                  </a:lnTo>
                  <a:cubicBezTo>
                    <a:pt x="-57" y="965231"/>
                    <a:pt x="12137" y="977499"/>
                    <a:pt x="27226" y="977556"/>
                  </a:cubicBezTo>
                  <a:cubicBezTo>
                    <a:pt x="27254" y="977556"/>
                    <a:pt x="27292" y="977556"/>
                    <a:pt x="27321" y="977556"/>
                  </a:cubicBezTo>
                  <a:lnTo>
                    <a:pt x="1141662" y="977556"/>
                  </a:lnTo>
                  <a:cubicBezTo>
                    <a:pt x="1156617" y="977509"/>
                    <a:pt x="1168773" y="965478"/>
                    <a:pt x="1168983" y="950526"/>
                  </a:cubicBez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9F6E704-61DD-5E48-8DA7-0C7490706746}"/>
                </a:ext>
              </a:extLst>
            </p:cNvPr>
            <p:cNvSpPr/>
            <p:nvPr/>
          </p:nvSpPr>
          <p:spPr>
            <a:xfrm>
              <a:off x="14750498" y="4002825"/>
              <a:ext cx="7172710" cy="2653358"/>
            </a:xfrm>
            <a:custGeom>
              <a:avLst/>
              <a:gdLst>
                <a:gd name="connsiteX0" fmla="*/ 1456819 w 1477075"/>
                <a:gd name="connsiteY0" fmla="*/ 467567 h 546406"/>
                <a:gd name="connsiteX1" fmla="*/ 774468 w 1477075"/>
                <a:gd name="connsiteY1" fmla="*/ 7104 h 546406"/>
                <a:gd name="connsiteX2" fmla="*/ 727442 w 1477075"/>
                <a:gd name="connsiteY2" fmla="*/ 7104 h 546406"/>
                <a:gd name="connsiteX3" fmla="*/ 19389 w 1477075"/>
                <a:gd name="connsiteY3" fmla="*/ 467091 h 546406"/>
                <a:gd name="connsiteX4" fmla="*/ 6871 w 1477075"/>
                <a:gd name="connsiteY4" fmla="*/ 525958 h 546406"/>
                <a:gd name="connsiteX5" fmla="*/ 65749 w 1477075"/>
                <a:gd name="connsiteY5" fmla="*/ 538473 h 546406"/>
                <a:gd name="connsiteX6" fmla="*/ 750574 w 1477075"/>
                <a:gd name="connsiteY6" fmla="*/ 93334 h 546406"/>
                <a:gd name="connsiteX7" fmla="*/ 1409126 w 1477075"/>
                <a:gd name="connsiteY7" fmla="*/ 537998 h 546406"/>
                <a:gd name="connsiteX8" fmla="*/ 1468661 w 1477075"/>
                <a:gd name="connsiteY8" fmla="*/ 529251 h 546406"/>
                <a:gd name="connsiteX9" fmla="*/ 1459913 w 1477075"/>
                <a:gd name="connsiteY9" fmla="*/ 469718 h 546406"/>
                <a:gd name="connsiteX10" fmla="*/ 1456723 w 1477075"/>
                <a:gd name="connsiteY10" fmla="*/ 467567 h 54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7075" h="546406">
                  <a:moveTo>
                    <a:pt x="1456819" y="467567"/>
                  </a:moveTo>
                  <a:lnTo>
                    <a:pt x="774468" y="7104"/>
                  </a:lnTo>
                  <a:cubicBezTo>
                    <a:pt x="760227" y="-2368"/>
                    <a:pt x="741683" y="-2368"/>
                    <a:pt x="727442" y="7104"/>
                  </a:cubicBezTo>
                  <a:lnTo>
                    <a:pt x="19389" y="467091"/>
                  </a:lnTo>
                  <a:cubicBezTo>
                    <a:pt x="-325" y="479892"/>
                    <a:pt x="-5933" y="506247"/>
                    <a:pt x="6871" y="525958"/>
                  </a:cubicBezTo>
                  <a:cubicBezTo>
                    <a:pt x="19675" y="545669"/>
                    <a:pt x="46034" y="551275"/>
                    <a:pt x="65749" y="538473"/>
                  </a:cubicBezTo>
                  <a:lnTo>
                    <a:pt x="750574" y="93334"/>
                  </a:lnTo>
                  <a:lnTo>
                    <a:pt x="1409126" y="537998"/>
                  </a:lnTo>
                  <a:cubicBezTo>
                    <a:pt x="1427984" y="552017"/>
                    <a:pt x="1454639" y="548105"/>
                    <a:pt x="1468661" y="529251"/>
                  </a:cubicBezTo>
                  <a:cubicBezTo>
                    <a:pt x="1482693" y="510396"/>
                    <a:pt x="1478771" y="483747"/>
                    <a:pt x="1459913" y="469718"/>
                  </a:cubicBezTo>
                  <a:cubicBezTo>
                    <a:pt x="1458884" y="468957"/>
                    <a:pt x="1457818" y="468233"/>
                    <a:pt x="1456723" y="467567"/>
                  </a:cubicBezTo>
                  <a:close/>
                </a:path>
              </a:pathLst>
            </a:custGeom>
            <a:solidFill>
              <a:schemeClr val="accent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C44EE59-0E0B-2B40-9447-46472866FBF5}"/>
                </a:ext>
              </a:extLst>
            </p:cNvPr>
            <p:cNvSpPr/>
            <p:nvPr/>
          </p:nvSpPr>
          <p:spPr>
            <a:xfrm>
              <a:off x="16401095" y="6930087"/>
              <a:ext cx="1501895" cy="2194887"/>
            </a:xfrm>
            <a:custGeom>
              <a:avLst/>
              <a:gdLst>
                <a:gd name="connsiteX0" fmla="*/ 0 w 309285"/>
                <a:gd name="connsiteY0" fmla="*/ 11803 h 451993"/>
                <a:gd name="connsiteX1" fmla="*/ 0 w 309285"/>
                <a:gd name="connsiteY1" fmla="*/ 451994 h 451993"/>
                <a:gd name="connsiteX2" fmla="*/ 309285 w 309285"/>
                <a:gd name="connsiteY2" fmla="*/ 451994 h 451993"/>
                <a:gd name="connsiteX3" fmla="*/ 309285 w 309285"/>
                <a:gd name="connsiteY3" fmla="*/ 11803 h 451993"/>
                <a:gd name="connsiteX4" fmla="*/ 297481 w 309285"/>
                <a:gd name="connsiteY4" fmla="*/ 2 h 451993"/>
                <a:gd name="connsiteX5" fmla="*/ 11899 w 309285"/>
                <a:gd name="connsiteY5" fmla="*/ 2 h 451993"/>
                <a:gd name="connsiteX6" fmla="*/ 0 w 309285"/>
                <a:gd name="connsiteY6" fmla="*/ 11518 h 451993"/>
                <a:gd name="connsiteX7" fmla="*/ 0 w 309285"/>
                <a:gd name="connsiteY7" fmla="*/ 11803 h 45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285" h="451993">
                  <a:moveTo>
                    <a:pt x="0" y="11803"/>
                  </a:moveTo>
                  <a:lnTo>
                    <a:pt x="0" y="451994"/>
                  </a:lnTo>
                  <a:lnTo>
                    <a:pt x="309285" y="451994"/>
                  </a:lnTo>
                  <a:lnTo>
                    <a:pt x="309285" y="11803"/>
                  </a:lnTo>
                  <a:cubicBezTo>
                    <a:pt x="309285" y="5284"/>
                    <a:pt x="304002" y="2"/>
                    <a:pt x="297481" y="2"/>
                  </a:cubicBezTo>
                  <a:lnTo>
                    <a:pt x="11899" y="2"/>
                  </a:lnTo>
                  <a:cubicBezTo>
                    <a:pt x="5435" y="-103"/>
                    <a:pt x="105" y="5055"/>
                    <a:pt x="0" y="11518"/>
                  </a:cubicBezTo>
                  <a:cubicBezTo>
                    <a:pt x="0" y="11613"/>
                    <a:pt x="0" y="11708"/>
                    <a:pt x="0" y="11803"/>
                  </a:cubicBezTo>
                  <a:close/>
                </a:path>
              </a:pathLst>
            </a:custGeom>
            <a:solidFill>
              <a:schemeClr val="accent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08502A3-F552-2944-8931-3655EE678161}"/>
                </a:ext>
              </a:extLst>
            </p:cNvPr>
            <p:cNvSpPr/>
            <p:nvPr/>
          </p:nvSpPr>
          <p:spPr>
            <a:xfrm>
              <a:off x="18875132" y="6282585"/>
              <a:ext cx="1148726" cy="1678629"/>
            </a:xfrm>
            <a:custGeom>
              <a:avLst/>
              <a:gdLst>
                <a:gd name="connsiteX0" fmla="*/ 0 w 236557"/>
                <a:gd name="connsiteY0" fmla="*/ 0 h 345680"/>
                <a:gd name="connsiteX1" fmla="*/ 236557 w 236557"/>
                <a:gd name="connsiteY1" fmla="*/ 0 h 345680"/>
                <a:gd name="connsiteX2" fmla="*/ 236557 w 236557"/>
                <a:gd name="connsiteY2" fmla="*/ 345680 h 345680"/>
                <a:gd name="connsiteX3" fmla="*/ 0 w 236557"/>
                <a:gd name="connsiteY3" fmla="*/ 345680 h 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7" h="345680">
                  <a:moveTo>
                    <a:pt x="0" y="0"/>
                  </a:moveTo>
                  <a:lnTo>
                    <a:pt x="236557" y="0"/>
                  </a:lnTo>
                  <a:lnTo>
                    <a:pt x="236557" y="345680"/>
                  </a:lnTo>
                  <a:lnTo>
                    <a:pt x="0" y="345680"/>
                  </a:lnTo>
                  <a:close/>
                </a:path>
              </a:pathLst>
            </a:custGeom>
            <a:solidFill>
              <a:schemeClr val="accent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03DAA45-CAE6-6744-BC5C-9BF8D2B9DC45}"/>
                </a:ext>
              </a:extLst>
            </p:cNvPr>
            <p:cNvSpPr/>
            <p:nvPr/>
          </p:nvSpPr>
          <p:spPr>
            <a:xfrm>
              <a:off x="19388248" y="6222040"/>
              <a:ext cx="143763" cy="1777997"/>
            </a:xfrm>
            <a:custGeom>
              <a:avLst/>
              <a:gdLst>
                <a:gd name="connsiteX0" fmla="*/ 0 w 29605"/>
                <a:gd name="connsiteY0" fmla="*/ 0 h 366143"/>
                <a:gd name="connsiteX1" fmla="*/ 29605 w 29605"/>
                <a:gd name="connsiteY1" fmla="*/ 0 h 366143"/>
                <a:gd name="connsiteX2" fmla="*/ 29605 w 29605"/>
                <a:gd name="connsiteY2" fmla="*/ 366143 h 366143"/>
                <a:gd name="connsiteX3" fmla="*/ 0 w 29605"/>
                <a:gd name="connsiteY3" fmla="*/ 366143 h 36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05" h="366143">
                  <a:moveTo>
                    <a:pt x="0" y="0"/>
                  </a:moveTo>
                  <a:lnTo>
                    <a:pt x="29605" y="0"/>
                  </a:lnTo>
                  <a:lnTo>
                    <a:pt x="29605" y="366143"/>
                  </a:lnTo>
                  <a:lnTo>
                    <a:pt x="0" y="366143"/>
                  </a:ln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44CB1D6-5E19-9049-8442-8BA449E5139F}"/>
                </a:ext>
              </a:extLst>
            </p:cNvPr>
            <p:cNvSpPr/>
            <p:nvPr/>
          </p:nvSpPr>
          <p:spPr>
            <a:xfrm>
              <a:off x="18797474" y="6884338"/>
              <a:ext cx="1275847" cy="143733"/>
            </a:xfrm>
            <a:custGeom>
              <a:avLst/>
              <a:gdLst>
                <a:gd name="connsiteX0" fmla="*/ 0 w 262735"/>
                <a:gd name="connsiteY0" fmla="*/ 0 h 29599"/>
                <a:gd name="connsiteX1" fmla="*/ 262736 w 262735"/>
                <a:gd name="connsiteY1" fmla="*/ 0 h 29599"/>
                <a:gd name="connsiteX2" fmla="*/ 262736 w 262735"/>
                <a:gd name="connsiteY2" fmla="*/ 29600 h 29599"/>
                <a:gd name="connsiteX3" fmla="*/ 0 w 262735"/>
                <a:gd name="connsiteY3" fmla="*/ 29600 h 2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735" h="29599">
                  <a:moveTo>
                    <a:pt x="0" y="0"/>
                  </a:moveTo>
                  <a:lnTo>
                    <a:pt x="262736" y="0"/>
                  </a:lnTo>
                  <a:lnTo>
                    <a:pt x="262736" y="29600"/>
                  </a:lnTo>
                  <a:lnTo>
                    <a:pt x="0" y="29600"/>
                  </a:ln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555206D-06D6-094F-8BCE-38550B3747F3}"/>
                </a:ext>
              </a:extLst>
            </p:cNvPr>
            <p:cNvSpPr/>
            <p:nvPr/>
          </p:nvSpPr>
          <p:spPr>
            <a:xfrm>
              <a:off x="16540700" y="7906214"/>
              <a:ext cx="206167" cy="206128"/>
            </a:xfrm>
            <a:custGeom>
              <a:avLst/>
              <a:gdLst>
                <a:gd name="connsiteX0" fmla="*/ 21228 w 42456"/>
                <a:gd name="connsiteY0" fmla="*/ 0 h 42448"/>
                <a:gd name="connsiteX1" fmla="*/ 0 w 42456"/>
                <a:gd name="connsiteY1" fmla="*/ 21224 h 42448"/>
                <a:gd name="connsiteX2" fmla="*/ 21228 w 42456"/>
                <a:gd name="connsiteY2" fmla="*/ 42449 h 42448"/>
                <a:gd name="connsiteX3" fmla="*/ 42456 w 42456"/>
                <a:gd name="connsiteY3" fmla="*/ 21224 h 42448"/>
                <a:gd name="connsiteX4" fmla="*/ 21228 w 42456"/>
                <a:gd name="connsiteY4" fmla="*/ 0 h 4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6" h="42448">
                  <a:moveTo>
                    <a:pt x="21228" y="0"/>
                  </a:moveTo>
                  <a:cubicBezTo>
                    <a:pt x="9501" y="0"/>
                    <a:pt x="0" y="9499"/>
                    <a:pt x="0" y="21224"/>
                  </a:cubicBezTo>
                  <a:cubicBezTo>
                    <a:pt x="0" y="32950"/>
                    <a:pt x="9501" y="42449"/>
                    <a:pt x="21228" y="42449"/>
                  </a:cubicBezTo>
                  <a:cubicBezTo>
                    <a:pt x="32956" y="42449"/>
                    <a:pt x="42456" y="32950"/>
                    <a:pt x="42456" y="21224"/>
                  </a:cubicBezTo>
                  <a:cubicBezTo>
                    <a:pt x="42456" y="9499"/>
                    <a:pt x="32956" y="0"/>
                    <a:pt x="21228" y="0"/>
                  </a:cubicBez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10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06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792BED"/>
      </a:accent1>
      <a:accent2>
        <a:srgbClr val="C9A9F8"/>
      </a:accent2>
      <a:accent3>
        <a:srgbClr val="F8913A"/>
      </a:accent3>
      <a:accent4>
        <a:srgbClr val="F34F2A"/>
      </a:accent4>
      <a:accent5>
        <a:srgbClr val="B0B1AE"/>
      </a:accent5>
      <a:accent6>
        <a:srgbClr val="B0B1A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91878</TotalTime>
  <Words>1412</Words>
  <Application>Microsoft Macintosh PowerPoint</Application>
  <PresentationFormat>Personalizado</PresentationFormat>
  <Paragraphs>226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9" baseType="lpstr">
      <vt:lpstr>Arial</vt:lpstr>
      <vt:lpstr>Cairo</vt:lpstr>
      <vt:lpstr>Cairo SemiBold</vt:lpstr>
      <vt:lpstr>Calibri</vt:lpstr>
      <vt:lpstr>Calibri Light</vt:lpstr>
      <vt:lpstr>Lato</vt:lpstr>
      <vt:lpstr>Lato Heavy</vt:lpstr>
      <vt:lpstr>Lato Light</vt:lpstr>
      <vt:lpstr>Lato Regular</vt:lpstr>
      <vt:lpstr>Montserrat</vt:lpstr>
      <vt:lpstr>Montserrat Light</vt:lpstr>
      <vt:lpstr>Montserrat Medium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16127</cp:revision>
  <dcterms:created xsi:type="dcterms:W3CDTF">2014-11-12T21:47:38Z</dcterms:created>
  <dcterms:modified xsi:type="dcterms:W3CDTF">2020-04-24T20:59:03Z</dcterms:modified>
  <cp:category/>
</cp:coreProperties>
</file>