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5" r:id="rId2"/>
    <p:sldId id="4427" r:id="rId3"/>
    <p:sldId id="4466" r:id="rId4"/>
    <p:sldId id="4469" r:id="rId5"/>
    <p:sldId id="4472" r:id="rId6"/>
    <p:sldId id="4491" r:id="rId7"/>
    <p:sldId id="4492" r:id="rId8"/>
    <p:sldId id="4493" r:id="rId9"/>
    <p:sldId id="4480" r:id="rId10"/>
    <p:sldId id="4477" r:id="rId11"/>
    <p:sldId id="4476" r:id="rId12"/>
    <p:sldId id="4478" r:id="rId13"/>
    <p:sldId id="4479" r:id="rId14"/>
    <p:sldId id="4481" r:id="rId15"/>
    <p:sldId id="4483" r:id="rId16"/>
    <p:sldId id="4482" r:id="rId17"/>
    <p:sldId id="4494" r:id="rId18"/>
    <p:sldId id="4468" r:id="rId19"/>
    <p:sldId id="4485" r:id="rId20"/>
    <p:sldId id="4486" r:id="rId21"/>
    <p:sldId id="4487" r:id="rId22"/>
    <p:sldId id="4489" r:id="rId23"/>
    <p:sldId id="4488" r:id="rId24"/>
    <p:sldId id="4490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6D3AA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7" autoAdjust="0"/>
    <p:restoredTop sz="95179" autoAdjust="0"/>
  </p:normalViewPr>
  <p:slideViewPr>
    <p:cSldViewPr snapToGrid="0" snapToObjects="1">
      <p:cViewPr varScale="1">
        <p:scale>
          <a:sx n="48" d="100"/>
          <a:sy n="48" d="100"/>
        </p:scale>
        <p:origin x="880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AE-B548-B0BF-429CA2AB17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AE-B548-B0BF-429CA2AB17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AE-B548-B0BF-429CA2AB1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Titillium Web" pitchFamily="2" charset="77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 b="0" i="0">
          <a:solidFill>
            <a:schemeClr val="tx1">
              <a:lumMod val="75000"/>
            </a:schemeClr>
          </a:solidFill>
          <a:latin typeface="Titillium Web" pitchFamily="2" charset="77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8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62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77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97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1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59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97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78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4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86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77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30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6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6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03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3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9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46857" y="5860062"/>
            <a:ext cx="9847736" cy="6700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8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1EBE1AA-C809-9A48-A727-4F24D61FD8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51313" y="4163878"/>
            <a:ext cx="10581712" cy="6585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25" y="4163879"/>
            <a:ext cx="10581712" cy="6585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reeform 925">
            <a:extLst>
              <a:ext uri="{FF2B5EF4-FFF2-40B4-BE49-F238E27FC236}">
                <a16:creationId xmlns:a16="http://schemas.microsoft.com/office/drawing/2014/main" id="{6B327B39-9D0A-9A42-8661-B8DF5C3DBB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595106" y="730251"/>
            <a:ext cx="782543" cy="630198"/>
          </a:xfrm>
          <a:custGeom>
            <a:avLst/>
            <a:gdLst>
              <a:gd name="T0" fmla="*/ 0 w 3379"/>
              <a:gd name="T1" fmla="*/ 41 h 42"/>
              <a:gd name="T2" fmla="*/ 3378 w 3379"/>
              <a:gd name="T3" fmla="*/ 41 h 42"/>
              <a:gd name="T4" fmla="*/ 3378 w 3379"/>
              <a:gd name="T5" fmla="*/ 0 h 42"/>
              <a:gd name="T6" fmla="*/ 0 w 3379"/>
              <a:gd name="T7" fmla="*/ 0 h 42"/>
              <a:gd name="T8" fmla="*/ 0 w 337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9" h="42">
                <a:moveTo>
                  <a:pt x="0" y="41"/>
                </a:moveTo>
                <a:lnTo>
                  <a:pt x="3378" y="41"/>
                </a:lnTo>
                <a:lnTo>
                  <a:pt x="337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639990" y="740387"/>
            <a:ext cx="890234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Poppins Medium" pitchFamily="2" charset="77"/>
              </a:rPr>
              <a:pPr algn="ctr"/>
              <a:t>‹Nº›</a:t>
            </a:fld>
            <a:r>
              <a:rPr lang="id-ID" sz="2400" b="0" i="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Poppins Medium" pitchFamily="2" charset="7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AD47B5-E466-4142-936C-FC2546F2A648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D540F3-D98C-4642-8F8C-D3BF390FE23D}"/>
              </a:ext>
            </a:extLst>
          </p:cNvPr>
          <p:cNvGrpSpPr/>
          <p:nvPr/>
        </p:nvGrpSpPr>
        <p:grpSpPr>
          <a:xfrm>
            <a:off x="6411123" y="4366489"/>
            <a:ext cx="11554012" cy="4983021"/>
            <a:chOff x="2096200" y="862445"/>
            <a:chExt cx="11554012" cy="4983021"/>
          </a:xfrm>
        </p:grpSpPr>
        <p:sp>
          <p:nvSpPr>
            <p:cNvPr id="165" name="Rectángulo 6">
              <a:extLst>
                <a:ext uri="{FF2B5EF4-FFF2-40B4-BE49-F238E27FC236}">
                  <a16:creationId xmlns:a16="http://schemas.microsoft.com/office/drawing/2014/main" id="{DD31F45F-1731-AA46-A04F-8F6951A1685E}"/>
                </a:ext>
              </a:extLst>
            </p:cNvPr>
            <p:cNvSpPr/>
            <p:nvPr/>
          </p:nvSpPr>
          <p:spPr>
            <a:xfrm>
              <a:off x="2660882" y="862445"/>
              <a:ext cx="10424649" cy="3154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9900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covid-19</a:t>
              </a:r>
            </a:p>
          </p:txBody>
        </p:sp>
        <p:sp>
          <p:nvSpPr>
            <p:cNvPr id="170" name="Rectángulo 7">
              <a:extLst>
                <a:ext uri="{FF2B5EF4-FFF2-40B4-BE49-F238E27FC236}">
                  <a16:creationId xmlns:a16="http://schemas.microsoft.com/office/drawing/2014/main" id="{13F55387-FC67-8648-AA12-5D132263E38C}"/>
                </a:ext>
              </a:extLst>
            </p:cNvPr>
            <p:cNvSpPr/>
            <p:nvPr/>
          </p:nvSpPr>
          <p:spPr>
            <a:xfrm>
              <a:off x="3352923" y="3576213"/>
              <a:ext cx="947086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5400" b="1" spc="5000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SYMPTOMS</a:t>
              </a:r>
            </a:p>
          </p:txBody>
        </p:sp>
        <p:sp>
          <p:nvSpPr>
            <p:cNvPr id="171" name="Rectángulo 9">
              <a:extLst>
                <a:ext uri="{FF2B5EF4-FFF2-40B4-BE49-F238E27FC236}">
                  <a16:creationId xmlns:a16="http://schemas.microsoft.com/office/drawing/2014/main" id="{BCFE41D1-17AB-2F41-94CA-162FC83FAF6F}"/>
                </a:ext>
              </a:extLst>
            </p:cNvPr>
            <p:cNvSpPr/>
            <p:nvPr/>
          </p:nvSpPr>
          <p:spPr>
            <a:xfrm>
              <a:off x="2096200" y="4891359"/>
              <a:ext cx="115540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a cough, fever, and in more severe cases, difficulty breathing.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A6C5D9B-3C91-8942-9E39-59C0974C4472}"/>
              </a:ext>
            </a:extLst>
          </p:cNvPr>
          <p:cNvGrpSpPr/>
          <p:nvPr/>
        </p:nvGrpSpPr>
        <p:grpSpPr>
          <a:xfrm>
            <a:off x="-1218205" y="-1102294"/>
            <a:ext cx="26403698" cy="16144478"/>
            <a:chOff x="-1218205" y="-1102294"/>
            <a:chExt cx="26403698" cy="16144478"/>
          </a:xfrm>
        </p:grpSpPr>
        <p:sp>
          <p:nvSpPr>
            <p:cNvPr id="341" name="Freeform 458">
              <a:extLst>
                <a:ext uri="{FF2B5EF4-FFF2-40B4-BE49-F238E27FC236}">
                  <a16:creationId xmlns:a16="http://schemas.microsoft.com/office/drawing/2014/main" id="{18AEAC71-957D-2047-A846-0162A48902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-1218205" y="8872456"/>
              <a:ext cx="3619073" cy="3661634"/>
            </a:xfrm>
            <a:custGeom>
              <a:avLst/>
              <a:gdLst>
                <a:gd name="T0" fmla="*/ 355 w 376"/>
                <a:gd name="T1" fmla="*/ 170 h 378"/>
                <a:gd name="T2" fmla="*/ 355 w 376"/>
                <a:gd name="T3" fmla="*/ 170 h 378"/>
                <a:gd name="T4" fmla="*/ 310 w 376"/>
                <a:gd name="T5" fmla="*/ 166 h 378"/>
                <a:gd name="T6" fmla="*/ 290 w 376"/>
                <a:gd name="T7" fmla="*/ 119 h 378"/>
                <a:gd name="T8" fmla="*/ 321 w 376"/>
                <a:gd name="T9" fmla="*/ 89 h 378"/>
                <a:gd name="T10" fmla="*/ 321 w 376"/>
                <a:gd name="T11" fmla="*/ 58 h 378"/>
                <a:gd name="T12" fmla="*/ 321 w 376"/>
                <a:gd name="T13" fmla="*/ 58 h 378"/>
                <a:gd name="T14" fmla="*/ 290 w 376"/>
                <a:gd name="T15" fmla="*/ 58 h 378"/>
                <a:gd name="T16" fmla="*/ 261 w 376"/>
                <a:gd name="T17" fmla="*/ 85 h 378"/>
                <a:gd name="T18" fmla="*/ 213 w 376"/>
                <a:gd name="T19" fmla="*/ 65 h 378"/>
                <a:gd name="T20" fmla="*/ 213 w 376"/>
                <a:gd name="T21" fmla="*/ 24 h 378"/>
                <a:gd name="T22" fmla="*/ 189 w 376"/>
                <a:gd name="T23" fmla="*/ 0 h 378"/>
                <a:gd name="T24" fmla="*/ 189 w 376"/>
                <a:gd name="T25" fmla="*/ 0 h 378"/>
                <a:gd name="T26" fmla="*/ 166 w 376"/>
                <a:gd name="T27" fmla="*/ 24 h 378"/>
                <a:gd name="T28" fmla="*/ 166 w 376"/>
                <a:gd name="T29" fmla="*/ 65 h 378"/>
                <a:gd name="T30" fmla="*/ 118 w 376"/>
                <a:gd name="T31" fmla="*/ 85 h 378"/>
                <a:gd name="T32" fmla="*/ 88 w 376"/>
                <a:gd name="T33" fmla="*/ 55 h 378"/>
                <a:gd name="T34" fmla="*/ 57 w 376"/>
                <a:gd name="T35" fmla="*/ 55 h 378"/>
                <a:gd name="T36" fmla="*/ 57 w 376"/>
                <a:gd name="T37" fmla="*/ 55 h 378"/>
                <a:gd name="T38" fmla="*/ 57 w 376"/>
                <a:gd name="T39" fmla="*/ 85 h 378"/>
                <a:gd name="T40" fmla="*/ 84 w 376"/>
                <a:gd name="T41" fmla="*/ 116 h 378"/>
                <a:gd name="T42" fmla="*/ 64 w 376"/>
                <a:gd name="T43" fmla="*/ 163 h 378"/>
                <a:gd name="T44" fmla="*/ 23 w 376"/>
                <a:gd name="T45" fmla="*/ 163 h 378"/>
                <a:gd name="T46" fmla="*/ 0 w 376"/>
                <a:gd name="T47" fmla="*/ 187 h 378"/>
                <a:gd name="T48" fmla="*/ 0 w 376"/>
                <a:gd name="T49" fmla="*/ 187 h 378"/>
                <a:gd name="T50" fmla="*/ 20 w 376"/>
                <a:gd name="T51" fmla="*/ 211 h 378"/>
                <a:gd name="T52" fmla="*/ 64 w 376"/>
                <a:gd name="T53" fmla="*/ 211 h 378"/>
                <a:gd name="T54" fmla="*/ 84 w 376"/>
                <a:gd name="T55" fmla="*/ 258 h 378"/>
                <a:gd name="T56" fmla="*/ 54 w 376"/>
                <a:gd name="T57" fmla="*/ 288 h 378"/>
                <a:gd name="T58" fmla="*/ 54 w 376"/>
                <a:gd name="T59" fmla="*/ 319 h 378"/>
                <a:gd name="T60" fmla="*/ 54 w 376"/>
                <a:gd name="T61" fmla="*/ 319 h 378"/>
                <a:gd name="T62" fmla="*/ 84 w 376"/>
                <a:gd name="T63" fmla="*/ 322 h 378"/>
                <a:gd name="T64" fmla="*/ 115 w 376"/>
                <a:gd name="T65" fmla="*/ 292 h 378"/>
                <a:gd name="T66" fmla="*/ 162 w 376"/>
                <a:gd name="T67" fmla="*/ 312 h 378"/>
                <a:gd name="T68" fmla="*/ 162 w 376"/>
                <a:gd name="T69" fmla="*/ 353 h 378"/>
                <a:gd name="T70" fmla="*/ 186 w 376"/>
                <a:gd name="T71" fmla="*/ 377 h 378"/>
                <a:gd name="T72" fmla="*/ 186 w 376"/>
                <a:gd name="T73" fmla="*/ 377 h 378"/>
                <a:gd name="T74" fmla="*/ 210 w 376"/>
                <a:gd name="T75" fmla="*/ 356 h 378"/>
                <a:gd name="T76" fmla="*/ 210 w 376"/>
                <a:gd name="T77" fmla="*/ 312 h 378"/>
                <a:gd name="T78" fmla="*/ 257 w 376"/>
                <a:gd name="T79" fmla="*/ 292 h 378"/>
                <a:gd name="T80" fmla="*/ 287 w 376"/>
                <a:gd name="T81" fmla="*/ 322 h 378"/>
                <a:gd name="T82" fmla="*/ 317 w 376"/>
                <a:gd name="T83" fmla="*/ 322 h 378"/>
                <a:gd name="T84" fmla="*/ 317 w 376"/>
                <a:gd name="T85" fmla="*/ 322 h 378"/>
                <a:gd name="T86" fmla="*/ 317 w 376"/>
                <a:gd name="T87" fmla="*/ 292 h 378"/>
                <a:gd name="T88" fmla="*/ 290 w 376"/>
                <a:gd name="T89" fmla="*/ 261 h 378"/>
                <a:gd name="T90" fmla="*/ 310 w 376"/>
                <a:gd name="T91" fmla="*/ 214 h 378"/>
                <a:gd name="T92" fmla="*/ 351 w 376"/>
                <a:gd name="T93" fmla="*/ 214 h 378"/>
                <a:gd name="T94" fmla="*/ 375 w 376"/>
                <a:gd name="T95" fmla="*/ 190 h 378"/>
                <a:gd name="T96" fmla="*/ 375 w 376"/>
                <a:gd name="T97" fmla="*/ 190 h 378"/>
                <a:gd name="T98" fmla="*/ 355 w 376"/>
                <a:gd name="T99" fmla="*/ 1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378">
                  <a:moveTo>
                    <a:pt x="355" y="170"/>
                  </a:moveTo>
                  <a:lnTo>
                    <a:pt x="355" y="170"/>
                  </a:lnTo>
                  <a:cubicBezTo>
                    <a:pt x="310" y="166"/>
                    <a:pt x="310" y="166"/>
                    <a:pt x="310" y="166"/>
                  </a:cubicBezTo>
                  <a:cubicBezTo>
                    <a:pt x="307" y="150"/>
                    <a:pt x="300" y="133"/>
                    <a:pt x="290" y="119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31" y="82"/>
                    <a:pt x="331" y="65"/>
                    <a:pt x="321" y="58"/>
                  </a:cubicBezTo>
                  <a:lnTo>
                    <a:pt x="321" y="58"/>
                  </a:lnTo>
                  <a:cubicBezTo>
                    <a:pt x="314" y="48"/>
                    <a:pt x="300" y="48"/>
                    <a:pt x="290" y="58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47" y="78"/>
                    <a:pt x="230" y="68"/>
                    <a:pt x="213" y="65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3" y="11"/>
                    <a:pt x="203" y="0"/>
                    <a:pt x="189" y="0"/>
                  </a:cubicBezTo>
                  <a:lnTo>
                    <a:pt x="189" y="0"/>
                  </a:lnTo>
                  <a:cubicBezTo>
                    <a:pt x="176" y="0"/>
                    <a:pt x="166" y="11"/>
                    <a:pt x="166" y="24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49" y="68"/>
                    <a:pt x="132" y="75"/>
                    <a:pt x="118" y="8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1" y="45"/>
                    <a:pt x="64" y="45"/>
                    <a:pt x="57" y="55"/>
                  </a:cubicBezTo>
                  <a:lnTo>
                    <a:pt x="57" y="55"/>
                  </a:lnTo>
                  <a:cubicBezTo>
                    <a:pt x="47" y="62"/>
                    <a:pt x="47" y="78"/>
                    <a:pt x="57" y="85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74" y="129"/>
                    <a:pt x="68" y="146"/>
                    <a:pt x="64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10" y="163"/>
                    <a:pt x="0" y="173"/>
                    <a:pt x="0" y="187"/>
                  </a:cubicBezTo>
                  <a:lnTo>
                    <a:pt x="0" y="187"/>
                  </a:lnTo>
                  <a:cubicBezTo>
                    <a:pt x="0" y="200"/>
                    <a:pt x="10" y="211"/>
                    <a:pt x="20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8" y="228"/>
                    <a:pt x="74" y="244"/>
                    <a:pt x="84" y="258"/>
                  </a:cubicBezTo>
                  <a:cubicBezTo>
                    <a:pt x="54" y="288"/>
                    <a:pt x="54" y="288"/>
                    <a:pt x="54" y="288"/>
                  </a:cubicBezTo>
                  <a:cubicBezTo>
                    <a:pt x="44" y="295"/>
                    <a:pt x="44" y="312"/>
                    <a:pt x="54" y="319"/>
                  </a:cubicBezTo>
                  <a:lnTo>
                    <a:pt x="54" y="319"/>
                  </a:lnTo>
                  <a:cubicBezTo>
                    <a:pt x="61" y="329"/>
                    <a:pt x="74" y="329"/>
                    <a:pt x="84" y="322"/>
                  </a:cubicBezTo>
                  <a:cubicBezTo>
                    <a:pt x="115" y="292"/>
                    <a:pt x="115" y="292"/>
                    <a:pt x="115" y="292"/>
                  </a:cubicBezTo>
                  <a:cubicBezTo>
                    <a:pt x="128" y="302"/>
                    <a:pt x="145" y="309"/>
                    <a:pt x="162" y="312"/>
                  </a:cubicBezTo>
                  <a:cubicBezTo>
                    <a:pt x="162" y="353"/>
                    <a:pt x="162" y="353"/>
                    <a:pt x="162" y="353"/>
                  </a:cubicBezTo>
                  <a:cubicBezTo>
                    <a:pt x="162" y="366"/>
                    <a:pt x="172" y="377"/>
                    <a:pt x="186" y="377"/>
                  </a:cubicBezTo>
                  <a:lnTo>
                    <a:pt x="186" y="377"/>
                  </a:lnTo>
                  <a:cubicBezTo>
                    <a:pt x="196" y="377"/>
                    <a:pt x="206" y="366"/>
                    <a:pt x="210" y="356"/>
                  </a:cubicBezTo>
                  <a:cubicBezTo>
                    <a:pt x="210" y="312"/>
                    <a:pt x="210" y="312"/>
                    <a:pt x="210" y="312"/>
                  </a:cubicBezTo>
                  <a:cubicBezTo>
                    <a:pt x="227" y="309"/>
                    <a:pt x="244" y="302"/>
                    <a:pt x="257" y="292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93" y="333"/>
                    <a:pt x="310" y="333"/>
                    <a:pt x="317" y="322"/>
                  </a:cubicBezTo>
                  <a:lnTo>
                    <a:pt x="317" y="322"/>
                  </a:lnTo>
                  <a:cubicBezTo>
                    <a:pt x="327" y="316"/>
                    <a:pt x="327" y="302"/>
                    <a:pt x="317" y="292"/>
                  </a:cubicBezTo>
                  <a:cubicBezTo>
                    <a:pt x="290" y="261"/>
                    <a:pt x="290" y="261"/>
                    <a:pt x="290" y="261"/>
                  </a:cubicBezTo>
                  <a:cubicBezTo>
                    <a:pt x="300" y="248"/>
                    <a:pt x="307" y="231"/>
                    <a:pt x="310" y="214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65" y="214"/>
                    <a:pt x="375" y="204"/>
                    <a:pt x="375" y="190"/>
                  </a:cubicBezTo>
                  <a:lnTo>
                    <a:pt x="375" y="190"/>
                  </a:lnTo>
                  <a:cubicBezTo>
                    <a:pt x="375" y="180"/>
                    <a:pt x="365" y="170"/>
                    <a:pt x="355" y="170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2" name="Freeform 459">
              <a:extLst>
                <a:ext uri="{FF2B5EF4-FFF2-40B4-BE49-F238E27FC236}">
                  <a16:creationId xmlns:a16="http://schemas.microsoft.com/office/drawing/2014/main" id="{66D0BD70-BE1F-C640-B466-CAAE4E100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835" y="1311618"/>
              <a:ext cx="2391893" cy="2391871"/>
            </a:xfrm>
            <a:custGeom>
              <a:avLst/>
              <a:gdLst>
                <a:gd name="T0" fmla="*/ 288 w 306"/>
                <a:gd name="T1" fmla="*/ 136 h 306"/>
                <a:gd name="T2" fmla="*/ 288 w 306"/>
                <a:gd name="T3" fmla="*/ 136 h 306"/>
                <a:gd name="T4" fmla="*/ 254 w 306"/>
                <a:gd name="T5" fmla="*/ 136 h 306"/>
                <a:gd name="T6" fmla="*/ 237 w 306"/>
                <a:gd name="T7" fmla="*/ 95 h 306"/>
                <a:gd name="T8" fmla="*/ 261 w 306"/>
                <a:gd name="T9" fmla="*/ 71 h 306"/>
                <a:gd name="T10" fmla="*/ 264 w 306"/>
                <a:gd name="T11" fmla="*/ 48 h 306"/>
                <a:gd name="T12" fmla="*/ 261 w 306"/>
                <a:gd name="T13" fmla="*/ 48 h 306"/>
                <a:gd name="T14" fmla="*/ 237 w 306"/>
                <a:gd name="T15" fmla="*/ 44 h 306"/>
                <a:gd name="T16" fmla="*/ 210 w 306"/>
                <a:gd name="T17" fmla="*/ 71 h 306"/>
                <a:gd name="T18" fmla="*/ 172 w 306"/>
                <a:gd name="T19" fmla="*/ 54 h 306"/>
                <a:gd name="T20" fmla="*/ 172 w 306"/>
                <a:gd name="T21" fmla="*/ 17 h 306"/>
                <a:gd name="T22" fmla="*/ 156 w 306"/>
                <a:gd name="T23" fmla="*/ 0 h 306"/>
                <a:gd name="T24" fmla="*/ 156 w 306"/>
                <a:gd name="T25" fmla="*/ 0 h 306"/>
                <a:gd name="T26" fmla="*/ 135 w 306"/>
                <a:gd name="T27" fmla="*/ 17 h 306"/>
                <a:gd name="T28" fmla="*/ 135 w 306"/>
                <a:gd name="T29" fmla="*/ 54 h 306"/>
                <a:gd name="T30" fmla="*/ 98 w 306"/>
                <a:gd name="T31" fmla="*/ 68 h 306"/>
                <a:gd name="T32" fmla="*/ 74 w 306"/>
                <a:gd name="T33" fmla="*/ 44 h 306"/>
                <a:gd name="T34" fmla="*/ 47 w 306"/>
                <a:gd name="T35" fmla="*/ 44 h 306"/>
                <a:gd name="T36" fmla="*/ 47 w 306"/>
                <a:gd name="T37" fmla="*/ 44 h 306"/>
                <a:gd name="T38" fmla="*/ 47 w 306"/>
                <a:gd name="T39" fmla="*/ 68 h 306"/>
                <a:gd name="T40" fmla="*/ 71 w 306"/>
                <a:gd name="T41" fmla="*/ 95 h 306"/>
                <a:gd name="T42" fmla="*/ 54 w 306"/>
                <a:gd name="T43" fmla="*/ 132 h 306"/>
                <a:gd name="T44" fmla="*/ 20 w 306"/>
                <a:gd name="T45" fmla="*/ 132 h 306"/>
                <a:gd name="T46" fmla="*/ 0 w 306"/>
                <a:gd name="T47" fmla="*/ 149 h 306"/>
                <a:gd name="T48" fmla="*/ 0 w 306"/>
                <a:gd name="T49" fmla="*/ 149 h 306"/>
                <a:gd name="T50" fmla="*/ 20 w 306"/>
                <a:gd name="T51" fmla="*/ 170 h 306"/>
                <a:gd name="T52" fmla="*/ 54 w 306"/>
                <a:gd name="T53" fmla="*/ 170 h 306"/>
                <a:gd name="T54" fmla="*/ 67 w 306"/>
                <a:gd name="T55" fmla="*/ 207 h 306"/>
                <a:gd name="T56" fmla="*/ 44 w 306"/>
                <a:gd name="T57" fmla="*/ 234 h 306"/>
                <a:gd name="T58" fmla="*/ 44 w 306"/>
                <a:gd name="T59" fmla="*/ 258 h 306"/>
                <a:gd name="T60" fmla="*/ 44 w 306"/>
                <a:gd name="T61" fmla="*/ 258 h 306"/>
                <a:gd name="T62" fmla="*/ 71 w 306"/>
                <a:gd name="T63" fmla="*/ 258 h 306"/>
                <a:gd name="T64" fmla="*/ 95 w 306"/>
                <a:gd name="T65" fmla="*/ 234 h 306"/>
                <a:gd name="T66" fmla="*/ 132 w 306"/>
                <a:gd name="T67" fmla="*/ 251 h 306"/>
                <a:gd name="T68" fmla="*/ 132 w 306"/>
                <a:gd name="T69" fmla="*/ 285 h 306"/>
                <a:gd name="T70" fmla="*/ 152 w 306"/>
                <a:gd name="T71" fmla="*/ 305 h 306"/>
                <a:gd name="T72" fmla="*/ 152 w 306"/>
                <a:gd name="T73" fmla="*/ 305 h 306"/>
                <a:gd name="T74" fmla="*/ 169 w 306"/>
                <a:gd name="T75" fmla="*/ 285 h 306"/>
                <a:gd name="T76" fmla="*/ 169 w 306"/>
                <a:gd name="T77" fmla="*/ 251 h 306"/>
                <a:gd name="T78" fmla="*/ 210 w 306"/>
                <a:gd name="T79" fmla="*/ 237 h 306"/>
                <a:gd name="T80" fmla="*/ 233 w 306"/>
                <a:gd name="T81" fmla="*/ 261 h 306"/>
                <a:gd name="T82" fmla="*/ 261 w 306"/>
                <a:gd name="T83" fmla="*/ 261 h 306"/>
                <a:gd name="T84" fmla="*/ 261 w 306"/>
                <a:gd name="T85" fmla="*/ 261 h 306"/>
                <a:gd name="T86" fmla="*/ 261 w 306"/>
                <a:gd name="T87" fmla="*/ 234 h 306"/>
                <a:gd name="T88" fmla="*/ 237 w 306"/>
                <a:gd name="T89" fmla="*/ 210 h 306"/>
                <a:gd name="T90" fmla="*/ 254 w 306"/>
                <a:gd name="T91" fmla="*/ 173 h 306"/>
                <a:gd name="T92" fmla="*/ 288 w 306"/>
                <a:gd name="T93" fmla="*/ 173 h 306"/>
                <a:gd name="T94" fmla="*/ 305 w 306"/>
                <a:gd name="T95" fmla="*/ 156 h 306"/>
                <a:gd name="T96" fmla="*/ 305 w 306"/>
                <a:gd name="T97" fmla="*/ 153 h 306"/>
                <a:gd name="T98" fmla="*/ 288 w 306"/>
                <a:gd name="T99" fmla="*/ 13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6" h="306">
                  <a:moveTo>
                    <a:pt x="288" y="136"/>
                  </a:moveTo>
                  <a:lnTo>
                    <a:pt x="288" y="136"/>
                  </a:lnTo>
                  <a:cubicBezTo>
                    <a:pt x="254" y="136"/>
                    <a:pt x="254" y="136"/>
                    <a:pt x="254" y="136"/>
                  </a:cubicBezTo>
                  <a:cubicBezTo>
                    <a:pt x="250" y="122"/>
                    <a:pt x="244" y="109"/>
                    <a:pt x="237" y="95"/>
                  </a:cubicBezTo>
                  <a:cubicBezTo>
                    <a:pt x="261" y="71"/>
                    <a:pt x="261" y="71"/>
                    <a:pt x="261" y="71"/>
                  </a:cubicBezTo>
                  <a:cubicBezTo>
                    <a:pt x="271" y="64"/>
                    <a:pt x="271" y="54"/>
                    <a:pt x="264" y="48"/>
                  </a:cubicBezTo>
                  <a:lnTo>
                    <a:pt x="261" y="48"/>
                  </a:lnTo>
                  <a:cubicBezTo>
                    <a:pt x="254" y="37"/>
                    <a:pt x="244" y="37"/>
                    <a:pt x="237" y="44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0" y="61"/>
                    <a:pt x="186" y="58"/>
                    <a:pt x="172" y="54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2" y="7"/>
                    <a:pt x="166" y="0"/>
                    <a:pt x="156" y="0"/>
                  </a:cubicBezTo>
                  <a:lnTo>
                    <a:pt x="156" y="0"/>
                  </a:lnTo>
                  <a:cubicBezTo>
                    <a:pt x="145" y="0"/>
                    <a:pt x="135" y="7"/>
                    <a:pt x="135" y="1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22" y="54"/>
                    <a:pt x="108" y="61"/>
                    <a:pt x="98" y="68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67" y="37"/>
                    <a:pt x="54" y="37"/>
                    <a:pt x="47" y="44"/>
                  </a:cubicBezTo>
                  <a:lnTo>
                    <a:pt x="47" y="44"/>
                  </a:lnTo>
                  <a:cubicBezTo>
                    <a:pt x="40" y="51"/>
                    <a:pt x="40" y="61"/>
                    <a:pt x="47" y="6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64" y="105"/>
                    <a:pt x="57" y="119"/>
                    <a:pt x="54" y="132"/>
                  </a:cubicBezTo>
                  <a:cubicBezTo>
                    <a:pt x="20" y="132"/>
                    <a:pt x="20" y="132"/>
                    <a:pt x="20" y="132"/>
                  </a:cubicBezTo>
                  <a:cubicBezTo>
                    <a:pt x="10" y="132"/>
                    <a:pt x="0" y="139"/>
                    <a:pt x="0" y="149"/>
                  </a:cubicBezTo>
                  <a:lnTo>
                    <a:pt x="0" y="149"/>
                  </a:lnTo>
                  <a:cubicBezTo>
                    <a:pt x="0" y="159"/>
                    <a:pt x="10" y="170"/>
                    <a:pt x="20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7" y="183"/>
                    <a:pt x="61" y="197"/>
                    <a:pt x="67" y="207"/>
                  </a:cubicBezTo>
                  <a:cubicBezTo>
                    <a:pt x="44" y="234"/>
                    <a:pt x="44" y="234"/>
                    <a:pt x="44" y="234"/>
                  </a:cubicBezTo>
                  <a:cubicBezTo>
                    <a:pt x="37" y="241"/>
                    <a:pt x="37" y="251"/>
                    <a:pt x="44" y="258"/>
                  </a:cubicBezTo>
                  <a:lnTo>
                    <a:pt x="44" y="258"/>
                  </a:lnTo>
                  <a:cubicBezTo>
                    <a:pt x="50" y="264"/>
                    <a:pt x="64" y="264"/>
                    <a:pt x="71" y="258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5" y="244"/>
                    <a:pt x="118" y="247"/>
                    <a:pt x="132" y="251"/>
                  </a:cubicBezTo>
                  <a:cubicBezTo>
                    <a:pt x="132" y="285"/>
                    <a:pt x="132" y="285"/>
                    <a:pt x="132" y="285"/>
                  </a:cubicBezTo>
                  <a:cubicBezTo>
                    <a:pt x="132" y="295"/>
                    <a:pt x="142" y="305"/>
                    <a:pt x="152" y="305"/>
                  </a:cubicBezTo>
                  <a:lnTo>
                    <a:pt x="152" y="305"/>
                  </a:lnTo>
                  <a:cubicBezTo>
                    <a:pt x="162" y="305"/>
                    <a:pt x="169" y="295"/>
                    <a:pt x="169" y="285"/>
                  </a:cubicBezTo>
                  <a:cubicBezTo>
                    <a:pt x="169" y="251"/>
                    <a:pt x="169" y="251"/>
                    <a:pt x="169" y="251"/>
                  </a:cubicBezTo>
                  <a:cubicBezTo>
                    <a:pt x="186" y="251"/>
                    <a:pt x="196" y="244"/>
                    <a:pt x="210" y="237"/>
                  </a:cubicBezTo>
                  <a:cubicBezTo>
                    <a:pt x="233" y="261"/>
                    <a:pt x="233" y="261"/>
                    <a:pt x="233" y="261"/>
                  </a:cubicBezTo>
                  <a:cubicBezTo>
                    <a:pt x="240" y="268"/>
                    <a:pt x="250" y="268"/>
                    <a:pt x="261" y="261"/>
                  </a:cubicBezTo>
                  <a:lnTo>
                    <a:pt x="261" y="261"/>
                  </a:lnTo>
                  <a:cubicBezTo>
                    <a:pt x="267" y="254"/>
                    <a:pt x="267" y="244"/>
                    <a:pt x="261" y="234"/>
                  </a:cubicBezTo>
                  <a:cubicBezTo>
                    <a:pt x="237" y="210"/>
                    <a:pt x="237" y="210"/>
                    <a:pt x="237" y="210"/>
                  </a:cubicBezTo>
                  <a:cubicBezTo>
                    <a:pt x="244" y="200"/>
                    <a:pt x="250" y="186"/>
                    <a:pt x="254" y="173"/>
                  </a:cubicBezTo>
                  <a:cubicBezTo>
                    <a:pt x="288" y="173"/>
                    <a:pt x="288" y="173"/>
                    <a:pt x="288" y="173"/>
                  </a:cubicBezTo>
                  <a:cubicBezTo>
                    <a:pt x="298" y="173"/>
                    <a:pt x="305" y="166"/>
                    <a:pt x="305" y="156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42"/>
                    <a:pt x="298" y="136"/>
                    <a:pt x="288" y="136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3" name="Freeform 460">
              <a:extLst>
                <a:ext uri="{FF2B5EF4-FFF2-40B4-BE49-F238E27FC236}">
                  <a16:creationId xmlns:a16="http://schemas.microsoft.com/office/drawing/2014/main" id="{599A6338-D1EA-B243-A7D7-1AE8E9DC6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-645948" y="893605"/>
              <a:ext cx="1886920" cy="1886920"/>
            </a:xfrm>
            <a:custGeom>
              <a:avLst/>
              <a:gdLst>
                <a:gd name="T0" fmla="*/ 230 w 245"/>
                <a:gd name="T1" fmla="*/ 109 h 245"/>
                <a:gd name="T2" fmla="*/ 230 w 245"/>
                <a:gd name="T3" fmla="*/ 109 h 245"/>
                <a:gd name="T4" fmla="*/ 203 w 245"/>
                <a:gd name="T5" fmla="*/ 109 h 245"/>
                <a:gd name="T6" fmla="*/ 189 w 245"/>
                <a:gd name="T7" fmla="*/ 78 h 245"/>
                <a:gd name="T8" fmla="*/ 210 w 245"/>
                <a:gd name="T9" fmla="*/ 58 h 245"/>
                <a:gd name="T10" fmla="*/ 210 w 245"/>
                <a:gd name="T11" fmla="*/ 38 h 245"/>
                <a:gd name="T12" fmla="*/ 210 w 245"/>
                <a:gd name="T13" fmla="*/ 38 h 245"/>
                <a:gd name="T14" fmla="*/ 189 w 245"/>
                <a:gd name="T15" fmla="*/ 38 h 245"/>
                <a:gd name="T16" fmla="*/ 169 w 245"/>
                <a:gd name="T17" fmla="*/ 58 h 245"/>
                <a:gd name="T18" fmla="*/ 139 w 245"/>
                <a:gd name="T19" fmla="*/ 44 h 245"/>
                <a:gd name="T20" fmla="*/ 139 w 245"/>
                <a:gd name="T21" fmla="*/ 17 h 245"/>
                <a:gd name="T22" fmla="*/ 125 w 245"/>
                <a:gd name="T23" fmla="*/ 0 h 245"/>
                <a:gd name="T24" fmla="*/ 125 w 245"/>
                <a:gd name="T25" fmla="*/ 0 h 245"/>
                <a:gd name="T26" fmla="*/ 108 w 245"/>
                <a:gd name="T27" fmla="*/ 14 h 245"/>
                <a:gd name="T28" fmla="*/ 108 w 245"/>
                <a:gd name="T29" fmla="*/ 44 h 245"/>
                <a:gd name="T30" fmla="*/ 78 w 245"/>
                <a:gd name="T31" fmla="*/ 55 h 245"/>
                <a:gd name="T32" fmla="*/ 57 w 245"/>
                <a:gd name="T33" fmla="*/ 34 h 245"/>
                <a:gd name="T34" fmla="*/ 37 w 245"/>
                <a:gd name="T35" fmla="*/ 34 h 245"/>
                <a:gd name="T36" fmla="*/ 37 w 245"/>
                <a:gd name="T37" fmla="*/ 34 h 245"/>
                <a:gd name="T38" fmla="*/ 37 w 245"/>
                <a:gd name="T39" fmla="*/ 58 h 245"/>
                <a:gd name="T40" fmla="*/ 57 w 245"/>
                <a:gd name="T41" fmla="*/ 75 h 245"/>
                <a:gd name="T42" fmla="*/ 44 w 245"/>
                <a:gd name="T43" fmla="*/ 109 h 245"/>
                <a:gd name="T44" fmla="*/ 17 w 245"/>
                <a:gd name="T45" fmla="*/ 105 h 245"/>
                <a:gd name="T46" fmla="*/ 0 w 245"/>
                <a:gd name="T47" fmla="*/ 122 h 245"/>
                <a:gd name="T48" fmla="*/ 0 w 245"/>
                <a:gd name="T49" fmla="*/ 122 h 245"/>
                <a:gd name="T50" fmla="*/ 13 w 245"/>
                <a:gd name="T51" fmla="*/ 136 h 245"/>
                <a:gd name="T52" fmla="*/ 44 w 245"/>
                <a:gd name="T53" fmla="*/ 136 h 245"/>
                <a:gd name="T54" fmla="*/ 54 w 245"/>
                <a:gd name="T55" fmla="*/ 170 h 245"/>
                <a:gd name="T56" fmla="*/ 34 w 245"/>
                <a:gd name="T57" fmla="*/ 187 h 245"/>
                <a:gd name="T58" fmla="*/ 34 w 245"/>
                <a:gd name="T59" fmla="*/ 207 h 245"/>
                <a:gd name="T60" fmla="*/ 34 w 245"/>
                <a:gd name="T61" fmla="*/ 210 h 245"/>
                <a:gd name="T62" fmla="*/ 57 w 245"/>
                <a:gd name="T63" fmla="*/ 210 h 245"/>
                <a:gd name="T64" fmla="*/ 74 w 245"/>
                <a:gd name="T65" fmla="*/ 190 h 245"/>
                <a:gd name="T66" fmla="*/ 108 w 245"/>
                <a:gd name="T67" fmla="*/ 204 h 245"/>
                <a:gd name="T68" fmla="*/ 105 w 245"/>
                <a:gd name="T69" fmla="*/ 231 h 245"/>
                <a:gd name="T70" fmla="*/ 122 w 245"/>
                <a:gd name="T71" fmla="*/ 244 h 245"/>
                <a:gd name="T72" fmla="*/ 122 w 245"/>
                <a:gd name="T73" fmla="*/ 244 h 245"/>
                <a:gd name="T74" fmla="*/ 135 w 245"/>
                <a:gd name="T75" fmla="*/ 231 h 245"/>
                <a:gd name="T76" fmla="*/ 135 w 245"/>
                <a:gd name="T77" fmla="*/ 204 h 245"/>
                <a:gd name="T78" fmla="*/ 169 w 245"/>
                <a:gd name="T79" fmla="*/ 190 h 245"/>
                <a:gd name="T80" fmla="*/ 186 w 245"/>
                <a:gd name="T81" fmla="*/ 210 h 245"/>
                <a:gd name="T82" fmla="*/ 210 w 245"/>
                <a:gd name="T83" fmla="*/ 210 h 245"/>
                <a:gd name="T84" fmla="*/ 210 w 245"/>
                <a:gd name="T85" fmla="*/ 210 h 245"/>
                <a:gd name="T86" fmla="*/ 210 w 245"/>
                <a:gd name="T87" fmla="*/ 190 h 245"/>
                <a:gd name="T88" fmla="*/ 189 w 245"/>
                <a:gd name="T89" fmla="*/ 170 h 245"/>
                <a:gd name="T90" fmla="*/ 203 w 245"/>
                <a:gd name="T91" fmla="*/ 139 h 245"/>
                <a:gd name="T92" fmla="*/ 230 w 245"/>
                <a:gd name="T93" fmla="*/ 139 h 245"/>
                <a:gd name="T94" fmla="*/ 244 w 245"/>
                <a:gd name="T95" fmla="*/ 126 h 245"/>
                <a:gd name="T96" fmla="*/ 244 w 245"/>
                <a:gd name="T97" fmla="*/ 126 h 245"/>
                <a:gd name="T98" fmla="*/ 230 w 245"/>
                <a:gd name="T99" fmla="*/ 1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5" h="245">
                  <a:moveTo>
                    <a:pt x="230" y="109"/>
                  </a:moveTo>
                  <a:lnTo>
                    <a:pt x="230" y="109"/>
                  </a:lnTo>
                  <a:cubicBezTo>
                    <a:pt x="203" y="109"/>
                    <a:pt x="203" y="109"/>
                    <a:pt x="203" y="109"/>
                  </a:cubicBezTo>
                  <a:cubicBezTo>
                    <a:pt x="200" y="99"/>
                    <a:pt x="196" y="88"/>
                    <a:pt x="189" y="78"/>
                  </a:cubicBezTo>
                  <a:cubicBezTo>
                    <a:pt x="210" y="58"/>
                    <a:pt x="210" y="58"/>
                    <a:pt x="210" y="58"/>
                  </a:cubicBezTo>
                  <a:cubicBezTo>
                    <a:pt x="216" y="55"/>
                    <a:pt x="216" y="44"/>
                    <a:pt x="210" y="38"/>
                  </a:cubicBezTo>
                  <a:lnTo>
                    <a:pt x="210" y="38"/>
                  </a:lnTo>
                  <a:cubicBezTo>
                    <a:pt x="203" y="31"/>
                    <a:pt x="196" y="31"/>
                    <a:pt x="189" y="3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59" y="51"/>
                    <a:pt x="149" y="44"/>
                    <a:pt x="139" y="44"/>
                  </a:cubicBezTo>
                  <a:cubicBezTo>
                    <a:pt x="139" y="17"/>
                    <a:pt x="139" y="17"/>
                    <a:pt x="139" y="17"/>
                  </a:cubicBezTo>
                  <a:cubicBezTo>
                    <a:pt x="139" y="7"/>
                    <a:pt x="132" y="0"/>
                    <a:pt x="125" y="0"/>
                  </a:cubicBezTo>
                  <a:lnTo>
                    <a:pt x="125" y="0"/>
                  </a:lnTo>
                  <a:cubicBezTo>
                    <a:pt x="115" y="0"/>
                    <a:pt x="108" y="7"/>
                    <a:pt x="108" y="1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98" y="44"/>
                    <a:pt x="88" y="48"/>
                    <a:pt x="78" y="5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4" y="31"/>
                    <a:pt x="44" y="31"/>
                    <a:pt x="37" y="34"/>
                  </a:cubicBezTo>
                  <a:lnTo>
                    <a:pt x="37" y="34"/>
                  </a:lnTo>
                  <a:cubicBezTo>
                    <a:pt x="30" y="41"/>
                    <a:pt x="30" y="51"/>
                    <a:pt x="37" y="58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0" y="85"/>
                    <a:pt x="44" y="95"/>
                    <a:pt x="44" y="109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6" y="105"/>
                    <a:pt x="0" y="112"/>
                    <a:pt x="0" y="122"/>
                  </a:cubicBezTo>
                  <a:lnTo>
                    <a:pt x="0" y="122"/>
                  </a:lnTo>
                  <a:cubicBezTo>
                    <a:pt x="0" y="129"/>
                    <a:pt x="6" y="136"/>
                    <a:pt x="13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4" y="149"/>
                    <a:pt x="50" y="160"/>
                    <a:pt x="54" y="170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0" y="194"/>
                    <a:pt x="30" y="204"/>
                    <a:pt x="34" y="207"/>
                  </a:cubicBezTo>
                  <a:cubicBezTo>
                    <a:pt x="34" y="210"/>
                    <a:pt x="34" y="210"/>
                    <a:pt x="34" y="210"/>
                  </a:cubicBezTo>
                  <a:cubicBezTo>
                    <a:pt x="40" y="214"/>
                    <a:pt x="50" y="214"/>
                    <a:pt x="57" y="210"/>
                  </a:cubicBezTo>
                  <a:cubicBezTo>
                    <a:pt x="74" y="190"/>
                    <a:pt x="74" y="190"/>
                    <a:pt x="74" y="190"/>
                  </a:cubicBezTo>
                  <a:cubicBezTo>
                    <a:pt x="84" y="197"/>
                    <a:pt x="94" y="200"/>
                    <a:pt x="108" y="204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105" y="238"/>
                    <a:pt x="111" y="244"/>
                    <a:pt x="122" y="244"/>
                  </a:cubicBezTo>
                  <a:lnTo>
                    <a:pt x="122" y="244"/>
                  </a:lnTo>
                  <a:cubicBezTo>
                    <a:pt x="128" y="244"/>
                    <a:pt x="135" y="241"/>
                    <a:pt x="135" y="231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49" y="200"/>
                    <a:pt x="159" y="197"/>
                    <a:pt x="169" y="190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93" y="217"/>
                    <a:pt x="203" y="217"/>
                    <a:pt x="210" y="210"/>
                  </a:cubicBezTo>
                  <a:lnTo>
                    <a:pt x="210" y="210"/>
                  </a:lnTo>
                  <a:cubicBezTo>
                    <a:pt x="213" y="204"/>
                    <a:pt x="213" y="197"/>
                    <a:pt x="210" y="190"/>
                  </a:cubicBezTo>
                  <a:cubicBezTo>
                    <a:pt x="189" y="170"/>
                    <a:pt x="189" y="170"/>
                    <a:pt x="189" y="170"/>
                  </a:cubicBezTo>
                  <a:cubicBezTo>
                    <a:pt x="196" y="160"/>
                    <a:pt x="200" y="149"/>
                    <a:pt x="203" y="139"/>
                  </a:cubicBezTo>
                  <a:cubicBezTo>
                    <a:pt x="230" y="139"/>
                    <a:pt x="230" y="139"/>
                    <a:pt x="230" y="139"/>
                  </a:cubicBezTo>
                  <a:cubicBezTo>
                    <a:pt x="237" y="139"/>
                    <a:pt x="244" y="133"/>
                    <a:pt x="244" y="126"/>
                  </a:cubicBezTo>
                  <a:lnTo>
                    <a:pt x="244" y="126"/>
                  </a:lnTo>
                  <a:cubicBezTo>
                    <a:pt x="244" y="116"/>
                    <a:pt x="240" y="109"/>
                    <a:pt x="230" y="109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4" name="Freeform 461">
              <a:extLst>
                <a:ext uri="{FF2B5EF4-FFF2-40B4-BE49-F238E27FC236}">
                  <a16:creationId xmlns:a16="http://schemas.microsoft.com/office/drawing/2014/main" id="{885690DA-12E5-6B45-85E0-E8A6BB4E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538" y="11380550"/>
              <a:ext cx="3661634" cy="3661634"/>
            </a:xfrm>
            <a:custGeom>
              <a:avLst/>
              <a:gdLst>
                <a:gd name="T0" fmla="*/ 21 w 378"/>
                <a:gd name="T1" fmla="*/ 170 h 378"/>
                <a:gd name="T2" fmla="*/ 21 w 378"/>
                <a:gd name="T3" fmla="*/ 170 h 378"/>
                <a:gd name="T4" fmla="*/ 65 w 378"/>
                <a:gd name="T5" fmla="*/ 166 h 378"/>
                <a:gd name="T6" fmla="*/ 85 w 378"/>
                <a:gd name="T7" fmla="*/ 119 h 378"/>
                <a:gd name="T8" fmla="*/ 55 w 378"/>
                <a:gd name="T9" fmla="*/ 89 h 378"/>
                <a:gd name="T10" fmla="*/ 51 w 378"/>
                <a:gd name="T11" fmla="*/ 58 h 378"/>
                <a:gd name="T12" fmla="*/ 55 w 378"/>
                <a:gd name="T13" fmla="*/ 58 h 378"/>
                <a:gd name="T14" fmla="*/ 85 w 378"/>
                <a:gd name="T15" fmla="*/ 58 h 378"/>
                <a:gd name="T16" fmla="*/ 116 w 378"/>
                <a:gd name="T17" fmla="*/ 85 h 378"/>
                <a:gd name="T18" fmla="*/ 163 w 378"/>
                <a:gd name="T19" fmla="*/ 65 h 378"/>
                <a:gd name="T20" fmla="*/ 163 w 378"/>
                <a:gd name="T21" fmla="*/ 24 h 378"/>
                <a:gd name="T22" fmla="*/ 187 w 378"/>
                <a:gd name="T23" fmla="*/ 0 h 378"/>
                <a:gd name="T24" fmla="*/ 187 w 378"/>
                <a:gd name="T25" fmla="*/ 0 h 378"/>
                <a:gd name="T26" fmla="*/ 207 w 378"/>
                <a:gd name="T27" fmla="*/ 24 h 378"/>
                <a:gd name="T28" fmla="*/ 211 w 378"/>
                <a:gd name="T29" fmla="*/ 65 h 378"/>
                <a:gd name="T30" fmla="*/ 258 w 378"/>
                <a:gd name="T31" fmla="*/ 85 h 378"/>
                <a:gd name="T32" fmla="*/ 288 w 378"/>
                <a:gd name="T33" fmla="*/ 55 h 378"/>
                <a:gd name="T34" fmla="*/ 319 w 378"/>
                <a:gd name="T35" fmla="*/ 55 h 378"/>
                <a:gd name="T36" fmla="*/ 319 w 378"/>
                <a:gd name="T37" fmla="*/ 55 h 378"/>
                <a:gd name="T38" fmla="*/ 319 w 378"/>
                <a:gd name="T39" fmla="*/ 85 h 378"/>
                <a:gd name="T40" fmla="*/ 288 w 378"/>
                <a:gd name="T41" fmla="*/ 116 h 378"/>
                <a:gd name="T42" fmla="*/ 312 w 378"/>
                <a:gd name="T43" fmla="*/ 163 h 378"/>
                <a:gd name="T44" fmla="*/ 353 w 378"/>
                <a:gd name="T45" fmla="*/ 163 h 378"/>
                <a:gd name="T46" fmla="*/ 377 w 378"/>
                <a:gd name="T47" fmla="*/ 187 h 378"/>
                <a:gd name="T48" fmla="*/ 377 w 378"/>
                <a:gd name="T49" fmla="*/ 187 h 378"/>
                <a:gd name="T50" fmla="*/ 353 w 378"/>
                <a:gd name="T51" fmla="*/ 211 h 378"/>
                <a:gd name="T52" fmla="*/ 312 w 378"/>
                <a:gd name="T53" fmla="*/ 211 h 378"/>
                <a:gd name="T54" fmla="*/ 292 w 378"/>
                <a:gd name="T55" fmla="*/ 258 h 378"/>
                <a:gd name="T56" fmla="*/ 322 w 378"/>
                <a:gd name="T57" fmla="*/ 288 h 378"/>
                <a:gd name="T58" fmla="*/ 322 w 378"/>
                <a:gd name="T59" fmla="*/ 319 h 378"/>
                <a:gd name="T60" fmla="*/ 322 w 378"/>
                <a:gd name="T61" fmla="*/ 319 h 378"/>
                <a:gd name="T62" fmla="*/ 292 w 378"/>
                <a:gd name="T63" fmla="*/ 322 h 378"/>
                <a:gd name="T64" fmla="*/ 261 w 378"/>
                <a:gd name="T65" fmla="*/ 292 h 378"/>
                <a:gd name="T66" fmla="*/ 214 w 378"/>
                <a:gd name="T67" fmla="*/ 312 h 378"/>
                <a:gd name="T68" fmla="*/ 214 w 378"/>
                <a:gd name="T69" fmla="*/ 353 h 378"/>
                <a:gd name="T70" fmla="*/ 190 w 378"/>
                <a:gd name="T71" fmla="*/ 377 h 378"/>
                <a:gd name="T72" fmla="*/ 190 w 378"/>
                <a:gd name="T73" fmla="*/ 377 h 378"/>
                <a:gd name="T74" fmla="*/ 166 w 378"/>
                <a:gd name="T75" fmla="*/ 356 h 378"/>
                <a:gd name="T76" fmla="*/ 166 w 378"/>
                <a:gd name="T77" fmla="*/ 312 h 378"/>
                <a:gd name="T78" fmla="*/ 119 w 378"/>
                <a:gd name="T79" fmla="*/ 292 h 378"/>
                <a:gd name="T80" fmla="*/ 89 w 378"/>
                <a:gd name="T81" fmla="*/ 322 h 378"/>
                <a:gd name="T82" fmla="*/ 58 w 378"/>
                <a:gd name="T83" fmla="*/ 322 h 378"/>
                <a:gd name="T84" fmla="*/ 55 w 378"/>
                <a:gd name="T85" fmla="*/ 322 h 378"/>
                <a:gd name="T86" fmla="*/ 55 w 378"/>
                <a:gd name="T87" fmla="*/ 292 h 378"/>
                <a:gd name="T88" fmla="*/ 85 w 378"/>
                <a:gd name="T89" fmla="*/ 261 h 378"/>
                <a:gd name="T90" fmla="*/ 65 w 378"/>
                <a:gd name="T91" fmla="*/ 214 h 378"/>
                <a:gd name="T92" fmla="*/ 24 w 378"/>
                <a:gd name="T93" fmla="*/ 214 h 378"/>
                <a:gd name="T94" fmla="*/ 0 w 378"/>
                <a:gd name="T95" fmla="*/ 190 h 378"/>
                <a:gd name="T96" fmla="*/ 0 w 378"/>
                <a:gd name="T97" fmla="*/ 190 h 378"/>
                <a:gd name="T98" fmla="*/ 21 w 378"/>
                <a:gd name="T99" fmla="*/ 1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8" h="378">
                  <a:moveTo>
                    <a:pt x="21" y="170"/>
                  </a:moveTo>
                  <a:lnTo>
                    <a:pt x="21" y="170"/>
                  </a:lnTo>
                  <a:cubicBezTo>
                    <a:pt x="65" y="166"/>
                    <a:pt x="65" y="166"/>
                    <a:pt x="65" y="166"/>
                  </a:cubicBezTo>
                  <a:cubicBezTo>
                    <a:pt x="68" y="150"/>
                    <a:pt x="75" y="133"/>
                    <a:pt x="85" y="11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44" y="82"/>
                    <a:pt x="44" y="65"/>
                    <a:pt x="51" y="58"/>
                  </a:cubicBezTo>
                  <a:lnTo>
                    <a:pt x="55" y="58"/>
                  </a:lnTo>
                  <a:cubicBezTo>
                    <a:pt x="61" y="48"/>
                    <a:pt x="75" y="48"/>
                    <a:pt x="85" y="58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78"/>
                    <a:pt x="146" y="68"/>
                    <a:pt x="163" y="6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11"/>
                    <a:pt x="173" y="0"/>
                    <a:pt x="187" y="0"/>
                  </a:cubicBezTo>
                  <a:lnTo>
                    <a:pt x="187" y="0"/>
                  </a:lnTo>
                  <a:cubicBezTo>
                    <a:pt x="197" y="0"/>
                    <a:pt x="207" y="11"/>
                    <a:pt x="207" y="24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27" y="68"/>
                    <a:pt x="244" y="75"/>
                    <a:pt x="258" y="85"/>
                  </a:cubicBezTo>
                  <a:cubicBezTo>
                    <a:pt x="288" y="55"/>
                    <a:pt x="288" y="55"/>
                    <a:pt x="288" y="55"/>
                  </a:cubicBezTo>
                  <a:cubicBezTo>
                    <a:pt x="295" y="45"/>
                    <a:pt x="312" y="45"/>
                    <a:pt x="319" y="55"/>
                  </a:cubicBezTo>
                  <a:lnTo>
                    <a:pt x="319" y="55"/>
                  </a:lnTo>
                  <a:cubicBezTo>
                    <a:pt x="329" y="62"/>
                    <a:pt x="329" y="78"/>
                    <a:pt x="319" y="85"/>
                  </a:cubicBezTo>
                  <a:cubicBezTo>
                    <a:pt x="288" y="116"/>
                    <a:pt x="288" y="116"/>
                    <a:pt x="288" y="116"/>
                  </a:cubicBezTo>
                  <a:cubicBezTo>
                    <a:pt x="299" y="129"/>
                    <a:pt x="309" y="146"/>
                    <a:pt x="312" y="163"/>
                  </a:cubicBezTo>
                  <a:cubicBezTo>
                    <a:pt x="353" y="163"/>
                    <a:pt x="353" y="163"/>
                    <a:pt x="353" y="163"/>
                  </a:cubicBezTo>
                  <a:cubicBezTo>
                    <a:pt x="366" y="163"/>
                    <a:pt x="377" y="173"/>
                    <a:pt x="377" y="187"/>
                  </a:cubicBezTo>
                  <a:lnTo>
                    <a:pt x="377" y="187"/>
                  </a:lnTo>
                  <a:cubicBezTo>
                    <a:pt x="377" y="200"/>
                    <a:pt x="366" y="211"/>
                    <a:pt x="353" y="211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09" y="228"/>
                    <a:pt x="302" y="244"/>
                    <a:pt x="292" y="25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33" y="295"/>
                    <a:pt x="333" y="312"/>
                    <a:pt x="322" y="319"/>
                  </a:cubicBezTo>
                  <a:lnTo>
                    <a:pt x="322" y="319"/>
                  </a:lnTo>
                  <a:cubicBezTo>
                    <a:pt x="315" y="329"/>
                    <a:pt x="299" y="329"/>
                    <a:pt x="292" y="322"/>
                  </a:cubicBezTo>
                  <a:cubicBezTo>
                    <a:pt x="261" y="292"/>
                    <a:pt x="261" y="292"/>
                    <a:pt x="261" y="292"/>
                  </a:cubicBezTo>
                  <a:cubicBezTo>
                    <a:pt x="248" y="302"/>
                    <a:pt x="231" y="309"/>
                    <a:pt x="214" y="312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66"/>
                    <a:pt x="204" y="377"/>
                    <a:pt x="190" y="377"/>
                  </a:cubicBezTo>
                  <a:lnTo>
                    <a:pt x="190" y="377"/>
                  </a:lnTo>
                  <a:cubicBezTo>
                    <a:pt x="177" y="377"/>
                    <a:pt x="166" y="366"/>
                    <a:pt x="166" y="356"/>
                  </a:cubicBezTo>
                  <a:cubicBezTo>
                    <a:pt x="166" y="312"/>
                    <a:pt x="166" y="312"/>
                    <a:pt x="166" y="312"/>
                  </a:cubicBezTo>
                  <a:cubicBezTo>
                    <a:pt x="149" y="309"/>
                    <a:pt x="133" y="302"/>
                    <a:pt x="119" y="292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78" y="333"/>
                    <a:pt x="65" y="333"/>
                    <a:pt x="58" y="322"/>
                  </a:cubicBezTo>
                  <a:cubicBezTo>
                    <a:pt x="58" y="322"/>
                    <a:pt x="58" y="322"/>
                    <a:pt x="55" y="322"/>
                  </a:cubicBezTo>
                  <a:cubicBezTo>
                    <a:pt x="48" y="316"/>
                    <a:pt x="48" y="302"/>
                    <a:pt x="55" y="292"/>
                  </a:cubicBezTo>
                  <a:cubicBezTo>
                    <a:pt x="85" y="261"/>
                    <a:pt x="85" y="261"/>
                    <a:pt x="85" y="261"/>
                  </a:cubicBezTo>
                  <a:cubicBezTo>
                    <a:pt x="75" y="248"/>
                    <a:pt x="68" y="231"/>
                    <a:pt x="65" y="214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11" y="214"/>
                    <a:pt x="0" y="204"/>
                    <a:pt x="0" y="190"/>
                  </a:cubicBezTo>
                  <a:lnTo>
                    <a:pt x="0" y="190"/>
                  </a:lnTo>
                  <a:cubicBezTo>
                    <a:pt x="0" y="180"/>
                    <a:pt x="11" y="170"/>
                    <a:pt x="21" y="170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5" name="Freeform 462">
              <a:extLst>
                <a:ext uri="{FF2B5EF4-FFF2-40B4-BE49-F238E27FC236}">
                  <a16:creationId xmlns:a16="http://schemas.microsoft.com/office/drawing/2014/main" id="{A5DFA668-873C-CE4E-B51F-216DBCFA0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7548" y="-1102294"/>
              <a:ext cx="2937839" cy="2937812"/>
            </a:xfrm>
            <a:custGeom>
              <a:avLst/>
              <a:gdLst>
                <a:gd name="T0" fmla="*/ 17 w 306"/>
                <a:gd name="T1" fmla="*/ 136 h 306"/>
                <a:gd name="T2" fmla="*/ 17 w 306"/>
                <a:gd name="T3" fmla="*/ 136 h 306"/>
                <a:gd name="T4" fmla="*/ 51 w 306"/>
                <a:gd name="T5" fmla="*/ 136 h 306"/>
                <a:gd name="T6" fmla="*/ 67 w 306"/>
                <a:gd name="T7" fmla="*/ 95 h 306"/>
                <a:gd name="T8" fmla="*/ 40 w 306"/>
                <a:gd name="T9" fmla="*/ 71 h 306"/>
                <a:gd name="T10" fmla="*/ 40 w 306"/>
                <a:gd name="T11" fmla="*/ 48 h 306"/>
                <a:gd name="T12" fmla="*/ 40 w 306"/>
                <a:gd name="T13" fmla="*/ 48 h 306"/>
                <a:gd name="T14" fmla="*/ 67 w 306"/>
                <a:gd name="T15" fmla="*/ 44 h 306"/>
                <a:gd name="T16" fmla="*/ 91 w 306"/>
                <a:gd name="T17" fmla="*/ 71 h 306"/>
                <a:gd name="T18" fmla="*/ 132 w 306"/>
                <a:gd name="T19" fmla="*/ 54 h 306"/>
                <a:gd name="T20" fmla="*/ 132 w 306"/>
                <a:gd name="T21" fmla="*/ 17 h 306"/>
                <a:gd name="T22" fmla="*/ 149 w 306"/>
                <a:gd name="T23" fmla="*/ 0 h 306"/>
                <a:gd name="T24" fmla="*/ 149 w 306"/>
                <a:gd name="T25" fmla="*/ 0 h 306"/>
                <a:gd name="T26" fmla="*/ 166 w 306"/>
                <a:gd name="T27" fmla="*/ 17 h 306"/>
                <a:gd name="T28" fmla="*/ 169 w 306"/>
                <a:gd name="T29" fmla="*/ 54 h 306"/>
                <a:gd name="T30" fmla="*/ 206 w 306"/>
                <a:gd name="T31" fmla="*/ 68 h 306"/>
                <a:gd name="T32" fmla="*/ 230 w 306"/>
                <a:gd name="T33" fmla="*/ 44 h 306"/>
                <a:gd name="T34" fmla="*/ 257 w 306"/>
                <a:gd name="T35" fmla="*/ 44 h 306"/>
                <a:gd name="T36" fmla="*/ 257 w 306"/>
                <a:gd name="T37" fmla="*/ 44 h 306"/>
                <a:gd name="T38" fmla="*/ 257 w 306"/>
                <a:gd name="T39" fmla="*/ 68 h 306"/>
                <a:gd name="T40" fmla="*/ 233 w 306"/>
                <a:gd name="T41" fmla="*/ 95 h 306"/>
                <a:gd name="T42" fmla="*/ 250 w 306"/>
                <a:gd name="T43" fmla="*/ 132 h 306"/>
                <a:gd name="T44" fmla="*/ 284 w 306"/>
                <a:gd name="T45" fmla="*/ 132 h 306"/>
                <a:gd name="T46" fmla="*/ 305 w 306"/>
                <a:gd name="T47" fmla="*/ 149 h 306"/>
                <a:gd name="T48" fmla="*/ 305 w 306"/>
                <a:gd name="T49" fmla="*/ 149 h 306"/>
                <a:gd name="T50" fmla="*/ 284 w 306"/>
                <a:gd name="T51" fmla="*/ 170 h 306"/>
                <a:gd name="T52" fmla="*/ 250 w 306"/>
                <a:gd name="T53" fmla="*/ 170 h 306"/>
                <a:gd name="T54" fmla="*/ 233 w 306"/>
                <a:gd name="T55" fmla="*/ 207 h 306"/>
                <a:gd name="T56" fmla="*/ 261 w 306"/>
                <a:gd name="T57" fmla="*/ 234 h 306"/>
                <a:gd name="T58" fmla="*/ 261 w 306"/>
                <a:gd name="T59" fmla="*/ 258 h 306"/>
                <a:gd name="T60" fmla="*/ 261 w 306"/>
                <a:gd name="T61" fmla="*/ 258 h 306"/>
                <a:gd name="T62" fmla="*/ 233 w 306"/>
                <a:gd name="T63" fmla="*/ 258 h 306"/>
                <a:gd name="T64" fmla="*/ 210 w 306"/>
                <a:gd name="T65" fmla="*/ 234 h 306"/>
                <a:gd name="T66" fmla="*/ 169 w 306"/>
                <a:gd name="T67" fmla="*/ 251 h 306"/>
                <a:gd name="T68" fmla="*/ 172 w 306"/>
                <a:gd name="T69" fmla="*/ 285 h 306"/>
                <a:gd name="T70" fmla="*/ 152 w 306"/>
                <a:gd name="T71" fmla="*/ 305 h 306"/>
                <a:gd name="T72" fmla="*/ 152 w 306"/>
                <a:gd name="T73" fmla="*/ 305 h 306"/>
                <a:gd name="T74" fmla="*/ 135 w 306"/>
                <a:gd name="T75" fmla="*/ 285 h 306"/>
                <a:gd name="T76" fmla="*/ 135 w 306"/>
                <a:gd name="T77" fmla="*/ 251 h 306"/>
                <a:gd name="T78" fmla="*/ 95 w 306"/>
                <a:gd name="T79" fmla="*/ 237 h 306"/>
                <a:gd name="T80" fmla="*/ 71 w 306"/>
                <a:gd name="T81" fmla="*/ 261 h 306"/>
                <a:gd name="T82" fmla="*/ 44 w 306"/>
                <a:gd name="T83" fmla="*/ 261 h 306"/>
                <a:gd name="T84" fmla="*/ 44 w 306"/>
                <a:gd name="T85" fmla="*/ 261 h 306"/>
                <a:gd name="T86" fmla="*/ 44 w 306"/>
                <a:gd name="T87" fmla="*/ 234 h 306"/>
                <a:gd name="T88" fmla="*/ 67 w 306"/>
                <a:gd name="T89" fmla="*/ 210 h 306"/>
                <a:gd name="T90" fmla="*/ 51 w 306"/>
                <a:gd name="T91" fmla="*/ 173 h 306"/>
                <a:gd name="T92" fmla="*/ 17 w 306"/>
                <a:gd name="T93" fmla="*/ 173 h 306"/>
                <a:gd name="T94" fmla="*/ 0 w 306"/>
                <a:gd name="T95" fmla="*/ 156 h 306"/>
                <a:gd name="T96" fmla="*/ 0 w 306"/>
                <a:gd name="T97" fmla="*/ 153 h 306"/>
                <a:gd name="T98" fmla="*/ 17 w 306"/>
                <a:gd name="T99" fmla="*/ 13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6" h="306">
                  <a:moveTo>
                    <a:pt x="17" y="136"/>
                  </a:moveTo>
                  <a:lnTo>
                    <a:pt x="17" y="136"/>
                  </a:lnTo>
                  <a:cubicBezTo>
                    <a:pt x="51" y="136"/>
                    <a:pt x="51" y="136"/>
                    <a:pt x="51" y="136"/>
                  </a:cubicBezTo>
                  <a:cubicBezTo>
                    <a:pt x="54" y="122"/>
                    <a:pt x="61" y="109"/>
                    <a:pt x="67" y="95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3" y="64"/>
                    <a:pt x="33" y="54"/>
                    <a:pt x="40" y="48"/>
                  </a:cubicBezTo>
                  <a:lnTo>
                    <a:pt x="40" y="48"/>
                  </a:lnTo>
                  <a:cubicBezTo>
                    <a:pt x="47" y="37"/>
                    <a:pt x="61" y="37"/>
                    <a:pt x="67" y="44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105" y="61"/>
                    <a:pt x="118" y="58"/>
                    <a:pt x="132" y="54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2" y="7"/>
                    <a:pt x="139" y="0"/>
                    <a:pt x="149" y="0"/>
                  </a:cubicBezTo>
                  <a:lnTo>
                    <a:pt x="149" y="0"/>
                  </a:lnTo>
                  <a:cubicBezTo>
                    <a:pt x="159" y="0"/>
                    <a:pt x="166" y="7"/>
                    <a:pt x="166" y="1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83" y="54"/>
                    <a:pt x="196" y="61"/>
                    <a:pt x="206" y="68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7" y="37"/>
                    <a:pt x="250" y="37"/>
                    <a:pt x="257" y="44"/>
                  </a:cubicBezTo>
                  <a:lnTo>
                    <a:pt x="257" y="44"/>
                  </a:lnTo>
                  <a:cubicBezTo>
                    <a:pt x="264" y="51"/>
                    <a:pt x="264" y="61"/>
                    <a:pt x="257" y="6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40" y="105"/>
                    <a:pt x="247" y="119"/>
                    <a:pt x="250" y="132"/>
                  </a:cubicBezTo>
                  <a:cubicBezTo>
                    <a:pt x="284" y="132"/>
                    <a:pt x="284" y="132"/>
                    <a:pt x="284" y="132"/>
                  </a:cubicBezTo>
                  <a:cubicBezTo>
                    <a:pt x="294" y="132"/>
                    <a:pt x="301" y="139"/>
                    <a:pt x="305" y="149"/>
                  </a:cubicBezTo>
                  <a:lnTo>
                    <a:pt x="305" y="149"/>
                  </a:lnTo>
                  <a:cubicBezTo>
                    <a:pt x="305" y="159"/>
                    <a:pt x="294" y="170"/>
                    <a:pt x="284" y="170"/>
                  </a:cubicBezTo>
                  <a:cubicBezTo>
                    <a:pt x="250" y="170"/>
                    <a:pt x="250" y="170"/>
                    <a:pt x="250" y="170"/>
                  </a:cubicBezTo>
                  <a:cubicBezTo>
                    <a:pt x="247" y="183"/>
                    <a:pt x="244" y="197"/>
                    <a:pt x="233" y="207"/>
                  </a:cubicBezTo>
                  <a:cubicBezTo>
                    <a:pt x="261" y="234"/>
                    <a:pt x="261" y="234"/>
                    <a:pt x="261" y="234"/>
                  </a:cubicBezTo>
                  <a:cubicBezTo>
                    <a:pt x="267" y="241"/>
                    <a:pt x="267" y="251"/>
                    <a:pt x="261" y="258"/>
                  </a:cubicBezTo>
                  <a:lnTo>
                    <a:pt x="261" y="258"/>
                  </a:lnTo>
                  <a:cubicBezTo>
                    <a:pt x="254" y="264"/>
                    <a:pt x="240" y="264"/>
                    <a:pt x="233" y="258"/>
                  </a:cubicBezTo>
                  <a:cubicBezTo>
                    <a:pt x="210" y="234"/>
                    <a:pt x="210" y="234"/>
                    <a:pt x="210" y="234"/>
                  </a:cubicBezTo>
                  <a:cubicBezTo>
                    <a:pt x="196" y="244"/>
                    <a:pt x="186" y="247"/>
                    <a:pt x="169" y="251"/>
                  </a:cubicBezTo>
                  <a:cubicBezTo>
                    <a:pt x="172" y="285"/>
                    <a:pt x="172" y="285"/>
                    <a:pt x="172" y="285"/>
                  </a:cubicBezTo>
                  <a:cubicBezTo>
                    <a:pt x="172" y="295"/>
                    <a:pt x="162" y="305"/>
                    <a:pt x="152" y="305"/>
                  </a:cubicBezTo>
                  <a:lnTo>
                    <a:pt x="152" y="305"/>
                  </a:lnTo>
                  <a:cubicBezTo>
                    <a:pt x="142" y="305"/>
                    <a:pt x="135" y="295"/>
                    <a:pt x="135" y="285"/>
                  </a:cubicBezTo>
                  <a:cubicBezTo>
                    <a:pt x="135" y="251"/>
                    <a:pt x="135" y="251"/>
                    <a:pt x="135" y="251"/>
                  </a:cubicBezTo>
                  <a:cubicBezTo>
                    <a:pt x="118" y="251"/>
                    <a:pt x="105" y="244"/>
                    <a:pt x="95" y="237"/>
                  </a:cubicBezTo>
                  <a:cubicBezTo>
                    <a:pt x="71" y="261"/>
                    <a:pt x="71" y="261"/>
                    <a:pt x="71" y="261"/>
                  </a:cubicBezTo>
                  <a:cubicBezTo>
                    <a:pt x="64" y="268"/>
                    <a:pt x="51" y="268"/>
                    <a:pt x="44" y="261"/>
                  </a:cubicBezTo>
                  <a:lnTo>
                    <a:pt x="44" y="261"/>
                  </a:lnTo>
                  <a:cubicBezTo>
                    <a:pt x="37" y="254"/>
                    <a:pt x="37" y="244"/>
                    <a:pt x="44" y="234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1" y="200"/>
                    <a:pt x="54" y="186"/>
                    <a:pt x="51" y="173"/>
                  </a:cubicBezTo>
                  <a:cubicBezTo>
                    <a:pt x="17" y="173"/>
                    <a:pt x="17" y="173"/>
                    <a:pt x="17" y="173"/>
                  </a:cubicBezTo>
                  <a:cubicBezTo>
                    <a:pt x="6" y="173"/>
                    <a:pt x="0" y="166"/>
                    <a:pt x="0" y="156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42"/>
                    <a:pt x="6" y="136"/>
                    <a:pt x="17" y="136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346" name="Freeform 463">
              <a:extLst>
                <a:ext uri="{FF2B5EF4-FFF2-40B4-BE49-F238E27FC236}">
                  <a16:creationId xmlns:a16="http://schemas.microsoft.com/office/drawing/2014/main" id="{7776F529-582A-0841-9F08-D2B58FA0D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1172" y="3559521"/>
              <a:ext cx="2384321" cy="2384321"/>
            </a:xfrm>
            <a:custGeom>
              <a:avLst/>
              <a:gdLst>
                <a:gd name="T0" fmla="*/ 17 w 249"/>
                <a:gd name="T1" fmla="*/ 109 h 245"/>
                <a:gd name="T2" fmla="*/ 17 w 249"/>
                <a:gd name="T3" fmla="*/ 109 h 245"/>
                <a:gd name="T4" fmla="*/ 44 w 249"/>
                <a:gd name="T5" fmla="*/ 109 h 245"/>
                <a:gd name="T6" fmla="*/ 58 w 249"/>
                <a:gd name="T7" fmla="*/ 78 h 245"/>
                <a:gd name="T8" fmla="*/ 38 w 249"/>
                <a:gd name="T9" fmla="*/ 58 h 245"/>
                <a:gd name="T10" fmla="*/ 38 w 249"/>
                <a:gd name="T11" fmla="*/ 38 h 245"/>
                <a:gd name="T12" fmla="*/ 38 w 249"/>
                <a:gd name="T13" fmla="*/ 38 h 245"/>
                <a:gd name="T14" fmla="*/ 58 w 249"/>
                <a:gd name="T15" fmla="*/ 38 h 245"/>
                <a:gd name="T16" fmla="*/ 78 w 249"/>
                <a:gd name="T17" fmla="*/ 58 h 245"/>
                <a:gd name="T18" fmla="*/ 109 w 249"/>
                <a:gd name="T19" fmla="*/ 44 h 245"/>
                <a:gd name="T20" fmla="*/ 109 w 249"/>
                <a:gd name="T21" fmla="*/ 17 h 245"/>
                <a:gd name="T22" fmla="*/ 122 w 249"/>
                <a:gd name="T23" fmla="*/ 0 h 245"/>
                <a:gd name="T24" fmla="*/ 122 w 249"/>
                <a:gd name="T25" fmla="*/ 0 h 245"/>
                <a:gd name="T26" fmla="*/ 139 w 249"/>
                <a:gd name="T27" fmla="*/ 14 h 245"/>
                <a:gd name="T28" fmla="*/ 139 w 249"/>
                <a:gd name="T29" fmla="*/ 44 h 245"/>
                <a:gd name="T30" fmla="*/ 170 w 249"/>
                <a:gd name="T31" fmla="*/ 55 h 245"/>
                <a:gd name="T32" fmla="*/ 190 w 249"/>
                <a:gd name="T33" fmla="*/ 34 h 245"/>
                <a:gd name="T34" fmla="*/ 210 w 249"/>
                <a:gd name="T35" fmla="*/ 34 h 245"/>
                <a:gd name="T36" fmla="*/ 210 w 249"/>
                <a:gd name="T37" fmla="*/ 34 h 245"/>
                <a:gd name="T38" fmla="*/ 210 w 249"/>
                <a:gd name="T39" fmla="*/ 58 h 245"/>
                <a:gd name="T40" fmla="*/ 190 w 249"/>
                <a:gd name="T41" fmla="*/ 75 h 245"/>
                <a:gd name="T42" fmla="*/ 204 w 249"/>
                <a:gd name="T43" fmla="*/ 109 h 245"/>
                <a:gd name="T44" fmla="*/ 231 w 249"/>
                <a:gd name="T45" fmla="*/ 105 h 245"/>
                <a:gd name="T46" fmla="*/ 248 w 249"/>
                <a:gd name="T47" fmla="*/ 122 h 245"/>
                <a:gd name="T48" fmla="*/ 248 w 249"/>
                <a:gd name="T49" fmla="*/ 122 h 245"/>
                <a:gd name="T50" fmla="*/ 231 w 249"/>
                <a:gd name="T51" fmla="*/ 136 h 245"/>
                <a:gd name="T52" fmla="*/ 204 w 249"/>
                <a:gd name="T53" fmla="*/ 136 h 245"/>
                <a:gd name="T54" fmla="*/ 193 w 249"/>
                <a:gd name="T55" fmla="*/ 170 h 245"/>
                <a:gd name="T56" fmla="*/ 210 w 249"/>
                <a:gd name="T57" fmla="*/ 187 h 245"/>
                <a:gd name="T58" fmla="*/ 214 w 249"/>
                <a:gd name="T59" fmla="*/ 207 h 245"/>
                <a:gd name="T60" fmla="*/ 210 w 249"/>
                <a:gd name="T61" fmla="*/ 210 h 245"/>
                <a:gd name="T62" fmla="*/ 190 w 249"/>
                <a:gd name="T63" fmla="*/ 210 h 245"/>
                <a:gd name="T64" fmla="*/ 170 w 249"/>
                <a:gd name="T65" fmla="*/ 190 h 245"/>
                <a:gd name="T66" fmla="*/ 139 w 249"/>
                <a:gd name="T67" fmla="*/ 204 h 245"/>
                <a:gd name="T68" fmla="*/ 139 w 249"/>
                <a:gd name="T69" fmla="*/ 231 h 245"/>
                <a:gd name="T70" fmla="*/ 126 w 249"/>
                <a:gd name="T71" fmla="*/ 244 h 245"/>
                <a:gd name="T72" fmla="*/ 126 w 249"/>
                <a:gd name="T73" fmla="*/ 244 h 245"/>
                <a:gd name="T74" fmla="*/ 112 w 249"/>
                <a:gd name="T75" fmla="*/ 231 h 245"/>
                <a:gd name="T76" fmla="*/ 112 w 249"/>
                <a:gd name="T77" fmla="*/ 204 h 245"/>
                <a:gd name="T78" fmla="*/ 78 w 249"/>
                <a:gd name="T79" fmla="*/ 190 h 245"/>
                <a:gd name="T80" fmla="*/ 61 w 249"/>
                <a:gd name="T81" fmla="*/ 210 h 245"/>
                <a:gd name="T82" fmla="*/ 38 w 249"/>
                <a:gd name="T83" fmla="*/ 210 h 245"/>
                <a:gd name="T84" fmla="*/ 38 w 249"/>
                <a:gd name="T85" fmla="*/ 210 h 245"/>
                <a:gd name="T86" fmla="*/ 38 w 249"/>
                <a:gd name="T87" fmla="*/ 190 h 245"/>
                <a:gd name="T88" fmla="*/ 58 w 249"/>
                <a:gd name="T89" fmla="*/ 170 h 245"/>
                <a:gd name="T90" fmla="*/ 44 w 249"/>
                <a:gd name="T91" fmla="*/ 139 h 245"/>
                <a:gd name="T92" fmla="*/ 17 w 249"/>
                <a:gd name="T93" fmla="*/ 139 h 245"/>
                <a:gd name="T94" fmla="*/ 0 w 249"/>
                <a:gd name="T95" fmla="*/ 126 h 245"/>
                <a:gd name="T96" fmla="*/ 0 w 249"/>
                <a:gd name="T97" fmla="*/ 126 h 245"/>
                <a:gd name="T98" fmla="*/ 17 w 249"/>
                <a:gd name="T99" fmla="*/ 1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245">
                  <a:moveTo>
                    <a:pt x="17" y="109"/>
                  </a:moveTo>
                  <a:lnTo>
                    <a:pt x="17" y="109"/>
                  </a:lnTo>
                  <a:cubicBezTo>
                    <a:pt x="44" y="109"/>
                    <a:pt x="44" y="109"/>
                    <a:pt x="44" y="109"/>
                  </a:cubicBezTo>
                  <a:cubicBezTo>
                    <a:pt x="48" y="99"/>
                    <a:pt x="51" y="88"/>
                    <a:pt x="58" y="7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1" y="55"/>
                    <a:pt x="31" y="44"/>
                    <a:pt x="38" y="38"/>
                  </a:cubicBezTo>
                  <a:lnTo>
                    <a:pt x="38" y="38"/>
                  </a:lnTo>
                  <a:cubicBezTo>
                    <a:pt x="41" y="31"/>
                    <a:pt x="51" y="31"/>
                    <a:pt x="58" y="3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5" y="51"/>
                    <a:pt x="99" y="44"/>
                    <a:pt x="109" y="44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7"/>
                    <a:pt x="115" y="0"/>
                    <a:pt x="122" y="0"/>
                  </a:cubicBezTo>
                  <a:lnTo>
                    <a:pt x="122" y="0"/>
                  </a:lnTo>
                  <a:cubicBezTo>
                    <a:pt x="132" y="0"/>
                    <a:pt x="136" y="7"/>
                    <a:pt x="139" y="1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9" y="44"/>
                    <a:pt x="160" y="48"/>
                    <a:pt x="170" y="55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93" y="31"/>
                    <a:pt x="204" y="31"/>
                    <a:pt x="210" y="34"/>
                  </a:cubicBezTo>
                  <a:lnTo>
                    <a:pt x="210" y="34"/>
                  </a:lnTo>
                  <a:cubicBezTo>
                    <a:pt x="217" y="41"/>
                    <a:pt x="217" y="51"/>
                    <a:pt x="210" y="58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7" y="85"/>
                    <a:pt x="200" y="95"/>
                    <a:pt x="204" y="109"/>
                  </a:cubicBezTo>
                  <a:cubicBezTo>
                    <a:pt x="231" y="105"/>
                    <a:pt x="231" y="105"/>
                    <a:pt x="231" y="105"/>
                  </a:cubicBezTo>
                  <a:cubicBezTo>
                    <a:pt x="241" y="105"/>
                    <a:pt x="248" y="112"/>
                    <a:pt x="248" y="122"/>
                  </a:cubicBezTo>
                  <a:lnTo>
                    <a:pt x="248" y="122"/>
                  </a:lnTo>
                  <a:cubicBezTo>
                    <a:pt x="248" y="129"/>
                    <a:pt x="241" y="136"/>
                    <a:pt x="231" y="136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49"/>
                    <a:pt x="197" y="160"/>
                    <a:pt x="193" y="170"/>
                  </a:cubicBezTo>
                  <a:cubicBezTo>
                    <a:pt x="210" y="187"/>
                    <a:pt x="210" y="187"/>
                    <a:pt x="210" y="187"/>
                  </a:cubicBezTo>
                  <a:cubicBezTo>
                    <a:pt x="217" y="194"/>
                    <a:pt x="217" y="204"/>
                    <a:pt x="214" y="207"/>
                  </a:cubicBezTo>
                  <a:cubicBezTo>
                    <a:pt x="214" y="210"/>
                    <a:pt x="210" y="210"/>
                    <a:pt x="210" y="210"/>
                  </a:cubicBezTo>
                  <a:cubicBezTo>
                    <a:pt x="207" y="214"/>
                    <a:pt x="197" y="214"/>
                    <a:pt x="190" y="210"/>
                  </a:cubicBezTo>
                  <a:cubicBezTo>
                    <a:pt x="170" y="190"/>
                    <a:pt x="170" y="190"/>
                    <a:pt x="170" y="190"/>
                  </a:cubicBezTo>
                  <a:cubicBezTo>
                    <a:pt x="163" y="197"/>
                    <a:pt x="153" y="200"/>
                    <a:pt x="139" y="204"/>
                  </a:cubicBezTo>
                  <a:cubicBezTo>
                    <a:pt x="139" y="231"/>
                    <a:pt x="139" y="231"/>
                    <a:pt x="139" y="231"/>
                  </a:cubicBezTo>
                  <a:cubicBezTo>
                    <a:pt x="139" y="238"/>
                    <a:pt x="136" y="244"/>
                    <a:pt x="126" y="244"/>
                  </a:cubicBezTo>
                  <a:lnTo>
                    <a:pt x="126" y="244"/>
                  </a:lnTo>
                  <a:cubicBezTo>
                    <a:pt x="119" y="244"/>
                    <a:pt x="112" y="241"/>
                    <a:pt x="112" y="231"/>
                  </a:cubicBezTo>
                  <a:cubicBezTo>
                    <a:pt x="112" y="204"/>
                    <a:pt x="112" y="204"/>
                    <a:pt x="112" y="204"/>
                  </a:cubicBezTo>
                  <a:cubicBezTo>
                    <a:pt x="99" y="200"/>
                    <a:pt x="88" y="197"/>
                    <a:pt x="78" y="19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55" y="217"/>
                    <a:pt x="44" y="217"/>
                    <a:pt x="38" y="210"/>
                  </a:cubicBezTo>
                  <a:lnTo>
                    <a:pt x="38" y="210"/>
                  </a:lnTo>
                  <a:cubicBezTo>
                    <a:pt x="34" y="204"/>
                    <a:pt x="34" y="197"/>
                    <a:pt x="38" y="190"/>
                  </a:cubicBezTo>
                  <a:cubicBezTo>
                    <a:pt x="58" y="170"/>
                    <a:pt x="58" y="170"/>
                    <a:pt x="58" y="170"/>
                  </a:cubicBezTo>
                  <a:cubicBezTo>
                    <a:pt x="51" y="160"/>
                    <a:pt x="48" y="149"/>
                    <a:pt x="44" y="139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7" y="139"/>
                    <a:pt x="0" y="133"/>
                    <a:pt x="0" y="126"/>
                  </a:cubicBezTo>
                  <a:lnTo>
                    <a:pt x="0" y="126"/>
                  </a:lnTo>
                  <a:cubicBezTo>
                    <a:pt x="0" y="116"/>
                    <a:pt x="7" y="109"/>
                    <a:pt x="17" y="109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7" name="Freeform 463">
              <a:extLst>
                <a:ext uri="{FF2B5EF4-FFF2-40B4-BE49-F238E27FC236}">
                  <a16:creationId xmlns:a16="http://schemas.microsoft.com/office/drawing/2014/main" id="{B4221771-8935-0A47-8041-C9BC1AF3A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17" y="11030142"/>
              <a:ext cx="1274058" cy="1274058"/>
            </a:xfrm>
            <a:custGeom>
              <a:avLst/>
              <a:gdLst>
                <a:gd name="T0" fmla="*/ 17 w 249"/>
                <a:gd name="T1" fmla="*/ 109 h 245"/>
                <a:gd name="T2" fmla="*/ 17 w 249"/>
                <a:gd name="T3" fmla="*/ 109 h 245"/>
                <a:gd name="T4" fmla="*/ 44 w 249"/>
                <a:gd name="T5" fmla="*/ 109 h 245"/>
                <a:gd name="T6" fmla="*/ 58 w 249"/>
                <a:gd name="T7" fmla="*/ 78 h 245"/>
                <a:gd name="T8" fmla="*/ 38 w 249"/>
                <a:gd name="T9" fmla="*/ 58 h 245"/>
                <a:gd name="T10" fmla="*/ 38 w 249"/>
                <a:gd name="T11" fmla="*/ 38 h 245"/>
                <a:gd name="T12" fmla="*/ 38 w 249"/>
                <a:gd name="T13" fmla="*/ 38 h 245"/>
                <a:gd name="T14" fmla="*/ 58 w 249"/>
                <a:gd name="T15" fmla="*/ 38 h 245"/>
                <a:gd name="T16" fmla="*/ 78 w 249"/>
                <a:gd name="T17" fmla="*/ 58 h 245"/>
                <a:gd name="T18" fmla="*/ 109 w 249"/>
                <a:gd name="T19" fmla="*/ 44 h 245"/>
                <a:gd name="T20" fmla="*/ 109 w 249"/>
                <a:gd name="T21" fmla="*/ 17 h 245"/>
                <a:gd name="T22" fmla="*/ 122 w 249"/>
                <a:gd name="T23" fmla="*/ 0 h 245"/>
                <a:gd name="T24" fmla="*/ 122 w 249"/>
                <a:gd name="T25" fmla="*/ 0 h 245"/>
                <a:gd name="T26" fmla="*/ 139 w 249"/>
                <a:gd name="T27" fmla="*/ 14 h 245"/>
                <a:gd name="T28" fmla="*/ 139 w 249"/>
                <a:gd name="T29" fmla="*/ 44 h 245"/>
                <a:gd name="T30" fmla="*/ 170 w 249"/>
                <a:gd name="T31" fmla="*/ 55 h 245"/>
                <a:gd name="T32" fmla="*/ 190 w 249"/>
                <a:gd name="T33" fmla="*/ 34 h 245"/>
                <a:gd name="T34" fmla="*/ 210 w 249"/>
                <a:gd name="T35" fmla="*/ 34 h 245"/>
                <a:gd name="T36" fmla="*/ 210 w 249"/>
                <a:gd name="T37" fmla="*/ 34 h 245"/>
                <a:gd name="T38" fmla="*/ 210 w 249"/>
                <a:gd name="T39" fmla="*/ 58 h 245"/>
                <a:gd name="T40" fmla="*/ 190 w 249"/>
                <a:gd name="T41" fmla="*/ 75 h 245"/>
                <a:gd name="T42" fmla="*/ 204 w 249"/>
                <a:gd name="T43" fmla="*/ 109 h 245"/>
                <a:gd name="T44" fmla="*/ 231 w 249"/>
                <a:gd name="T45" fmla="*/ 105 h 245"/>
                <a:gd name="T46" fmla="*/ 248 w 249"/>
                <a:gd name="T47" fmla="*/ 122 h 245"/>
                <a:gd name="T48" fmla="*/ 248 w 249"/>
                <a:gd name="T49" fmla="*/ 122 h 245"/>
                <a:gd name="T50" fmla="*/ 231 w 249"/>
                <a:gd name="T51" fmla="*/ 136 h 245"/>
                <a:gd name="T52" fmla="*/ 204 w 249"/>
                <a:gd name="T53" fmla="*/ 136 h 245"/>
                <a:gd name="T54" fmla="*/ 193 w 249"/>
                <a:gd name="T55" fmla="*/ 170 h 245"/>
                <a:gd name="T56" fmla="*/ 210 w 249"/>
                <a:gd name="T57" fmla="*/ 187 h 245"/>
                <a:gd name="T58" fmla="*/ 214 w 249"/>
                <a:gd name="T59" fmla="*/ 207 h 245"/>
                <a:gd name="T60" fmla="*/ 210 w 249"/>
                <a:gd name="T61" fmla="*/ 210 h 245"/>
                <a:gd name="T62" fmla="*/ 190 w 249"/>
                <a:gd name="T63" fmla="*/ 210 h 245"/>
                <a:gd name="T64" fmla="*/ 170 w 249"/>
                <a:gd name="T65" fmla="*/ 190 h 245"/>
                <a:gd name="T66" fmla="*/ 139 w 249"/>
                <a:gd name="T67" fmla="*/ 204 h 245"/>
                <a:gd name="T68" fmla="*/ 139 w 249"/>
                <a:gd name="T69" fmla="*/ 231 h 245"/>
                <a:gd name="T70" fmla="*/ 126 w 249"/>
                <a:gd name="T71" fmla="*/ 244 h 245"/>
                <a:gd name="T72" fmla="*/ 126 w 249"/>
                <a:gd name="T73" fmla="*/ 244 h 245"/>
                <a:gd name="T74" fmla="*/ 112 w 249"/>
                <a:gd name="T75" fmla="*/ 231 h 245"/>
                <a:gd name="T76" fmla="*/ 112 w 249"/>
                <a:gd name="T77" fmla="*/ 204 h 245"/>
                <a:gd name="T78" fmla="*/ 78 w 249"/>
                <a:gd name="T79" fmla="*/ 190 h 245"/>
                <a:gd name="T80" fmla="*/ 61 w 249"/>
                <a:gd name="T81" fmla="*/ 210 h 245"/>
                <a:gd name="T82" fmla="*/ 38 w 249"/>
                <a:gd name="T83" fmla="*/ 210 h 245"/>
                <a:gd name="T84" fmla="*/ 38 w 249"/>
                <a:gd name="T85" fmla="*/ 210 h 245"/>
                <a:gd name="T86" fmla="*/ 38 w 249"/>
                <a:gd name="T87" fmla="*/ 190 h 245"/>
                <a:gd name="T88" fmla="*/ 58 w 249"/>
                <a:gd name="T89" fmla="*/ 170 h 245"/>
                <a:gd name="T90" fmla="*/ 44 w 249"/>
                <a:gd name="T91" fmla="*/ 139 h 245"/>
                <a:gd name="T92" fmla="*/ 17 w 249"/>
                <a:gd name="T93" fmla="*/ 139 h 245"/>
                <a:gd name="T94" fmla="*/ 0 w 249"/>
                <a:gd name="T95" fmla="*/ 126 h 245"/>
                <a:gd name="T96" fmla="*/ 0 w 249"/>
                <a:gd name="T97" fmla="*/ 126 h 245"/>
                <a:gd name="T98" fmla="*/ 17 w 249"/>
                <a:gd name="T99" fmla="*/ 1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245">
                  <a:moveTo>
                    <a:pt x="17" y="109"/>
                  </a:moveTo>
                  <a:lnTo>
                    <a:pt x="17" y="109"/>
                  </a:lnTo>
                  <a:cubicBezTo>
                    <a:pt x="44" y="109"/>
                    <a:pt x="44" y="109"/>
                    <a:pt x="44" y="109"/>
                  </a:cubicBezTo>
                  <a:cubicBezTo>
                    <a:pt x="48" y="99"/>
                    <a:pt x="51" y="88"/>
                    <a:pt x="58" y="7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1" y="55"/>
                    <a:pt x="31" y="44"/>
                    <a:pt x="38" y="38"/>
                  </a:cubicBezTo>
                  <a:lnTo>
                    <a:pt x="38" y="38"/>
                  </a:lnTo>
                  <a:cubicBezTo>
                    <a:pt x="41" y="31"/>
                    <a:pt x="51" y="31"/>
                    <a:pt x="58" y="3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5" y="51"/>
                    <a:pt x="99" y="44"/>
                    <a:pt x="109" y="44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7"/>
                    <a:pt x="115" y="0"/>
                    <a:pt x="122" y="0"/>
                  </a:cubicBezTo>
                  <a:lnTo>
                    <a:pt x="122" y="0"/>
                  </a:lnTo>
                  <a:cubicBezTo>
                    <a:pt x="132" y="0"/>
                    <a:pt x="136" y="7"/>
                    <a:pt x="139" y="1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9" y="44"/>
                    <a:pt x="160" y="48"/>
                    <a:pt x="170" y="55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93" y="31"/>
                    <a:pt x="204" y="31"/>
                    <a:pt x="210" y="34"/>
                  </a:cubicBezTo>
                  <a:lnTo>
                    <a:pt x="210" y="34"/>
                  </a:lnTo>
                  <a:cubicBezTo>
                    <a:pt x="217" y="41"/>
                    <a:pt x="217" y="51"/>
                    <a:pt x="210" y="58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7" y="85"/>
                    <a:pt x="200" y="95"/>
                    <a:pt x="204" y="109"/>
                  </a:cubicBezTo>
                  <a:cubicBezTo>
                    <a:pt x="231" y="105"/>
                    <a:pt x="231" y="105"/>
                    <a:pt x="231" y="105"/>
                  </a:cubicBezTo>
                  <a:cubicBezTo>
                    <a:pt x="241" y="105"/>
                    <a:pt x="248" y="112"/>
                    <a:pt x="248" y="122"/>
                  </a:cubicBezTo>
                  <a:lnTo>
                    <a:pt x="248" y="122"/>
                  </a:lnTo>
                  <a:cubicBezTo>
                    <a:pt x="248" y="129"/>
                    <a:pt x="241" y="136"/>
                    <a:pt x="231" y="136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49"/>
                    <a:pt x="197" y="160"/>
                    <a:pt x="193" y="170"/>
                  </a:cubicBezTo>
                  <a:cubicBezTo>
                    <a:pt x="210" y="187"/>
                    <a:pt x="210" y="187"/>
                    <a:pt x="210" y="187"/>
                  </a:cubicBezTo>
                  <a:cubicBezTo>
                    <a:pt x="217" y="194"/>
                    <a:pt x="217" y="204"/>
                    <a:pt x="214" y="207"/>
                  </a:cubicBezTo>
                  <a:cubicBezTo>
                    <a:pt x="214" y="210"/>
                    <a:pt x="210" y="210"/>
                    <a:pt x="210" y="210"/>
                  </a:cubicBezTo>
                  <a:cubicBezTo>
                    <a:pt x="207" y="214"/>
                    <a:pt x="197" y="214"/>
                    <a:pt x="190" y="210"/>
                  </a:cubicBezTo>
                  <a:cubicBezTo>
                    <a:pt x="170" y="190"/>
                    <a:pt x="170" y="190"/>
                    <a:pt x="170" y="190"/>
                  </a:cubicBezTo>
                  <a:cubicBezTo>
                    <a:pt x="163" y="197"/>
                    <a:pt x="153" y="200"/>
                    <a:pt x="139" y="204"/>
                  </a:cubicBezTo>
                  <a:cubicBezTo>
                    <a:pt x="139" y="231"/>
                    <a:pt x="139" y="231"/>
                    <a:pt x="139" y="231"/>
                  </a:cubicBezTo>
                  <a:cubicBezTo>
                    <a:pt x="139" y="238"/>
                    <a:pt x="136" y="244"/>
                    <a:pt x="126" y="244"/>
                  </a:cubicBezTo>
                  <a:lnTo>
                    <a:pt x="126" y="244"/>
                  </a:lnTo>
                  <a:cubicBezTo>
                    <a:pt x="119" y="244"/>
                    <a:pt x="112" y="241"/>
                    <a:pt x="112" y="231"/>
                  </a:cubicBezTo>
                  <a:cubicBezTo>
                    <a:pt x="112" y="204"/>
                    <a:pt x="112" y="204"/>
                    <a:pt x="112" y="204"/>
                  </a:cubicBezTo>
                  <a:cubicBezTo>
                    <a:pt x="99" y="200"/>
                    <a:pt x="88" y="197"/>
                    <a:pt x="78" y="19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55" y="217"/>
                    <a:pt x="44" y="217"/>
                    <a:pt x="38" y="210"/>
                  </a:cubicBezTo>
                  <a:lnTo>
                    <a:pt x="38" y="210"/>
                  </a:lnTo>
                  <a:cubicBezTo>
                    <a:pt x="34" y="204"/>
                    <a:pt x="34" y="197"/>
                    <a:pt x="38" y="190"/>
                  </a:cubicBezTo>
                  <a:cubicBezTo>
                    <a:pt x="58" y="170"/>
                    <a:pt x="58" y="170"/>
                    <a:pt x="58" y="170"/>
                  </a:cubicBezTo>
                  <a:cubicBezTo>
                    <a:pt x="51" y="160"/>
                    <a:pt x="48" y="149"/>
                    <a:pt x="44" y="139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7" y="139"/>
                    <a:pt x="0" y="133"/>
                    <a:pt x="0" y="126"/>
                  </a:cubicBezTo>
                  <a:lnTo>
                    <a:pt x="0" y="126"/>
                  </a:lnTo>
                  <a:cubicBezTo>
                    <a:pt x="0" y="116"/>
                    <a:pt x="7" y="109"/>
                    <a:pt x="17" y="109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5867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INCUBATION PERIOD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3E1529-0C91-B64D-941D-E6008E88BC7C}"/>
              </a:ext>
            </a:extLst>
          </p:cNvPr>
          <p:cNvGrpSpPr/>
          <p:nvPr/>
        </p:nvGrpSpPr>
        <p:grpSpPr>
          <a:xfrm>
            <a:off x="12079097" y="4475120"/>
            <a:ext cx="10791878" cy="9643216"/>
            <a:chOff x="10635929" y="15621920"/>
            <a:chExt cx="5661261" cy="5058690"/>
          </a:xfrm>
        </p:grpSpPr>
        <p:sp>
          <p:nvSpPr>
            <p:cNvPr id="13" name="Freeform 532">
              <a:extLst>
                <a:ext uri="{FF2B5EF4-FFF2-40B4-BE49-F238E27FC236}">
                  <a16:creationId xmlns:a16="http://schemas.microsoft.com/office/drawing/2014/main" id="{7E78CC1C-E0ED-3346-8301-1D9454A32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0990" y="15621920"/>
              <a:ext cx="2045790" cy="2256572"/>
            </a:xfrm>
            <a:custGeom>
              <a:avLst/>
              <a:gdLst>
                <a:gd name="T0" fmla="*/ 417 w 726"/>
                <a:gd name="T1" fmla="*/ 803 h 804"/>
                <a:gd name="T2" fmla="*/ 417 w 726"/>
                <a:gd name="T3" fmla="*/ 803 h 804"/>
                <a:gd name="T4" fmla="*/ 339 w 726"/>
                <a:gd name="T5" fmla="*/ 803 h 804"/>
                <a:gd name="T6" fmla="*/ 51 w 726"/>
                <a:gd name="T7" fmla="*/ 281 h 804"/>
                <a:gd name="T8" fmla="*/ 291 w 726"/>
                <a:gd name="T9" fmla="*/ 95 h 804"/>
                <a:gd name="T10" fmla="*/ 589 w 726"/>
                <a:gd name="T11" fmla="*/ 61 h 804"/>
                <a:gd name="T12" fmla="*/ 698 w 726"/>
                <a:gd name="T13" fmla="*/ 471 h 804"/>
                <a:gd name="T14" fmla="*/ 417 w 726"/>
                <a:gd name="T15" fmla="*/ 80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6" h="804">
                  <a:moveTo>
                    <a:pt x="417" y="803"/>
                  </a:moveTo>
                  <a:lnTo>
                    <a:pt x="417" y="803"/>
                  </a:lnTo>
                  <a:cubicBezTo>
                    <a:pt x="339" y="803"/>
                    <a:pt x="339" y="803"/>
                    <a:pt x="339" y="803"/>
                  </a:cubicBezTo>
                  <a:cubicBezTo>
                    <a:pt x="173" y="803"/>
                    <a:pt x="0" y="552"/>
                    <a:pt x="51" y="281"/>
                  </a:cubicBezTo>
                  <a:cubicBezTo>
                    <a:pt x="85" y="108"/>
                    <a:pt x="196" y="58"/>
                    <a:pt x="291" y="95"/>
                  </a:cubicBezTo>
                  <a:cubicBezTo>
                    <a:pt x="308" y="34"/>
                    <a:pt x="501" y="0"/>
                    <a:pt x="589" y="61"/>
                  </a:cubicBezTo>
                  <a:cubicBezTo>
                    <a:pt x="705" y="142"/>
                    <a:pt x="725" y="295"/>
                    <a:pt x="698" y="471"/>
                  </a:cubicBezTo>
                  <a:cubicBezTo>
                    <a:pt x="677" y="600"/>
                    <a:pt x="586" y="803"/>
                    <a:pt x="417" y="803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533">
              <a:extLst>
                <a:ext uri="{FF2B5EF4-FFF2-40B4-BE49-F238E27FC236}">
                  <a16:creationId xmlns:a16="http://schemas.microsoft.com/office/drawing/2014/main" id="{DB76BF78-65C8-A945-8E19-C5E48E1A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8560" y="16229455"/>
              <a:ext cx="1525042" cy="1835015"/>
            </a:xfrm>
            <a:custGeom>
              <a:avLst/>
              <a:gdLst>
                <a:gd name="T0" fmla="*/ 362 w 543"/>
                <a:gd name="T1" fmla="*/ 0 h 651"/>
                <a:gd name="T2" fmla="*/ 362 w 543"/>
                <a:gd name="T3" fmla="*/ 0 h 651"/>
                <a:gd name="T4" fmla="*/ 176 w 543"/>
                <a:gd name="T5" fmla="*/ 0 h 651"/>
                <a:gd name="T6" fmla="*/ 0 w 543"/>
                <a:gd name="T7" fmla="*/ 186 h 651"/>
                <a:gd name="T8" fmla="*/ 0 w 543"/>
                <a:gd name="T9" fmla="*/ 362 h 651"/>
                <a:gd name="T10" fmla="*/ 271 w 543"/>
                <a:gd name="T11" fmla="*/ 650 h 651"/>
                <a:gd name="T12" fmla="*/ 271 w 543"/>
                <a:gd name="T13" fmla="*/ 650 h 651"/>
                <a:gd name="T14" fmla="*/ 542 w 543"/>
                <a:gd name="T15" fmla="*/ 362 h 651"/>
                <a:gd name="T16" fmla="*/ 542 w 543"/>
                <a:gd name="T17" fmla="*/ 186 h 651"/>
                <a:gd name="T18" fmla="*/ 362 w 543"/>
                <a:gd name="T19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3" h="651">
                  <a:moveTo>
                    <a:pt x="362" y="0"/>
                  </a:moveTo>
                  <a:lnTo>
                    <a:pt x="362" y="0"/>
                  </a:lnTo>
                  <a:cubicBezTo>
                    <a:pt x="176" y="0"/>
                    <a:pt x="176" y="0"/>
                    <a:pt x="176" y="0"/>
                  </a:cubicBezTo>
                  <a:cubicBezTo>
                    <a:pt x="78" y="0"/>
                    <a:pt x="0" y="85"/>
                    <a:pt x="0" y="186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522"/>
                    <a:pt x="122" y="650"/>
                    <a:pt x="271" y="650"/>
                  </a:cubicBezTo>
                  <a:lnTo>
                    <a:pt x="271" y="650"/>
                  </a:lnTo>
                  <a:cubicBezTo>
                    <a:pt x="420" y="650"/>
                    <a:pt x="542" y="522"/>
                    <a:pt x="542" y="362"/>
                  </a:cubicBezTo>
                  <a:cubicBezTo>
                    <a:pt x="542" y="186"/>
                    <a:pt x="542" y="186"/>
                    <a:pt x="542" y="186"/>
                  </a:cubicBezTo>
                  <a:cubicBezTo>
                    <a:pt x="542" y="85"/>
                    <a:pt x="461" y="0"/>
                    <a:pt x="362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534">
              <a:extLst>
                <a:ext uri="{FF2B5EF4-FFF2-40B4-BE49-F238E27FC236}">
                  <a16:creationId xmlns:a16="http://schemas.microsoft.com/office/drawing/2014/main" id="{C51C91AA-F804-544F-B8E1-BEB3125AA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168" y="17605720"/>
              <a:ext cx="1661432" cy="1339065"/>
            </a:xfrm>
            <a:custGeom>
              <a:avLst/>
              <a:gdLst>
                <a:gd name="T0" fmla="*/ 590 w 591"/>
                <a:gd name="T1" fmla="*/ 379 h 475"/>
                <a:gd name="T2" fmla="*/ 590 w 591"/>
                <a:gd name="T3" fmla="*/ 379 h 475"/>
                <a:gd name="T4" fmla="*/ 464 w 591"/>
                <a:gd name="T5" fmla="*/ 0 h 475"/>
                <a:gd name="T6" fmla="*/ 122 w 591"/>
                <a:gd name="T7" fmla="*/ 0 h 475"/>
                <a:gd name="T8" fmla="*/ 0 w 591"/>
                <a:gd name="T9" fmla="*/ 379 h 475"/>
                <a:gd name="T10" fmla="*/ 291 w 591"/>
                <a:gd name="T11" fmla="*/ 471 h 475"/>
                <a:gd name="T12" fmla="*/ 590 w 591"/>
                <a:gd name="T13" fmla="*/ 37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475">
                  <a:moveTo>
                    <a:pt x="590" y="379"/>
                  </a:moveTo>
                  <a:lnTo>
                    <a:pt x="590" y="379"/>
                  </a:lnTo>
                  <a:cubicBezTo>
                    <a:pt x="403" y="366"/>
                    <a:pt x="464" y="0"/>
                    <a:pt x="464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87" y="366"/>
                    <a:pt x="0" y="379"/>
                  </a:cubicBezTo>
                  <a:cubicBezTo>
                    <a:pt x="27" y="427"/>
                    <a:pt x="153" y="474"/>
                    <a:pt x="291" y="471"/>
                  </a:cubicBezTo>
                  <a:cubicBezTo>
                    <a:pt x="437" y="467"/>
                    <a:pt x="559" y="427"/>
                    <a:pt x="590" y="379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535">
              <a:extLst>
                <a:ext uri="{FF2B5EF4-FFF2-40B4-BE49-F238E27FC236}">
                  <a16:creationId xmlns:a16="http://schemas.microsoft.com/office/drawing/2014/main" id="{AEEEE35E-E022-FF4F-B0BB-D87CFF95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8373" y="19539925"/>
              <a:ext cx="99190" cy="1140685"/>
            </a:xfrm>
            <a:custGeom>
              <a:avLst/>
              <a:gdLst>
                <a:gd name="T0" fmla="*/ 14 w 35"/>
                <a:gd name="T1" fmla="*/ 0 h 405"/>
                <a:gd name="T2" fmla="*/ 14 w 35"/>
                <a:gd name="T3" fmla="*/ 0 h 405"/>
                <a:gd name="T4" fmla="*/ 0 w 35"/>
                <a:gd name="T5" fmla="*/ 31 h 405"/>
                <a:gd name="T6" fmla="*/ 0 w 35"/>
                <a:gd name="T7" fmla="*/ 404 h 405"/>
                <a:gd name="T8" fmla="*/ 34 w 35"/>
                <a:gd name="T9" fmla="*/ 404 h 405"/>
                <a:gd name="T10" fmla="*/ 34 w 35"/>
                <a:gd name="T11" fmla="*/ 31 h 405"/>
                <a:gd name="T12" fmla="*/ 14 w 35"/>
                <a:gd name="T13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05">
                  <a:moveTo>
                    <a:pt x="14" y="0"/>
                  </a:moveTo>
                  <a:lnTo>
                    <a:pt x="14" y="0"/>
                  </a:lnTo>
                  <a:cubicBezTo>
                    <a:pt x="0" y="0"/>
                    <a:pt x="0" y="14"/>
                    <a:pt x="0" y="31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34" y="404"/>
                    <a:pt x="34" y="404"/>
                    <a:pt x="34" y="40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4"/>
                    <a:pt x="30" y="0"/>
                    <a:pt x="1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536">
              <a:extLst>
                <a:ext uri="{FF2B5EF4-FFF2-40B4-BE49-F238E27FC236}">
                  <a16:creationId xmlns:a16="http://schemas.microsoft.com/office/drawing/2014/main" id="{92B17C4F-9198-6141-8DFA-729790AC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4600" y="19539925"/>
              <a:ext cx="99190" cy="1140685"/>
            </a:xfrm>
            <a:custGeom>
              <a:avLst/>
              <a:gdLst>
                <a:gd name="T0" fmla="*/ 21 w 35"/>
                <a:gd name="T1" fmla="*/ 0 h 405"/>
                <a:gd name="T2" fmla="*/ 21 w 35"/>
                <a:gd name="T3" fmla="*/ 0 h 405"/>
                <a:gd name="T4" fmla="*/ 0 w 35"/>
                <a:gd name="T5" fmla="*/ 31 h 405"/>
                <a:gd name="T6" fmla="*/ 0 w 35"/>
                <a:gd name="T7" fmla="*/ 126 h 405"/>
                <a:gd name="T8" fmla="*/ 0 w 35"/>
                <a:gd name="T9" fmla="*/ 404 h 405"/>
                <a:gd name="T10" fmla="*/ 34 w 35"/>
                <a:gd name="T11" fmla="*/ 404 h 405"/>
                <a:gd name="T12" fmla="*/ 34 w 35"/>
                <a:gd name="T13" fmla="*/ 126 h 405"/>
                <a:gd name="T14" fmla="*/ 34 w 35"/>
                <a:gd name="T15" fmla="*/ 31 h 405"/>
                <a:gd name="T16" fmla="*/ 21 w 35"/>
                <a:gd name="T1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05">
                  <a:moveTo>
                    <a:pt x="21" y="0"/>
                  </a:moveTo>
                  <a:lnTo>
                    <a:pt x="21" y="0"/>
                  </a:lnTo>
                  <a:cubicBezTo>
                    <a:pt x="4" y="0"/>
                    <a:pt x="0" y="14"/>
                    <a:pt x="0" y="31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34" y="404"/>
                    <a:pt x="34" y="404"/>
                    <a:pt x="34" y="404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4"/>
                    <a:pt x="34" y="0"/>
                    <a:pt x="2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537">
              <a:extLst>
                <a:ext uri="{FF2B5EF4-FFF2-40B4-BE49-F238E27FC236}">
                  <a16:creationId xmlns:a16="http://schemas.microsoft.com/office/drawing/2014/main" id="{CF11F82B-A647-E84E-AD86-71AB72C1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0270" y="18188457"/>
              <a:ext cx="3794017" cy="2479750"/>
            </a:xfrm>
            <a:custGeom>
              <a:avLst/>
              <a:gdLst>
                <a:gd name="T0" fmla="*/ 966 w 1350"/>
                <a:gd name="T1" fmla="*/ 24 h 882"/>
                <a:gd name="T2" fmla="*/ 966 w 1350"/>
                <a:gd name="T3" fmla="*/ 24 h 882"/>
                <a:gd name="T4" fmla="*/ 888 w 1350"/>
                <a:gd name="T5" fmla="*/ 10 h 882"/>
                <a:gd name="T6" fmla="*/ 834 w 1350"/>
                <a:gd name="T7" fmla="*/ 0 h 882"/>
                <a:gd name="T8" fmla="*/ 674 w 1350"/>
                <a:gd name="T9" fmla="*/ 105 h 882"/>
                <a:gd name="T10" fmla="*/ 505 w 1350"/>
                <a:gd name="T11" fmla="*/ 3 h 882"/>
                <a:gd name="T12" fmla="*/ 457 w 1350"/>
                <a:gd name="T13" fmla="*/ 10 h 882"/>
                <a:gd name="T14" fmla="*/ 332 w 1350"/>
                <a:gd name="T15" fmla="*/ 37 h 882"/>
                <a:gd name="T16" fmla="*/ 0 w 1350"/>
                <a:gd name="T17" fmla="*/ 386 h 882"/>
                <a:gd name="T18" fmla="*/ 0 w 1350"/>
                <a:gd name="T19" fmla="*/ 433 h 882"/>
                <a:gd name="T20" fmla="*/ 0 w 1350"/>
                <a:gd name="T21" fmla="*/ 603 h 882"/>
                <a:gd name="T22" fmla="*/ 0 w 1350"/>
                <a:gd name="T23" fmla="*/ 650 h 882"/>
                <a:gd name="T24" fmla="*/ 0 w 1350"/>
                <a:gd name="T25" fmla="*/ 796 h 882"/>
                <a:gd name="T26" fmla="*/ 81 w 1350"/>
                <a:gd name="T27" fmla="*/ 881 h 882"/>
                <a:gd name="T28" fmla="*/ 247 w 1350"/>
                <a:gd name="T29" fmla="*/ 881 h 882"/>
                <a:gd name="T30" fmla="*/ 247 w 1350"/>
                <a:gd name="T31" fmla="*/ 650 h 882"/>
                <a:gd name="T32" fmla="*/ 247 w 1350"/>
                <a:gd name="T33" fmla="*/ 603 h 882"/>
                <a:gd name="T34" fmla="*/ 247 w 1350"/>
                <a:gd name="T35" fmla="*/ 508 h 882"/>
                <a:gd name="T36" fmla="*/ 268 w 1350"/>
                <a:gd name="T37" fmla="*/ 477 h 882"/>
                <a:gd name="T38" fmla="*/ 281 w 1350"/>
                <a:gd name="T39" fmla="*/ 508 h 882"/>
                <a:gd name="T40" fmla="*/ 281 w 1350"/>
                <a:gd name="T41" fmla="*/ 603 h 882"/>
                <a:gd name="T42" fmla="*/ 281 w 1350"/>
                <a:gd name="T43" fmla="*/ 881 h 882"/>
                <a:gd name="T44" fmla="*/ 1064 w 1350"/>
                <a:gd name="T45" fmla="*/ 881 h 882"/>
                <a:gd name="T46" fmla="*/ 1064 w 1350"/>
                <a:gd name="T47" fmla="*/ 603 h 882"/>
                <a:gd name="T48" fmla="*/ 1064 w 1350"/>
                <a:gd name="T49" fmla="*/ 508 h 882"/>
                <a:gd name="T50" fmla="*/ 1078 w 1350"/>
                <a:gd name="T51" fmla="*/ 477 h 882"/>
                <a:gd name="T52" fmla="*/ 1098 w 1350"/>
                <a:gd name="T53" fmla="*/ 508 h 882"/>
                <a:gd name="T54" fmla="*/ 1098 w 1350"/>
                <a:gd name="T55" fmla="*/ 603 h 882"/>
                <a:gd name="T56" fmla="*/ 1098 w 1350"/>
                <a:gd name="T57" fmla="*/ 650 h 882"/>
                <a:gd name="T58" fmla="*/ 1098 w 1350"/>
                <a:gd name="T59" fmla="*/ 881 h 882"/>
                <a:gd name="T60" fmla="*/ 1267 w 1350"/>
                <a:gd name="T61" fmla="*/ 881 h 882"/>
                <a:gd name="T62" fmla="*/ 1349 w 1350"/>
                <a:gd name="T63" fmla="*/ 796 h 882"/>
                <a:gd name="T64" fmla="*/ 1349 w 1350"/>
                <a:gd name="T65" fmla="*/ 650 h 882"/>
                <a:gd name="T66" fmla="*/ 1349 w 1350"/>
                <a:gd name="T67" fmla="*/ 603 h 882"/>
                <a:gd name="T68" fmla="*/ 1349 w 1350"/>
                <a:gd name="T69" fmla="*/ 433 h 882"/>
                <a:gd name="T70" fmla="*/ 1349 w 1350"/>
                <a:gd name="T71" fmla="*/ 386 h 882"/>
                <a:gd name="T72" fmla="*/ 966 w 1350"/>
                <a:gd name="T73" fmla="*/ 24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50" h="882">
                  <a:moveTo>
                    <a:pt x="966" y="24"/>
                  </a:moveTo>
                  <a:lnTo>
                    <a:pt x="966" y="24"/>
                  </a:lnTo>
                  <a:cubicBezTo>
                    <a:pt x="939" y="20"/>
                    <a:pt x="911" y="13"/>
                    <a:pt x="888" y="10"/>
                  </a:cubicBezTo>
                  <a:cubicBezTo>
                    <a:pt x="864" y="3"/>
                    <a:pt x="834" y="0"/>
                    <a:pt x="834" y="0"/>
                  </a:cubicBezTo>
                  <a:cubicBezTo>
                    <a:pt x="834" y="3"/>
                    <a:pt x="796" y="108"/>
                    <a:pt x="674" y="105"/>
                  </a:cubicBezTo>
                  <a:cubicBezTo>
                    <a:pt x="525" y="101"/>
                    <a:pt x="505" y="3"/>
                    <a:pt x="505" y="3"/>
                  </a:cubicBezTo>
                  <a:cubicBezTo>
                    <a:pt x="505" y="3"/>
                    <a:pt x="481" y="7"/>
                    <a:pt x="457" y="10"/>
                  </a:cubicBezTo>
                  <a:cubicBezTo>
                    <a:pt x="427" y="17"/>
                    <a:pt x="380" y="24"/>
                    <a:pt x="332" y="37"/>
                  </a:cubicBezTo>
                  <a:cubicBezTo>
                    <a:pt x="58" y="101"/>
                    <a:pt x="0" y="152"/>
                    <a:pt x="0" y="386"/>
                  </a:cubicBezTo>
                  <a:cubicBezTo>
                    <a:pt x="0" y="433"/>
                    <a:pt x="0" y="433"/>
                    <a:pt x="0" y="43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0" y="843"/>
                    <a:pt x="34" y="881"/>
                    <a:pt x="81" y="881"/>
                  </a:cubicBezTo>
                  <a:cubicBezTo>
                    <a:pt x="247" y="881"/>
                    <a:pt x="247" y="881"/>
                    <a:pt x="247" y="881"/>
                  </a:cubicBezTo>
                  <a:cubicBezTo>
                    <a:pt x="247" y="650"/>
                    <a:pt x="247" y="650"/>
                    <a:pt x="247" y="650"/>
                  </a:cubicBezTo>
                  <a:cubicBezTo>
                    <a:pt x="247" y="603"/>
                    <a:pt x="247" y="603"/>
                    <a:pt x="247" y="603"/>
                  </a:cubicBezTo>
                  <a:cubicBezTo>
                    <a:pt x="247" y="508"/>
                    <a:pt x="247" y="508"/>
                    <a:pt x="247" y="508"/>
                  </a:cubicBezTo>
                  <a:cubicBezTo>
                    <a:pt x="247" y="491"/>
                    <a:pt x="251" y="477"/>
                    <a:pt x="268" y="477"/>
                  </a:cubicBezTo>
                  <a:cubicBezTo>
                    <a:pt x="281" y="477"/>
                    <a:pt x="281" y="491"/>
                    <a:pt x="281" y="508"/>
                  </a:cubicBezTo>
                  <a:cubicBezTo>
                    <a:pt x="281" y="603"/>
                    <a:pt x="281" y="603"/>
                    <a:pt x="281" y="603"/>
                  </a:cubicBezTo>
                  <a:cubicBezTo>
                    <a:pt x="281" y="881"/>
                    <a:pt x="281" y="881"/>
                    <a:pt x="281" y="881"/>
                  </a:cubicBezTo>
                  <a:cubicBezTo>
                    <a:pt x="1064" y="881"/>
                    <a:pt x="1064" y="881"/>
                    <a:pt x="1064" y="881"/>
                  </a:cubicBezTo>
                  <a:cubicBezTo>
                    <a:pt x="1064" y="603"/>
                    <a:pt x="1064" y="603"/>
                    <a:pt x="1064" y="603"/>
                  </a:cubicBezTo>
                  <a:cubicBezTo>
                    <a:pt x="1064" y="508"/>
                    <a:pt x="1064" y="508"/>
                    <a:pt x="1064" y="508"/>
                  </a:cubicBezTo>
                  <a:cubicBezTo>
                    <a:pt x="1064" y="491"/>
                    <a:pt x="1064" y="477"/>
                    <a:pt x="1078" y="477"/>
                  </a:cubicBezTo>
                  <a:cubicBezTo>
                    <a:pt x="1094" y="477"/>
                    <a:pt x="1098" y="491"/>
                    <a:pt x="1098" y="508"/>
                  </a:cubicBezTo>
                  <a:cubicBezTo>
                    <a:pt x="1098" y="603"/>
                    <a:pt x="1098" y="603"/>
                    <a:pt x="1098" y="603"/>
                  </a:cubicBezTo>
                  <a:cubicBezTo>
                    <a:pt x="1098" y="650"/>
                    <a:pt x="1098" y="650"/>
                    <a:pt x="1098" y="650"/>
                  </a:cubicBezTo>
                  <a:cubicBezTo>
                    <a:pt x="1098" y="881"/>
                    <a:pt x="1098" y="881"/>
                    <a:pt x="1098" y="881"/>
                  </a:cubicBezTo>
                  <a:cubicBezTo>
                    <a:pt x="1267" y="881"/>
                    <a:pt x="1267" y="881"/>
                    <a:pt x="1267" y="881"/>
                  </a:cubicBezTo>
                  <a:cubicBezTo>
                    <a:pt x="1311" y="881"/>
                    <a:pt x="1349" y="843"/>
                    <a:pt x="1349" y="796"/>
                  </a:cubicBezTo>
                  <a:cubicBezTo>
                    <a:pt x="1349" y="650"/>
                    <a:pt x="1349" y="650"/>
                    <a:pt x="1349" y="650"/>
                  </a:cubicBezTo>
                  <a:cubicBezTo>
                    <a:pt x="1349" y="603"/>
                    <a:pt x="1349" y="603"/>
                    <a:pt x="1349" y="603"/>
                  </a:cubicBezTo>
                  <a:cubicBezTo>
                    <a:pt x="1349" y="433"/>
                    <a:pt x="1349" y="433"/>
                    <a:pt x="1349" y="433"/>
                  </a:cubicBezTo>
                  <a:cubicBezTo>
                    <a:pt x="1349" y="386"/>
                    <a:pt x="1349" y="386"/>
                    <a:pt x="1349" y="386"/>
                  </a:cubicBezTo>
                  <a:cubicBezTo>
                    <a:pt x="1349" y="152"/>
                    <a:pt x="1284" y="98"/>
                    <a:pt x="966" y="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538">
              <a:extLst>
                <a:ext uri="{FF2B5EF4-FFF2-40B4-BE49-F238E27FC236}">
                  <a16:creationId xmlns:a16="http://schemas.microsoft.com/office/drawing/2014/main" id="{A18C7335-714A-B243-B7C0-60D8F1E6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218" y="17481732"/>
              <a:ext cx="2566537" cy="1475447"/>
            </a:xfrm>
            <a:custGeom>
              <a:avLst/>
              <a:gdLst>
                <a:gd name="T0" fmla="*/ 213 w 912"/>
                <a:gd name="T1" fmla="*/ 31 h 526"/>
                <a:gd name="T2" fmla="*/ 213 w 912"/>
                <a:gd name="T3" fmla="*/ 31 h 526"/>
                <a:gd name="T4" fmla="*/ 101 w 912"/>
                <a:gd name="T5" fmla="*/ 153 h 526"/>
                <a:gd name="T6" fmla="*/ 40 w 912"/>
                <a:gd name="T7" fmla="*/ 335 h 526"/>
                <a:gd name="T8" fmla="*/ 542 w 912"/>
                <a:gd name="T9" fmla="*/ 502 h 526"/>
                <a:gd name="T10" fmla="*/ 911 w 912"/>
                <a:gd name="T11" fmla="*/ 308 h 526"/>
                <a:gd name="T12" fmla="*/ 843 w 912"/>
                <a:gd name="T13" fmla="*/ 180 h 526"/>
                <a:gd name="T14" fmla="*/ 738 w 912"/>
                <a:gd name="T15" fmla="*/ 17 h 526"/>
                <a:gd name="T16" fmla="*/ 470 w 912"/>
                <a:gd name="T17" fmla="*/ 112 h 526"/>
                <a:gd name="T18" fmla="*/ 213 w 912"/>
                <a:gd name="T19" fmla="*/ 31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2" h="526">
                  <a:moveTo>
                    <a:pt x="213" y="31"/>
                  </a:moveTo>
                  <a:lnTo>
                    <a:pt x="213" y="31"/>
                  </a:lnTo>
                  <a:cubicBezTo>
                    <a:pt x="176" y="34"/>
                    <a:pt x="142" y="51"/>
                    <a:pt x="101" y="153"/>
                  </a:cubicBezTo>
                  <a:cubicBezTo>
                    <a:pt x="67" y="237"/>
                    <a:pt x="0" y="254"/>
                    <a:pt x="40" y="335"/>
                  </a:cubicBezTo>
                  <a:cubicBezTo>
                    <a:pt x="77" y="413"/>
                    <a:pt x="362" y="525"/>
                    <a:pt x="542" y="502"/>
                  </a:cubicBezTo>
                  <a:cubicBezTo>
                    <a:pt x="721" y="478"/>
                    <a:pt x="911" y="356"/>
                    <a:pt x="911" y="308"/>
                  </a:cubicBezTo>
                  <a:cubicBezTo>
                    <a:pt x="911" y="264"/>
                    <a:pt x="857" y="241"/>
                    <a:pt x="843" y="180"/>
                  </a:cubicBezTo>
                  <a:cubicBezTo>
                    <a:pt x="826" y="122"/>
                    <a:pt x="809" y="0"/>
                    <a:pt x="738" y="17"/>
                  </a:cubicBezTo>
                  <a:cubicBezTo>
                    <a:pt x="664" y="37"/>
                    <a:pt x="660" y="115"/>
                    <a:pt x="470" y="112"/>
                  </a:cubicBezTo>
                  <a:cubicBezTo>
                    <a:pt x="288" y="109"/>
                    <a:pt x="257" y="31"/>
                    <a:pt x="213" y="3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539">
              <a:extLst>
                <a:ext uri="{FF2B5EF4-FFF2-40B4-BE49-F238E27FC236}">
                  <a16:creationId xmlns:a16="http://schemas.microsoft.com/office/drawing/2014/main" id="{719B116A-8459-CD47-99EF-21546BF66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0893" y="18560420"/>
              <a:ext cx="1326670" cy="1909407"/>
            </a:xfrm>
            <a:custGeom>
              <a:avLst/>
              <a:gdLst>
                <a:gd name="T0" fmla="*/ 40 w 472"/>
                <a:gd name="T1" fmla="*/ 84 h 678"/>
                <a:gd name="T2" fmla="*/ 40 w 472"/>
                <a:gd name="T3" fmla="*/ 84 h 678"/>
                <a:gd name="T4" fmla="*/ 0 w 472"/>
                <a:gd name="T5" fmla="*/ 647 h 678"/>
                <a:gd name="T6" fmla="*/ 27 w 472"/>
                <a:gd name="T7" fmla="*/ 677 h 678"/>
                <a:gd name="T8" fmla="*/ 369 w 472"/>
                <a:gd name="T9" fmla="*/ 677 h 678"/>
                <a:gd name="T10" fmla="*/ 396 w 472"/>
                <a:gd name="T11" fmla="*/ 657 h 678"/>
                <a:gd name="T12" fmla="*/ 386 w 472"/>
                <a:gd name="T13" fmla="*/ 0 h 678"/>
                <a:gd name="T14" fmla="*/ 40 w 472"/>
                <a:gd name="T15" fmla="*/ 8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678">
                  <a:moveTo>
                    <a:pt x="40" y="84"/>
                  </a:moveTo>
                  <a:lnTo>
                    <a:pt x="40" y="84"/>
                  </a:lnTo>
                  <a:cubicBezTo>
                    <a:pt x="40" y="84"/>
                    <a:pt x="54" y="308"/>
                    <a:pt x="0" y="647"/>
                  </a:cubicBezTo>
                  <a:cubicBezTo>
                    <a:pt x="0" y="664"/>
                    <a:pt x="10" y="677"/>
                    <a:pt x="27" y="677"/>
                  </a:cubicBezTo>
                  <a:cubicBezTo>
                    <a:pt x="369" y="677"/>
                    <a:pt x="369" y="677"/>
                    <a:pt x="369" y="677"/>
                  </a:cubicBezTo>
                  <a:cubicBezTo>
                    <a:pt x="383" y="677"/>
                    <a:pt x="393" y="670"/>
                    <a:pt x="396" y="657"/>
                  </a:cubicBezTo>
                  <a:cubicBezTo>
                    <a:pt x="410" y="555"/>
                    <a:pt x="471" y="145"/>
                    <a:pt x="386" y="0"/>
                  </a:cubicBezTo>
                  <a:lnTo>
                    <a:pt x="40" y="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540">
              <a:extLst>
                <a:ext uri="{FF2B5EF4-FFF2-40B4-BE49-F238E27FC236}">
                  <a16:creationId xmlns:a16="http://schemas.microsoft.com/office/drawing/2014/main" id="{1CC629F9-C6DD-9446-A20E-0EEE38C10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2485" y="20172257"/>
              <a:ext cx="136382" cy="371962"/>
            </a:xfrm>
            <a:custGeom>
              <a:avLst/>
              <a:gdLst>
                <a:gd name="T0" fmla="*/ 14 w 49"/>
                <a:gd name="T1" fmla="*/ 132 h 133"/>
                <a:gd name="T2" fmla="*/ 14 w 49"/>
                <a:gd name="T3" fmla="*/ 132 h 133"/>
                <a:gd name="T4" fmla="*/ 10 w 49"/>
                <a:gd name="T5" fmla="*/ 132 h 133"/>
                <a:gd name="T6" fmla="*/ 0 w 49"/>
                <a:gd name="T7" fmla="*/ 118 h 133"/>
                <a:gd name="T8" fmla="*/ 21 w 49"/>
                <a:gd name="T9" fmla="*/ 10 h 133"/>
                <a:gd name="T10" fmla="*/ 37 w 49"/>
                <a:gd name="T11" fmla="*/ 0 h 133"/>
                <a:gd name="T12" fmla="*/ 48 w 49"/>
                <a:gd name="T13" fmla="*/ 16 h 133"/>
                <a:gd name="T14" fmla="*/ 27 w 49"/>
                <a:gd name="T15" fmla="*/ 122 h 133"/>
                <a:gd name="T16" fmla="*/ 14 w 49"/>
                <a:gd name="T1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14" y="132"/>
                  </a:moveTo>
                  <a:lnTo>
                    <a:pt x="14" y="132"/>
                  </a:lnTo>
                  <a:cubicBezTo>
                    <a:pt x="14" y="132"/>
                    <a:pt x="14" y="132"/>
                    <a:pt x="10" y="132"/>
                  </a:cubicBezTo>
                  <a:cubicBezTo>
                    <a:pt x="3" y="132"/>
                    <a:pt x="0" y="125"/>
                    <a:pt x="0" y="118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3"/>
                    <a:pt x="27" y="0"/>
                    <a:pt x="37" y="0"/>
                  </a:cubicBezTo>
                  <a:cubicBezTo>
                    <a:pt x="44" y="0"/>
                    <a:pt x="48" y="6"/>
                    <a:pt x="48" y="16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7" y="128"/>
                    <a:pt x="21" y="132"/>
                    <a:pt x="14" y="132"/>
                  </a:cubicBezTo>
                </a:path>
              </a:pathLst>
            </a:custGeom>
            <a:solidFill>
              <a:srgbClr val="87AA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541">
              <a:extLst>
                <a:ext uri="{FF2B5EF4-FFF2-40B4-BE49-F238E27FC236}">
                  <a16:creationId xmlns:a16="http://schemas.microsoft.com/office/drawing/2014/main" id="{64B51C85-A750-0349-A294-D904F9E2B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463" y="20172257"/>
              <a:ext cx="148785" cy="371962"/>
            </a:xfrm>
            <a:custGeom>
              <a:avLst/>
              <a:gdLst>
                <a:gd name="T0" fmla="*/ 17 w 52"/>
                <a:gd name="T1" fmla="*/ 132 h 133"/>
                <a:gd name="T2" fmla="*/ 17 w 52"/>
                <a:gd name="T3" fmla="*/ 132 h 133"/>
                <a:gd name="T4" fmla="*/ 13 w 52"/>
                <a:gd name="T5" fmla="*/ 132 h 133"/>
                <a:gd name="T6" fmla="*/ 3 w 52"/>
                <a:gd name="T7" fmla="*/ 118 h 133"/>
                <a:gd name="T8" fmla="*/ 24 w 52"/>
                <a:gd name="T9" fmla="*/ 10 h 133"/>
                <a:gd name="T10" fmla="*/ 37 w 52"/>
                <a:gd name="T11" fmla="*/ 0 h 133"/>
                <a:gd name="T12" fmla="*/ 51 w 52"/>
                <a:gd name="T13" fmla="*/ 16 h 133"/>
                <a:gd name="T14" fmla="*/ 30 w 52"/>
                <a:gd name="T15" fmla="*/ 122 h 133"/>
                <a:gd name="T16" fmla="*/ 17 w 52"/>
                <a:gd name="T1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33">
                  <a:moveTo>
                    <a:pt x="17" y="132"/>
                  </a:moveTo>
                  <a:lnTo>
                    <a:pt x="17" y="132"/>
                  </a:lnTo>
                  <a:lnTo>
                    <a:pt x="13" y="132"/>
                  </a:lnTo>
                  <a:cubicBezTo>
                    <a:pt x="7" y="132"/>
                    <a:pt x="0" y="125"/>
                    <a:pt x="3" y="118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3"/>
                    <a:pt x="30" y="0"/>
                    <a:pt x="37" y="0"/>
                  </a:cubicBezTo>
                  <a:cubicBezTo>
                    <a:pt x="47" y="0"/>
                    <a:pt x="51" y="6"/>
                    <a:pt x="51" y="16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30" y="128"/>
                    <a:pt x="24" y="132"/>
                    <a:pt x="17" y="132"/>
                  </a:cubicBezTo>
                </a:path>
              </a:pathLst>
            </a:custGeom>
            <a:solidFill>
              <a:srgbClr val="87AA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542">
              <a:extLst>
                <a:ext uri="{FF2B5EF4-FFF2-40B4-BE49-F238E27FC236}">
                  <a16:creationId xmlns:a16="http://schemas.microsoft.com/office/drawing/2014/main" id="{9A30CBE0-9A8A-D846-A984-9935B5771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6843" y="20172257"/>
              <a:ext cx="148785" cy="371962"/>
            </a:xfrm>
            <a:custGeom>
              <a:avLst/>
              <a:gdLst>
                <a:gd name="T0" fmla="*/ 17 w 52"/>
                <a:gd name="T1" fmla="*/ 132 h 133"/>
                <a:gd name="T2" fmla="*/ 17 w 52"/>
                <a:gd name="T3" fmla="*/ 132 h 133"/>
                <a:gd name="T4" fmla="*/ 14 w 52"/>
                <a:gd name="T5" fmla="*/ 132 h 133"/>
                <a:gd name="T6" fmla="*/ 0 w 52"/>
                <a:gd name="T7" fmla="*/ 118 h 133"/>
                <a:gd name="T8" fmla="*/ 20 w 52"/>
                <a:gd name="T9" fmla="*/ 10 h 133"/>
                <a:gd name="T10" fmla="*/ 37 w 52"/>
                <a:gd name="T11" fmla="*/ 0 h 133"/>
                <a:gd name="T12" fmla="*/ 48 w 52"/>
                <a:gd name="T13" fmla="*/ 16 h 133"/>
                <a:gd name="T14" fmla="*/ 31 w 52"/>
                <a:gd name="T15" fmla="*/ 122 h 133"/>
                <a:gd name="T16" fmla="*/ 17 w 52"/>
                <a:gd name="T1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33">
                  <a:moveTo>
                    <a:pt x="17" y="132"/>
                  </a:moveTo>
                  <a:lnTo>
                    <a:pt x="17" y="132"/>
                  </a:lnTo>
                  <a:cubicBezTo>
                    <a:pt x="14" y="132"/>
                    <a:pt x="14" y="132"/>
                    <a:pt x="14" y="132"/>
                  </a:cubicBezTo>
                  <a:cubicBezTo>
                    <a:pt x="7" y="132"/>
                    <a:pt x="0" y="125"/>
                    <a:pt x="0" y="1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4" y="3"/>
                    <a:pt x="31" y="0"/>
                    <a:pt x="37" y="0"/>
                  </a:cubicBezTo>
                  <a:cubicBezTo>
                    <a:pt x="44" y="0"/>
                    <a:pt x="51" y="6"/>
                    <a:pt x="48" y="16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27" y="128"/>
                    <a:pt x="24" y="132"/>
                    <a:pt x="17" y="132"/>
                  </a:cubicBezTo>
                </a:path>
              </a:pathLst>
            </a:custGeom>
            <a:solidFill>
              <a:srgbClr val="87AA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543">
              <a:extLst>
                <a:ext uri="{FF2B5EF4-FFF2-40B4-BE49-F238E27FC236}">
                  <a16:creationId xmlns:a16="http://schemas.microsoft.com/office/drawing/2014/main" id="{8B18F50D-7782-154D-96C9-4D58AE1BD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5223" y="20172257"/>
              <a:ext cx="136390" cy="371962"/>
            </a:xfrm>
            <a:custGeom>
              <a:avLst/>
              <a:gdLst>
                <a:gd name="T0" fmla="*/ 14 w 49"/>
                <a:gd name="T1" fmla="*/ 132 h 133"/>
                <a:gd name="T2" fmla="*/ 14 w 49"/>
                <a:gd name="T3" fmla="*/ 132 h 133"/>
                <a:gd name="T4" fmla="*/ 14 w 49"/>
                <a:gd name="T5" fmla="*/ 132 h 133"/>
                <a:gd name="T6" fmla="*/ 0 w 49"/>
                <a:gd name="T7" fmla="*/ 118 h 133"/>
                <a:gd name="T8" fmla="*/ 21 w 49"/>
                <a:gd name="T9" fmla="*/ 10 h 133"/>
                <a:gd name="T10" fmla="*/ 37 w 49"/>
                <a:gd name="T11" fmla="*/ 0 h 133"/>
                <a:gd name="T12" fmla="*/ 48 w 49"/>
                <a:gd name="T13" fmla="*/ 16 h 133"/>
                <a:gd name="T14" fmla="*/ 27 w 49"/>
                <a:gd name="T15" fmla="*/ 122 h 133"/>
                <a:gd name="T16" fmla="*/ 14 w 49"/>
                <a:gd name="T1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14" y="132"/>
                  </a:moveTo>
                  <a:lnTo>
                    <a:pt x="14" y="132"/>
                  </a:lnTo>
                  <a:lnTo>
                    <a:pt x="14" y="132"/>
                  </a:lnTo>
                  <a:cubicBezTo>
                    <a:pt x="4" y="132"/>
                    <a:pt x="0" y="125"/>
                    <a:pt x="0" y="118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3"/>
                    <a:pt x="27" y="0"/>
                    <a:pt x="37" y="0"/>
                  </a:cubicBezTo>
                  <a:cubicBezTo>
                    <a:pt x="44" y="0"/>
                    <a:pt x="48" y="6"/>
                    <a:pt x="48" y="16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7" y="128"/>
                    <a:pt x="21" y="132"/>
                    <a:pt x="14" y="132"/>
                  </a:cubicBezTo>
                </a:path>
              </a:pathLst>
            </a:custGeom>
            <a:solidFill>
              <a:srgbClr val="87AA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544">
              <a:extLst>
                <a:ext uri="{FF2B5EF4-FFF2-40B4-BE49-F238E27FC236}">
                  <a16:creationId xmlns:a16="http://schemas.microsoft.com/office/drawing/2014/main" id="{0C587F98-4DCA-B24F-9BA5-D9F4A683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3603" y="20172257"/>
              <a:ext cx="136390" cy="371962"/>
            </a:xfrm>
            <a:custGeom>
              <a:avLst/>
              <a:gdLst>
                <a:gd name="T0" fmla="*/ 14 w 49"/>
                <a:gd name="T1" fmla="*/ 132 h 133"/>
                <a:gd name="T2" fmla="*/ 14 w 49"/>
                <a:gd name="T3" fmla="*/ 132 h 133"/>
                <a:gd name="T4" fmla="*/ 11 w 49"/>
                <a:gd name="T5" fmla="*/ 132 h 133"/>
                <a:gd name="T6" fmla="*/ 0 w 49"/>
                <a:gd name="T7" fmla="*/ 118 h 133"/>
                <a:gd name="T8" fmla="*/ 21 w 49"/>
                <a:gd name="T9" fmla="*/ 10 h 133"/>
                <a:gd name="T10" fmla="*/ 34 w 49"/>
                <a:gd name="T11" fmla="*/ 0 h 133"/>
                <a:gd name="T12" fmla="*/ 48 w 49"/>
                <a:gd name="T13" fmla="*/ 16 h 133"/>
                <a:gd name="T14" fmla="*/ 27 w 49"/>
                <a:gd name="T15" fmla="*/ 122 h 133"/>
                <a:gd name="T16" fmla="*/ 14 w 49"/>
                <a:gd name="T17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14" y="132"/>
                  </a:moveTo>
                  <a:lnTo>
                    <a:pt x="14" y="132"/>
                  </a:lnTo>
                  <a:lnTo>
                    <a:pt x="11" y="132"/>
                  </a:lnTo>
                  <a:cubicBezTo>
                    <a:pt x="4" y="132"/>
                    <a:pt x="0" y="125"/>
                    <a:pt x="0" y="118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3"/>
                    <a:pt x="27" y="0"/>
                    <a:pt x="34" y="0"/>
                  </a:cubicBezTo>
                  <a:cubicBezTo>
                    <a:pt x="44" y="0"/>
                    <a:pt x="48" y="6"/>
                    <a:pt x="48" y="16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7" y="128"/>
                    <a:pt x="21" y="132"/>
                    <a:pt x="14" y="132"/>
                  </a:cubicBezTo>
                </a:path>
              </a:pathLst>
            </a:custGeom>
            <a:solidFill>
              <a:srgbClr val="87AA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652">
              <a:extLst>
                <a:ext uri="{FF2B5EF4-FFF2-40B4-BE49-F238E27FC236}">
                  <a16:creationId xmlns:a16="http://schemas.microsoft.com/office/drawing/2014/main" id="{599BF997-7392-EA42-979B-4D9FE964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0321" y="16973380"/>
              <a:ext cx="37200" cy="247975"/>
            </a:xfrm>
            <a:custGeom>
              <a:avLst/>
              <a:gdLst>
                <a:gd name="T0" fmla="*/ 4 w 12"/>
                <a:gd name="T1" fmla="*/ 85 h 86"/>
                <a:gd name="T2" fmla="*/ 4 w 12"/>
                <a:gd name="T3" fmla="*/ 85 h 86"/>
                <a:gd name="T4" fmla="*/ 4 w 12"/>
                <a:gd name="T5" fmla="*/ 85 h 86"/>
                <a:gd name="T6" fmla="*/ 0 w 12"/>
                <a:gd name="T7" fmla="*/ 81 h 86"/>
                <a:gd name="T8" fmla="*/ 0 w 12"/>
                <a:gd name="T9" fmla="*/ 7 h 86"/>
                <a:gd name="T10" fmla="*/ 4 w 12"/>
                <a:gd name="T11" fmla="*/ 0 h 86"/>
                <a:gd name="T12" fmla="*/ 4 w 12"/>
                <a:gd name="T13" fmla="*/ 0 h 86"/>
                <a:gd name="T14" fmla="*/ 11 w 12"/>
                <a:gd name="T15" fmla="*/ 7 h 86"/>
                <a:gd name="T16" fmla="*/ 11 w 12"/>
                <a:gd name="T17" fmla="*/ 81 h 86"/>
                <a:gd name="T18" fmla="*/ 4 w 12"/>
                <a:gd name="T19" fmla="*/ 8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86">
                  <a:moveTo>
                    <a:pt x="4" y="85"/>
                  </a:moveTo>
                  <a:lnTo>
                    <a:pt x="4" y="85"/>
                  </a:lnTo>
                  <a:lnTo>
                    <a:pt x="4" y="85"/>
                  </a:lnTo>
                  <a:cubicBezTo>
                    <a:pt x="0" y="85"/>
                    <a:pt x="0" y="85"/>
                    <a:pt x="0" y="8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0"/>
                    <a:pt x="4" y="0"/>
                  </a:cubicBezTo>
                  <a:lnTo>
                    <a:pt x="4" y="0"/>
                  </a:lnTo>
                  <a:cubicBezTo>
                    <a:pt x="7" y="0"/>
                    <a:pt x="11" y="3"/>
                    <a:pt x="11" y="7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85"/>
                    <a:pt x="7" y="85"/>
                    <a:pt x="4" y="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7" name="Grupo 4">
              <a:extLst>
                <a:ext uri="{FF2B5EF4-FFF2-40B4-BE49-F238E27FC236}">
                  <a16:creationId xmlns:a16="http://schemas.microsoft.com/office/drawing/2014/main" id="{87EC3182-4851-7F4A-8787-B1012D43DFE8}"/>
                </a:ext>
              </a:extLst>
            </p:cNvPr>
            <p:cNvGrpSpPr/>
            <p:nvPr/>
          </p:nvGrpSpPr>
          <p:grpSpPr>
            <a:xfrm>
              <a:off x="11323966" y="16998177"/>
              <a:ext cx="942305" cy="905113"/>
              <a:chOff x="9075886" y="30128961"/>
              <a:chExt cx="942305" cy="905113"/>
            </a:xfrm>
          </p:grpSpPr>
          <p:sp>
            <p:nvSpPr>
              <p:cNvPr id="28" name="Freeform 629">
                <a:extLst>
                  <a:ext uri="{FF2B5EF4-FFF2-40B4-BE49-F238E27FC236}">
                    <a16:creationId xmlns:a16="http://schemas.microsoft.com/office/drawing/2014/main" id="{6E874668-2FDD-8349-8505-C3F8C72F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6228" y="30438934"/>
                <a:ext cx="198380" cy="185977"/>
              </a:xfrm>
              <a:custGeom>
                <a:avLst/>
                <a:gdLst>
                  <a:gd name="T0" fmla="*/ 14 w 69"/>
                  <a:gd name="T1" fmla="*/ 57 h 68"/>
                  <a:gd name="T2" fmla="*/ 14 w 69"/>
                  <a:gd name="T3" fmla="*/ 57 h 68"/>
                  <a:gd name="T4" fmla="*/ 14 w 69"/>
                  <a:gd name="T5" fmla="*/ 13 h 68"/>
                  <a:gd name="T6" fmla="*/ 58 w 69"/>
                  <a:gd name="T7" fmla="*/ 13 h 68"/>
                  <a:gd name="T8" fmla="*/ 58 w 69"/>
                  <a:gd name="T9" fmla="*/ 57 h 68"/>
                  <a:gd name="T10" fmla="*/ 14 w 69"/>
                  <a:gd name="T11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8">
                    <a:moveTo>
                      <a:pt x="14" y="57"/>
                    </a:moveTo>
                    <a:lnTo>
                      <a:pt x="14" y="57"/>
                    </a:lnTo>
                    <a:cubicBezTo>
                      <a:pt x="0" y="44"/>
                      <a:pt x="0" y="23"/>
                      <a:pt x="14" y="13"/>
                    </a:cubicBezTo>
                    <a:cubicBezTo>
                      <a:pt x="24" y="0"/>
                      <a:pt x="44" y="0"/>
                      <a:pt x="58" y="13"/>
                    </a:cubicBezTo>
                    <a:cubicBezTo>
                      <a:pt x="68" y="23"/>
                      <a:pt x="68" y="44"/>
                      <a:pt x="58" y="57"/>
                    </a:cubicBezTo>
                    <a:cubicBezTo>
                      <a:pt x="44" y="67"/>
                      <a:pt x="24" y="67"/>
                      <a:pt x="14" y="57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9" name="Freeform 630">
                <a:extLst>
                  <a:ext uri="{FF2B5EF4-FFF2-40B4-BE49-F238E27FC236}">
                    <a16:creationId xmlns:a16="http://schemas.microsoft.com/office/drawing/2014/main" id="{E5D15236-0E03-4742-AF43-F51901944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3833" y="30414136"/>
                <a:ext cx="235572" cy="235572"/>
              </a:xfrm>
              <a:custGeom>
                <a:avLst/>
                <a:gdLst>
                  <a:gd name="T0" fmla="*/ 67 w 85"/>
                  <a:gd name="T1" fmla="*/ 68 h 82"/>
                  <a:gd name="T2" fmla="*/ 67 w 85"/>
                  <a:gd name="T3" fmla="*/ 68 h 82"/>
                  <a:gd name="T4" fmla="*/ 67 w 85"/>
                  <a:gd name="T5" fmla="*/ 13 h 82"/>
                  <a:gd name="T6" fmla="*/ 13 w 85"/>
                  <a:gd name="T7" fmla="*/ 13 h 82"/>
                  <a:gd name="T8" fmla="*/ 13 w 85"/>
                  <a:gd name="T9" fmla="*/ 68 h 82"/>
                  <a:gd name="T10" fmla="*/ 67 w 85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82">
                    <a:moveTo>
                      <a:pt x="67" y="68"/>
                    </a:moveTo>
                    <a:lnTo>
                      <a:pt x="67" y="68"/>
                    </a:lnTo>
                    <a:cubicBezTo>
                      <a:pt x="84" y="54"/>
                      <a:pt x="84" y="30"/>
                      <a:pt x="67" y="13"/>
                    </a:cubicBezTo>
                    <a:cubicBezTo>
                      <a:pt x="54" y="0"/>
                      <a:pt x="30" y="0"/>
                      <a:pt x="13" y="13"/>
                    </a:cubicBezTo>
                    <a:cubicBezTo>
                      <a:pt x="0" y="30"/>
                      <a:pt x="0" y="54"/>
                      <a:pt x="13" y="68"/>
                    </a:cubicBezTo>
                    <a:cubicBezTo>
                      <a:pt x="30" y="81"/>
                      <a:pt x="54" y="81"/>
                      <a:pt x="67" y="68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" name="Freeform 631">
                <a:extLst>
                  <a:ext uri="{FF2B5EF4-FFF2-40B4-BE49-F238E27FC236}">
                    <a16:creationId xmlns:a16="http://schemas.microsoft.com/office/drawing/2014/main" id="{F2044D38-783A-9E4D-936A-7844C4C16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538124"/>
                <a:ext cx="260378" cy="272772"/>
              </a:xfrm>
              <a:custGeom>
                <a:avLst/>
                <a:gdLst>
                  <a:gd name="T0" fmla="*/ 75 w 93"/>
                  <a:gd name="T1" fmla="*/ 78 h 96"/>
                  <a:gd name="T2" fmla="*/ 75 w 93"/>
                  <a:gd name="T3" fmla="*/ 78 h 96"/>
                  <a:gd name="T4" fmla="*/ 75 w 93"/>
                  <a:gd name="T5" fmla="*/ 17 h 96"/>
                  <a:gd name="T6" fmla="*/ 17 w 93"/>
                  <a:gd name="T7" fmla="*/ 17 h 96"/>
                  <a:gd name="T8" fmla="*/ 17 w 93"/>
                  <a:gd name="T9" fmla="*/ 78 h 96"/>
                  <a:gd name="T10" fmla="*/ 75 w 93"/>
                  <a:gd name="T11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96">
                    <a:moveTo>
                      <a:pt x="75" y="78"/>
                    </a:moveTo>
                    <a:lnTo>
                      <a:pt x="75" y="78"/>
                    </a:lnTo>
                    <a:cubicBezTo>
                      <a:pt x="92" y="61"/>
                      <a:pt x="92" y="34"/>
                      <a:pt x="75" y="17"/>
                    </a:cubicBezTo>
                    <a:cubicBezTo>
                      <a:pt x="61" y="0"/>
                      <a:pt x="34" y="0"/>
                      <a:pt x="17" y="17"/>
                    </a:cubicBezTo>
                    <a:cubicBezTo>
                      <a:pt x="0" y="34"/>
                      <a:pt x="0" y="61"/>
                      <a:pt x="17" y="78"/>
                    </a:cubicBezTo>
                    <a:cubicBezTo>
                      <a:pt x="34" y="95"/>
                      <a:pt x="61" y="95"/>
                      <a:pt x="75" y="7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" name="Freeform 632">
                <a:extLst>
                  <a:ext uri="{FF2B5EF4-FFF2-40B4-BE49-F238E27FC236}">
                    <a16:creationId xmlns:a16="http://schemas.microsoft.com/office/drawing/2014/main" id="{FC59005A-B202-7F42-BCCD-4B032E6FD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277746"/>
                <a:ext cx="247975" cy="247975"/>
              </a:xfrm>
              <a:custGeom>
                <a:avLst/>
                <a:gdLst>
                  <a:gd name="T0" fmla="*/ 71 w 89"/>
                  <a:gd name="T1" fmla="*/ 71 h 86"/>
                  <a:gd name="T2" fmla="*/ 71 w 89"/>
                  <a:gd name="T3" fmla="*/ 71 h 86"/>
                  <a:gd name="T4" fmla="*/ 71 w 89"/>
                  <a:gd name="T5" fmla="*/ 14 h 86"/>
                  <a:gd name="T6" fmla="*/ 16 w 89"/>
                  <a:gd name="T7" fmla="*/ 14 h 86"/>
                  <a:gd name="T8" fmla="*/ 16 w 89"/>
                  <a:gd name="T9" fmla="*/ 71 h 86"/>
                  <a:gd name="T10" fmla="*/ 71 w 89"/>
                  <a:gd name="T11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86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8" y="54"/>
                      <a:pt x="88" y="31"/>
                      <a:pt x="71" y="14"/>
                    </a:cubicBezTo>
                    <a:cubicBezTo>
                      <a:pt x="57" y="0"/>
                      <a:pt x="30" y="0"/>
                      <a:pt x="16" y="14"/>
                    </a:cubicBezTo>
                    <a:cubicBezTo>
                      <a:pt x="0" y="31"/>
                      <a:pt x="0" y="54"/>
                      <a:pt x="16" y="71"/>
                    </a:cubicBezTo>
                    <a:cubicBezTo>
                      <a:pt x="30" y="85"/>
                      <a:pt x="57" y="85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" name="Freeform 633">
                <a:extLst>
                  <a:ext uri="{FF2B5EF4-FFF2-40B4-BE49-F238E27FC236}">
                    <a16:creationId xmlns:a16="http://schemas.microsoft.com/office/drawing/2014/main" id="{C37691F2-51F1-8A42-8C11-03E40FF3E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240554"/>
                <a:ext cx="235580" cy="235572"/>
              </a:xfrm>
              <a:custGeom>
                <a:avLst/>
                <a:gdLst>
                  <a:gd name="T0" fmla="*/ 68 w 83"/>
                  <a:gd name="T1" fmla="*/ 67 h 82"/>
                  <a:gd name="T2" fmla="*/ 68 w 83"/>
                  <a:gd name="T3" fmla="*/ 67 h 82"/>
                  <a:gd name="T4" fmla="*/ 68 w 83"/>
                  <a:gd name="T5" fmla="*/ 13 h 82"/>
                  <a:gd name="T6" fmla="*/ 14 w 83"/>
                  <a:gd name="T7" fmla="*/ 13 h 82"/>
                  <a:gd name="T8" fmla="*/ 14 w 83"/>
                  <a:gd name="T9" fmla="*/ 67 h 82"/>
                  <a:gd name="T10" fmla="*/ 68 w 83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2" y="54"/>
                      <a:pt x="82" y="30"/>
                      <a:pt x="68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31" y="81"/>
                      <a:pt x="55" y="81"/>
                      <a:pt x="68" y="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634">
                <a:extLst>
                  <a:ext uri="{FF2B5EF4-FFF2-40B4-BE49-F238E27FC236}">
                    <a16:creationId xmlns:a16="http://schemas.microsoft.com/office/drawing/2014/main" id="{6D1E4665-0ECD-9645-BCAF-30CF4A438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871" y="30327341"/>
                <a:ext cx="235572" cy="235580"/>
              </a:xfrm>
              <a:custGeom>
                <a:avLst/>
                <a:gdLst>
                  <a:gd name="T0" fmla="*/ 68 w 83"/>
                  <a:gd name="T1" fmla="*/ 68 h 82"/>
                  <a:gd name="T2" fmla="*/ 68 w 83"/>
                  <a:gd name="T3" fmla="*/ 68 h 82"/>
                  <a:gd name="T4" fmla="*/ 68 w 83"/>
                  <a:gd name="T5" fmla="*/ 14 h 82"/>
                  <a:gd name="T6" fmla="*/ 14 w 83"/>
                  <a:gd name="T7" fmla="*/ 14 h 82"/>
                  <a:gd name="T8" fmla="*/ 14 w 83"/>
                  <a:gd name="T9" fmla="*/ 68 h 82"/>
                  <a:gd name="T10" fmla="*/ 68 w 83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8"/>
                    </a:moveTo>
                    <a:lnTo>
                      <a:pt x="68" y="68"/>
                    </a:lnTo>
                    <a:cubicBezTo>
                      <a:pt x="82" y="54"/>
                      <a:pt x="82" y="30"/>
                      <a:pt x="68" y="14"/>
                    </a:cubicBezTo>
                    <a:cubicBezTo>
                      <a:pt x="51" y="0"/>
                      <a:pt x="28" y="0"/>
                      <a:pt x="14" y="14"/>
                    </a:cubicBezTo>
                    <a:cubicBezTo>
                      <a:pt x="0" y="30"/>
                      <a:pt x="0" y="54"/>
                      <a:pt x="14" y="68"/>
                    </a:cubicBezTo>
                    <a:cubicBezTo>
                      <a:pt x="28" y="81"/>
                      <a:pt x="51" y="81"/>
                      <a:pt x="68" y="6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635">
                <a:extLst>
                  <a:ext uri="{FF2B5EF4-FFF2-40B4-BE49-F238E27FC236}">
                    <a16:creationId xmlns:a16="http://schemas.microsoft.com/office/drawing/2014/main" id="{7FA47796-357D-9443-B0D5-921B05E3B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76" y="30476126"/>
                <a:ext cx="260370" cy="260378"/>
              </a:xfrm>
              <a:custGeom>
                <a:avLst/>
                <a:gdLst>
                  <a:gd name="T0" fmla="*/ 74 w 92"/>
                  <a:gd name="T1" fmla="*/ 75 h 93"/>
                  <a:gd name="T2" fmla="*/ 74 w 92"/>
                  <a:gd name="T3" fmla="*/ 75 h 93"/>
                  <a:gd name="T4" fmla="*/ 74 w 92"/>
                  <a:gd name="T5" fmla="*/ 17 h 93"/>
                  <a:gd name="T6" fmla="*/ 16 w 92"/>
                  <a:gd name="T7" fmla="*/ 17 h 93"/>
                  <a:gd name="T8" fmla="*/ 16 w 92"/>
                  <a:gd name="T9" fmla="*/ 75 h 93"/>
                  <a:gd name="T10" fmla="*/ 74 w 92"/>
                  <a:gd name="T11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3">
                    <a:moveTo>
                      <a:pt x="74" y="75"/>
                    </a:moveTo>
                    <a:lnTo>
                      <a:pt x="74" y="75"/>
                    </a:lnTo>
                    <a:cubicBezTo>
                      <a:pt x="91" y="58"/>
                      <a:pt x="91" y="34"/>
                      <a:pt x="74" y="17"/>
                    </a:cubicBezTo>
                    <a:cubicBezTo>
                      <a:pt x="60" y="0"/>
                      <a:pt x="33" y="0"/>
                      <a:pt x="16" y="17"/>
                    </a:cubicBezTo>
                    <a:cubicBezTo>
                      <a:pt x="0" y="34"/>
                      <a:pt x="0" y="58"/>
                      <a:pt x="16" y="75"/>
                    </a:cubicBezTo>
                    <a:cubicBezTo>
                      <a:pt x="33" y="92"/>
                      <a:pt x="60" y="92"/>
                      <a:pt x="74" y="75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636">
                <a:extLst>
                  <a:ext uri="{FF2B5EF4-FFF2-40B4-BE49-F238E27FC236}">
                    <a16:creationId xmlns:a16="http://schemas.microsoft.com/office/drawing/2014/main" id="{1BE0716B-77F6-E446-B883-34BB0B10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9063" y="30612516"/>
                <a:ext cx="235580" cy="235572"/>
              </a:xfrm>
              <a:custGeom>
                <a:avLst/>
                <a:gdLst>
                  <a:gd name="T0" fmla="*/ 68 w 82"/>
                  <a:gd name="T1" fmla="*/ 67 h 82"/>
                  <a:gd name="T2" fmla="*/ 68 w 82"/>
                  <a:gd name="T3" fmla="*/ 67 h 82"/>
                  <a:gd name="T4" fmla="*/ 68 w 82"/>
                  <a:gd name="T5" fmla="*/ 13 h 82"/>
                  <a:gd name="T6" fmla="*/ 14 w 82"/>
                  <a:gd name="T7" fmla="*/ 13 h 82"/>
                  <a:gd name="T8" fmla="*/ 14 w 82"/>
                  <a:gd name="T9" fmla="*/ 67 h 82"/>
                  <a:gd name="T10" fmla="*/ 68 w 82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1" y="54"/>
                      <a:pt x="81" y="30"/>
                      <a:pt x="68" y="13"/>
                    </a:cubicBezTo>
                    <a:cubicBezTo>
                      <a:pt x="51" y="0"/>
                      <a:pt x="27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27" y="81"/>
                      <a:pt x="51" y="81"/>
                      <a:pt x="68" y="6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637">
                <a:extLst>
                  <a:ext uri="{FF2B5EF4-FFF2-40B4-BE49-F238E27FC236}">
                    <a16:creationId xmlns:a16="http://schemas.microsoft.com/office/drawing/2014/main" id="{77578AB3-ACAB-3A42-8AFB-5C76B46E3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637314"/>
                <a:ext cx="247975" cy="235572"/>
              </a:xfrm>
              <a:custGeom>
                <a:avLst/>
                <a:gdLst>
                  <a:gd name="T0" fmla="*/ 71 w 86"/>
                  <a:gd name="T1" fmla="*/ 68 h 82"/>
                  <a:gd name="T2" fmla="*/ 71 w 86"/>
                  <a:gd name="T3" fmla="*/ 68 h 82"/>
                  <a:gd name="T4" fmla="*/ 71 w 86"/>
                  <a:gd name="T5" fmla="*/ 13 h 82"/>
                  <a:gd name="T6" fmla="*/ 17 w 86"/>
                  <a:gd name="T7" fmla="*/ 13 h 82"/>
                  <a:gd name="T8" fmla="*/ 17 w 86"/>
                  <a:gd name="T9" fmla="*/ 68 h 82"/>
                  <a:gd name="T10" fmla="*/ 71 w 86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2">
                    <a:moveTo>
                      <a:pt x="71" y="68"/>
                    </a:moveTo>
                    <a:lnTo>
                      <a:pt x="71" y="68"/>
                    </a:lnTo>
                    <a:cubicBezTo>
                      <a:pt x="85" y="51"/>
                      <a:pt x="85" y="27"/>
                      <a:pt x="71" y="13"/>
                    </a:cubicBezTo>
                    <a:cubicBezTo>
                      <a:pt x="54" y="0"/>
                      <a:pt x="30" y="0"/>
                      <a:pt x="17" y="13"/>
                    </a:cubicBezTo>
                    <a:cubicBezTo>
                      <a:pt x="0" y="27"/>
                      <a:pt x="0" y="51"/>
                      <a:pt x="17" y="68"/>
                    </a:cubicBezTo>
                    <a:cubicBezTo>
                      <a:pt x="30" y="81"/>
                      <a:pt x="54" y="81"/>
                      <a:pt x="71" y="6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638">
                <a:extLst>
                  <a:ext uri="{FF2B5EF4-FFF2-40B4-BE49-F238E27FC236}">
                    <a16:creationId xmlns:a16="http://schemas.microsoft.com/office/drawing/2014/main" id="{94564C4B-2161-964E-9358-1B25AA935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339744"/>
                <a:ext cx="223177" cy="223177"/>
              </a:xfrm>
              <a:custGeom>
                <a:avLst/>
                <a:gdLst>
                  <a:gd name="T0" fmla="*/ 64 w 79"/>
                  <a:gd name="T1" fmla="*/ 64 h 79"/>
                  <a:gd name="T2" fmla="*/ 64 w 79"/>
                  <a:gd name="T3" fmla="*/ 64 h 79"/>
                  <a:gd name="T4" fmla="*/ 64 w 79"/>
                  <a:gd name="T5" fmla="*/ 13 h 79"/>
                  <a:gd name="T6" fmla="*/ 13 w 79"/>
                  <a:gd name="T7" fmla="*/ 13 h 79"/>
                  <a:gd name="T8" fmla="*/ 13 w 79"/>
                  <a:gd name="T9" fmla="*/ 64 h 79"/>
                  <a:gd name="T10" fmla="*/ 64 w 79"/>
                  <a:gd name="T11" fmla="*/ 6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79">
                    <a:moveTo>
                      <a:pt x="64" y="64"/>
                    </a:moveTo>
                    <a:lnTo>
                      <a:pt x="64" y="64"/>
                    </a:lnTo>
                    <a:cubicBezTo>
                      <a:pt x="78" y="51"/>
                      <a:pt x="78" y="27"/>
                      <a:pt x="64" y="13"/>
                    </a:cubicBezTo>
                    <a:cubicBezTo>
                      <a:pt x="51" y="0"/>
                      <a:pt x="27" y="0"/>
                      <a:pt x="13" y="13"/>
                    </a:cubicBezTo>
                    <a:cubicBezTo>
                      <a:pt x="0" y="27"/>
                      <a:pt x="0" y="51"/>
                      <a:pt x="13" y="64"/>
                    </a:cubicBezTo>
                    <a:cubicBezTo>
                      <a:pt x="27" y="78"/>
                      <a:pt x="51" y="78"/>
                      <a:pt x="64" y="6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8" name="Freeform 639">
                <a:extLst>
                  <a:ext uri="{FF2B5EF4-FFF2-40B4-BE49-F238E27FC236}">
                    <a16:creationId xmlns:a16="http://schemas.microsoft.com/office/drawing/2014/main" id="{AC6B6056-848D-8140-9E40-4B06AECAE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451329"/>
                <a:ext cx="148785" cy="161188"/>
              </a:xfrm>
              <a:custGeom>
                <a:avLst/>
                <a:gdLst>
                  <a:gd name="T0" fmla="*/ 10 w 55"/>
                  <a:gd name="T1" fmla="*/ 48 h 59"/>
                  <a:gd name="T2" fmla="*/ 10 w 55"/>
                  <a:gd name="T3" fmla="*/ 48 h 59"/>
                  <a:gd name="T4" fmla="*/ 10 w 55"/>
                  <a:gd name="T5" fmla="*/ 11 h 59"/>
                  <a:gd name="T6" fmla="*/ 44 w 55"/>
                  <a:gd name="T7" fmla="*/ 11 h 59"/>
                  <a:gd name="T8" fmla="*/ 44 w 55"/>
                  <a:gd name="T9" fmla="*/ 48 h 59"/>
                  <a:gd name="T10" fmla="*/ 10 w 55"/>
                  <a:gd name="T11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9">
                    <a:moveTo>
                      <a:pt x="10" y="48"/>
                    </a:moveTo>
                    <a:lnTo>
                      <a:pt x="10" y="48"/>
                    </a:lnTo>
                    <a:cubicBezTo>
                      <a:pt x="0" y="38"/>
                      <a:pt x="0" y="21"/>
                      <a:pt x="10" y="11"/>
                    </a:cubicBezTo>
                    <a:cubicBezTo>
                      <a:pt x="16" y="0"/>
                      <a:pt x="33" y="0"/>
                      <a:pt x="44" y="11"/>
                    </a:cubicBezTo>
                    <a:cubicBezTo>
                      <a:pt x="54" y="21"/>
                      <a:pt x="54" y="38"/>
                      <a:pt x="44" y="48"/>
                    </a:cubicBezTo>
                    <a:cubicBezTo>
                      <a:pt x="33" y="58"/>
                      <a:pt x="16" y="58"/>
                      <a:pt x="10" y="48"/>
                    </a:cubicBezTo>
                  </a:path>
                </a:pathLst>
              </a:custGeom>
              <a:solidFill>
                <a:srgbClr val="3F73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640">
                <a:extLst>
                  <a:ext uri="{FF2B5EF4-FFF2-40B4-BE49-F238E27FC236}">
                    <a16:creationId xmlns:a16="http://schemas.microsoft.com/office/drawing/2014/main" id="{40085E41-ED89-D540-B0E4-8D66BB00C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438934"/>
                <a:ext cx="198380" cy="198380"/>
              </a:xfrm>
              <a:custGeom>
                <a:avLst/>
                <a:gdLst>
                  <a:gd name="T0" fmla="*/ 61 w 72"/>
                  <a:gd name="T1" fmla="*/ 57 h 72"/>
                  <a:gd name="T2" fmla="*/ 61 w 72"/>
                  <a:gd name="T3" fmla="*/ 57 h 72"/>
                  <a:gd name="T4" fmla="*/ 61 w 72"/>
                  <a:gd name="T5" fmla="*/ 13 h 72"/>
                  <a:gd name="T6" fmla="*/ 14 w 72"/>
                  <a:gd name="T7" fmla="*/ 13 h 72"/>
                  <a:gd name="T8" fmla="*/ 14 w 72"/>
                  <a:gd name="T9" fmla="*/ 57 h 72"/>
                  <a:gd name="T10" fmla="*/ 61 w 72"/>
                  <a:gd name="T11" fmla="*/ 5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2">
                    <a:moveTo>
                      <a:pt x="61" y="57"/>
                    </a:moveTo>
                    <a:lnTo>
                      <a:pt x="61" y="57"/>
                    </a:lnTo>
                    <a:cubicBezTo>
                      <a:pt x="71" y="44"/>
                      <a:pt x="71" y="23"/>
                      <a:pt x="61" y="13"/>
                    </a:cubicBezTo>
                    <a:cubicBezTo>
                      <a:pt x="48" y="0"/>
                      <a:pt x="27" y="0"/>
                      <a:pt x="14" y="13"/>
                    </a:cubicBezTo>
                    <a:cubicBezTo>
                      <a:pt x="0" y="23"/>
                      <a:pt x="0" y="44"/>
                      <a:pt x="14" y="57"/>
                    </a:cubicBezTo>
                    <a:cubicBezTo>
                      <a:pt x="27" y="71"/>
                      <a:pt x="48" y="71"/>
                      <a:pt x="61" y="5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641">
                <a:extLst>
                  <a:ext uri="{FF2B5EF4-FFF2-40B4-BE49-F238E27FC236}">
                    <a16:creationId xmlns:a16="http://schemas.microsoft.com/office/drawing/2014/main" id="{D2C1DCA1-1F6C-0B4C-B160-4426A8D4A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58" y="30389339"/>
                <a:ext cx="210783" cy="210775"/>
              </a:xfrm>
              <a:custGeom>
                <a:avLst/>
                <a:gdLst>
                  <a:gd name="T0" fmla="*/ 61 w 76"/>
                  <a:gd name="T1" fmla="*/ 61 h 75"/>
                  <a:gd name="T2" fmla="*/ 61 w 76"/>
                  <a:gd name="T3" fmla="*/ 61 h 75"/>
                  <a:gd name="T4" fmla="*/ 61 w 76"/>
                  <a:gd name="T5" fmla="*/ 13 h 75"/>
                  <a:gd name="T6" fmla="*/ 13 w 76"/>
                  <a:gd name="T7" fmla="*/ 13 h 75"/>
                  <a:gd name="T8" fmla="*/ 13 w 76"/>
                  <a:gd name="T9" fmla="*/ 61 h 75"/>
                  <a:gd name="T10" fmla="*/ 61 w 76"/>
                  <a:gd name="T11" fmla="*/ 6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5">
                    <a:moveTo>
                      <a:pt x="61" y="61"/>
                    </a:moveTo>
                    <a:lnTo>
                      <a:pt x="61" y="61"/>
                    </a:lnTo>
                    <a:cubicBezTo>
                      <a:pt x="75" y="47"/>
                      <a:pt x="75" y="27"/>
                      <a:pt x="61" y="13"/>
                    </a:cubicBezTo>
                    <a:cubicBezTo>
                      <a:pt x="47" y="0"/>
                      <a:pt x="27" y="0"/>
                      <a:pt x="13" y="13"/>
                    </a:cubicBezTo>
                    <a:cubicBezTo>
                      <a:pt x="0" y="27"/>
                      <a:pt x="0" y="47"/>
                      <a:pt x="13" y="61"/>
                    </a:cubicBezTo>
                    <a:cubicBezTo>
                      <a:pt x="27" y="74"/>
                      <a:pt x="47" y="74"/>
                      <a:pt x="61" y="6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642">
                <a:extLst>
                  <a:ext uri="{FF2B5EF4-FFF2-40B4-BE49-F238E27FC236}">
                    <a16:creationId xmlns:a16="http://schemas.microsoft.com/office/drawing/2014/main" id="{F0F16C24-6C3B-D143-8B2F-80EAD7A63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488529"/>
                <a:ext cx="247975" cy="235572"/>
              </a:xfrm>
              <a:custGeom>
                <a:avLst/>
                <a:gdLst>
                  <a:gd name="T0" fmla="*/ 71 w 86"/>
                  <a:gd name="T1" fmla="*/ 71 h 85"/>
                  <a:gd name="T2" fmla="*/ 71 w 86"/>
                  <a:gd name="T3" fmla="*/ 71 h 85"/>
                  <a:gd name="T4" fmla="*/ 71 w 86"/>
                  <a:gd name="T5" fmla="*/ 13 h 85"/>
                  <a:gd name="T6" fmla="*/ 14 w 86"/>
                  <a:gd name="T7" fmla="*/ 13 h 85"/>
                  <a:gd name="T8" fmla="*/ 14 w 86"/>
                  <a:gd name="T9" fmla="*/ 71 h 85"/>
                  <a:gd name="T10" fmla="*/ 71 w 86"/>
                  <a:gd name="T11" fmla="*/ 7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5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5" y="54"/>
                      <a:pt x="85" y="30"/>
                      <a:pt x="71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71"/>
                    </a:cubicBezTo>
                    <a:cubicBezTo>
                      <a:pt x="31" y="84"/>
                      <a:pt x="55" y="84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643">
                <a:extLst>
                  <a:ext uri="{FF2B5EF4-FFF2-40B4-BE49-F238E27FC236}">
                    <a16:creationId xmlns:a16="http://schemas.microsoft.com/office/drawing/2014/main" id="{EAEAEE65-0F4E-F14F-A93C-EFB843728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724101"/>
                <a:ext cx="136390" cy="86795"/>
              </a:xfrm>
              <a:custGeom>
                <a:avLst/>
                <a:gdLst>
                  <a:gd name="T0" fmla="*/ 44 w 49"/>
                  <a:gd name="T1" fmla="*/ 31 h 32"/>
                  <a:gd name="T2" fmla="*/ 48 w 49"/>
                  <a:gd name="T3" fmla="*/ 27 h 32"/>
                  <a:gd name="T4" fmla="*/ 0 w 49"/>
                  <a:gd name="T5" fmla="*/ 0 h 32"/>
                  <a:gd name="T6" fmla="*/ 0 w 49"/>
                  <a:gd name="T7" fmla="*/ 4 h 32"/>
                  <a:gd name="T8" fmla="*/ 44 w 49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2">
                    <a:moveTo>
                      <a:pt x="44" y="31"/>
                    </a:moveTo>
                    <a:lnTo>
                      <a:pt x="48" y="27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4" y="31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644">
                <a:extLst>
                  <a:ext uri="{FF2B5EF4-FFF2-40B4-BE49-F238E27FC236}">
                    <a16:creationId xmlns:a16="http://schemas.microsoft.com/office/drawing/2014/main" id="{3BD13F2F-1EC0-DF42-9DCB-6933D3193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7478" y="30277746"/>
                <a:ext cx="123987" cy="123987"/>
              </a:xfrm>
              <a:custGeom>
                <a:avLst/>
                <a:gdLst>
                  <a:gd name="T0" fmla="*/ 0 w 45"/>
                  <a:gd name="T1" fmla="*/ 3 h 42"/>
                  <a:gd name="T2" fmla="*/ 4 w 45"/>
                  <a:gd name="T3" fmla="*/ 0 h 42"/>
                  <a:gd name="T4" fmla="*/ 44 w 45"/>
                  <a:gd name="T5" fmla="*/ 34 h 42"/>
                  <a:gd name="T6" fmla="*/ 41 w 45"/>
                  <a:gd name="T7" fmla="*/ 41 h 42"/>
                  <a:gd name="T8" fmla="*/ 0 w 45"/>
                  <a:gd name="T9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2">
                    <a:moveTo>
                      <a:pt x="0" y="3"/>
                    </a:moveTo>
                    <a:lnTo>
                      <a:pt x="4" y="0"/>
                    </a:lnTo>
                    <a:lnTo>
                      <a:pt x="44" y="34"/>
                    </a:lnTo>
                    <a:lnTo>
                      <a:pt x="41" y="41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" name="Freeform 645">
                <a:extLst>
                  <a:ext uri="{FF2B5EF4-FFF2-40B4-BE49-F238E27FC236}">
                    <a16:creationId xmlns:a16="http://schemas.microsoft.com/office/drawing/2014/main" id="{EA79A0B2-DCC8-1E41-81DF-07778EB46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9873" y="30761301"/>
                <a:ext cx="136390" cy="86787"/>
              </a:xfrm>
              <a:custGeom>
                <a:avLst/>
                <a:gdLst>
                  <a:gd name="T0" fmla="*/ 0 w 48"/>
                  <a:gd name="T1" fmla="*/ 30 h 31"/>
                  <a:gd name="T2" fmla="*/ 0 w 48"/>
                  <a:gd name="T3" fmla="*/ 27 h 31"/>
                  <a:gd name="T4" fmla="*/ 44 w 48"/>
                  <a:gd name="T5" fmla="*/ 0 h 31"/>
                  <a:gd name="T6" fmla="*/ 47 w 48"/>
                  <a:gd name="T7" fmla="*/ 7 h 31"/>
                  <a:gd name="T8" fmla="*/ 0 w 48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0" y="30"/>
                    </a:moveTo>
                    <a:lnTo>
                      <a:pt x="0" y="27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646">
                <a:extLst>
                  <a:ext uri="{FF2B5EF4-FFF2-40B4-BE49-F238E27FC236}">
                    <a16:creationId xmlns:a16="http://schemas.microsoft.com/office/drawing/2014/main" id="{4C3856CF-271A-8A45-935A-109947840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7821" y="30252949"/>
                <a:ext cx="136382" cy="111593"/>
              </a:xfrm>
              <a:custGeom>
                <a:avLst/>
                <a:gdLst>
                  <a:gd name="T0" fmla="*/ 3 w 48"/>
                  <a:gd name="T1" fmla="*/ 37 h 38"/>
                  <a:gd name="T2" fmla="*/ 0 w 48"/>
                  <a:gd name="T3" fmla="*/ 30 h 38"/>
                  <a:gd name="T4" fmla="*/ 44 w 48"/>
                  <a:gd name="T5" fmla="*/ 0 h 38"/>
                  <a:gd name="T6" fmla="*/ 47 w 48"/>
                  <a:gd name="T7" fmla="*/ 7 h 38"/>
                  <a:gd name="T8" fmla="*/ 3 w 48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8">
                    <a:moveTo>
                      <a:pt x="3" y="37"/>
                    </a:moveTo>
                    <a:lnTo>
                      <a:pt x="0" y="30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3" y="37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647">
                <a:extLst>
                  <a:ext uri="{FF2B5EF4-FFF2-40B4-BE49-F238E27FC236}">
                    <a16:creationId xmlns:a16="http://schemas.microsoft.com/office/drawing/2014/main" id="{B73CFBFE-91B5-5649-8BD6-5A7BA00E8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7011" y="30538124"/>
                <a:ext cx="148785" cy="24797"/>
              </a:xfrm>
              <a:custGeom>
                <a:avLst/>
                <a:gdLst>
                  <a:gd name="T0" fmla="*/ 0 w 55"/>
                  <a:gd name="T1" fmla="*/ 6 h 7"/>
                  <a:gd name="T2" fmla="*/ 0 w 55"/>
                  <a:gd name="T3" fmla="*/ 0 h 7"/>
                  <a:gd name="T4" fmla="*/ 54 w 55"/>
                  <a:gd name="T5" fmla="*/ 0 h 7"/>
                  <a:gd name="T6" fmla="*/ 54 w 55"/>
                  <a:gd name="T7" fmla="*/ 6 h 7"/>
                  <a:gd name="T8" fmla="*/ 0 w 5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">
                    <a:moveTo>
                      <a:pt x="0" y="6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" name="Freeform 648">
                <a:extLst>
                  <a:ext uri="{FF2B5EF4-FFF2-40B4-BE49-F238E27FC236}">
                    <a16:creationId xmlns:a16="http://schemas.microsoft.com/office/drawing/2014/main" id="{68798834-510A-D54F-AD38-A6701F9F7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128961"/>
                <a:ext cx="12403" cy="136390"/>
              </a:xfrm>
              <a:custGeom>
                <a:avLst/>
                <a:gdLst>
                  <a:gd name="T0" fmla="*/ 4 w 5"/>
                  <a:gd name="T1" fmla="*/ 47 h 48"/>
                  <a:gd name="T2" fmla="*/ 0 w 5"/>
                  <a:gd name="T3" fmla="*/ 47 h 48"/>
                  <a:gd name="T4" fmla="*/ 0 w 5"/>
                  <a:gd name="T5" fmla="*/ 0 h 48"/>
                  <a:gd name="T6" fmla="*/ 4 w 5"/>
                  <a:gd name="T7" fmla="*/ 0 h 48"/>
                  <a:gd name="T8" fmla="*/ 4 w 5"/>
                  <a:gd name="T9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8">
                    <a:moveTo>
                      <a:pt x="4" y="47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7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" name="Freeform 649">
                <a:extLst>
                  <a:ext uri="{FF2B5EF4-FFF2-40B4-BE49-F238E27FC236}">
                    <a16:creationId xmlns:a16="http://schemas.microsoft.com/office/drawing/2014/main" id="{8BF321CF-9E11-374C-8EBD-C524E5175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8226" y="30686909"/>
                <a:ext cx="223177" cy="148785"/>
              </a:xfrm>
              <a:custGeom>
                <a:avLst/>
                <a:gdLst>
                  <a:gd name="T0" fmla="*/ 3 w 79"/>
                  <a:gd name="T1" fmla="*/ 3 h 52"/>
                  <a:gd name="T2" fmla="*/ 3 w 79"/>
                  <a:gd name="T3" fmla="*/ 3 h 52"/>
                  <a:gd name="T4" fmla="*/ 3 w 79"/>
                  <a:gd name="T5" fmla="*/ 3 h 52"/>
                  <a:gd name="T6" fmla="*/ 10 w 79"/>
                  <a:gd name="T7" fmla="*/ 0 h 52"/>
                  <a:gd name="T8" fmla="*/ 74 w 79"/>
                  <a:gd name="T9" fmla="*/ 40 h 52"/>
                  <a:gd name="T10" fmla="*/ 74 w 79"/>
                  <a:gd name="T11" fmla="*/ 47 h 52"/>
                  <a:gd name="T12" fmla="*/ 74 w 79"/>
                  <a:gd name="T13" fmla="*/ 47 h 52"/>
                  <a:gd name="T14" fmla="*/ 68 w 79"/>
                  <a:gd name="T15" fmla="*/ 51 h 52"/>
                  <a:gd name="T16" fmla="*/ 3 w 79"/>
                  <a:gd name="T17" fmla="*/ 10 h 52"/>
                  <a:gd name="T18" fmla="*/ 3 w 79"/>
                  <a:gd name="T1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2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cubicBezTo>
                      <a:pt x="3" y="0"/>
                      <a:pt x="6" y="0"/>
                      <a:pt x="10" y="0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8" y="40"/>
                      <a:pt x="78" y="44"/>
                      <a:pt x="74" y="47"/>
                    </a:cubicBezTo>
                    <a:lnTo>
                      <a:pt x="74" y="47"/>
                    </a:lnTo>
                    <a:cubicBezTo>
                      <a:pt x="74" y="51"/>
                      <a:pt x="71" y="51"/>
                      <a:pt x="68" y="5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3" y="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" name="Freeform 650">
                <a:extLst>
                  <a:ext uri="{FF2B5EF4-FFF2-40B4-BE49-F238E27FC236}">
                    <a16:creationId xmlns:a16="http://schemas.microsoft.com/office/drawing/2014/main" id="{26FBE438-E52D-8348-AE51-E4C05E749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513326"/>
                <a:ext cx="247975" cy="49595"/>
              </a:xfrm>
              <a:custGeom>
                <a:avLst/>
                <a:gdLst>
                  <a:gd name="T0" fmla="*/ 0 w 90"/>
                  <a:gd name="T1" fmla="*/ 7 h 18"/>
                  <a:gd name="T2" fmla="*/ 0 w 90"/>
                  <a:gd name="T3" fmla="*/ 7 h 18"/>
                  <a:gd name="T4" fmla="*/ 0 w 90"/>
                  <a:gd name="T5" fmla="*/ 7 h 18"/>
                  <a:gd name="T6" fmla="*/ 7 w 90"/>
                  <a:gd name="T7" fmla="*/ 0 h 18"/>
                  <a:gd name="T8" fmla="*/ 82 w 90"/>
                  <a:gd name="T9" fmla="*/ 3 h 18"/>
                  <a:gd name="T10" fmla="*/ 89 w 90"/>
                  <a:gd name="T11" fmla="*/ 10 h 18"/>
                  <a:gd name="T12" fmla="*/ 89 w 90"/>
                  <a:gd name="T13" fmla="*/ 10 h 18"/>
                  <a:gd name="T14" fmla="*/ 82 w 90"/>
                  <a:gd name="T15" fmla="*/ 13 h 18"/>
                  <a:gd name="T16" fmla="*/ 7 w 90"/>
                  <a:gd name="T17" fmla="*/ 13 h 18"/>
                  <a:gd name="T18" fmla="*/ 0 w 90"/>
                  <a:gd name="T1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18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cubicBezTo>
                      <a:pt x="0" y="3"/>
                      <a:pt x="4" y="0"/>
                      <a:pt x="7" y="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5" y="3"/>
                      <a:pt x="89" y="7"/>
                      <a:pt x="89" y="10"/>
                    </a:cubicBezTo>
                    <a:lnTo>
                      <a:pt x="89" y="10"/>
                    </a:lnTo>
                    <a:cubicBezTo>
                      <a:pt x="89" y="13"/>
                      <a:pt x="85" y="17"/>
                      <a:pt x="8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4" y="13"/>
                      <a:pt x="0" y="10"/>
                      <a:pt x="0" y="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651">
                <a:extLst>
                  <a:ext uri="{FF2B5EF4-FFF2-40B4-BE49-F238E27FC236}">
                    <a16:creationId xmlns:a16="http://schemas.microsoft.com/office/drawing/2014/main" id="{9B8EF222-5FD2-E948-8318-61B49096F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5823" y="30240554"/>
                <a:ext cx="210783" cy="148785"/>
              </a:xfrm>
              <a:custGeom>
                <a:avLst/>
                <a:gdLst>
                  <a:gd name="T0" fmla="*/ 0 w 76"/>
                  <a:gd name="T1" fmla="*/ 50 h 55"/>
                  <a:gd name="T2" fmla="*/ 0 w 76"/>
                  <a:gd name="T3" fmla="*/ 50 h 55"/>
                  <a:gd name="T4" fmla="*/ 0 w 76"/>
                  <a:gd name="T5" fmla="*/ 50 h 55"/>
                  <a:gd name="T6" fmla="*/ 4 w 76"/>
                  <a:gd name="T7" fmla="*/ 44 h 55"/>
                  <a:gd name="T8" fmla="*/ 68 w 76"/>
                  <a:gd name="T9" fmla="*/ 0 h 55"/>
                  <a:gd name="T10" fmla="*/ 75 w 76"/>
                  <a:gd name="T11" fmla="*/ 3 h 55"/>
                  <a:gd name="T12" fmla="*/ 75 w 76"/>
                  <a:gd name="T13" fmla="*/ 3 h 55"/>
                  <a:gd name="T14" fmla="*/ 72 w 76"/>
                  <a:gd name="T15" fmla="*/ 10 h 55"/>
                  <a:gd name="T16" fmla="*/ 10 w 76"/>
                  <a:gd name="T17" fmla="*/ 50 h 55"/>
                  <a:gd name="T18" fmla="*/ 0 w 76"/>
                  <a:gd name="T1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55">
                    <a:moveTo>
                      <a:pt x="0" y="50"/>
                    </a:move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7"/>
                      <a:pt x="0" y="44"/>
                      <a:pt x="4" y="4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72" y="0"/>
                      <a:pt x="75" y="3"/>
                    </a:cubicBezTo>
                    <a:lnTo>
                      <a:pt x="75" y="3"/>
                    </a:lnTo>
                    <a:cubicBezTo>
                      <a:pt x="75" y="6"/>
                      <a:pt x="75" y="10"/>
                      <a:pt x="72" y="1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7" y="54"/>
                      <a:pt x="4" y="50"/>
                      <a:pt x="0" y="5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653">
                <a:extLst>
                  <a:ext uri="{FF2B5EF4-FFF2-40B4-BE49-F238E27FC236}">
                    <a16:creationId xmlns:a16="http://schemas.microsoft.com/office/drawing/2014/main" id="{B0C563D7-8E9E-8B49-BFB0-BD781C59A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076" y="30252949"/>
                <a:ext cx="198380" cy="173582"/>
              </a:xfrm>
              <a:custGeom>
                <a:avLst/>
                <a:gdLst>
                  <a:gd name="T0" fmla="*/ 68 w 69"/>
                  <a:gd name="T1" fmla="*/ 61 h 62"/>
                  <a:gd name="T2" fmla="*/ 68 w 69"/>
                  <a:gd name="T3" fmla="*/ 61 h 62"/>
                  <a:gd name="T4" fmla="*/ 68 w 69"/>
                  <a:gd name="T5" fmla="*/ 61 h 62"/>
                  <a:gd name="T6" fmla="*/ 61 w 69"/>
                  <a:gd name="T7" fmla="*/ 61 h 62"/>
                  <a:gd name="T8" fmla="*/ 3 w 69"/>
                  <a:gd name="T9" fmla="*/ 10 h 62"/>
                  <a:gd name="T10" fmla="*/ 0 w 69"/>
                  <a:gd name="T11" fmla="*/ 4 h 62"/>
                  <a:gd name="T12" fmla="*/ 0 w 69"/>
                  <a:gd name="T13" fmla="*/ 4 h 62"/>
                  <a:gd name="T14" fmla="*/ 10 w 69"/>
                  <a:gd name="T15" fmla="*/ 4 h 62"/>
                  <a:gd name="T16" fmla="*/ 68 w 69"/>
                  <a:gd name="T17" fmla="*/ 51 h 62"/>
                  <a:gd name="T18" fmla="*/ 68 w 69"/>
                  <a:gd name="T19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68" y="61"/>
                    </a:moveTo>
                    <a:lnTo>
                      <a:pt x="68" y="61"/>
                    </a:lnTo>
                    <a:lnTo>
                      <a:pt x="68" y="61"/>
                    </a:lnTo>
                    <a:cubicBezTo>
                      <a:pt x="64" y="61"/>
                      <a:pt x="61" y="61"/>
                      <a:pt x="61" y="6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0" y="4"/>
                    </a:cubicBezTo>
                    <a:lnTo>
                      <a:pt x="0" y="4"/>
                    </a:lnTo>
                    <a:cubicBezTo>
                      <a:pt x="3" y="0"/>
                      <a:pt x="7" y="0"/>
                      <a:pt x="10" y="4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8" y="54"/>
                      <a:pt x="68" y="58"/>
                      <a:pt x="68" y="6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" name="Freeform 654">
                <a:extLst>
                  <a:ext uri="{FF2B5EF4-FFF2-40B4-BE49-F238E27FC236}">
                    <a16:creationId xmlns:a16="http://schemas.microsoft.com/office/drawing/2014/main" id="{AC75C8F2-D222-2B4B-B55C-81253595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5886" y="30575316"/>
                <a:ext cx="235580" cy="74392"/>
              </a:xfrm>
              <a:custGeom>
                <a:avLst/>
                <a:gdLst>
                  <a:gd name="T0" fmla="*/ 84 w 85"/>
                  <a:gd name="T1" fmla="*/ 3 h 28"/>
                  <a:gd name="T2" fmla="*/ 84 w 85"/>
                  <a:gd name="T3" fmla="*/ 3 h 28"/>
                  <a:gd name="T4" fmla="*/ 84 w 85"/>
                  <a:gd name="T5" fmla="*/ 3 h 28"/>
                  <a:gd name="T6" fmla="*/ 81 w 85"/>
                  <a:gd name="T7" fmla="*/ 10 h 28"/>
                  <a:gd name="T8" fmla="*/ 7 w 85"/>
                  <a:gd name="T9" fmla="*/ 27 h 28"/>
                  <a:gd name="T10" fmla="*/ 0 w 85"/>
                  <a:gd name="T11" fmla="*/ 20 h 28"/>
                  <a:gd name="T12" fmla="*/ 0 w 85"/>
                  <a:gd name="T13" fmla="*/ 20 h 28"/>
                  <a:gd name="T14" fmla="*/ 3 w 85"/>
                  <a:gd name="T15" fmla="*/ 16 h 28"/>
                  <a:gd name="T16" fmla="*/ 78 w 85"/>
                  <a:gd name="T17" fmla="*/ 0 h 28"/>
                  <a:gd name="T18" fmla="*/ 84 w 85"/>
                  <a:gd name="T1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8">
                    <a:moveTo>
                      <a:pt x="84" y="3"/>
                    </a:moveTo>
                    <a:lnTo>
                      <a:pt x="84" y="3"/>
                    </a:lnTo>
                    <a:lnTo>
                      <a:pt x="84" y="3"/>
                    </a:lnTo>
                    <a:cubicBezTo>
                      <a:pt x="84" y="6"/>
                      <a:pt x="84" y="10"/>
                      <a:pt x="81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3" y="27"/>
                      <a:pt x="0" y="23"/>
                      <a:pt x="0" y="20"/>
                    </a:cubicBezTo>
                    <a:lnTo>
                      <a:pt x="0" y="20"/>
                    </a:lnTo>
                    <a:cubicBezTo>
                      <a:pt x="0" y="20"/>
                      <a:pt x="0" y="16"/>
                      <a:pt x="3" y="1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4" y="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9" name="Freeform 655">
                <a:extLst>
                  <a:ext uri="{FF2B5EF4-FFF2-40B4-BE49-F238E27FC236}">
                    <a16:creationId xmlns:a16="http://schemas.microsoft.com/office/drawing/2014/main" id="{986DC1CE-7283-B74B-8005-B5D2B39E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78" y="30724101"/>
                <a:ext cx="235580" cy="148785"/>
              </a:xfrm>
              <a:custGeom>
                <a:avLst/>
                <a:gdLst>
                  <a:gd name="T0" fmla="*/ 78 w 82"/>
                  <a:gd name="T1" fmla="*/ 4 h 52"/>
                  <a:gd name="T2" fmla="*/ 78 w 82"/>
                  <a:gd name="T3" fmla="*/ 4 h 52"/>
                  <a:gd name="T4" fmla="*/ 78 w 82"/>
                  <a:gd name="T5" fmla="*/ 4 h 52"/>
                  <a:gd name="T6" fmla="*/ 78 w 82"/>
                  <a:gd name="T7" fmla="*/ 10 h 52"/>
                  <a:gd name="T8" fmla="*/ 10 w 82"/>
                  <a:gd name="T9" fmla="*/ 48 h 52"/>
                  <a:gd name="T10" fmla="*/ 4 w 82"/>
                  <a:gd name="T11" fmla="*/ 48 h 52"/>
                  <a:gd name="T12" fmla="*/ 4 w 82"/>
                  <a:gd name="T13" fmla="*/ 48 h 52"/>
                  <a:gd name="T14" fmla="*/ 7 w 82"/>
                  <a:gd name="T15" fmla="*/ 41 h 52"/>
                  <a:gd name="T16" fmla="*/ 71 w 82"/>
                  <a:gd name="T17" fmla="*/ 4 h 52"/>
                  <a:gd name="T18" fmla="*/ 78 w 82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52">
                    <a:moveTo>
                      <a:pt x="78" y="4"/>
                    </a:moveTo>
                    <a:lnTo>
                      <a:pt x="78" y="4"/>
                    </a:lnTo>
                    <a:lnTo>
                      <a:pt x="78" y="4"/>
                    </a:lnTo>
                    <a:cubicBezTo>
                      <a:pt x="81" y="7"/>
                      <a:pt x="78" y="10"/>
                      <a:pt x="78" y="1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7" y="51"/>
                      <a:pt x="4" y="51"/>
                      <a:pt x="4" y="48"/>
                    </a:cubicBezTo>
                    <a:lnTo>
                      <a:pt x="4" y="48"/>
                    </a:lnTo>
                    <a:cubicBezTo>
                      <a:pt x="0" y="44"/>
                      <a:pt x="4" y="41"/>
                      <a:pt x="7" y="41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5" y="0"/>
                      <a:pt x="78" y="0"/>
                      <a:pt x="78" y="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" name="Freeform 656">
                <a:extLst>
                  <a:ext uri="{FF2B5EF4-FFF2-40B4-BE49-F238E27FC236}">
                    <a16:creationId xmlns:a16="http://schemas.microsoft.com/office/drawing/2014/main" id="{28EB0590-21BD-724A-9E6C-89569DC02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786099"/>
                <a:ext cx="86795" cy="247975"/>
              </a:xfrm>
              <a:custGeom>
                <a:avLst/>
                <a:gdLst>
                  <a:gd name="T0" fmla="*/ 7 w 32"/>
                  <a:gd name="T1" fmla="*/ 0 h 86"/>
                  <a:gd name="T2" fmla="*/ 7 w 32"/>
                  <a:gd name="T3" fmla="*/ 0 h 86"/>
                  <a:gd name="T4" fmla="*/ 7 w 32"/>
                  <a:gd name="T5" fmla="*/ 0 h 86"/>
                  <a:gd name="T6" fmla="*/ 14 w 32"/>
                  <a:gd name="T7" fmla="*/ 3 h 86"/>
                  <a:gd name="T8" fmla="*/ 27 w 32"/>
                  <a:gd name="T9" fmla="*/ 78 h 86"/>
                  <a:gd name="T10" fmla="*/ 24 w 32"/>
                  <a:gd name="T11" fmla="*/ 85 h 86"/>
                  <a:gd name="T12" fmla="*/ 24 w 32"/>
                  <a:gd name="T13" fmla="*/ 85 h 86"/>
                  <a:gd name="T14" fmla="*/ 17 w 32"/>
                  <a:gd name="T15" fmla="*/ 81 h 86"/>
                  <a:gd name="T16" fmla="*/ 4 w 32"/>
                  <a:gd name="T17" fmla="*/ 7 h 86"/>
                  <a:gd name="T18" fmla="*/ 7 w 32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86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cubicBezTo>
                      <a:pt x="10" y="0"/>
                      <a:pt x="14" y="0"/>
                      <a:pt x="14" y="3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1" y="81"/>
                      <a:pt x="27" y="85"/>
                      <a:pt x="24" y="85"/>
                    </a:cubicBezTo>
                    <a:lnTo>
                      <a:pt x="24" y="85"/>
                    </a:lnTo>
                    <a:cubicBezTo>
                      <a:pt x="20" y="85"/>
                      <a:pt x="17" y="85"/>
                      <a:pt x="17" y="8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0" y="3"/>
                      <a:pt x="4" y="0"/>
                      <a:pt x="7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2" name="Grupo 1244">
              <a:extLst>
                <a:ext uri="{FF2B5EF4-FFF2-40B4-BE49-F238E27FC236}">
                  <a16:creationId xmlns:a16="http://schemas.microsoft.com/office/drawing/2014/main" id="{3435F69E-D54E-0644-A6C1-A0F8974AC1C8}"/>
                </a:ext>
              </a:extLst>
            </p:cNvPr>
            <p:cNvGrpSpPr/>
            <p:nvPr/>
          </p:nvGrpSpPr>
          <p:grpSpPr>
            <a:xfrm>
              <a:off x="10635929" y="16892791"/>
              <a:ext cx="574413" cy="551741"/>
              <a:chOff x="9075886" y="30128961"/>
              <a:chExt cx="942305" cy="905113"/>
            </a:xfrm>
          </p:grpSpPr>
          <p:sp>
            <p:nvSpPr>
              <p:cNvPr id="63" name="Freeform 629">
                <a:extLst>
                  <a:ext uri="{FF2B5EF4-FFF2-40B4-BE49-F238E27FC236}">
                    <a16:creationId xmlns:a16="http://schemas.microsoft.com/office/drawing/2014/main" id="{4C737BFD-AB14-424D-974B-7BF7136E5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6228" y="30438934"/>
                <a:ext cx="198380" cy="185977"/>
              </a:xfrm>
              <a:custGeom>
                <a:avLst/>
                <a:gdLst>
                  <a:gd name="T0" fmla="*/ 14 w 69"/>
                  <a:gd name="T1" fmla="*/ 57 h 68"/>
                  <a:gd name="T2" fmla="*/ 14 w 69"/>
                  <a:gd name="T3" fmla="*/ 57 h 68"/>
                  <a:gd name="T4" fmla="*/ 14 w 69"/>
                  <a:gd name="T5" fmla="*/ 13 h 68"/>
                  <a:gd name="T6" fmla="*/ 58 w 69"/>
                  <a:gd name="T7" fmla="*/ 13 h 68"/>
                  <a:gd name="T8" fmla="*/ 58 w 69"/>
                  <a:gd name="T9" fmla="*/ 57 h 68"/>
                  <a:gd name="T10" fmla="*/ 14 w 69"/>
                  <a:gd name="T11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8">
                    <a:moveTo>
                      <a:pt x="14" y="57"/>
                    </a:moveTo>
                    <a:lnTo>
                      <a:pt x="14" y="57"/>
                    </a:lnTo>
                    <a:cubicBezTo>
                      <a:pt x="0" y="44"/>
                      <a:pt x="0" y="23"/>
                      <a:pt x="14" y="13"/>
                    </a:cubicBezTo>
                    <a:cubicBezTo>
                      <a:pt x="24" y="0"/>
                      <a:pt x="44" y="0"/>
                      <a:pt x="58" y="13"/>
                    </a:cubicBezTo>
                    <a:cubicBezTo>
                      <a:pt x="68" y="23"/>
                      <a:pt x="68" y="44"/>
                      <a:pt x="58" y="57"/>
                    </a:cubicBezTo>
                    <a:cubicBezTo>
                      <a:pt x="44" y="67"/>
                      <a:pt x="24" y="67"/>
                      <a:pt x="14" y="57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4" name="Freeform 630">
                <a:extLst>
                  <a:ext uri="{FF2B5EF4-FFF2-40B4-BE49-F238E27FC236}">
                    <a16:creationId xmlns:a16="http://schemas.microsoft.com/office/drawing/2014/main" id="{42F03D2F-DA94-714F-8DE9-A53F8C73B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3833" y="30414136"/>
                <a:ext cx="235572" cy="235572"/>
              </a:xfrm>
              <a:custGeom>
                <a:avLst/>
                <a:gdLst>
                  <a:gd name="T0" fmla="*/ 67 w 85"/>
                  <a:gd name="T1" fmla="*/ 68 h 82"/>
                  <a:gd name="T2" fmla="*/ 67 w 85"/>
                  <a:gd name="T3" fmla="*/ 68 h 82"/>
                  <a:gd name="T4" fmla="*/ 67 w 85"/>
                  <a:gd name="T5" fmla="*/ 13 h 82"/>
                  <a:gd name="T6" fmla="*/ 13 w 85"/>
                  <a:gd name="T7" fmla="*/ 13 h 82"/>
                  <a:gd name="T8" fmla="*/ 13 w 85"/>
                  <a:gd name="T9" fmla="*/ 68 h 82"/>
                  <a:gd name="T10" fmla="*/ 67 w 85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82">
                    <a:moveTo>
                      <a:pt x="67" y="68"/>
                    </a:moveTo>
                    <a:lnTo>
                      <a:pt x="67" y="68"/>
                    </a:lnTo>
                    <a:cubicBezTo>
                      <a:pt x="84" y="54"/>
                      <a:pt x="84" y="30"/>
                      <a:pt x="67" y="13"/>
                    </a:cubicBezTo>
                    <a:cubicBezTo>
                      <a:pt x="54" y="0"/>
                      <a:pt x="30" y="0"/>
                      <a:pt x="13" y="13"/>
                    </a:cubicBezTo>
                    <a:cubicBezTo>
                      <a:pt x="0" y="30"/>
                      <a:pt x="0" y="54"/>
                      <a:pt x="13" y="68"/>
                    </a:cubicBezTo>
                    <a:cubicBezTo>
                      <a:pt x="30" y="81"/>
                      <a:pt x="54" y="81"/>
                      <a:pt x="67" y="68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5" name="Freeform 631">
                <a:extLst>
                  <a:ext uri="{FF2B5EF4-FFF2-40B4-BE49-F238E27FC236}">
                    <a16:creationId xmlns:a16="http://schemas.microsoft.com/office/drawing/2014/main" id="{08AF4630-B1E6-564E-9F7F-7F186C0CF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538124"/>
                <a:ext cx="260378" cy="272772"/>
              </a:xfrm>
              <a:custGeom>
                <a:avLst/>
                <a:gdLst>
                  <a:gd name="T0" fmla="*/ 75 w 93"/>
                  <a:gd name="T1" fmla="*/ 78 h 96"/>
                  <a:gd name="T2" fmla="*/ 75 w 93"/>
                  <a:gd name="T3" fmla="*/ 78 h 96"/>
                  <a:gd name="T4" fmla="*/ 75 w 93"/>
                  <a:gd name="T5" fmla="*/ 17 h 96"/>
                  <a:gd name="T6" fmla="*/ 17 w 93"/>
                  <a:gd name="T7" fmla="*/ 17 h 96"/>
                  <a:gd name="T8" fmla="*/ 17 w 93"/>
                  <a:gd name="T9" fmla="*/ 78 h 96"/>
                  <a:gd name="T10" fmla="*/ 75 w 93"/>
                  <a:gd name="T11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96">
                    <a:moveTo>
                      <a:pt x="75" y="78"/>
                    </a:moveTo>
                    <a:lnTo>
                      <a:pt x="75" y="78"/>
                    </a:lnTo>
                    <a:cubicBezTo>
                      <a:pt x="92" y="61"/>
                      <a:pt x="92" y="34"/>
                      <a:pt x="75" y="17"/>
                    </a:cubicBezTo>
                    <a:cubicBezTo>
                      <a:pt x="61" y="0"/>
                      <a:pt x="34" y="0"/>
                      <a:pt x="17" y="17"/>
                    </a:cubicBezTo>
                    <a:cubicBezTo>
                      <a:pt x="0" y="34"/>
                      <a:pt x="0" y="61"/>
                      <a:pt x="17" y="78"/>
                    </a:cubicBezTo>
                    <a:cubicBezTo>
                      <a:pt x="34" y="95"/>
                      <a:pt x="61" y="95"/>
                      <a:pt x="75" y="7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" name="Freeform 632">
                <a:extLst>
                  <a:ext uri="{FF2B5EF4-FFF2-40B4-BE49-F238E27FC236}">
                    <a16:creationId xmlns:a16="http://schemas.microsoft.com/office/drawing/2014/main" id="{D0B5E626-7AB6-BB4D-87AD-3B9B32B3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277746"/>
                <a:ext cx="247975" cy="247975"/>
              </a:xfrm>
              <a:custGeom>
                <a:avLst/>
                <a:gdLst>
                  <a:gd name="T0" fmla="*/ 71 w 89"/>
                  <a:gd name="T1" fmla="*/ 71 h 86"/>
                  <a:gd name="T2" fmla="*/ 71 w 89"/>
                  <a:gd name="T3" fmla="*/ 71 h 86"/>
                  <a:gd name="T4" fmla="*/ 71 w 89"/>
                  <a:gd name="T5" fmla="*/ 14 h 86"/>
                  <a:gd name="T6" fmla="*/ 16 w 89"/>
                  <a:gd name="T7" fmla="*/ 14 h 86"/>
                  <a:gd name="T8" fmla="*/ 16 w 89"/>
                  <a:gd name="T9" fmla="*/ 71 h 86"/>
                  <a:gd name="T10" fmla="*/ 71 w 89"/>
                  <a:gd name="T11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86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8" y="54"/>
                      <a:pt x="88" y="31"/>
                      <a:pt x="71" y="14"/>
                    </a:cubicBezTo>
                    <a:cubicBezTo>
                      <a:pt x="57" y="0"/>
                      <a:pt x="30" y="0"/>
                      <a:pt x="16" y="14"/>
                    </a:cubicBezTo>
                    <a:cubicBezTo>
                      <a:pt x="0" y="31"/>
                      <a:pt x="0" y="54"/>
                      <a:pt x="16" y="71"/>
                    </a:cubicBezTo>
                    <a:cubicBezTo>
                      <a:pt x="30" y="85"/>
                      <a:pt x="57" y="85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" name="Freeform 633">
                <a:extLst>
                  <a:ext uri="{FF2B5EF4-FFF2-40B4-BE49-F238E27FC236}">
                    <a16:creationId xmlns:a16="http://schemas.microsoft.com/office/drawing/2014/main" id="{8696D5D4-90D4-CF4E-8BE7-3DEABEFD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240554"/>
                <a:ext cx="235580" cy="235572"/>
              </a:xfrm>
              <a:custGeom>
                <a:avLst/>
                <a:gdLst>
                  <a:gd name="T0" fmla="*/ 68 w 83"/>
                  <a:gd name="T1" fmla="*/ 67 h 82"/>
                  <a:gd name="T2" fmla="*/ 68 w 83"/>
                  <a:gd name="T3" fmla="*/ 67 h 82"/>
                  <a:gd name="T4" fmla="*/ 68 w 83"/>
                  <a:gd name="T5" fmla="*/ 13 h 82"/>
                  <a:gd name="T6" fmla="*/ 14 w 83"/>
                  <a:gd name="T7" fmla="*/ 13 h 82"/>
                  <a:gd name="T8" fmla="*/ 14 w 83"/>
                  <a:gd name="T9" fmla="*/ 67 h 82"/>
                  <a:gd name="T10" fmla="*/ 68 w 83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2" y="54"/>
                      <a:pt x="82" y="30"/>
                      <a:pt x="68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31" y="81"/>
                      <a:pt x="55" y="81"/>
                      <a:pt x="68" y="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" name="Freeform 634">
                <a:extLst>
                  <a:ext uri="{FF2B5EF4-FFF2-40B4-BE49-F238E27FC236}">
                    <a16:creationId xmlns:a16="http://schemas.microsoft.com/office/drawing/2014/main" id="{DD8495E5-AFDE-924A-83E3-B72DC489D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871" y="30327341"/>
                <a:ext cx="235572" cy="235580"/>
              </a:xfrm>
              <a:custGeom>
                <a:avLst/>
                <a:gdLst>
                  <a:gd name="T0" fmla="*/ 68 w 83"/>
                  <a:gd name="T1" fmla="*/ 68 h 82"/>
                  <a:gd name="T2" fmla="*/ 68 w 83"/>
                  <a:gd name="T3" fmla="*/ 68 h 82"/>
                  <a:gd name="T4" fmla="*/ 68 w 83"/>
                  <a:gd name="T5" fmla="*/ 14 h 82"/>
                  <a:gd name="T6" fmla="*/ 14 w 83"/>
                  <a:gd name="T7" fmla="*/ 14 h 82"/>
                  <a:gd name="T8" fmla="*/ 14 w 83"/>
                  <a:gd name="T9" fmla="*/ 68 h 82"/>
                  <a:gd name="T10" fmla="*/ 68 w 83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8"/>
                    </a:moveTo>
                    <a:lnTo>
                      <a:pt x="68" y="68"/>
                    </a:lnTo>
                    <a:cubicBezTo>
                      <a:pt x="82" y="54"/>
                      <a:pt x="82" y="30"/>
                      <a:pt x="68" y="14"/>
                    </a:cubicBezTo>
                    <a:cubicBezTo>
                      <a:pt x="51" y="0"/>
                      <a:pt x="28" y="0"/>
                      <a:pt x="14" y="14"/>
                    </a:cubicBezTo>
                    <a:cubicBezTo>
                      <a:pt x="0" y="30"/>
                      <a:pt x="0" y="54"/>
                      <a:pt x="14" y="68"/>
                    </a:cubicBezTo>
                    <a:cubicBezTo>
                      <a:pt x="28" y="81"/>
                      <a:pt x="51" y="81"/>
                      <a:pt x="68" y="6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" name="Freeform 635">
                <a:extLst>
                  <a:ext uri="{FF2B5EF4-FFF2-40B4-BE49-F238E27FC236}">
                    <a16:creationId xmlns:a16="http://schemas.microsoft.com/office/drawing/2014/main" id="{13093B2F-E2E7-C84A-A507-11E104B77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76" y="30476126"/>
                <a:ext cx="260370" cy="260378"/>
              </a:xfrm>
              <a:custGeom>
                <a:avLst/>
                <a:gdLst>
                  <a:gd name="T0" fmla="*/ 74 w 92"/>
                  <a:gd name="T1" fmla="*/ 75 h 93"/>
                  <a:gd name="T2" fmla="*/ 74 w 92"/>
                  <a:gd name="T3" fmla="*/ 75 h 93"/>
                  <a:gd name="T4" fmla="*/ 74 w 92"/>
                  <a:gd name="T5" fmla="*/ 17 h 93"/>
                  <a:gd name="T6" fmla="*/ 16 w 92"/>
                  <a:gd name="T7" fmla="*/ 17 h 93"/>
                  <a:gd name="T8" fmla="*/ 16 w 92"/>
                  <a:gd name="T9" fmla="*/ 75 h 93"/>
                  <a:gd name="T10" fmla="*/ 74 w 92"/>
                  <a:gd name="T11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3">
                    <a:moveTo>
                      <a:pt x="74" y="75"/>
                    </a:moveTo>
                    <a:lnTo>
                      <a:pt x="74" y="75"/>
                    </a:lnTo>
                    <a:cubicBezTo>
                      <a:pt x="91" y="58"/>
                      <a:pt x="91" y="34"/>
                      <a:pt x="74" y="17"/>
                    </a:cubicBezTo>
                    <a:cubicBezTo>
                      <a:pt x="60" y="0"/>
                      <a:pt x="33" y="0"/>
                      <a:pt x="16" y="17"/>
                    </a:cubicBezTo>
                    <a:cubicBezTo>
                      <a:pt x="0" y="34"/>
                      <a:pt x="0" y="58"/>
                      <a:pt x="16" y="75"/>
                    </a:cubicBezTo>
                    <a:cubicBezTo>
                      <a:pt x="33" y="92"/>
                      <a:pt x="60" y="92"/>
                      <a:pt x="74" y="75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636">
                <a:extLst>
                  <a:ext uri="{FF2B5EF4-FFF2-40B4-BE49-F238E27FC236}">
                    <a16:creationId xmlns:a16="http://schemas.microsoft.com/office/drawing/2014/main" id="{DC9E05D1-924B-2F40-BCDD-8AAD31EC4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9063" y="30612516"/>
                <a:ext cx="235580" cy="235572"/>
              </a:xfrm>
              <a:custGeom>
                <a:avLst/>
                <a:gdLst>
                  <a:gd name="T0" fmla="*/ 68 w 82"/>
                  <a:gd name="T1" fmla="*/ 67 h 82"/>
                  <a:gd name="T2" fmla="*/ 68 w 82"/>
                  <a:gd name="T3" fmla="*/ 67 h 82"/>
                  <a:gd name="T4" fmla="*/ 68 w 82"/>
                  <a:gd name="T5" fmla="*/ 13 h 82"/>
                  <a:gd name="T6" fmla="*/ 14 w 82"/>
                  <a:gd name="T7" fmla="*/ 13 h 82"/>
                  <a:gd name="T8" fmla="*/ 14 w 82"/>
                  <a:gd name="T9" fmla="*/ 67 h 82"/>
                  <a:gd name="T10" fmla="*/ 68 w 82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1" y="54"/>
                      <a:pt x="81" y="30"/>
                      <a:pt x="68" y="13"/>
                    </a:cubicBezTo>
                    <a:cubicBezTo>
                      <a:pt x="51" y="0"/>
                      <a:pt x="27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27" y="81"/>
                      <a:pt x="51" y="81"/>
                      <a:pt x="68" y="6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637">
                <a:extLst>
                  <a:ext uri="{FF2B5EF4-FFF2-40B4-BE49-F238E27FC236}">
                    <a16:creationId xmlns:a16="http://schemas.microsoft.com/office/drawing/2014/main" id="{A72EC03A-19E6-0F48-B1C5-359DBE552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637314"/>
                <a:ext cx="247975" cy="235572"/>
              </a:xfrm>
              <a:custGeom>
                <a:avLst/>
                <a:gdLst>
                  <a:gd name="T0" fmla="*/ 71 w 86"/>
                  <a:gd name="T1" fmla="*/ 68 h 82"/>
                  <a:gd name="T2" fmla="*/ 71 w 86"/>
                  <a:gd name="T3" fmla="*/ 68 h 82"/>
                  <a:gd name="T4" fmla="*/ 71 w 86"/>
                  <a:gd name="T5" fmla="*/ 13 h 82"/>
                  <a:gd name="T6" fmla="*/ 17 w 86"/>
                  <a:gd name="T7" fmla="*/ 13 h 82"/>
                  <a:gd name="T8" fmla="*/ 17 w 86"/>
                  <a:gd name="T9" fmla="*/ 68 h 82"/>
                  <a:gd name="T10" fmla="*/ 71 w 86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2">
                    <a:moveTo>
                      <a:pt x="71" y="68"/>
                    </a:moveTo>
                    <a:lnTo>
                      <a:pt x="71" y="68"/>
                    </a:lnTo>
                    <a:cubicBezTo>
                      <a:pt x="85" y="51"/>
                      <a:pt x="85" y="27"/>
                      <a:pt x="71" y="13"/>
                    </a:cubicBezTo>
                    <a:cubicBezTo>
                      <a:pt x="54" y="0"/>
                      <a:pt x="30" y="0"/>
                      <a:pt x="17" y="13"/>
                    </a:cubicBezTo>
                    <a:cubicBezTo>
                      <a:pt x="0" y="27"/>
                      <a:pt x="0" y="51"/>
                      <a:pt x="17" y="68"/>
                    </a:cubicBezTo>
                    <a:cubicBezTo>
                      <a:pt x="30" y="81"/>
                      <a:pt x="54" y="81"/>
                      <a:pt x="71" y="6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Freeform 638">
                <a:extLst>
                  <a:ext uri="{FF2B5EF4-FFF2-40B4-BE49-F238E27FC236}">
                    <a16:creationId xmlns:a16="http://schemas.microsoft.com/office/drawing/2014/main" id="{324B8A36-83D6-5948-B096-2B9025953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339744"/>
                <a:ext cx="223177" cy="223177"/>
              </a:xfrm>
              <a:custGeom>
                <a:avLst/>
                <a:gdLst>
                  <a:gd name="T0" fmla="*/ 64 w 79"/>
                  <a:gd name="T1" fmla="*/ 64 h 79"/>
                  <a:gd name="T2" fmla="*/ 64 w 79"/>
                  <a:gd name="T3" fmla="*/ 64 h 79"/>
                  <a:gd name="T4" fmla="*/ 64 w 79"/>
                  <a:gd name="T5" fmla="*/ 13 h 79"/>
                  <a:gd name="T6" fmla="*/ 13 w 79"/>
                  <a:gd name="T7" fmla="*/ 13 h 79"/>
                  <a:gd name="T8" fmla="*/ 13 w 79"/>
                  <a:gd name="T9" fmla="*/ 64 h 79"/>
                  <a:gd name="T10" fmla="*/ 64 w 79"/>
                  <a:gd name="T11" fmla="*/ 6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79">
                    <a:moveTo>
                      <a:pt x="64" y="64"/>
                    </a:moveTo>
                    <a:lnTo>
                      <a:pt x="64" y="64"/>
                    </a:lnTo>
                    <a:cubicBezTo>
                      <a:pt x="78" y="51"/>
                      <a:pt x="78" y="27"/>
                      <a:pt x="64" y="13"/>
                    </a:cubicBezTo>
                    <a:cubicBezTo>
                      <a:pt x="51" y="0"/>
                      <a:pt x="27" y="0"/>
                      <a:pt x="13" y="13"/>
                    </a:cubicBezTo>
                    <a:cubicBezTo>
                      <a:pt x="0" y="27"/>
                      <a:pt x="0" y="51"/>
                      <a:pt x="13" y="64"/>
                    </a:cubicBezTo>
                    <a:cubicBezTo>
                      <a:pt x="27" y="78"/>
                      <a:pt x="51" y="78"/>
                      <a:pt x="64" y="6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639">
                <a:extLst>
                  <a:ext uri="{FF2B5EF4-FFF2-40B4-BE49-F238E27FC236}">
                    <a16:creationId xmlns:a16="http://schemas.microsoft.com/office/drawing/2014/main" id="{2AE28373-5B0C-D845-BD5B-22021EFA1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451329"/>
                <a:ext cx="148785" cy="161188"/>
              </a:xfrm>
              <a:custGeom>
                <a:avLst/>
                <a:gdLst>
                  <a:gd name="T0" fmla="*/ 10 w 55"/>
                  <a:gd name="T1" fmla="*/ 48 h 59"/>
                  <a:gd name="T2" fmla="*/ 10 w 55"/>
                  <a:gd name="T3" fmla="*/ 48 h 59"/>
                  <a:gd name="T4" fmla="*/ 10 w 55"/>
                  <a:gd name="T5" fmla="*/ 11 h 59"/>
                  <a:gd name="T6" fmla="*/ 44 w 55"/>
                  <a:gd name="T7" fmla="*/ 11 h 59"/>
                  <a:gd name="T8" fmla="*/ 44 w 55"/>
                  <a:gd name="T9" fmla="*/ 48 h 59"/>
                  <a:gd name="T10" fmla="*/ 10 w 55"/>
                  <a:gd name="T11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9">
                    <a:moveTo>
                      <a:pt x="10" y="48"/>
                    </a:moveTo>
                    <a:lnTo>
                      <a:pt x="10" y="48"/>
                    </a:lnTo>
                    <a:cubicBezTo>
                      <a:pt x="0" y="38"/>
                      <a:pt x="0" y="21"/>
                      <a:pt x="10" y="11"/>
                    </a:cubicBezTo>
                    <a:cubicBezTo>
                      <a:pt x="16" y="0"/>
                      <a:pt x="33" y="0"/>
                      <a:pt x="44" y="11"/>
                    </a:cubicBezTo>
                    <a:cubicBezTo>
                      <a:pt x="54" y="21"/>
                      <a:pt x="54" y="38"/>
                      <a:pt x="44" y="48"/>
                    </a:cubicBezTo>
                    <a:cubicBezTo>
                      <a:pt x="33" y="58"/>
                      <a:pt x="16" y="58"/>
                      <a:pt x="10" y="48"/>
                    </a:cubicBezTo>
                  </a:path>
                </a:pathLst>
              </a:custGeom>
              <a:solidFill>
                <a:srgbClr val="3F73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640">
                <a:extLst>
                  <a:ext uri="{FF2B5EF4-FFF2-40B4-BE49-F238E27FC236}">
                    <a16:creationId xmlns:a16="http://schemas.microsoft.com/office/drawing/2014/main" id="{3C85D7EA-44A8-7C4E-A92D-4F8BC9246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438934"/>
                <a:ext cx="198380" cy="198380"/>
              </a:xfrm>
              <a:custGeom>
                <a:avLst/>
                <a:gdLst>
                  <a:gd name="T0" fmla="*/ 61 w 72"/>
                  <a:gd name="T1" fmla="*/ 57 h 72"/>
                  <a:gd name="T2" fmla="*/ 61 w 72"/>
                  <a:gd name="T3" fmla="*/ 57 h 72"/>
                  <a:gd name="T4" fmla="*/ 61 w 72"/>
                  <a:gd name="T5" fmla="*/ 13 h 72"/>
                  <a:gd name="T6" fmla="*/ 14 w 72"/>
                  <a:gd name="T7" fmla="*/ 13 h 72"/>
                  <a:gd name="T8" fmla="*/ 14 w 72"/>
                  <a:gd name="T9" fmla="*/ 57 h 72"/>
                  <a:gd name="T10" fmla="*/ 61 w 72"/>
                  <a:gd name="T11" fmla="*/ 5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2">
                    <a:moveTo>
                      <a:pt x="61" y="57"/>
                    </a:moveTo>
                    <a:lnTo>
                      <a:pt x="61" y="57"/>
                    </a:lnTo>
                    <a:cubicBezTo>
                      <a:pt x="71" y="44"/>
                      <a:pt x="71" y="23"/>
                      <a:pt x="61" y="13"/>
                    </a:cubicBezTo>
                    <a:cubicBezTo>
                      <a:pt x="48" y="0"/>
                      <a:pt x="27" y="0"/>
                      <a:pt x="14" y="13"/>
                    </a:cubicBezTo>
                    <a:cubicBezTo>
                      <a:pt x="0" y="23"/>
                      <a:pt x="0" y="44"/>
                      <a:pt x="14" y="57"/>
                    </a:cubicBezTo>
                    <a:cubicBezTo>
                      <a:pt x="27" y="71"/>
                      <a:pt x="48" y="71"/>
                      <a:pt x="61" y="5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641">
                <a:extLst>
                  <a:ext uri="{FF2B5EF4-FFF2-40B4-BE49-F238E27FC236}">
                    <a16:creationId xmlns:a16="http://schemas.microsoft.com/office/drawing/2014/main" id="{368246C9-6C37-6F44-A9FA-F9EC228F8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58" y="30389339"/>
                <a:ext cx="210783" cy="210775"/>
              </a:xfrm>
              <a:custGeom>
                <a:avLst/>
                <a:gdLst>
                  <a:gd name="T0" fmla="*/ 61 w 76"/>
                  <a:gd name="T1" fmla="*/ 61 h 75"/>
                  <a:gd name="T2" fmla="*/ 61 w 76"/>
                  <a:gd name="T3" fmla="*/ 61 h 75"/>
                  <a:gd name="T4" fmla="*/ 61 w 76"/>
                  <a:gd name="T5" fmla="*/ 13 h 75"/>
                  <a:gd name="T6" fmla="*/ 13 w 76"/>
                  <a:gd name="T7" fmla="*/ 13 h 75"/>
                  <a:gd name="T8" fmla="*/ 13 w 76"/>
                  <a:gd name="T9" fmla="*/ 61 h 75"/>
                  <a:gd name="T10" fmla="*/ 61 w 76"/>
                  <a:gd name="T11" fmla="*/ 6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5">
                    <a:moveTo>
                      <a:pt x="61" y="61"/>
                    </a:moveTo>
                    <a:lnTo>
                      <a:pt x="61" y="61"/>
                    </a:lnTo>
                    <a:cubicBezTo>
                      <a:pt x="75" y="47"/>
                      <a:pt x="75" y="27"/>
                      <a:pt x="61" y="13"/>
                    </a:cubicBezTo>
                    <a:cubicBezTo>
                      <a:pt x="47" y="0"/>
                      <a:pt x="27" y="0"/>
                      <a:pt x="13" y="13"/>
                    </a:cubicBezTo>
                    <a:cubicBezTo>
                      <a:pt x="0" y="27"/>
                      <a:pt x="0" y="47"/>
                      <a:pt x="13" y="61"/>
                    </a:cubicBezTo>
                    <a:cubicBezTo>
                      <a:pt x="27" y="74"/>
                      <a:pt x="47" y="74"/>
                      <a:pt x="61" y="6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642">
                <a:extLst>
                  <a:ext uri="{FF2B5EF4-FFF2-40B4-BE49-F238E27FC236}">
                    <a16:creationId xmlns:a16="http://schemas.microsoft.com/office/drawing/2014/main" id="{E0D25A83-4A83-3E4F-92B3-4FBD28A17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488529"/>
                <a:ext cx="247975" cy="235572"/>
              </a:xfrm>
              <a:custGeom>
                <a:avLst/>
                <a:gdLst>
                  <a:gd name="T0" fmla="*/ 71 w 86"/>
                  <a:gd name="T1" fmla="*/ 71 h 85"/>
                  <a:gd name="T2" fmla="*/ 71 w 86"/>
                  <a:gd name="T3" fmla="*/ 71 h 85"/>
                  <a:gd name="T4" fmla="*/ 71 w 86"/>
                  <a:gd name="T5" fmla="*/ 13 h 85"/>
                  <a:gd name="T6" fmla="*/ 14 w 86"/>
                  <a:gd name="T7" fmla="*/ 13 h 85"/>
                  <a:gd name="T8" fmla="*/ 14 w 86"/>
                  <a:gd name="T9" fmla="*/ 71 h 85"/>
                  <a:gd name="T10" fmla="*/ 71 w 86"/>
                  <a:gd name="T11" fmla="*/ 7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5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5" y="54"/>
                      <a:pt x="85" y="30"/>
                      <a:pt x="71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71"/>
                    </a:cubicBezTo>
                    <a:cubicBezTo>
                      <a:pt x="31" y="84"/>
                      <a:pt x="55" y="84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" name="Freeform 643">
                <a:extLst>
                  <a:ext uri="{FF2B5EF4-FFF2-40B4-BE49-F238E27FC236}">
                    <a16:creationId xmlns:a16="http://schemas.microsoft.com/office/drawing/2014/main" id="{10FA80F2-8884-584E-81C1-B1D20D7A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724101"/>
                <a:ext cx="136390" cy="86795"/>
              </a:xfrm>
              <a:custGeom>
                <a:avLst/>
                <a:gdLst>
                  <a:gd name="T0" fmla="*/ 44 w 49"/>
                  <a:gd name="T1" fmla="*/ 31 h 32"/>
                  <a:gd name="T2" fmla="*/ 48 w 49"/>
                  <a:gd name="T3" fmla="*/ 27 h 32"/>
                  <a:gd name="T4" fmla="*/ 0 w 49"/>
                  <a:gd name="T5" fmla="*/ 0 h 32"/>
                  <a:gd name="T6" fmla="*/ 0 w 49"/>
                  <a:gd name="T7" fmla="*/ 4 h 32"/>
                  <a:gd name="T8" fmla="*/ 44 w 49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2">
                    <a:moveTo>
                      <a:pt x="44" y="31"/>
                    </a:moveTo>
                    <a:lnTo>
                      <a:pt x="48" y="27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4" y="31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644">
                <a:extLst>
                  <a:ext uri="{FF2B5EF4-FFF2-40B4-BE49-F238E27FC236}">
                    <a16:creationId xmlns:a16="http://schemas.microsoft.com/office/drawing/2014/main" id="{319EEDC9-65DC-6942-B3EE-0BDF1B31E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7478" y="30277746"/>
                <a:ext cx="123987" cy="123987"/>
              </a:xfrm>
              <a:custGeom>
                <a:avLst/>
                <a:gdLst>
                  <a:gd name="T0" fmla="*/ 0 w 45"/>
                  <a:gd name="T1" fmla="*/ 3 h 42"/>
                  <a:gd name="T2" fmla="*/ 4 w 45"/>
                  <a:gd name="T3" fmla="*/ 0 h 42"/>
                  <a:gd name="T4" fmla="*/ 44 w 45"/>
                  <a:gd name="T5" fmla="*/ 34 h 42"/>
                  <a:gd name="T6" fmla="*/ 41 w 45"/>
                  <a:gd name="T7" fmla="*/ 41 h 42"/>
                  <a:gd name="T8" fmla="*/ 0 w 45"/>
                  <a:gd name="T9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2">
                    <a:moveTo>
                      <a:pt x="0" y="3"/>
                    </a:moveTo>
                    <a:lnTo>
                      <a:pt x="4" y="0"/>
                    </a:lnTo>
                    <a:lnTo>
                      <a:pt x="44" y="34"/>
                    </a:lnTo>
                    <a:lnTo>
                      <a:pt x="41" y="41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645">
                <a:extLst>
                  <a:ext uri="{FF2B5EF4-FFF2-40B4-BE49-F238E27FC236}">
                    <a16:creationId xmlns:a16="http://schemas.microsoft.com/office/drawing/2014/main" id="{17B7FCAB-3F60-084F-B916-4A18C698B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9873" y="30761301"/>
                <a:ext cx="136390" cy="86787"/>
              </a:xfrm>
              <a:custGeom>
                <a:avLst/>
                <a:gdLst>
                  <a:gd name="T0" fmla="*/ 0 w 48"/>
                  <a:gd name="T1" fmla="*/ 30 h 31"/>
                  <a:gd name="T2" fmla="*/ 0 w 48"/>
                  <a:gd name="T3" fmla="*/ 27 h 31"/>
                  <a:gd name="T4" fmla="*/ 44 w 48"/>
                  <a:gd name="T5" fmla="*/ 0 h 31"/>
                  <a:gd name="T6" fmla="*/ 47 w 48"/>
                  <a:gd name="T7" fmla="*/ 7 h 31"/>
                  <a:gd name="T8" fmla="*/ 0 w 48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0" y="30"/>
                    </a:moveTo>
                    <a:lnTo>
                      <a:pt x="0" y="27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646">
                <a:extLst>
                  <a:ext uri="{FF2B5EF4-FFF2-40B4-BE49-F238E27FC236}">
                    <a16:creationId xmlns:a16="http://schemas.microsoft.com/office/drawing/2014/main" id="{4989A09A-4242-7A40-BA47-5E61A16B2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7821" y="30252949"/>
                <a:ext cx="136382" cy="111593"/>
              </a:xfrm>
              <a:custGeom>
                <a:avLst/>
                <a:gdLst>
                  <a:gd name="T0" fmla="*/ 3 w 48"/>
                  <a:gd name="T1" fmla="*/ 37 h 38"/>
                  <a:gd name="T2" fmla="*/ 0 w 48"/>
                  <a:gd name="T3" fmla="*/ 30 h 38"/>
                  <a:gd name="T4" fmla="*/ 44 w 48"/>
                  <a:gd name="T5" fmla="*/ 0 h 38"/>
                  <a:gd name="T6" fmla="*/ 47 w 48"/>
                  <a:gd name="T7" fmla="*/ 7 h 38"/>
                  <a:gd name="T8" fmla="*/ 3 w 48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8">
                    <a:moveTo>
                      <a:pt x="3" y="37"/>
                    </a:moveTo>
                    <a:lnTo>
                      <a:pt x="0" y="30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3" y="37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647">
                <a:extLst>
                  <a:ext uri="{FF2B5EF4-FFF2-40B4-BE49-F238E27FC236}">
                    <a16:creationId xmlns:a16="http://schemas.microsoft.com/office/drawing/2014/main" id="{37320FEE-3B68-D544-BA07-EE92349CD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7011" y="30538124"/>
                <a:ext cx="148785" cy="24797"/>
              </a:xfrm>
              <a:custGeom>
                <a:avLst/>
                <a:gdLst>
                  <a:gd name="T0" fmla="*/ 0 w 55"/>
                  <a:gd name="T1" fmla="*/ 6 h 7"/>
                  <a:gd name="T2" fmla="*/ 0 w 55"/>
                  <a:gd name="T3" fmla="*/ 0 h 7"/>
                  <a:gd name="T4" fmla="*/ 54 w 55"/>
                  <a:gd name="T5" fmla="*/ 0 h 7"/>
                  <a:gd name="T6" fmla="*/ 54 w 55"/>
                  <a:gd name="T7" fmla="*/ 6 h 7"/>
                  <a:gd name="T8" fmla="*/ 0 w 5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">
                    <a:moveTo>
                      <a:pt x="0" y="6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648">
                <a:extLst>
                  <a:ext uri="{FF2B5EF4-FFF2-40B4-BE49-F238E27FC236}">
                    <a16:creationId xmlns:a16="http://schemas.microsoft.com/office/drawing/2014/main" id="{3A3A32F0-3A26-4348-88EB-6D35E2C3B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128961"/>
                <a:ext cx="12403" cy="136390"/>
              </a:xfrm>
              <a:custGeom>
                <a:avLst/>
                <a:gdLst>
                  <a:gd name="T0" fmla="*/ 4 w 5"/>
                  <a:gd name="T1" fmla="*/ 47 h 48"/>
                  <a:gd name="T2" fmla="*/ 0 w 5"/>
                  <a:gd name="T3" fmla="*/ 47 h 48"/>
                  <a:gd name="T4" fmla="*/ 0 w 5"/>
                  <a:gd name="T5" fmla="*/ 0 h 48"/>
                  <a:gd name="T6" fmla="*/ 4 w 5"/>
                  <a:gd name="T7" fmla="*/ 0 h 48"/>
                  <a:gd name="T8" fmla="*/ 4 w 5"/>
                  <a:gd name="T9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8">
                    <a:moveTo>
                      <a:pt x="4" y="47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7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649">
                <a:extLst>
                  <a:ext uri="{FF2B5EF4-FFF2-40B4-BE49-F238E27FC236}">
                    <a16:creationId xmlns:a16="http://schemas.microsoft.com/office/drawing/2014/main" id="{C9E91D86-FDA4-3642-9A9F-844657823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8226" y="30686909"/>
                <a:ext cx="223177" cy="148785"/>
              </a:xfrm>
              <a:custGeom>
                <a:avLst/>
                <a:gdLst>
                  <a:gd name="T0" fmla="*/ 3 w 79"/>
                  <a:gd name="T1" fmla="*/ 3 h 52"/>
                  <a:gd name="T2" fmla="*/ 3 w 79"/>
                  <a:gd name="T3" fmla="*/ 3 h 52"/>
                  <a:gd name="T4" fmla="*/ 3 w 79"/>
                  <a:gd name="T5" fmla="*/ 3 h 52"/>
                  <a:gd name="T6" fmla="*/ 10 w 79"/>
                  <a:gd name="T7" fmla="*/ 0 h 52"/>
                  <a:gd name="T8" fmla="*/ 74 w 79"/>
                  <a:gd name="T9" fmla="*/ 40 h 52"/>
                  <a:gd name="T10" fmla="*/ 74 w 79"/>
                  <a:gd name="T11" fmla="*/ 47 h 52"/>
                  <a:gd name="T12" fmla="*/ 74 w 79"/>
                  <a:gd name="T13" fmla="*/ 47 h 52"/>
                  <a:gd name="T14" fmla="*/ 68 w 79"/>
                  <a:gd name="T15" fmla="*/ 51 h 52"/>
                  <a:gd name="T16" fmla="*/ 3 w 79"/>
                  <a:gd name="T17" fmla="*/ 10 h 52"/>
                  <a:gd name="T18" fmla="*/ 3 w 79"/>
                  <a:gd name="T1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2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cubicBezTo>
                      <a:pt x="3" y="0"/>
                      <a:pt x="6" y="0"/>
                      <a:pt x="10" y="0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8" y="40"/>
                      <a:pt x="78" y="44"/>
                      <a:pt x="74" y="47"/>
                    </a:cubicBezTo>
                    <a:lnTo>
                      <a:pt x="74" y="47"/>
                    </a:lnTo>
                    <a:cubicBezTo>
                      <a:pt x="74" y="51"/>
                      <a:pt x="71" y="51"/>
                      <a:pt x="68" y="5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3" y="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650">
                <a:extLst>
                  <a:ext uri="{FF2B5EF4-FFF2-40B4-BE49-F238E27FC236}">
                    <a16:creationId xmlns:a16="http://schemas.microsoft.com/office/drawing/2014/main" id="{294841C8-9FDD-D243-9954-898FE5593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513326"/>
                <a:ext cx="247975" cy="49595"/>
              </a:xfrm>
              <a:custGeom>
                <a:avLst/>
                <a:gdLst>
                  <a:gd name="T0" fmla="*/ 0 w 90"/>
                  <a:gd name="T1" fmla="*/ 7 h 18"/>
                  <a:gd name="T2" fmla="*/ 0 w 90"/>
                  <a:gd name="T3" fmla="*/ 7 h 18"/>
                  <a:gd name="T4" fmla="*/ 0 w 90"/>
                  <a:gd name="T5" fmla="*/ 7 h 18"/>
                  <a:gd name="T6" fmla="*/ 7 w 90"/>
                  <a:gd name="T7" fmla="*/ 0 h 18"/>
                  <a:gd name="T8" fmla="*/ 82 w 90"/>
                  <a:gd name="T9" fmla="*/ 3 h 18"/>
                  <a:gd name="T10" fmla="*/ 89 w 90"/>
                  <a:gd name="T11" fmla="*/ 10 h 18"/>
                  <a:gd name="T12" fmla="*/ 89 w 90"/>
                  <a:gd name="T13" fmla="*/ 10 h 18"/>
                  <a:gd name="T14" fmla="*/ 82 w 90"/>
                  <a:gd name="T15" fmla="*/ 13 h 18"/>
                  <a:gd name="T16" fmla="*/ 7 w 90"/>
                  <a:gd name="T17" fmla="*/ 13 h 18"/>
                  <a:gd name="T18" fmla="*/ 0 w 90"/>
                  <a:gd name="T1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18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cubicBezTo>
                      <a:pt x="0" y="3"/>
                      <a:pt x="4" y="0"/>
                      <a:pt x="7" y="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5" y="3"/>
                      <a:pt x="89" y="7"/>
                      <a:pt x="89" y="10"/>
                    </a:cubicBezTo>
                    <a:lnTo>
                      <a:pt x="89" y="10"/>
                    </a:lnTo>
                    <a:cubicBezTo>
                      <a:pt x="89" y="13"/>
                      <a:pt x="85" y="17"/>
                      <a:pt x="8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4" y="13"/>
                      <a:pt x="0" y="10"/>
                      <a:pt x="0" y="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651">
                <a:extLst>
                  <a:ext uri="{FF2B5EF4-FFF2-40B4-BE49-F238E27FC236}">
                    <a16:creationId xmlns:a16="http://schemas.microsoft.com/office/drawing/2014/main" id="{0DCEB2E4-D047-E94C-813F-412BFAD4E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5823" y="30240554"/>
                <a:ext cx="210783" cy="148785"/>
              </a:xfrm>
              <a:custGeom>
                <a:avLst/>
                <a:gdLst>
                  <a:gd name="T0" fmla="*/ 0 w 76"/>
                  <a:gd name="T1" fmla="*/ 50 h 55"/>
                  <a:gd name="T2" fmla="*/ 0 w 76"/>
                  <a:gd name="T3" fmla="*/ 50 h 55"/>
                  <a:gd name="T4" fmla="*/ 0 w 76"/>
                  <a:gd name="T5" fmla="*/ 50 h 55"/>
                  <a:gd name="T6" fmla="*/ 4 w 76"/>
                  <a:gd name="T7" fmla="*/ 44 h 55"/>
                  <a:gd name="T8" fmla="*/ 68 w 76"/>
                  <a:gd name="T9" fmla="*/ 0 h 55"/>
                  <a:gd name="T10" fmla="*/ 75 w 76"/>
                  <a:gd name="T11" fmla="*/ 3 h 55"/>
                  <a:gd name="T12" fmla="*/ 75 w 76"/>
                  <a:gd name="T13" fmla="*/ 3 h 55"/>
                  <a:gd name="T14" fmla="*/ 72 w 76"/>
                  <a:gd name="T15" fmla="*/ 10 h 55"/>
                  <a:gd name="T16" fmla="*/ 10 w 76"/>
                  <a:gd name="T17" fmla="*/ 50 h 55"/>
                  <a:gd name="T18" fmla="*/ 0 w 76"/>
                  <a:gd name="T1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55">
                    <a:moveTo>
                      <a:pt x="0" y="50"/>
                    </a:move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7"/>
                      <a:pt x="0" y="44"/>
                      <a:pt x="4" y="4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72" y="0"/>
                      <a:pt x="75" y="3"/>
                    </a:cubicBezTo>
                    <a:lnTo>
                      <a:pt x="75" y="3"/>
                    </a:lnTo>
                    <a:cubicBezTo>
                      <a:pt x="75" y="6"/>
                      <a:pt x="75" y="10"/>
                      <a:pt x="72" y="1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7" y="54"/>
                      <a:pt x="4" y="50"/>
                      <a:pt x="0" y="5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653">
                <a:extLst>
                  <a:ext uri="{FF2B5EF4-FFF2-40B4-BE49-F238E27FC236}">
                    <a16:creationId xmlns:a16="http://schemas.microsoft.com/office/drawing/2014/main" id="{4A30177A-9B82-8D47-AF56-94662E699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076" y="30252949"/>
                <a:ext cx="198380" cy="173582"/>
              </a:xfrm>
              <a:custGeom>
                <a:avLst/>
                <a:gdLst>
                  <a:gd name="T0" fmla="*/ 68 w 69"/>
                  <a:gd name="T1" fmla="*/ 61 h 62"/>
                  <a:gd name="T2" fmla="*/ 68 w 69"/>
                  <a:gd name="T3" fmla="*/ 61 h 62"/>
                  <a:gd name="T4" fmla="*/ 68 w 69"/>
                  <a:gd name="T5" fmla="*/ 61 h 62"/>
                  <a:gd name="T6" fmla="*/ 61 w 69"/>
                  <a:gd name="T7" fmla="*/ 61 h 62"/>
                  <a:gd name="T8" fmla="*/ 3 w 69"/>
                  <a:gd name="T9" fmla="*/ 10 h 62"/>
                  <a:gd name="T10" fmla="*/ 0 w 69"/>
                  <a:gd name="T11" fmla="*/ 4 h 62"/>
                  <a:gd name="T12" fmla="*/ 0 w 69"/>
                  <a:gd name="T13" fmla="*/ 4 h 62"/>
                  <a:gd name="T14" fmla="*/ 10 w 69"/>
                  <a:gd name="T15" fmla="*/ 4 h 62"/>
                  <a:gd name="T16" fmla="*/ 68 w 69"/>
                  <a:gd name="T17" fmla="*/ 51 h 62"/>
                  <a:gd name="T18" fmla="*/ 68 w 69"/>
                  <a:gd name="T19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68" y="61"/>
                    </a:moveTo>
                    <a:lnTo>
                      <a:pt x="68" y="61"/>
                    </a:lnTo>
                    <a:lnTo>
                      <a:pt x="68" y="61"/>
                    </a:lnTo>
                    <a:cubicBezTo>
                      <a:pt x="64" y="61"/>
                      <a:pt x="61" y="61"/>
                      <a:pt x="61" y="6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0" y="4"/>
                    </a:cubicBezTo>
                    <a:lnTo>
                      <a:pt x="0" y="4"/>
                    </a:lnTo>
                    <a:cubicBezTo>
                      <a:pt x="3" y="0"/>
                      <a:pt x="7" y="0"/>
                      <a:pt x="10" y="4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8" y="54"/>
                      <a:pt x="68" y="58"/>
                      <a:pt x="68" y="6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654">
                <a:extLst>
                  <a:ext uri="{FF2B5EF4-FFF2-40B4-BE49-F238E27FC236}">
                    <a16:creationId xmlns:a16="http://schemas.microsoft.com/office/drawing/2014/main" id="{2356329A-64D6-B849-9141-0EBD9FE5A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5886" y="30575316"/>
                <a:ext cx="235580" cy="74392"/>
              </a:xfrm>
              <a:custGeom>
                <a:avLst/>
                <a:gdLst>
                  <a:gd name="T0" fmla="*/ 84 w 85"/>
                  <a:gd name="T1" fmla="*/ 3 h 28"/>
                  <a:gd name="T2" fmla="*/ 84 w 85"/>
                  <a:gd name="T3" fmla="*/ 3 h 28"/>
                  <a:gd name="T4" fmla="*/ 84 w 85"/>
                  <a:gd name="T5" fmla="*/ 3 h 28"/>
                  <a:gd name="T6" fmla="*/ 81 w 85"/>
                  <a:gd name="T7" fmla="*/ 10 h 28"/>
                  <a:gd name="T8" fmla="*/ 7 w 85"/>
                  <a:gd name="T9" fmla="*/ 27 h 28"/>
                  <a:gd name="T10" fmla="*/ 0 w 85"/>
                  <a:gd name="T11" fmla="*/ 20 h 28"/>
                  <a:gd name="T12" fmla="*/ 0 w 85"/>
                  <a:gd name="T13" fmla="*/ 20 h 28"/>
                  <a:gd name="T14" fmla="*/ 3 w 85"/>
                  <a:gd name="T15" fmla="*/ 16 h 28"/>
                  <a:gd name="T16" fmla="*/ 78 w 85"/>
                  <a:gd name="T17" fmla="*/ 0 h 28"/>
                  <a:gd name="T18" fmla="*/ 84 w 85"/>
                  <a:gd name="T1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8">
                    <a:moveTo>
                      <a:pt x="84" y="3"/>
                    </a:moveTo>
                    <a:lnTo>
                      <a:pt x="84" y="3"/>
                    </a:lnTo>
                    <a:lnTo>
                      <a:pt x="84" y="3"/>
                    </a:lnTo>
                    <a:cubicBezTo>
                      <a:pt x="84" y="6"/>
                      <a:pt x="84" y="10"/>
                      <a:pt x="81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3" y="27"/>
                      <a:pt x="0" y="23"/>
                      <a:pt x="0" y="20"/>
                    </a:cubicBezTo>
                    <a:lnTo>
                      <a:pt x="0" y="20"/>
                    </a:lnTo>
                    <a:cubicBezTo>
                      <a:pt x="0" y="20"/>
                      <a:pt x="0" y="16"/>
                      <a:pt x="3" y="1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4" y="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655">
                <a:extLst>
                  <a:ext uri="{FF2B5EF4-FFF2-40B4-BE49-F238E27FC236}">
                    <a16:creationId xmlns:a16="http://schemas.microsoft.com/office/drawing/2014/main" id="{5EE7DFEC-96A7-5144-8ED2-674376E43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78" y="30724101"/>
                <a:ext cx="235580" cy="148785"/>
              </a:xfrm>
              <a:custGeom>
                <a:avLst/>
                <a:gdLst>
                  <a:gd name="T0" fmla="*/ 78 w 82"/>
                  <a:gd name="T1" fmla="*/ 4 h 52"/>
                  <a:gd name="T2" fmla="*/ 78 w 82"/>
                  <a:gd name="T3" fmla="*/ 4 h 52"/>
                  <a:gd name="T4" fmla="*/ 78 w 82"/>
                  <a:gd name="T5" fmla="*/ 4 h 52"/>
                  <a:gd name="T6" fmla="*/ 78 w 82"/>
                  <a:gd name="T7" fmla="*/ 10 h 52"/>
                  <a:gd name="T8" fmla="*/ 10 w 82"/>
                  <a:gd name="T9" fmla="*/ 48 h 52"/>
                  <a:gd name="T10" fmla="*/ 4 w 82"/>
                  <a:gd name="T11" fmla="*/ 48 h 52"/>
                  <a:gd name="T12" fmla="*/ 4 w 82"/>
                  <a:gd name="T13" fmla="*/ 48 h 52"/>
                  <a:gd name="T14" fmla="*/ 7 w 82"/>
                  <a:gd name="T15" fmla="*/ 41 h 52"/>
                  <a:gd name="T16" fmla="*/ 71 w 82"/>
                  <a:gd name="T17" fmla="*/ 4 h 52"/>
                  <a:gd name="T18" fmla="*/ 78 w 82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52">
                    <a:moveTo>
                      <a:pt x="78" y="4"/>
                    </a:moveTo>
                    <a:lnTo>
                      <a:pt x="78" y="4"/>
                    </a:lnTo>
                    <a:lnTo>
                      <a:pt x="78" y="4"/>
                    </a:lnTo>
                    <a:cubicBezTo>
                      <a:pt x="81" y="7"/>
                      <a:pt x="78" y="10"/>
                      <a:pt x="78" y="1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7" y="51"/>
                      <a:pt x="4" y="51"/>
                      <a:pt x="4" y="48"/>
                    </a:cubicBezTo>
                    <a:lnTo>
                      <a:pt x="4" y="48"/>
                    </a:lnTo>
                    <a:cubicBezTo>
                      <a:pt x="0" y="44"/>
                      <a:pt x="4" y="41"/>
                      <a:pt x="7" y="41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5" y="0"/>
                      <a:pt x="78" y="0"/>
                      <a:pt x="78" y="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656">
                <a:extLst>
                  <a:ext uri="{FF2B5EF4-FFF2-40B4-BE49-F238E27FC236}">
                    <a16:creationId xmlns:a16="http://schemas.microsoft.com/office/drawing/2014/main" id="{76D3B131-8B9C-E246-9193-E702E4BD1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786099"/>
                <a:ext cx="86795" cy="247975"/>
              </a:xfrm>
              <a:custGeom>
                <a:avLst/>
                <a:gdLst>
                  <a:gd name="T0" fmla="*/ 7 w 32"/>
                  <a:gd name="T1" fmla="*/ 0 h 86"/>
                  <a:gd name="T2" fmla="*/ 7 w 32"/>
                  <a:gd name="T3" fmla="*/ 0 h 86"/>
                  <a:gd name="T4" fmla="*/ 7 w 32"/>
                  <a:gd name="T5" fmla="*/ 0 h 86"/>
                  <a:gd name="T6" fmla="*/ 14 w 32"/>
                  <a:gd name="T7" fmla="*/ 3 h 86"/>
                  <a:gd name="T8" fmla="*/ 27 w 32"/>
                  <a:gd name="T9" fmla="*/ 78 h 86"/>
                  <a:gd name="T10" fmla="*/ 24 w 32"/>
                  <a:gd name="T11" fmla="*/ 85 h 86"/>
                  <a:gd name="T12" fmla="*/ 24 w 32"/>
                  <a:gd name="T13" fmla="*/ 85 h 86"/>
                  <a:gd name="T14" fmla="*/ 17 w 32"/>
                  <a:gd name="T15" fmla="*/ 81 h 86"/>
                  <a:gd name="T16" fmla="*/ 4 w 32"/>
                  <a:gd name="T17" fmla="*/ 7 h 86"/>
                  <a:gd name="T18" fmla="*/ 7 w 32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86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cubicBezTo>
                      <a:pt x="10" y="0"/>
                      <a:pt x="14" y="0"/>
                      <a:pt x="14" y="3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1" y="81"/>
                      <a:pt x="27" y="85"/>
                      <a:pt x="24" y="85"/>
                    </a:cubicBezTo>
                    <a:lnTo>
                      <a:pt x="24" y="85"/>
                    </a:lnTo>
                    <a:cubicBezTo>
                      <a:pt x="20" y="85"/>
                      <a:pt x="17" y="85"/>
                      <a:pt x="17" y="8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0" y="3"/>
                      <a:pt x="4" y="0"/>
                      <a:pt x="7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92" name="Grupo 1272">
              <a:extLst>
                <a:ext uri="{FF2B5EF4-FFF2-40B4-BE49-F238E27FC236}">
                  <a16:creationId xmlns:a16="http://schemas.microsoft.com/office/drawing/2014/main" id="{BD1C1D0A-E793-8E4C-85E4-051834D10262}"/>
                </a:ext>
              </a:extLst>
            </p:cNvPr>
            <p:cNvGrpSpPr/>
            <p:nvPr/>
          </p:nvGrpSpPr>
          <p:grpSpPr>
            <a:xfrm>
              <a:off x="11295098" y="16373444"/>
              <a:ext cx="574413" cy="551741"/>
              <a:chOff x="9075886" y="30128961"/>
              <a:chExt cx="942305" cy="905113"/>
            </a:xfrm>
          </p:grpSpPr>
          <p:sp>
            <p:nvSpPr>
              <p:cNvPr id="93" name="Freeform 629">
                <a:extLst>
                  <a:ext uri="{FF2B5EF4-FFF2-40B4-BE49-F238E27FC236}">
                    <a16:creationId xmlns:a16="http://schemas.microsoft.com/office/drawing/2014/main" id="{35FF738E-6838-4447-9508-AF246273B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6228" y="30438934"/>
                <a:ext cx="198380" cy="185977"/>
              </a:xfrm>
              <a:custGeom>
                <a:avLst/>
                <a:gdLst>
                  <a:gd name="T0" fmla="*/ 14 w 69"/>
                  <a:gd name="T1" fmla="*/ 57 h 68"/>
                  <a:gd name="T2" fmla="*/ 14 w 69"/>
                  <a:gd name="T3" fmla="*/ 57 h 68"/>
                  <a:gd name="T4" fmla="*/ 14 w 69"/>
                  <a:gd name="T5" fmla="*/ 13 h 68"/>
                  <a:gd name="T6" fmla="*/ 58 w 69"/>
                  <a:gd name="T7" fmla="*/ 13 h 68"/>
                  <a:gd name="T8" fmla="*/ 58 w 69"/>
                  <a:gd name="T9" fmla="*/ 57 h 68"/>
                  <a:gd name="T10" fmla="*/ 14 w 69"/>
                  <a:gd name="T11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8">
                    <a:moveTo>
                      <a:pt x="14" y="57"/>
                    </a:moveTo>
                    <a:lnTo>
                      <a:pt x="14" y="57"/>
                    </a:lnTo>
                    <a:cubicBezTo>
                      <a:pt x="0" y="44"/>
                      <a:pt x="0" y="23"/>
                      <a:pt x="14" y="13"/>
                    </a:cubicBezTo>
                    <a:cubicBezTo>
                      <a:pt x="24" y="0"/>
                      <a:pt x="44" y="0"/>
                      <a:pt x="58" y="13"/>
                    </a:cubicBezTo>
                    <a:cubicBezTo>
                      <a:pt x="68" y="23"/>
                      <a:pt x="68" y="44"/>
                      <a:pt x="58" y="57"/>
                    </a:cubicBezTo>
                    <a:cubicBezTo>
                      <a:pt x="44" y="67"/>
                      <a:pt x="24" y="67"/>
                      <a:pt x="14" y="57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" name="Freeform 630">
                <a:extLst>
                  <a:ext uri="{FF2B5EF4-FFF2-40B4-BE49-F238E27FC236}">
                    <a16:creationId xmlns:a16="http://schemas.microsoft.com/office/drawing/2014/main" id="{653F46D7-8433-6941-83DE-DF42DD0D7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3833" y="30414136"/>
                <a:ext cx="235572" cy="235572"/>
              </a:xfrm>
              <a:custGeom>
                <a:avLst/>
                <a:gdLst>
                  <a:gd name="T0" fmla="*/ 67 w 85"/>
                  <a:gd name="T1" fmla="*/ 68 h 82"/>
                  <a:gd name="T2" fmla="*/ 67 w 85"/>
                  <a:gd name="T3" fmla="*/ 68 h 82"/>
                  <a:gd name="T4" fmla="*/ 67 w 85"/>
                  <a:gd name="T5" fmla="*/ 13 h 82"/>
                  <a:gd name="T6" fmla="*/ 13 w 85"/>
                  <a:gd name="T7" fmla="*/ 13 h 82"/>
                  <a:gd name="T8" fmla="*/ 13 w 85"/>
                  <a:gd name="T9" fmla="*/ 68 h 82"/>
                  <a:gd name="T10" fmla="*/ 67 w 85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82">
                    <a:moveTo>
                      <a:pt x="67" y="68"/>
                    </a:moveTo>
                    <a:lnTo>
                      <a:pt x="67" y="68"/>
                    </a:lnTo>
                    <a:cubicBezTo>
                      <a:pt x="84" y="54"/>
                      <a:pt x="84" y="30"/>
                      <a:pt x="67" y="13"/>
                    </a:cubicBezTo>
                    <a:cubicBezTo>
                      <a:pt x="54" y="0"/>
                      <a:pt x="30" y="0"/>
                      <a:pt x="13" y="13"/>
                    </a:cubicBezTo>
                    <a:cubicBezTo>
                      <a:pt x="0" y="30"/>
                      <a:pt x="0" y="54"/>
                      <a:pt x="13" y="68"/>
                    </a:cubicBezTo>
                    <a:cubicBezTo>
                      <a:pt x="30" y="81"/>
                      <a:pt x="54" y="81"/>
                      <a:pt x="67" y="68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" name="Freeform 631">
                <a:extLst>
                  <a:ext uri="{FF2B5EF4-FFF2-40B4-BE49-F238E27FC236}">
                    <a16:creationId xmlns:a16="http://schemas.microsoft.com/office/drawing/2014/main" id="{4F88DF9F-9A12-944C-A260-346FC550D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538124"/>
                <a:ext cx="260378" cy="272772"/>
              </a:xfrm>
              <a:custGeom>
                <a:avLst/>
                <a:gdLst>
                  <a:gd name="T0" fmla="*/ 75 w 93"/>
                  <a:gd name="T1" fmla="*/ 78 h 96"/>
                  <a:gd name="T2" fmla="*/ 75 w 93"/>
                  <a:gd name="T3" fmla="*/ 78 h 96"/>
                  <a:gd name="T4" fmla="*/ 75 w 93"/>
                  <a:gd name="T5" fmla="*/ 17 h 96"/>
                  <a:gd name="T6" fmla="*/ 17 w 93"/>
                  <a:gd name="T7" fmla="*/ 17 h 96"/>
                  <a:gd name="T8" fmla="*/ 17 w 93"/>
                  <a:gd name="T9" fmla="*/ 78 h 96"/>
                  <a:gd name="T10" fmla="*/ 75 w 93"/>
                  <a:gd name="T11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96">
                    <a:moveTo>
                      <a:pt x="75" y="78"/>
                    </a:moveTo>
                    <a:lnTo>
                      <a:pt x="75" y="78"/>
                    </a:lnTo>
                    <a:cubicBezTo>
                      <a:pt x="92" y="61"/>
                      <a:pt x="92" y="34"/>
                      <a:pt x="75" y="17"/>
                    </a:cubicBezTo>
                    <a:cubicBezTo>
                      <a:pt x="61" y="0"/>
                      <a:pt x="34" y="0"/>
                      <a:pt x="17" y="17"/>
                    </a:cubicBezTo>
                    <a:cubicBezTo>
                      <a:pt x="0" y="34"/>
                      <a:pt x="0" y="61"/>
                      <a:pt x="17" y="78"/>
                    </a:cubicBezTo>
                    <a:cubicBezTo>
                      <a:pt x="34" y="95"/>
                      <a:pt x="61" y="95"/>
                      <a:pt x="75" y="7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632">
                <a:extLst>
                  <a:ext uri="{FF2B5EF4-FFF2-40B4-BE49-F238E27FC236}">
                    <a16:creationId xmlns:a16="http://schemas.microsoft.com/office/drawing/2014/main" id="{7638C59F-3D3C-6F45-AC0A-13EE1C3CF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277746"/>
                <a:ext cx="247975" cy="247975"/>
              </a:xfrm>
              <a:custGeom>
                <a:avLst/>
                <a:gdLst>
                  <a:gd name="T0" fmla="*/ 71 w 89"/>
                  <a:gd name="T1" fmla="*/ 71 h 86"/>
                  <a:gd name="T2" fmla="*/ 71 w 89"/>
                  <a:gd name="T3" fmla="*/ 71 h 86"/>
                  <a:gd name="T4" fmla="*/ 71 w 89"/>
                  <a:gd name="T5" fmla="*/ 14 h 86"/>
                  <a:gd name="T6" fmla="*/ 16 w 89"/>
                  <a:gd name="T7" fmla="*/ 14 h 86"/>
                  <a:gd name="T8" fmla="*/ 16 w 89"/>
                  <a:gd name="T9" fmla="*/ 71 h 86"/>
                  <a:gd name="T10" fmla="*/ 71 w 89"/>
                  <a:gd name="T11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86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8" y="54"/>
                      <a:pt x="88" y="31"/>
                      <a:pt x="71" y="14"/>
                    </a:cubicBezTo>
                    <a:cubicBezTo>
                      <a:pt x="57" y="0"/>
                      <a:pt x="30" y="0"/>
                      <a:pt x="16" y="14"/>
                    </a:cubicBezTo>
                    <a:cubicBezTo>
                      <a:pt x="0" y="31"/>
                      <a:pt x="0" y="54"/>
                      <a:pt x="16" y="71"/>
                    </a:cubicBezTo>
                    <a:cubicBezTo>
                      <a:pt x="30" y="85"/>
                      <a:pt x="57" y="85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633">
                <a:extLst>
                  <a:ext uri="{FF2B5EF4-FFF2-40B4-BE49-F238E27FC236}">
                    <a16:creationId xmlns:a16="http://schemas.microsoft.com/office/drawing/2014/main" id="{BD3E4317-AFEE-804B-AF8A-639B3C66F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240554"/>
                <a:ext cx="235580" cy="235572"/>
              </a:xfrm>
              <a:custGeom>
                <a:avLst/>
                <a:gdLst>
                  <a:gd name="T0" fmla="*/ 68 w 83"/>
                  <a:gd name="T1" fmla="*/ 67 h 82"/>
                  <a:gd name="T2" fmla="*/ 68 w 83"/>
                  <a:gd name="T3" fmla="*/ 67 h 82"/>
                  <a:gd name="T4" fmla="*/ 68 w 83"/>
                  <a:gd name="T5" fmla="*/ 13 h 82"/>
                  <a:gd name="T6" fmla="*/ 14 w 83"/>
                  <a:gd name="T7" fmla="*/ 13 h 82"/>
                  <a:gd name="T8" fmla="*/ 14 w 83"/>
                  <a:gd name="T9" fmla="*/ 67 h 82"/>
                  <a:gd name="T10" fmla="*/ 68 w 83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2" y="54"/>
                      <a:pt x="82" y="30"/>
                      <a:pt x="68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31" y="81"/>
                      <a:pt x="55" y="81"/>
                      <a:pt x="68" y="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" name="Freeform 634">
                <a:extLst>
                  <a:ext uri="{FF2B5EF4-FFF2-40B4-BE49-F238E27FC236}">
                    <a16:creationId xmlns:a16="http://schemas.microsoft.com/office/drawing/2014/main" id="{2841196D-900A-6C45-B47B-90FA86E3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871" y="30327341"/>
                <a:ext cx="235572" cy="235580"/>
              </a:xfrm>
              <a:custGeom>
                <a:avLst/>
                <a:gdLst>
                  <a:gd name="T0" fmla="*/ 68 w 83"/>
                  <a:gd name="T1" fmla="*/ 68 h 82"/>
                  <a:gd name="T2" fmla="*/ 68 w 83"/>
                  <a:gd name="T3" fmla="*/ 68 h 82"/>
                  <a:gd name="T4" fmla="*/ 68 w 83"/>
                  <a:gd name="T5" fmla="*/ 14 h 82"/>
                  <a:gd name="T6" fmla="*/ 14 w 83"/>
                  <a:gd name="T7" fmla="*/ 14 h 82"/>
                  <a:gd name="T8" fmla="*/ 14 w 83"/>
                  <a:gd name="T9" fmla="*/ 68 h 82"/>
                  <a:gd name="T10" fmla="*/ 68 w 83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8"/>
                    </a:moveTo>
                    <a:lnTo>
                      <a:pt x="68" y="68"/>
                    </a:lnTo>
                    <a:cubicBezTo>
                      <a:pt x="82" y="54"/>
                      <a:pt x="82" y="30"/>
                      <a:pt x="68" y="14"/>
                    </a:cubicBezTo>
                    <a:cubicBezTo>
                      <a:pt x="51" y="0"/>
                      <a:pt x="28" y="0"/>
                      <a:pt x="14" y="14"/>
                    </a:cubicBezTo>
                    <a:cubicBezTo>
                      <a:pt x="0" y="30"/>
                      <a:pt x="0" y="54"/>
                      <a:pt x="14" y="68"/>
                    </a:cubicBezTo>
                    <a:cubicBezTo>
                      <a:pt x="28" y="81"/>
                      <a:pt x="51" y="81"/>
                      <a:pt x="68" y="6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" name="Freeform 635">
                <a:extLst>
                  <a:ext uri="{FF2B5EF4-FFF2-40B4-BE49-F238E27FC236}">
                    <a16:creationId xmlns:a16="http://schemas.microsoft.com/office/drawing/2014/main" id="{B60FBB82-E0A4-EA4F-A87A-7EAC87FF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76" y="30476126"/>
                <a:ext cx="260370" cy="260378"/>
              </a:xfrm>
              <a:custGeom>
                <a:avLst/>
                <a:gdLst>
                  <a:gd name="T0" fmla="*/ 74 w 92"/>
                  <a:gd name="T1" fmla="*/ 75 h 93"/>
                  <a:gd name="T2" fmla="*/ 74 w 92"/>
                  <a:gd name="T3" fmla="*/ 75 h 93"/>
                  <a:gd name="T4" fmla="*/ 74 w 92"/>
                  <a:gd name="T5" fmla="*/ 17 h 93"/>
                  <a:gd name="T6" fmla="*/ 16 w 92"/>
                  <a:gd name="T7" fmla="*/ 17 h 93"/>
                  <a:gd name="T8" fmla="*/ 16 w 92"/>
                  <a:gd name="T9" fmla="*/ 75 h 93"/>
                  <a:gd name="T10" fmla="*/ 74 w 92"/>
                  <a:gd name="T11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3">
                    <a:moveTo>
                      <a:pt x="74" y="75"/>
                    </a:moveTo>
                    <a:lnTo>
                      <a:pt x="74" y="75"/>
                    </a:lnTo>
                    <a:cubicBezTo>
                      <a:pt x="91" y="58"/>
                      <a:pt x="91" y="34"/>
                      <a:pt x="74" y="17"/>
                    </a:cubicBezTo>
                    <a:cubicBezTo>
                      <a:pt x="60" y="0"/>
                      <a:pt x="33" y="0"/>
                      <a:pt x="16" y="17"/>
                    </a:cubicBezTo>
                    <a:cubicBezTo>
                      <a:pt x="0" y="34"/>
                      <a:pt x="0" y="58"/>
                      <a:pt x="16" y="75"/>
                    </a:cubicBezTo>
                    <a:cubicBezTo>
                      <a:pt x="33" y="92"/>
                      <a:pt x="60" y="92"/>
                      <a:pt x="74" y="75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" name="Freeform 636">
                <a:extLst>
                  <a:ext uri="{FF2B5EF4-FFF2-40B4-BE49-F238E27FC236}">
                    <a16:creationId xmlns:a16="http://schemas.microsoft.com/office/drawing/2014/main" id="{A6CE3F48-1EB8-514E-8971-E5AEADFA2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9063" y="30612516"/>
                <a:ext cx="235580" cy="235572"/>
              </a:xfrm>
              <a:custGeom>
                <a:avLst/>
                <a:gdLst>
                  <a:gd name="T0" fmla="*/ 68 w 82"/>
                  <a:gd name="T1" fmla="*/ 67 h 82"/>
                  <a:gd name="T2" fmla="*/ 68 w 82"/>
                  <a:gd name="T3" fmla="*/ 67 h 82"/>
                  <a:gd name="T4" fmla="*/ 68 w 82"/>
                  <a:gd name="T5" fmla="*/ 13 h 82"/>
                  <a:gd name="T6" fmla="*/ 14 w 82"/>
                  <a:gd name="T7" fmla="*/ 13 h 82"/>
                  <a:gd name="T8" fmla="*/ 14 w 82"/>
                  <a:gd name="T9" fmla="*/ 67 h 82"/>
                  <a:gd name="T10" fmla="*/ 68 w 82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1" y="54"/>
                      <a:pt x="81" y="30"/>
                      <a:pt x="68" y="13"/>
                    </a:cubicBezTo>
                    <a:cubicBezTo>
                      <a:pt x="51" y="0"/>
                      <a:pt x="27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27" y="81"/>
                      <a:pt x="51" y="81"/>
                      <a:pt x="68" y="6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1" name="Freeform 637">
                <a:extLst>
                  <a:ext uri="{FF2B5EF4-FFF2-40B4-BE49-F238E27FC236}">
                    <a16:creationId xmlns:a16="http://schemas.microsoft.com/office/drawing/2014/main" id="{D100A71E-0129-5844-99C7-A48B0D044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637314"/>
                <a:ext cx="247975" cy="235572"/>
              </a:xfrm>
              <a:custGeom>
                <a:avLst/>
                <a:gdLst>
                  <a:gd name="T0" fmla="*/ 71 w 86"/>
                  <a:gd name="T1" fmla="*/ 68 h 82"/>
                  <a:gd name="T2" fmla="*/ 71 w 86"/>
                  <a:gd name="T3" fmla="*/ 68 h 82"/>
                  <a:gd name="T4" fmla="*/ 71 w 86"/>
                  <a:gd name="T5" fmla="*/ 13 h 82"/>
                  <a:gd name="T6" fmla="*/ 17 w 86"/>
                  <a:gd name="T7" fmla="*/ 13 h 82"/>
                  <a:gd name="T8" fmla="*/ 17 w 86"/>
                  <a:gd name="T9" fmla="*/ 68 h 82"/>
                  <a:gd name="T10" fmla="*/ 71 w 86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2">
                    <a:moveTo>
                      <a:pt x="71" y="68"/>
                    </a:moveTo>
                    <a:lnTo>
                      <a:pt x="71" y="68"/>
                    </a:lnTo>
                    <a:cubicBezTo>
                      <a:pt x="85" y="51"/>
                      <a:pt x="85" y="27"/>
                      <a:pt x="71" y="13"/>
                    </a:cubicBezTo>
                    <a:cubicBezTo>
                      <a:pt x="54" y="0"/>
                      <a:pt x="30" y="0"/>
                      <a:pt x="17" y="13"/>
                    </a:cubicBezTo>
                    <a:cubicBezTo>
                      <a:pt x="0" y="27"/>
                      <a:pt x="0" y="51"/>
                      <a:pt x="17" y="68"/>
                    </a:cubicBezTo>
                    <a:cubicBezTo>
                      <a:pt x="30" y="81"/>
                      <a:pt x="54" y="81"/>
                      <a:pt x="71" y="6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2" name="Freeform 638">
                <a:extLst>
                  <a:ext uri="{FF2B5EF4-FFF2-40B4-BE49-F238E27FC236}">
                    <a16:creationId xmlns:a16="http://schemas.microsoft.com/office/drawing/2014/main" id="{120BFCF3-FA63-384C-B5B2-FDA06B846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339744"/>
                <a:ext cx="223177" cy="223177"/>
              </a:xfrm>
              <a:custGeom>
                <a:avLst/>
                <a:gdLst>
                  <a:gd name="T0" fmla="*/ 64 w 79"/>
                  <a:gd name="T1" fmla="*/ 64 h 79"/>
                  <a:gd name="T2" fmla="*/ 64 w 79"/>
                  <a:gd name="T3" fmla="*/ 64 h 79"/>
                  <a:gd name="T4" fmla="*/ 64 w 79"/>
                  <a:gd name="T5" fmla="*/ 13 h 79"/>
                  <a:gd name="T6" fmla="*/ 13 w 79"/>
                  <a:gd name="T7" fmla="*/ 13 h 79"/>
                  <a:gd name="T8" fmla="*/ 13 w 79"/>
                  <a:gd name="T9" fmla="*/ 64 h 79"/>
                  <a:gd name="T10" fmla="*/ 64 w 79"/>
                  <a:gd name="T11" fmla="*/ 6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79">
                    <a:moveTo>
                      <a:pt x="64" y="64"/>
                    </a:moveTo>
                    <a:lnTo>
                      <a:pt x="64" y="64"/>
                    </a:lnTo>
                    <a:cubicBezTo>
                      <a:pt x="78" y="51"/>
                      <a:pt x="78" y="27"/>
                      <a:pt x="64" y="13"/>
                    </a:cubicBezTo>
                    <a:cubicBezTo>
                      <a:pt x="51" y="0"/>
                      <a:pt x="27" y="0"/>
                      <a:pt x="13" y="13"/>
                    </a:cubicBezTo>
                    <a:cubicBezTo>
                      <a:pt x="0" y="27"/>
                      <a:pt x="0" y="51"/>
                      <a:pt x="13" y="64"/>
                    </a:cubicBezTo>
                    <a:cubicBezTo>
                      <a:pt x="27" y="78"/>
                      <a:pt x="51" y="78"/>
                      <a:pt x="64" y="6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3" name="Freeform 639">
                <a:extLst>
                  <a:ext uri="{FF2B5EF4-FFF2-40B4-BE49-F238E27FC236}">
                    <a16:creationId xmlns:a16="http://schemas.microsoft.com/office/drawing/2014/main" id="{400C0A66-3DE6-DD44-99E7-4CB80BB36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451329"/>
                <a:ext cx="148785" cy="161188"/>
              </a:xfrm>
              <a:custGeom>
                <a:avLst/>
                <a:gdLst>
                  <a:gd name="T0" fmla="*/ 10 w 55"/>
                  <a:gd name="T1" fmla="*/ 48 h 59"/>
                  <a:gd name="T2" fmla="*/ 10 w 55"/>
                  <a:gd name="T3" fmla="*/ 48 h 59"/>
                  <a:gd name="T4" fmla="*/ 10 w 55"/>
                  <a:gd name="T5" fmla="*/ 11 h 59"/>
                  <a:gd name="T6" fmla="*/ 44 w 55"/>
                  <a:gd name="T7" fmla="*/ 11 h 59"/>
                  <a:gd name="T8" fmla="*/ 44 w 55"/>
                  <a:gd name="T9" fmla="*/ 48 h 59"/>
                  <a:gd name="T10" fmla="*/ 10 w 55"/>
                  <a:gd name="T11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9">
                    <a:moveTo>
                      <a:pt x="10" y="48"/>
                    </a:moveTo>
                    <a:lnTo>
                      <a:pt x="10" y="48"/>
                    </a:lnTo>
                    <a:cubicBezTo>
                      <a:pt x="0" y="38"/>
                      <a:pt x="0" y="21"/>
                      <a:pt x="10" y="11"/>
                    </a:cubicBezTo>
                    <a:cubicBezTo>
                      <a:pt x="16" y="0"/>
                      <a:pt x="33" y="0"/>
                      <a:pt x="44" y="11"/>
                    </a:cubicBezTo>
                    <a:cubicBezTo>
                      <a:pt x="54" y="21"/>
                      <a:pt x="54" y="38"/>
                      <a:pt x="44" y="48"/>
                    </a:cubicBezTo>
                    <a:cubicBezTo>
                      <a:pt x="33" y="58"/>
                      <a:pt x="16" y="58"/>
                      <a:pt x="10" y="48"/>
                    </a:cubicBezTo>
                  </a:path>
                </a:pathLst>
              </a:custGeom>
              <a:solidFill>
                <a:srgbClr val="3F73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4" name="Freeform 640">
                <a:extLst>
                  <a:ext uri="{FF2B5EF4-FFF2-40B4-BE49-F238E27FC236}">
                    <a16:creationId xmlns:a16="http://schemas.microsoft.com/office/drawing/2014/main" id="{CDBC37DF-C7BB-3942-AACF-64B8B4E7E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438934"/>
                <a:ext cx="198380" cy="198380"/>
              </a:xfrm>
              <a:custGeom>
                <a:avLst/>
                <a:gdLst>
                  <a:gd name="T0" fmla="*/ 61 w 72"/>
                  <a:gd name="T1" fmla="*/ 57 h 72"/>
                  <a:gd name="T2" fmla="*/ 61 w 72"/>
                  <a:gd name="T3" fmla="*/ 57 h 72"/>
                  <a:gd name="T4" fmla="*/ 61 w 72"/>
                  <a:gd name="T5" fmla="*/ 13 h 72"/>
                  <a:gd name="T6" fmla="*/ 14 w 72"/>
                  <a:gd name="T7" fmla="*/ 13 h 72"/>
                  <a:gd name="T8" fmla="*/ 14 w 72"/>
                  <a:gd name="T9" fmla="*/ 57 h 72"/>
                  <a:gd name="T10" fmla="*/ 61 w 72"/>
                  <a:gd name="T11" fmla="*/ 5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2">
                    <a:moveTo>
                      <a:pt x="61" y="57"/>
                    </a:moveTo>
                    <a:lnTo>
                      <a:pt x="61" y="57"/>
                    </a:lnTo>
                    <a:cubicBezTo>
                      <a:pt x="71" y="44"/>
                      <a:pt x="71" y="23"/>
                      <a:pt x="61" y="13"/>
                    </a:cubicBezTo>
                    <a:cubicBezTo>
                      <a:pt x="48" y="0"/>
                      <a:pt x="27" y="0"/>
                      <a:pt x="14" y="13"/>
                    </a:cubicBezTo>
                    <a:cubicBezTo>
                      <a:pt x="0" y="23"/>
                      <a:pt x="0" y="44"/>
                      <a:pt x="14" y="57"/>
                    </a:cubicBezTo>
                    <a:cubicBezTo>
                      <a:pt x="27" y="71"/>
                      <a:pt x="48" y="71"/>
                      <a:pt x="61" y="5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5" name="Freeform 641">
                <a:extLst>
                  <a:ext uri="{FF2B5EF4-FFF2-40B4-BE49-F238E27FC236}">
                    <a16:creationId xmlns:a16="http://schemas.microsoft.com/office/drawing/2014/main" id="{84D64AA8-3FF7-A14F-85DF-85BB1682E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58" y="30389339"/>
                <a:ext cx="210783" cy="210775"/>
              </a:xfrm>
              <a:custGeom>
                <a:avLst/>
                <a:gdLst>
                  <a:gd name="T0" fmla="*/ 61 w 76"/>
                  <a:gd name="T1" fmla="*/ 61 h 75"/>
                  <a:gd name="T2" fmla="*/ 61 w 76"/>
                  <a:gd name="T3" fmla="*/ 61 h 75"/>
                  <a:gd name="T4" fmla="*/ 61 w 76"/>
                  <a:gd name="T5" fmla="*/ 13 h 75"/>
                  <a:gd name="T6" fmla="*/ 13 w 76"/>
                  <a:gd name="T7" fmla="*/ 13 h 75"/>
                  <a:gd name="T8" fmla="*/ 13 w 76"/>
                  <a:gd name="T9" fmla="*/ 61 h 75"/>
                  <a:gd name="T10" fmla="*/ 61 w 76"/>
                  <a:gd name="T11" fmla="*/ 6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5">
                    <a:moveTo>
                      <a:pt x="61" y="61"/>
                    </a:moveTo>
                    <a:lnTo>
                      <a:pt x="61" y="61"/>
                    </a:lnTo>
                    <a:cubicBezTo>
                      <a:pt x="75" y="47"/>
                      <a:pt x="75" y="27"/>
                      <a:pt x="61" y="13"/>
                    </a:cubicBezTo>
                    <a:cubicBezTo>
                      <a:pt x="47" y="0"/>
                      <a:pt x="27" y="0"/>
                      <a:pt x="13" y="13"/>
                    </a:cubicBezTo>
                    <a:cubicBezTo>
                      <a:pt x="0" y="27"/>
                      <a:pt x="0" y="47"/>
                      <a:pt x="13" y="61"/>
                    </a:cubicBezTo>
                    <a:cubicBezTo>
                      <a:pt x="27" y="74"/>
                      <a:pt x="47" y="74"/>
                      <a:pt x="61" y="6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6" name="Freeform 642">
                <a:extLst>
                  <a:ext uri="{FF2B5EF4-FFF2-40B4-BE49-F238E27FC236}">
                    <a16:creationId xmlns:a16="http://schemas.microsoft.com/office/drawing/2014/main" id="{D0C69BF1-0F0D-D14B-985A-4A2773DCE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488529"/>
                <a:ext cx="247975" cy="235572"/>
              </a:xfrm>
              <a:custGeom>
                <a:avLst/>
                <a:gdLst>
                  <a:gd name="T0" fmla="*/ 71 w 86"/>
                  <a:gd name="T1" fmla="*/ 71 h 85"/>
                  <a:gd name="T2" fmla="*/ 71 w 86"/>
                  <a:gd name="T3" fmla="*/ 71 h 85"/>
                  <a:gd name="T4" fmla="*/ 71 w 86"/>
                  <a:gd name="T5" fmla="*/ 13 h 85"/>
                  <a:gd name="T6" fmla="*/ 14 w 86"/>
                  <a:gd name="T7" fmla="*/ 13 h 85"/>
                  <a:gd name="T8" fmla="*/ 14 w 86"/>
                  <a:gd name="T9" fmla="*/ 71 h 85"/>
                  <a:gd name="T10" fmla="*/ 71 w 86"/>
                  <a:gd name="T11" fmla="*/ 7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5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5" y="54"/>
                      <a:pt x="85" y="30"/>
                      <a:pt x="71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71"/>
                    </a:cubicBezTo>
                    <a:cubicBezTo>
                      <a:pt x="31" y="84"/>
                      <a:pt x="55" y="84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7" name="Freeform 643">
                <a:extLst>
                  <a:ext uri="{FF2B5EF4-FFF2-40B4-BE49-F238E27FC236}">
                    <a16:creationId xmlns:a16="http://schemas.microsoft.com/office/drawing/2014/main" id="{386A51E3-1516-FB4F-883C-A11BC84C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724101"/>
                <a:ext cx="136390" cy="86795"/>
              </a:xfrm>
              <a:custGeom>
                <a:avLst/>
                <a:gdLst>
                  <a:gd name="T0" fmla="*/ 44 w 49"/>
                  <a:gd name="T1" fmla="*/ 31 h 32"/>
                  <a:gd name="T2" fmla="*/ 48 w 49"/>
                  <a:gd name="T3" fmla="*/ 27 h 32"/>
                  <a:gd name="T4" fmla="*/ 0 w 49"/>
                  <a:gd name="T5" fmla="*/ 0 h 32"/>
                  <a:gd name="T6" fmla="*/ 0 w 49"/>
                  <a:gd name="T7" fmla="*/ 4 h 32"/>
                  <a:gd name="T8" fmla="*/ 44 w 49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2">
                    <a:moveTo>
                      <a:pt x="44" y="31"/>
                    </a:moveTo>
                    <a:lnTo>
                      <a:pt x="48" y="27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4" y="31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8" name="Freeform 644">
                <a:extLst>
                  <a:ext uri="{FF2B5EF4-FFF2-40B4-BE49-F238E27FC236}">
                    <a16:creationId xmlns:a16="http://schemas.microsoft.com/office/drawing/2014/main" id="{88E96DEC-9ED9-3145-886D-04027CE5E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7478" y="30277746"/>
                <a:ext cx="123987" cy="123987"/>
              </a:xfrm>
              <a:custGeom>
                <a:avLst/>
                <a:gdLst>
                  <a:gd name="T0" fmla="*/ 0 w 45"/>
                  <a:gd name="T1" fmla="*/ 3 h 42"/>
                  <a:gd name="T2" fmla="*/ 4 w 45"/>
                  <a:gd name="T3" fmla="*/ 0 h 42"/>
                  <a:gd name="T4" fmla="*/ 44 w 45"/>
                  <a:gd name="T5" fmla="*/ 34 h 42"/>
                  <a:gd name="T6" fmla="*/ 41 w 45"/>
                  <a:gd name="T7" fmla="*/ 41 h 42"/>
                  <a:gd name="T8" fmla="*/ 0 w 45"/>
                  <a:gd name="T9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2">
                    <a:moveTo>
                      <a:pt x="0" y="3"/>
                    </a:moveTo>
                    <a:lnTo>
                      <a:pt x="4" y="0"/>
                    </a:lnTo>
                    <a:lnTo>
                      <a:pt x="44" y="34"/>
                    </a:lnTo>
                    <a:lnTo>
                      <a:pt x="41" y="41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9" name="Freeform 645">
                <a:extLst>
                  <a:ext uri="{FF2B5EF4-FFF2-40B4-BE49-F238E27FC236}">
                    <a16:creationId xmlns:a16="http://schemas.microsoft.com/office/drawing/2014/main" id="{90E1DD7C-8F60-BC4B-AACD-D1BF7CAB0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9873" y="30761301"/>
                <a:ext cx="136390" cy="86787"/>
              </a:xfrm>
              <a:custGeom>
                <a:avLst/>
                <a:gdLst>
                  <a:gd name="T0" fmla="*/ 0 w 48"/>
                  <a:gd name="T1" fmla="*/ 30 h 31"/>
                  <a:gd name="T2" fmla="*/ 0 w 48"/>
                  <a:gd name="T3" fmla="*/ 27 h 31"/>
                  <a:gd name="T4" fmla="*/ 44 w 48"/>
                  <a:gd name="T5" fmla="*/ 0 h 31"/>
                  <a:gd name="T6" fmla="*/ 47 w 48"/>
                  <a:gd name="T7" fmla="*/ 7 h 31"/>
                  <a:gd name="T8" fmla="*/ 0 w 48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0" y="30"/>
                    </a:moveTo>
                    <a:lnTo>
                      <a:pt x="0" y="27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0" name="Freeform 646">
                <a:extLst>
                  <a:ext uri="{FF2B5EF4-FFF2-40B4-BE49-F238E27FC236}">
                    <a16:creationId xmlns:a16="http://schemas.microsoft.com/office/drawing/2014/main" id="{A2B43679-80E5-AA4D-9C79-FE56EFCFD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7821" y="30252949"/>
                <a:ext cx="136382" cy="111593"/>
              </a:xfrm>
              <a:custGeom>
                <a:avLst/>
                <a:gdLst>
                  <a:gd name="T0" fmla="*/ 3 w 48"/>
                  <a:gd name="T1" fmla="*/ 37 h 38"/>
                  <a:gd name="T2" fmla="*/ 0 w 48"/>
                  <a:gd name="T3" fmla="*/ 30 h 38"/>
                  <a:gd name="T4" fmla="*/ 44 w 48"/>
                  <a:gd name="T5" fmla="*/ 0 h 38"/>
                  <a:gd name="T6" fmla="*/ 47 w 48"/>
                  <a:gd name="T7" fmla="*/ 7 h 38"/>
                  <a:gd name="T8" fmla="*/ 3 w 48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8">
                    <a:moveTo>
                      <a:pt x="3" y="37"/>
                    </a:moveTo>
                    <a:lnTo>
                      <a:pt x="0" y="30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3" y="37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1" name="Freeform 647">
                <a:extLst>
                  <a:ext uri="{FF2B5EF4-FFF2-40B4-BE49-F238E27FC236}">
                    <a16:creationId xmlns:a16="http://schemas.microsoft.com/office/drawing/2014/main" id="{55F1C668-3C1A-A34B-8036-B49A1CB60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7011" y="30538124"/>
                <a:ext cx="148785" cy="24797"/>
              </a:xfrm>
              <a:custGeom>
                <a:avLst/>
                <a:gdLst>
                  <a:gd name="T0" fmla="*/ 0 w 55"/>
                  <a:gd name="T1" fmla="*/ 6 h 7"/>
                  <a:gd name="T2" fmla="*/ 0 w 55"/>
                  <a:gd name="T3" fmla="*/ 0 h 7"/>
                  <a:gd name="T4" fmla="*/ 54 w 55"/>
                  <a:gd name="T5" fmla="*/ 0 h 7"/>
                  <a:gd name="T6" fmla="*/ 54 w 55"/>
                  <a:gd name="T7" fmla="*/ 6 h 7"/>
                  <a:gd name="T8" fmla="*/ 0 w 5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">
                    <a:moveTo>
                      <a:pt x="0" y="6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2" name="Freeform 648">
                <a:extLst>
                  <a:ext uri="{FF2B5EF4-FFF2-40B4-BE49-F238E27FC236}">
                    <a16:creationId xmlns:a16="http://schemas.microsoft.com/office/drawing/2014/main" id="{C46CDBBB-A197-964F-A234-8875841F1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128961"/>
                <a:ext cx="12403" cy="136390"/>
              </a:xfrm>
              <a:custGeom>
                <a:avLst/>
                <a:gdLst>
                  <a:gd name="T0" fmla="*/ 4 w 5"/>
                  <a:gd name="T1" fmla="*/ 47 h 48"/>
                  <a:gd name="T2" fmla="*/ 0 w 5"/>
                  <a:gd name="T3" fmla="*/ 47 h 48"/>
                  <a:gd name="T4" fmla="*/ 0 w 5"/>
                  <a:gd name="T5" fmla="*/ 0 h 48"/>
                  <a:gd name="T6" fmla="*/ 4 w 5"/>
                  <a:gd name="T7" fmla="*/ 0 h 48"/>
                  <a:gd name="T8" fmla="*/ 4 w 5"/>
                  <a:gd name="T9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8">
                    <a:moveTo>
                      <a:pt x="4" y="47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7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3" name="Freeform 649">
                <a:extLst>
                  <a:ext uri="{FF2B5EF4-FFF2-40B4-BE49-F238E27FC236}">
                    <a16:creationId xmlns:a16="http://schemas.microsoft.com/office/drawing/2014/main" id="{66C77FE2-FA03-7B49-B1CB-CFE8AB362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8226" y="30686909"/>
                <a:ext cx="223177" cy="148785"/>
              </a:xfrm>
              <a:custGeom>
                <a:avLst/>
                <a:gdLst>
                  <a:gd name="T0" fmla="*/ 3 w 79"/>
                  <a:gd name="T1" fmla="*/ 3 h 52"/>
                  <a:gd name="T2" fmla="*/ 3 w 79"/>
                  <a:gd name="T3" fmla="*/ 3 h 52"/>
                  <a:gd name="T4" fmla="*/ 3 w 79"/>
                  <a:gd name="T5" fmla="*/ 3 h 52"/>
                  <a:gd name="T6" fmla="*/ 10 w 79"/>
                  <a:gd name="T7" fmla="*/ 0 h 52"/>
                  <a:gd name="T8" fmla="*/ 74 w 79"/>
                  <a:gd name="T9" fmla="*/ 40 h 52"/>
                  <a:gd name="T10" fmla="*/ 74 w 79"/>
                  <a:gd name="T11" fmla="*/ 47 h 52"/>
                  <a:gd name="T12" fmla="*/ 74 w 79"/>
                  <a:gd name="T13" fmla="*/ 47 h 52"/>
                  <a:gd name="T14" fmla="*/ 68 w 79"/>
                  <a:gd name="T15" fmla="*/ 51 h 52"/>
                  <a:gd name="T16" fmla="*/ 3 w 79"/>
                  <a:gd name="T17" fmla="*/ 10 h 52"/>
                  <a:gd name="T18" fmla="*/ 3 w 79"/>
                  <a:gd name="T1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2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cubicBezTo>
                      <a:pt x="3" y="0"/>
                      <a:pt x="6" y="0"/>
                      <a:pt x="10" y="0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8" y="40"/>
                      <a:pt x="78" y="44"/>
                      <a:pt x="74" y="47"/>
                    </a:cubicBezTo>
                    <a:lnTo>
                      <a:pt x="74" y="47"/>
                    </a:lnTo>
                    <a:cubicBezTo>
                      <a:pt x="74" y="51"/>
                      <a:pt x="71" y="51"/>
                      <a:pt x="68" y="5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3" y="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4" name="Freeform 650">
                <a:extLst>
                  <a:ext uri="{FF2B5EF4-FFF2-40B4-BE49-F238E27FC236}">
                    <a16:creationId xmlns:a16="http://schemas.microsoft.com/office/drawing/2014/main" id="{CBFFB229-5F1C-4742-BF02-00775EDC0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513326"/>
                <a:ext cx="247975" cy="49595"/>
              </a:xfrm>
              <a:custGeom>
                <a:avLst/>
                <a:gdLst>
                  <a:gd name="T0" fmla="*/ 0 w 90"/>
                  <a:gd name="T1" fmla="*/ 7 h 18"/>
                  <a:gd name="T2" fmla="*/ 0 w 90"/>
                  <a:gd name="T3" fmla="*/ 7 h 18"/>
                  <a:gd name="T4" fmla="*/ 0 w 90"/>
                  <a:gd name="T5" fmla="*/ 7 h 18"/>
                  <a:gd name="T6" fmla="*/ 7 w 90"/>
                  <a:gd name="T7" fmla="*/ 0 h 18"/>
                  <a:gd name="T8" fmla="*/ 82 w 90"/>
                  <a:gd name="T9" fmla="*/ 3 h 18"/>
                  <a:gd name="T10" fmla="*/ 89 w 90"/>
                  <a:gd name="T11" fmla="*/ 10 h 18"/>
                  <a:gd name="T12" fmla="*/ 89 w 90"/>
                  <a:gd name="T13" fmla="*/ 10 h 18"/>
                  <a:gd name="T14" fmla="*/ 82 w 90"/>
                  <a:gd name="T15" fmla="*/ 13 h 18"/>
                  <a:gd name="T16" fmla="*/ 7 w 90"/>
                  <a:gd name="T17" fmla="*/ 13 h 18"/>
                  <a:gd name="T18" fmla="*/ 0 w 90"/>
                  <a:gd name="T1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18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cubicBezTo>
                      <a:pt x="0" y="3"/>
                      <a:pt x="4" y="0"/>
                      <a:pt x="7" y="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5" y="3"/>
                      <a:pt x="89" y="7"/>
                      <a:pt x="89" y="10"/>
                    </a:cubicBezTo>
                    <a:lnTo>
                      <a:pt x="89" y="10"/>
                    </a:lnTo>
                    <a:cubicBezTo>
                      <a:pt x="89" y="13"/>
                      <a:pt x="85" y="17"/>
                      <a:pt x="8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4" y="13"/>
                      <a:pt x="0" y="10"/>
                      <a:pt x="0" y="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5" name="Freeform 651">
                <a:extLst>
                  <a:ext uri="{FF2B5EF4-FFF2-40B4-BE49-F238E27FC236}">
                    <a16:creationId xmlns:a16="http://schemas.microsoft.com/office/drawing/2014/main" id="{F18758F4-43C8-7B4B-8442-08CEFECE1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5823" y="30240554"/>
                <a:ext cx="210783" cy="148785"/>
              </a:xfrm>
              <a:custGeom>
                <a:avLst/>
                <a:gdLst>
                  <a:gd name="T0" fmla="*/ 0 w 76"/>
                  <a:gd name="T1" fmla="*/ 50 h 55"/>
                  <a:gd name="T2" fmla="*/ 0 w 76"/>
                  <a:gd name="T3" fmla="*/ 50 h 55"/>
                  <a:gd name="T4" fmla="*/ 0 w 76"/>
                  <a:gd name="T5" fmla="*/ 50 h 55"/>
                  <a:gd name="T6" fmla="*/ 4 w 76"/>
                  <a:gd name="T7" fmla="*/ 44 h 55"/>
                  <a:gd name="T8" fmla="*/ 68 w 76"/>
                  <a:gd name="T9" fmla="*/ 0 h 55"/>
                  <a:gd name="T10" fmla="*/ 75 w 76"/>
                  <a:gd name="T11" fmla="*/ 3 h 55"/>
                  <a:gd name="T12" fmla="*/ 75 w 76"/>
                  <a:gd name="T13" fmla="*/ 3 h 55"/>
                  <a:gd name="T14" fmla="*/ 72 w 76"/>
                  <a:gd name="T15" fmla="*/ 10 h 55"/>
                  <a:gd name="T16" fmla="*/ 10 w 76"/>
                  <a:gd name="T17" fmla="*/ 50 h 55"/>
                  <a:gd name="T18" fmla="*/ 0 w 76"/>
                  <a:gd name="T1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55">
                    <a:moveTo>
                      <a:pt x="0" y="50"/>
                    </a:move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7"/>
                      <a:pt x="0" y="44"/>
                      <a:pt x="4" y="4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72" y="0"/>
                      <a:pt x="75" y="3"/>
                    </a:cubicBezTo>
                    <a:lnTo>
                      <a:pt x="75" y="3"/>
                    </a:lnTo>
                    <a:cubicBezTo>
                      <a:pt x="75" y="6"/>
                      <a:pt x="75" y="10"/>
                      <a:pt x="72" y="1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7" y="54"/>
                      <a:pt x="4" y="50"/>
                      <a:pt x="0" y="5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6" name="Freeform 653">
                <a:extLst>
                  <a:ext uri="{FF2B5EF4-FFF2-40B4-BE49-F238E27FC236}">
                    <a16:creationId xmlns:a16="http://schemas.microsoft.com/office/drawing/2014/main" id="{313E67E8-30F4-1A4F-9FA6-BD906A512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076" y="30252949"/>
                <a:ext cx="198380" cy="173582"/>
              </a:xfrm>
              <a:custGeom>
                <a:avLst/>
                <a:gdLst>
                  <a:gd name="T0" fmla="*/ 68 w 69"/>
                  <a:gd name="T1" fmla="*/ 61 h 62"/>
                  <a:gd name="T2" fmla="*/ 68 w 69"/>
                  <a:gd name="T3" fmla="*/ 61 h 62"/>
                  <a:gd name="T4" fmla="*/ 68 w 69"/>
                  <a:gd name="T5" fmla="*/ 61 h 62"/>
                  <a:gd name="T6" fmla="*/ 61 w 69"/>
                  <a:gd name="T7" fmla="*/ 61 h 62"/>
                  <a:gd name="T8" fmla="*/ 3 w 69"/>
                  <a:gd name="T9" fmla="*/ 10 h 62"/>
                  <a:gd name="T10" fmla="*/ 0 w 69"/>
                  <a:gd name="T11" fmla="*/ 4 h 62"/>
                  <a:gd name="T12" fmla="*/ 0 w 69"/>
                  <a:gd name="T13" fmla="*/ 4 h 62"/>
                  <a:gd name="T14" fmla="*/ 10 w 69"/>
                  <a:gd name="T15" fmla="*/ 4 h 62"/>
                  <a:gd name="T16" fmla="*/ 68 w 69"/>
                  <a:gd name="T17" fmla="*/ 51 h 62"/>
                  <a:gd name="T18" fmla="*/ 68 w 69"/>
                  <a:gd name="T19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68" y="61"/>
                    </a:moveTo>
                    <a:lnTo>
                      <a:pt x="68" y="61"/>
                    </a:lnTo>
                    <a:lnTo>
                      <a:pt x="68" y="61"/>
                    </a:lnTo>
                    <a:cubicBezTo>
                      <a:pt x="64" y="61"/>
                      <a:pt x="61" y="61"/>
                      <a:pt x="61" y="6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0" y="4"/>
                    </a:cubicBezTo>
                    <a:lnTo>
                      <a:pt x="0" y="4"/>
                    </a:lnTo>
                    <a:cubicBezTo>
                      <a:pt x="3" y="0"/>
                      <a:pt x="7" y="0"/>
                      <a:pt x="10" y="4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8" y="54"/>
                      <a:pt x="68" y="58"/>
                      <a:pt x="68" y="6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7" name="Freeform 654">
                <a:extLst>
                  <a:ext uri="{FF2B5EF4-FFF2-40B4-BE49-F238E27FC236}">
                    <a16:creationId xmlns:a16="http://schemas.microsoft.com/office/drawing/2014/main" id="{A7A5BF15-E71B-6D45-8739-3D6E9F60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5886" y="30575316"/>
                <a:ext cx="235580" cy="74392"/>
              </a:xfrm>
              <a:custGeom>
                <a:avLst/>
                <a:gdLst>
                  <a:gd name="T0" fmla="*/ 84 w 85"/>
                  <a:gd name="T1" fmla="*/ 3 h 28"/>
                  <a:gd name="T2" fmla="*/ 84 w 85"/>
                  <a:gd name="T3" fmla="*/ 3 h 28"/>
                  <a:gd name="T4" fmla="*/ 84 w 85"/>
                  <a:gd name="T5" fmla="*/ 3 h 28"/>
                  <a:gd name="T6" fmla="*/ 81 w 85"/>
                  <a:gd name="T7" fmla="*/ 10 h 28"/>
                  <a:gd name="T8" fmla="*/ 7 w 85"/>
                  <a:gd name="T9" fmla="*/ 27 h 28"/>
                  <a:gd name="T10" fmla="*/ 0 w 85"/>
                  <a:gd name="T11" fmla="*/ 20 h 28"/>
                  <a:gd name="T12" fmla="*/ 0 w 85"/>
                  <a:gd name="T13" fmla="*/ 20 h 28"/>
                  <a:gd name="T14" fmla="*/ 3 w 85"/>
                  <a:gd name="T15" fmla="*/ 16 h 28"/>
                  <a:gd name="T16" fmla="*/ 78 w 85"/>
                  <a:gd name="T17" fmla="*/ 0 h 28"/>
                  <a:gd name="T18" fmla="*/ 84 w 85"/>
                  <a:gd name="T1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8">
                    <a:moveTo>
                      <a:pt x="84" y="3"/>
                    </a:moveTo>
                    <a:lnTo>
                      <a:pt x="84" y="3"/>
                    </a:lnTo>
                    <a:lnTo>
                      <a:pt x="84" y="3"/>
                    </a:lnTo>
                    <a:cubicBezTo>
                      <a:pt x="84" y="6"/>
                      <a:pt x="84" y="10"/>
                      <a:pt x="81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3" y="27"/>
                      <a:pt x="0" y="23"/>
                      <a:pt x="0" y="20"/>
                    </a:cubicBezTo>
                    <a:lnTo>
                      <a:pt x="0" y="20"/>
                    </a:lnTo>
                    <a:cubicBezTo>
                      <a:pt x="0" y="20"/>
                      <a:pt x="0" y="16"/>
                      <a:pt x="3" y="1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4" y="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8" name="Freeform 655">
                <a:extLst>
                  <a:ext uri="{FF2B5EF4-FFF2-40B4-BE49-F238E27FC236}">
                    <a16:creationId xmlns:a16="http://schemas.microsoft.com/office/drawing/2014/main" id="{6F4409FC-1E11-8440-80E5-36D69044C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78" y="30724101"/>
                <a:ext cx="235580" cy="148785"/>
              </a:xfrm>
              <a:custGeom>
                <a:avLst/>
                <a:gdLst>
                  <a:gd name="T0" fmla="*/ 78 w 82"/>
                  <a:gd name="T1" fmla="*/ 4 h 52"/>
                  <a:gd name="T2" fmla="*/ 78 w 82"/>
                  <a:gd name="T3" fmla="*/ 4 h 52"/>
                  <a:gd name="T4" fmla="*/ 78 w 82"/>
                  <a:gd name="T5" fmla="*/ 4 h 52"/>
                  <a:gd name="T6" fmla="*/ 78 w 82"/>
                  <a:gd name="T7" fmla="*/ 10 h 52"/>
                  <a:gd name="T8" fmla="*/ 10 w 82"/>
                  <a:gd name="T9" fmla="*/ 48 h 52"/>
                  <a:gd name="T10" fmla="*/ 4 w 82"/>
                  <a:gd name="T11" fmla="*/ 48 h 52"/>
                  <a:gd name="T12" fmla="*/ 4 w 82"/>
                  <a:gd name="T13" fmla="*/ 48 h 52"/>
                  <a:gd name="T14" fmla="*/ 7 w 82"/>
                  <a:gd name="T15" fmla="*/ 41 h 52"/>
                  <a:gd name="T16" fmla="*/ 71 w 82"/>
                  <a:gd name="T17" fmla="*/ 4 h 52"/>
                  <a:gd name="T18" fmla="*/ 78 w 82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52">
                    <a:moveTo>
                      <a:pt x="78" y="4"/>
                    </a:moveTo>
                    <a:lnTo>
                      <a:pt x="78" y="4"/>
                    </a:lnTo>
                    <a:lnTo>
                      <a:pt x="78" y="4"/>
                    </a:lnTo>
                    <a:cubicBezTo>
                      <a:pt x="81" y="7"/>
                      <a:pt x="78" y="10"/>
                      <a:pt x="78" y="1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7" y="51"/>
                      <a:pt x="4" y="51"/>
                      <a:pt x="4" y="48"/>
                    </a:cubicBezTo>
                    <a:lnTo>
                      <a:pt x="4" y="48"/>
                    </a:lnTo>
                    <a:cubicBezTo>
                      <a:pt x="0" y="44"/>
                      <a:pt x="4" y="41"/>
                      <a:pt x="7" y="41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5" y="0"/>
                      <a:pt x="78" y="0"/>
                      <a:pt x="78" y="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9" name="Freeform 656">
                <a:extLst>
                  <a:ext uri="{FF2B5EF4-FFF2-40B4-BE49-F238E27FC236}">
                    <a16:creationId xmlns:a16="http://schemas.microsoft.com/office/drawing/2014/main" id="{647F1159-60C3-964C-9166-C9E669CA9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786099"/>
                <a:ext cx="86795" cy="247975"/>
              </a:xfrm>
              <a:custGeom>
                <a:avLst/>
                <a:gdLst>
                  <a:gd name="T0" fmla="*/ 7 w 32"/>
                  <a:gd name="T1" fmla="*/ 0 h 86"/>
                  <a:gd name="T2" fmla="*/ 7 w 32"/>
                  <a:gd name="T3" fmla="*/ 0 h 86"/>
                  <a:gd name="T4" fmla="*/ 7 w 32"/>
                  <a:gd name="T5" fmla="*/ 0 h 86"/>
                  <a:gd name="T6" fmla="*/ 14 w 32"/>
                  <a:gd name="T7" fmla="*/ 3 h 86"/>
                  <a:gd name="T8" fmla="*/ 27 w 32"/>
                  <a:gd name="T9" fmla="*/ 78 h 86"/>
                  <a:gd name="T10" fmla="*/ 24 w 32"/>
                  <a:gd name="T11" fmla="*/ 85 h 86"/>
                  <a:gd name="T12" fmla="*/ 24 w 32"/>
                  <a:gd name="T13" fmla="*/ 85 h 86"/>
                  <a:gd name="T14" fmla="*/ 17 w 32"/>
                  <a:gd name="T15" fmla="*/ 81 h 86"/>
                  <a:gd name="T16" fmla="*/ 4 w 32"/>
                  <a:gd name="T17" fmla="*/ 7 h 86"/>
                  <a:gd name="T18" fmla="*/ 7 w 32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86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cubicBezTo>
                      <a:pt x="10" y="0"/>
                      <a:pt x="14" y="0"/>
                      <a:pt x="14" y="3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1" y="81"/>
                      <a:pt x="27" y="85"/>
                      <a:pt x="24" y="85"/>
                    </a:cubicBezTo>
                    <a:lnTo>
                      <a:pt x="24" y="85"/>
                    </a:lnTo>
                    <a:cubicBezTo>
                      <a:pt x="20" y="85"/>
                      <a:pt x="17" y="85"/>
                      <a:pt x="17" y="8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0" y="3"/>
                      <a:pt x="4" y="0"/>
                      <a:pt x="7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20" name="Grupo 1300">
              <a:extLst>
                <a:ext uri="{FF2B5EF4-FFF2-40B4-BE49-F238E27FC236}">
                  <a16:creationId xmlns:a16="http://schemas.microsoft.com/office/drawing/2014/main" id="{A706BA00-4B94-8345-9650-C3D5DFFEE166}"/>
                </a:ext>
              </a:extLst>
            </p:cNvPr>
            <p:cNvGrpSpPr/>
            <p:nvPr/>
          </p:nvGrpSpPr>
          <p:grpSpPr>
            <a:xfrm rot="13500000">
              <a:off x="15056837" y="15761001"/>
              <a:ext cx="942305" cy="905113"/>
              <a:chOff x="9075886" y="30128961"/>
              <a:chExt cx="942305" cy="905113"/>
            </a:xfrm>
          </p:grpSpPr>
          <p:sp>
            <p:nvSpPr>
              <p:cNvPr id="121" name="Freeform 629">
                <a:extLst>
                  <a:ext uri="{FF2B5EF4-FFF2-40B4-BE49-F238E27FC236}">
                    <a16:creationId xmlns:a16="http://schemas.microsoft.com/office/drawing/2014/main" id="{5071D9E4-A4ED-644C-B551-BA5A1D35F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6228" y="30438934"/>
                <a:ext cx="198380" cy="185977"/>
              </a:xfrm>
              <a:custGeom>
                <a:avLst/>
                <a:gdLst>
                  <a:gd name="T0" fmla="*/ 14 w 69"/>
                  <a:gd name="T1" fmla="*/ 57 h 68"/>
                  <a:gd name="T2" fmla="*/ 14 w 69"/>
                  <a:gd name="T3" fmla="*/ 57 h 68"/>
                  <a:gd name="T4" fmla="*/ 14 w 69"/>
                  <a:gd name="T5" fmla="*/ 13 h 68"/>
                  <a:gd name="T6" fmla="*/ 58 w 69"/>
                  <a:gd name="T7" fmla="*/ 13 h 68"/>
                  <a:gd name="T8" fmla="*/ 58 w 69"/>
                  <a:gd name="T9" fmla="*/ 57 h 68"/>
                  <a:gd name="T10" fmla="*/ 14 w 69"/>
                  <a:gd name="T11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8">
                    <a:moveTo>
                      <a:pt x="14" y="57"/>
                    </a:moveTo>
                    <a:lnTo>
                      <a:pt x="14" y="57"/>
                    </a:lnTo>
                    <a:cubicBezTo>
                      <a:pt x="0" y="44"/>
                      <a:pt x="0" y="23"/>
                      <a:pt x="14" y="13"/>
                    </a:cubicBezTo>
                    <a:cubicBezTo>
                      <a:pt x="24" y="0"/>
                      <a:pt x="44" y="0"/>
                      <a:pt x="58" y="13"/>
                    </a:cubicBezTo>
                    <a:cubicBezTo>
                      <a:pt x="68" y="23"/>
                      <a:pt x="68" y="44"/>
                      <a:pt x="58" y="57"/>
                    </a:cubicBezTo>
                    <a:cubicBezTo>
                      <a:pt x="44" y="67"/>
                      <a:pt x="24" y="67"/>
                      <a:pt x="14" y="57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2" name="Freeform 630">
                <a:extLst>
                  <a:ext uri="{FF2B5EF4-FFF2-40B4-BE49-F238E27FC236}">
                    <a16:creationId xmlns:a16="http://schemas.microsoft.com/office/drawing/2014/main" id="{101E8C06-B8DB-5641-B610-F2E57577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3833" y="30414136"/>
                <a:ext cx="235572" cy="235572"/>
              </a:xfrm>
              <a:custGeom>
                <a:avLst/>
                <a:gdLst>
                  <a:gd name="T0" fmla="*/ 67 w 85"/>
                  <a:gd name="T1" fmla="*/ 68 h 82"/>
                  <a:gd name="T2" fmla="*/ 67 w 85"/>
                  <a:gd name="T3" fmla="*/ 68 h 82"/>
                  <a:gd name="T4" fmla="*/ 67 w 85"/>
                  <a:gd name="T5" fmla="*/ 13 h 82"/>
                  <a:gd name="T6" fmla="*/ 13 w 85"/>
                  <a:gd name="T7" fmla="*/ 13 h 82"/>
                  <a:gd name="T8" fmla="*/ 13 w 85"/>
                  <a:gd name="T9" fmla="*/ 68 h 82"/>
                  <a:gd name="T10" fmla="*/ 67 w 85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82">
                    <a:moveTo>
                      <a:pt x="67" y="68"/>
                    </a:moveTo>
                    <a:lnTo>
                      <a:pt x="67" y="68"/>
                    </a:lnTo>
                    <a:cubicBezTo>
                      <a:pt x="84" y="54"/>
                      <a:pt x="84" y="30"/>
                      <a:pt x="67" y="13"/>
                    </a:cubicBezTo>
                    <a:cubicBezTo>
                      <a:pt x="54" y="0"/>
                      <a:pt x="30" y="0"/>
                      <a:pt x="13" y="13"/>
                    </a:cubicBezTo>
                    <a:cubicBezTo>
                      <a:pt x="0" y="30"/>
                      <a:pt x="0" y="54"/>
                      <a:pt x="13" y="68"/>
                    </a:cubicBezTo>
                    <a:cubicBezTo>
                      <a:pt x="30" y="81"/>
                      <a:pt x="54" y="81"/>
                      <a:pt x="67" y="68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3" name="Freeform 631">
                <a:extLst>
                  <a:ext uri="{FF2B5EF4-FFF2-40B4-BE49-F238E27FC236}">
                    <a16:creationId xmlns:a16="http://schemas.microsoft.com/office/drawing/2014/main" id="{956C6D82-8C36-B14F-A99A-ABECEC814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538124"/>
                <a:ext cx="260378" cy="272772"/>
              </a:xfrm>
              <a:custGeom>
                <a:avLst/>
                <a:gdLst>
                  <a:gd name="T0" fmla="*/ 75 w 93"/>
                  <a:gd name="T1" fmla="*/ 78 h 96"/>
                  <a:gd name="T2" fmla="*/ 75 w 93"/>
                  <a:gd name="T3" fmla="*/ 78 h 96"/>
                  <a:gd name="T4" fmla="*/ 75 w 93"/>
                  <a:gd name="T5" fmla="*/ 17 h 96"/>
                  <a:gd name="T6" fmla="*/ 17 w 93"/>
                  <a:gd name="T7" fmla="*/ 17 h 96"/>
                  <a:gd name="T8" fmla="*/ 17 w 93"/>
                  <a:gd name="T9" fmla="*/ 78 h 96"/>
                  <a:gd name="T10" fmla="*/ 75 w 93"/>
                  <a:gd name="T11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96">
                    <a:moveTo>
                      <a:pt x="75" y="78"/>
                    </a:moveTo>
                    <a:lnTo>
                      <a:pt x="75" y="78"/>
                    </a:lnTo>
                    <a:cubicBezTo>
                      <a:pt x="92" y="61"/>
                      <a:pt x="92" y="34"/>
                      <a:pt x="75" y="17"/>
                    </a:cubicBezTo>
                    <a:cubicBezTo>
                      <a:pt x="61" y="0"/>
                      <a:pt x="34" y="0"/>
                      <a:pt x="17" y="17"/>
                    </a:cubicBezTo>
                    <a:cubicBezTo>
                      <a:pt x="0" y="34"/>
                      <a:pt x="0" y="61"/>
                      <a:pt x="17" y="78"/>
                    </a:cubicBezTo>
                    <a:cubicBezTo>
                      <a:pt x="34" y="95"/>
                      <a:pt x="61" y="95"/>
                      <a:pt x="75" y="7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4" name="Freeform 632">
                <a:extLst>
                  <a:ext uri="{FF2B5EF4-FFF2-40B4-BE49-F238E27FC236}">
                    <a16:creationId xmlns:a16="http://schemas.microsoft.com/office/drawing/2014/main" id="{DE007AC9-37B0-6840-B391-DC34C49EF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277746"/>
                <a:ext cx="247975" cy="247975"/>
              </a:xfrm>
              <a:custGeom>
                <a:avLst/>
                <a:gdLst>
                  <a:gd name="T0" fmla="*/ 71 w 89"/>
                  <a:gd name="T1" fmla="*/ 71 h 86"/>
                  <a:gd name="T2" fmla="*/ 71 w 89"/>
                  <a:gd name="T3" fmla="*/ 71 h 86"/>
                  <a:gd name="T4" fmla="*/ 71 w 89"/>
                  <a:gd name="T5" fmla="*/ 14 h 86"/>
                  <a:gd name="T6" fmla="*/ 16 w 89"/>
                  <a:gd name="T7" fmla="*/ 14 h 86"/>
                  <a:gd name="T8" fmla="*/ 16 w 89"/>
                  <a:gd name="T9" fmla="*/ 71 h 86"/>
                  <a:gd name="T10" fmla="*/ 71 w 89"/>
                  <a:gd name="T11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86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8" y="54"/>
                      <a:pt x="88" y="31"/>
                      <a:pt x="71" y="14"/>
                    </a:cubicBezTo>
                    <a:cubicBezTo>
                      <a:pt x="57" y="0"/>
                      <a:pt x="30" y="0"/>
                      <a:pt x="16" y="14"/>
                    </a:cubicBezTo>
                    <a:cubicBezTo>
                      <a:pt x="0" y="31"/>
                      <a:pt x="0" y="54"/>
                      <a:pt x="16" y="71"/>
                    </a:cubicBezTo>
                    <a:cubicBezTo>
                      <a:pt x="30" y="85"/>
                      <a:pt x="57" y="85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5" name="Freeform 633">
                <a:extLst>
                  <a:ext uri="{FF2B5EF4-FFF2-40B4-BE49-F238E27FC236}">
                    <a16:creationId xmlns:a16="http://schemas.microsoft.com/office/drawing/2014/main" id="{0464B7EE-EA30-1F45-814F-2923B48D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240554"/>
                <a:ext cx="235580" cy="235572"/>
              </a:xfrm>
              <a:custGeom>
                <a:avLst/>
                <a:gdLst>
                  <a:gd name="T0" fmla="*/ 68 w 83"/>
                  <a:gd name="T1" fmla="*/ 67 h 82"/>
                  <a:gd name="T2" fmla="*/ 68 w 83"/>
                  <a:gd name="T3" fmla="*/ 67 h 82"/>
                  <a:gd name="T4" fmla="*/ 68 w 83"/>
                  <a:gd name="T5" fmla="*/ 13 h 82"/>
                  <a:gd name="T6" fmla="*/ 14 w 83"/>
                  <a:gd name="T7" fmla="*/ 13 h 82"/>
                  <a:gd name="T8" fmla="*/ 14 w 83"/>
                  <a:gd name="T9" fmla="*/ 67 h 82"/>
                  <a:gd name="T10" fmla="*/ 68 w 83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2" y="54"/>
                      <a:pt x="82" y="30"/>
                      <a:pt x="68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31" y="81"/>
                      <a:pt x="55" y="81"/>
                      <a:pt x="68" y="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6" name="Freeform 634">
                <a:extLst>
                  <a:ext uri="{FF2B5EF4-FFF2-40B4-BE49-F238E27FC236}">
                    <a16:creationId xmlns:a16="http://schemas.microsoft.com/office/drawing/2014/main" id="{BB60FB84-40DC-864D-828C-09C145AE3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871" y="30327341"/>
                <a:ext cx="235572" cy="235580"/>
              </a:xfrm>
              <a:custGeom>
                <a:avLst/>
                <a:gdLst>
                  <a:gd name="T0" fmla="*/ 68 w 83"/>
                  <a:gd name="T1" fmla="*/ 68 h 82"/>
                  <a:gd name="T2" fmla="*/ 68 w 83"/>
                  <a:gd name="T3" fmla="*/ 68 h 82"/>
                  <a:gd name="T4" fmla="*/ 68 w 83"/>
                  <a:gd name="T5" fmla="*/ 14 h 82"/>
                  <a:gd name="T6" fmla="*/ 14 w 83"/>
                  <a:gd name="T7" fmla="*/ 14 h 82"/>
                  <a:gd name="T8" fmla="*/ 14 w 83"/>
                  <a:gd name="T9" fmla="*/ 68 h 82"/>
                  <a:gd name="T10" fmla="*/ 68 w 83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8"/>
                    </a:moveTo>
                    <a:lnTo>
                      <a:pt x="68" y="68"/>
                    </a:lnTo>
                    <a:cubicBezTo>
                      <a:pt x="82" y="54"/>
                      <a:pt x="82" y="30"/>
                      <a:pt x="68" y="14"/>
                    </a:cubicBezTo>
                    <a:cubicBezTo>
                      <a:pt x="51" y="0"/>
                      <a:pt x="28" y="0"/>
                      <a:pt x="14" y="14"/>
                    </a:cubicBezTo>
                    <a:cubicBezTo>
                      <a:pt x="0" y="30"/>
                      <a:pt x="0" y="54"/>
                      <a:pt x="14" y="68"/>
                    </a:cubicBezTo>
                    <a:cubicBezTo>
                      <a:pt x="28" y="81"/>
                      <a:pt x="51" y="81"/>
                      <a:pt x="68" y="6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7" name="Freeform 635">
                <a:extLst>
                  <a:ext uri="{FF2B5EF4-FFF2-40B4-BE49-F238E27FC236}">
                    <a16:creationId xmlns:a16="http://schemas.microsoft.com/office/drawing/2014/main" id="{117F37A1-4859-D54F-B21C-2B171919C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76" y="30476126"/>
                <a:ext cx="260370" cy="260378"/>
              </a:xfrm>
              <a:custGeom>
                <a:avLst/>
                <a:gdLst>
                  <a:gd name="T0" fmla="*/ 74 w 92"/>
                  <a:gd name="T1" fmla="*/ 75 h 93"/>
                  <a:gd name="T2" fmla="*/ 74 w 92"/>
                  <a:gd name="T3" fmla="*/ 75 h 93"/>
                  <a:gd name="T4" fmla="*/ 74 w 92"/>
                  <a:gd name="T5" fmla="*/ 17 h 93"/>
                  <a:gd name="T6" fmla="*/ 16 w 92"/>
                  <a:gd name="T7" fmla="*/ 17 h 93"/>
                  <a:gd name="T8" fmla="*/ 16 w 92"/>
                  <a:gd name="T9" fmla="*/ 75 h 93"/>
                  <a:gd name="T10" fmla="*/ 74 w 92"/>
                  <a:gd name="T11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3">
                    <a:moveTo>
                      <a:pt x="74" y="75"/>
                    </a:moveTo>
                    <a:lnTo>
                      <a:pt x="74" y="75"/>
                    </a:lnTo>
                    <a:cubicBezTo>
                      <a:pt x="91" y="58"/>
                      <a:pt x="91" y="34"/>
                      <a:pt x="74" y="17"/>
                    </a:cubicBezTo>
                    <a:cubicBezTo>
                      <a:pt x="60" y="0"/>
                      <a:pt x="33" y="0"/>
                      <a:pt x="16" y="17"/>
                    </a:cubicBezTo>
                    <a:cubicBezTo>
                      <a:pt x="0" y="34"/>
                      <a:pt x="0" y="58"/>
                      <a:pt x="16" y="75"/>
                    </a:cubicBezTo>
                    <a:cubicBezTo>
                      <a:pt x="33" y="92"/>
                      <a:pt x="60" y="92"/>
                      <a:pt x="74" y="75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8" name="Freeform 636">
                <a:extLst>
                  <a:ext uri="{FF2B5EF4-FFF2-40B4-BE49-F238E27FC236}">
                    <a16:creationId xmlns:a16="http://schemas.microsoft.com/office/drawing/2014/main" id="{D042DDFF-E712-954C-8612-CCB65D726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9063" y="30612516"/>
                <a:ext cx="235580" cy="235572"/>
              </a:xfrm>
              <a:custGeom>
                <a:avLst/>
                <a:gdLst>
                  <a:gd name="T0" fmla="*/ 68 w 82"/>
                  <a:gd name="T1" fmla="*/ 67 h 82"/>
                  <a:gd name="T2" fmla="*/ 68 w 82"/>
                  <a:gd name="T3" fmla="*/ 67 h 82"/>
                  <a:gd name="T4" fmla="*/ 68 w 82"/>
                  <a:gd name="T5" fmla="*/ 13 h 82"/>
                  <a:gd name="T6" fmla="*/ 14 w 82"/>
                  <a:gd name="T7" fmla="*/ 13 h 82"/>
                  <a:gd name="T8" fmla="*/ 14 w 82"/>
                  <a:gd name="T9" fmla="*/ 67 h 82"/>
                  <a:gd name="T10" fmla="*/ 68 w 82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1" y="54"/>
                      <a:pt x="81" y="30"/>
                      <a:pt x="68" y="13"/>
                    </a:cubicBezTo>
                    <a:cubicBezTo>
                      <a:pt x="51" y="0"/>
                      <a:pt x="27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27" y="81"/>
                      <a:pt x="51" y="81"/>
                      <a:pt x="68" y="6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9" name="Freeform 637">
                <a:extLst>
                  <a:ext uri="{FF2B5EF4-FFF2-40B4-BE49-F238E27FC236}">
                    <a16:creationId xmlns:a16="http://schemas.microsoft.com/office/drawing/2014/main" id="{568B3E0B-0F0E-D84F-9463-25F6506A7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637314"/>
                <a:ext cx="247975" cy="235572"/>
              </a:xfrm>
              <a:custGeom>
                <a:avLst/>
                <a:gdLst>
                  <a:gd name="T0" fmla="*/ 71 w 86"/>
                  <a:gd name="T1" fmla="*/ 68 h 82"/>
                  <a:gd name="T2" fmla="*/ 71 w 86"/>
                  <a:gd name="T3" fmla="*/ 68 h 82"/>
                  <a:gd name="T4" fmla="*/ 71 w 86"/>
                  <a:gd name="T5" fmla="*/ 13 h 82"/>
                  <a:gd name="T6" fmla="*/ 17 w 86"/>
                  <a:gd name="T7" fmla="*/ 13 h 82"/>
                  <a:gd name="T8" fmla="*/ 17 w 86"/>
                  <a:gd name="T9" fmla="*/ 68 h 82"/>
                  <a:gd name="T10" fmla="*/ 71 w 86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2">
                    <a:moveTo>
                      <a:pt x="71" y="68"/>
                    </a:moveTo>
                    <a:lnTo>
                      <a:pt x="71" y="68"/>
                    </a:lnTo>
                    <a:cubicBezTo>
                      <a:pt x="85" y="51"/>
                      <a:pt x="85" y="27"/>
                      <a:pt x="71" y="13"/>
                    </a:cubicBezTo>
                    <a:cubicBezTo>
                      <a:pt x="54" y="0"/>
                      <a:pt x="30" y="0"/>
                      <a:pt x="17" y="13"/>
                    </a:cubicBezTo>
                    <a:cubicBezTo>
                      <a:pt x="0" y="27"/>
                      <a:pt x="0" y="51"/>
                      <a:pt x="17" y="68"/>
                    </a:cubicBezTo>
                    <a:cubicBezTo>
                      <a:pt x="30" y="81"/>
                      <a:pt x="54" y="81"/>
                      <a:pt x="71" y="6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0" name="Freeform 638">
                <a:extLst>
                  <a:ext uri="{FF2B5EF4-FFF2-40B4-BE49-F238E27FC236}">
                    <a16:creationId xmlns:a16="http://schemas.microsoft.com/office/drawing/2014/main" id="{822CB4B4-59B8-5A4A-8639-047A257A3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339744"/>
                <a:ext cx="223177" cy="223177"/>
              </a:xfrm>
              <a:custGeom>
                <a:avLst/>
                <a:gdLst>
                  <a:gd name="T0" fmla="*/ 64 w 79"/>
                  <a:gd name="T1" fmla="*/ 64 h 79"/>
                  <a:gd name="T2" fmla="*/ 64 w 79"/>
                  <a:gd name="T3" fmla="*/ 64 h 79"/>
                  <a:gd name="T4" fmla="*/ 64 w 79"/>
                  <a:gd name="T5" fmla="*/ 13 h 79"/>
                  <a:gd name="T6" fmla="*/ 13 w 79"/>
                  <a:gd name="T7" fmla="*/ 13 h 79"/>
                  <a:gd name="T8" fmla="*/ 13 w 79"/>
                  <a:gd name="T9" fmla="*/ 64 h 79"/>
                  <a:gd name="T10" fmla="*/ 64 w 79"/>
                  <a:gd name="T11" fmla="*/ 6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79">
                    <a:moveTo>
                      <a:pt x="64" y="64"/>
                    </a:moveTo>
                    <a:lnTo>
                      <a:pt x="64" y="64"/>
                    </a:lnTo>
                    <a:cubicBezTo>
                      <a:pt x="78" y="51"/>
                      <a:pt x="78" y="27"/>
                      <a:pt x="64" y="13"/>
                    </a:cubicBezTo>
                    <a:cubicBezTo>
                      <a:pt x="51" y="0"/>
                      <a:pt x="27" y="0"/>
                      <a:pt x="13" y="13"/>
                    </a:cubicBezTo>
                    <a:cubicBezTo>
                      <a:pt x="0" y="27"/>
                      <a:pt x="0" y="51"/>
                      <a:pt x="13" y="64"/>
                    </a:cubicBezTo>
                    <a:cubicBezTo>
                      <a:pt x="27" y="78"/>
                      <a:pt x="51" y="78"/>
                      <a:pt x="64" y="6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1" name="Freeform 639">
                <a:extLst>
                  <a:ext uri="{FF2B5EF4-FFF2-40B4-BE49-F238E27FC236}">
                    <a16:creationId xmlns:a16="http://schemas.microsoft.com/office/drawing/2014/main" id="{9A78604A-20CB-2E46-8620-50555EBBF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451329"/>
                <a:ext cx="148785" cy="161188"/>
              </a:xfrm>
              <a:custGeom>
                <a:avLst/>
                <a:gdLst>
                  <a:gd name="T0" fmla="*/ 10 w 55"/>
                  <a:gd name="T1" fmla="*/ 48 h 59"/>
                  <a:gd name="T2" fmla="*/ 10 w 55"/>
                  <a:gd name="T3" fmla="*/ 48 h 59"/>
                  <a:gd name="T4" fmla="*/ 10 w 55"/>
                  <a:gd name="T5" fmla="*/ 11 h 59"/>
                  <a:gd name="T6" fmla="*/ 44 w 55"/>
                  <a:gd name="T7" fmla="*/ 11 h 59"/>
                  <a:gd name="T8" fmla="*/ 44 w 55"/>
                  <a:gd name="T9" fmla="*/ 48 h 59"/>
                  <a:gd name="T10" fmla="*/ 10 w 55"/>
                  <a:gd name="T11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9">
                    <a:moveTo>
                      <a:pt x="10" y="48"/>
                    </a:moveTo>
                    <a:lnTo>
                      <a:pt x="10" y="48"/>
                    </a:lnTo>
                    <a:cubicBezTo>
                      <a:pt x="0" y="38"/>
                      <a:pt x="0" y="21"/>
                      <a:pt x="10" y="11"/>
                    </a:cubicBezTo>
                    <a:cubicBezTo>
                      <a:pt x="16" y="0"/>
                      <a:pt x="33" y="0"/>
                      <a:pt x="44" y="11"/>
                    </a:cubicBezTo>
                    <a:cubicBezTo>
                      <a:pt x="54" y="21"/>
                      <a:pt x="54" y="38"/>
                      <a:pt x="44" y="48"/>
                    </a:cubicBezTo>
                    <a:cubicBezTo>
                      <a:pt x="33" y="58"/>
                      <a:pt x="16" y="58"/>
                      <a:pt x="10" y="48"/>
                    </a:cubicBezTo>
                  </a:path>
                </a:pathLst>
              </a:custGeom>
              <a:solidFill>
                <a:srgbClr val="3F73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2" name="Freeform 640">
                <a:extLst>
                  <a:ext uri="{FF2B5EF4-FFF2-40B4-BE49-F238E27FC236}">
                    <a16:creationId xmlns:a16="http://schemas.microsoft.com/office/drawing/2014/main" id="{56146551-C2BF-9240-9986-F915E066F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438934"/>
                <a:ext cx="198380" cy="198380"/>
              </a:xfrm>
              <a:custGeom>
                <a:avLst/>
                <a:gdLst>
                  <a:gd name="T0" fmla="*/ 61 w 72"/>
                  <a:gd name="T1" fmla="*/ 57 h 72"/>
                  <a:gd name="T2" fmla="*/ 61 w 72"/>
                  <a:gd name="T3" fmla="*/ 57 h 72"/>
                  <a:gd name="T4" fmla="*/ 61 w 72"/>
                  <a:gd name="T5" fmla="*/ 13 h 72"/>
                  <a:gd name="T6" fmla="*/ 14 w 72"/>
                  <a:gd name="T7" fmla="*/ 13 h 72"/>
                  <a:gd name="T8" fmla="*/ 14 w 72"/>
                  <a:gd name="T9" fmla="*/ 57 h 72"/>
                  <a:gd name="T10" fmla="*/ 61 w 72"/>
                  <a:gd name="T11" fmla="*/ 5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2">
                    <a:moveTo>
                      <a:pt x="61" y="57"/>
                    </a:moveTo>
                    <a:lnTo>
                      <a:pt x="61" y="57"/>
                    </a:lnTo>
                    <a:cubicBezTo>
                      <a:pt x="71" y="44"/>
                      <a:pt x="71" y="23"/>
                      <a:pt x="61" y="13"/>
                    </a:cubicBezTo>
                    <a:cubicBezTo>
                      <a:pt x="48" y="0"/>
                      <a:pt x="27" y="0"/>
                      <a:pt x="14" y="13"/>
                    </a:cubicBezTo>
                    <a:cubicBezTo>
                      <a:pt x="0" y="23"/>
                      <a:pt x="0" y="44"/>
                      <a:pt x="14" y="57"/>
                    </a:cubicBezTo>
                    <a:cubicBezTo>
                      <a:pt x="27" y="71"/>
                      <a:pt x="48" y="71"/>
                      <a:pt x="61" y="5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3" name="Freeform 641">
                <a:extLst>
                  <a:ext uri="{FF2B5EF4-FFF2-40B4-BE49-F238E27FC236}">
                    <a16:creationId xmlns:a16="http://schemas.microsoft.com/office/drawing/2014/main" id="{072CE1AC-2535-EF41-921B-8331B5763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58" y="30389339"/>
                <a:ext cx="210783" cy="210775"/>
              </a:xfrm>
              <a:custGeom>
                <a:avLst/>
                <a:gdLst>
                  <a:gd name="T0" fmla="*/ 61 w 76"/>
                  <a:gd name="T1" fmla="*/ 61 h 75"/>
                  <a:gd name="T2" fmla="*/ 61 w 76"/>
                  <a:gd name="T3" fmla="*/ 61 h 75"/>
                  <a:gd name="T4" fmla="*/ 61 w 76"/>
                  <a:gd name="T5" fmla="*/ 13 h 75"/>
                  <a:gd name="T6" fmla="*/ 13 w 76"/>
                  <a:gd name="T7" fmla="*/ 13 h 75"/>
                  <a:gd name="T8" fmla="*/ 13 w 76"/>
                  <a:gd name="T9" fmla="*/ 61 h 75"/>
                  <a:gd name="T10" fmla="*/ 61 w 76"/>
                  <a:gd name="T11" fmla="*/ 6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5">
                    <a:moveTo>
                      <a:pt x="61" y="61"/>
                    </a:moveTo>
                    <a:lnTo>
                      <a:pt x="61" y="61"/>
                    </a:lnTo>
                    <a:cubicBezTo>
                      <a:pt x="75" y="47"/>
                      <a:pt x="75" y="27"/>
                      <a:pt x="61" y="13"/>
                    </a:cubicBezTo>
                    <a:cubicBezTo>
                      <a:pt x="47" y="0"/>
                      <a:pt x="27" y="0"/>
                      <a:pt x="13" y="13"/>
                    </a:cubicBezTo>
                    <a:cubicBezTo>
                      <a:pt x="0" y="27"/>
                      <a:pt x="0" y="47"/>
                      <a:pt x="13" y="61"/>
                    </a:cubicBezTo>
                    <a:cubicBezTo>
                      <a:pt x="27" y="74"/>
                      <a:pt x="47" y="74"/>
                      <a:pt x="61" y="6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4" name="Freeform 642">
                <a:extLst>
                  <a:ext uri="{FF2B5EF4-FFF2-40B4-BE49-F238E27FC236}">
                    <a16:creationId xmlns:a16="http://schemas.microsoft.com/office/drawing/2014/main" id="{D677291B-6CC4-0B48-988B-D38E04C52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488529"/>
                <a:ext cx="247975" cy="235572"/>
              </a:xfrm>
              <a:custGeom>
                <a:avLst/>
                <a:gdLst>
                  <a:gd name="T0" fmla="*/ 71 w 86"/>
                  <a:gd name="T1" fmla="*/ 71 h 85"/>
                  <a:gd name="T2" fmla="*/ 71 w 86"/>
                  <a:gd name="T3" fmla="*/ 71 h 85"/>
                  <a:gd name="T4" fmla="*/ 71 w 86"/>
                  <a:gd name="T5" fmla="*/ 13 h 85"/>
                  <a:gd name="T6" fmla="*/ 14 w 86"/>
                  <a:gd name="T7" fmla="*/ 13 h 85"/>
                  <a:gd name="T8" fmla="*/ 14 w 86"/>
                  <a:gd name="T9" fmla="*/ 71 h 85"/>
                  <a:gd name="T10" fmla="*/ 71 w 86"/>
                  <a:gd name="T11" fmla="*/ 7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5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5" y="54"/>
                      <a:pt x="85" y="30"/>
                      <a:pt x="71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71"/>
                    </a:cubicBezTo>
                    <a:cubicBezTo>
                      <a:pt x="31" y="84"/>
                      <a:pt x="55" y="84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5" name="Freeform 643">
                <a:extLst>
                  <a:ext uri="{FF2B5EF4-FFF2-40B4-BE49-F238E27FC236}">
                    <a16:creationId xmlns:a16="http://schemas.microsoft.com/office/drawing/2014/main" id="{221E2856-C8FC-014F-99D8-38C6C16CB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724101"/>
                <a:ext cx="136390" cy="86795"/>
              </a:xfrm>
              <a:custGeom>
                <a:avLst/>
                <a:gdLst>
                  <a:gd name="T0" fmla="*/ 44 w 49"/>
                  <a:gd name="T1" fmla="*/ 31 h 32"/>
                  <a:gd name="T2" fmla="*/ 48 w 49"/>
                  <a:gd name="T3" fmla="*/ 27 h 32"/>
                  <a:gd name="T4" fmla="*/ 0 w 49"/>
                  <a:gd name="T5" fmla="*/ 0 h 32"/>
                  <a:gd name="T6" fmla="*/ 0 w 49"/>
                  <a:gd name="T7" fmla="*/ 4 h 32"/>
                  <a:gd name="T8" fmla="*/ 44 w 49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2">
                    <a:moveTo>
                      <a:pt x="44" y="31"/>
                    </a:moveTo>
                    <a:lnTo>
                      <a:pt x="48" y="27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4" y="31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6" name="Freeform 644">
                <a:extLst>
                  <a:ext uri="{FF2B5EF4-FFF2-40B4-BE49-F238E27FC236}">
                    <a16:creationId xmlns:a16="http://schemas.microsoft.com/office/drawing/2014/main" id="{9FC5D4E5-9070-904E-A4C2-7C44896F6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7478" y="30277746"/>
                <a:ext cx="123987" cy="123987"/>
              </a:xfrm>
              <a:custGeom>
                <a:avLst/>
                <a:gdLst>
                  <a:gd name="T0" fmla="*/ 0 w 45"/>
                  <a:gd name="T1" fmla="*/ 3 h 42"/>
                  <a:gd name="T2" fmla="*/ 4 w 45"/>
                  <a:gd name="T3" fmla="*/ 0 h 42"/>
                  <a:gd name="T4" fmla="*/ 44 w 45"/>
                  <a:gd name="T5" fmla="*/ 34 h 42"/>
                  <a:gd name="T6" fmla="*/ 41 w 45"/>
                  <a:gd name="T7" fmla="*/ 41 h 42"/>
                  <a:gd name="T8" fmla="*/ 0 w 45"/>
                  <a:gd name="T9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2">
                    <a:moveTo>
                      <a:pt x="0" y="3"/>
                    </a:moveTo>
                    <a:lnTo>
                      <a:pt x="4" y="0"/>
                    </a:lnTo>
                    <a:lnTo>
                      <a:pt x="44" y="34"/>
                    </a:lnTo>
                    <a:lnTo>
                      <a:pt x="41" y="41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7" name="Freeform 645">
                <a:extLst>
                  <a:ext uri="{FF2B5EF4-FFF2-40B4-BE49-F238E27FC236}">
                    <a16:creationId xmlns:a16="http://schemas.microsoft.com/office/drawing/2014/main" id="{F2BB52C5-E296-8149-B4D0-8EF1C9289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9873" y="30761301"/>
                <a:ext cx="136390" cy="86787"/>
              </a:xfrm>
              <a:custGeom>
                <a:avLst/>
                <a:gdLst>
                  <a:gd name="T0" fmla="*/ 0 w 48"/>
                  <a:gd name="T1" fmla="*/ 30 h 31"/>
                  <a:gd name="T2" fmla="*/ 0 w 48"/>
                  <a:gd name="T3" fmla="*/ 27 h 31"/>
                  <a:gd name="T4" fmla="*/ 44 w 48"/>
                  <a:gd name="T5" fmla="*/ 0 h 31"/>
                  <a:gd name="T6" fmla="*/ 47 w 48"/>
                  <a:gd name="T7" fmla="*/ 7 h 31"/>
                  <a:gd name="T8" fmla="*/ 0 w 48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0" y="30"/>
                    </a:moveTo>
                    <a:lnTo>
                      <a:pt x="0" y="27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8" name="Freeform 646">
                <a:extLst>
                  <a:ext uri="{FF2B5EF4-FFF2-40B4-BE49-F238E27FC236}">
                    <a16:creationId xmlns:a16="http://schemas.microsoft.com/office/drawing/2014/main" id="{AC6E0B93-BB9D-CB4A-A5E8-F25333A56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7821" y="30252949"/>
                <a:ext cx="136382" cy="111593"/>
              </a:xfrm>
              <a:custGeom>
                <a:avLst/>
                <a:gdLst>
                  <a:gd name="T0" fmla="*/ 3 w 48"/>
                  <a:gd name="T1" fmla="*/ 37 h 38"/>
                  <a:gd name="T2" fmla="*/ 0 w 48"/>
                  <a:gd name="T3" fmla="*/ 30 h 38"/>
                  <a:gd name="T4" fmla="*/ 44 w 48"/>
                  <a:gd name="T5" fmla="*/ 0 h 38"/>
                  <a:gd name="T6" fmla="*/ 47 w 48"/>
                  <a:gd name="T7" fmla="*/ 7 h 38"/>
                  <a:gd name="T8" fmla="*/ 3 w 48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8">
                    <a:moveTo>
                      <a:pt x="3" y="37"/>
                    </a:moveTo>
                    <a:lnTo>
                      <a:pt x="0" y="30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3" y="37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9" name="Freeform 647">
                <a:extLst>
                  <a:ext uri="{FF2B5EF4-FFF2-40B4-BE49-F238E27FC236}">
                    <a16:creationId xmlns:a16="http://schemas.microsoft.com/office/drawing/2014/main" id="{0F758D82-3065-1F4C-8DB9-C24A091C8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7011" y="30538124"/>
                <a:ext cx="148785" cy="24797"/>
              </a:xfrm>
              <a:custGeom>
                <a:avLst/>
                <a:gdLst>
                  <a:gd name="T0" fmla="*/ 0 w 55"/>
                  <a:gd name="T1" fmla="*/ 6 h 7"/>
                  <a:gd name="T2" fmla="*/ 0 w 55"/>
                  <a:gd name="T3" fmla="*/ 0 h 7"/>
                  <a:gd name="T4" fmla="*/ 54 w 55"/>
                  <a:gd name="T5" fmla="*/ 0 h 7"/>
                  <a:gd name="T6" fmla="*/ 54 w 55"/>
                  <a:gd name="T7" fmla="*/ 6 h 7"/>
                  <a:gd name="T8" fmla="*/ 0 w 5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">
                    <a:moveTo>
                      <a:pt x="0" y="6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0" name="Freeform 648">
                <a:extLst>
                  <a:ext uri="{FF2B5EF4-FFF2-40B4-BE49-F238E27FC236}">
                    <a16:creationId xmlns:a16="http://schemas.microsoft.com/office/drawing/2014/main" id="{A356F899-97C0-D344-A44C-1C099DEED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128961"/>
                <a:ext cx="12403" cy="136390"/>
              </a:xfrm>
              <a:custGeom>
                <a:avLst/>
                <a:gdLst>
                  <a:gd name="T0" fmla="*/ 4 w 5"/>
                  <a:gd name="T1" fmla="*/ 47 h 48"/>
                  <a:gd name="T2" fmla="*/ 0 w 5"/>
                  <a:gd name="T3" fmla="*/ 47 h 48"/>
                  <a:gd name="T4" fmla="*/ 0 w 5"/>
                  <a:gd name="T5" fmla="*/ 0 h 48"/>
                  <a:gd name="T6" fmla="*/ 4 w 5"/>
                  <a:gd name="T7" fmla="*/ 0 h 48"/>
                  <a:gd name="T8" fmla="*/ 4 w 5"/>
                  <a:gd name="T9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8">
                    <a:moveTo>
                      <a:pt x="4" y="47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7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1" name="Freeform 649">
                <a:extLst>
                  <a:ext uri="{FF2B5EF4-FFF2-40B4-BE49-F238E27FC236}">
                    <a16:creationId xmlns:a16="http://schemas.microsoft.com/office/drawing/2014/main" id="{92FF2E89-E2BF-A04F-A799-F8515E4B8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8226" y="30686909"/>
                <a:ext cx="223177" cy="148785"/>
              </a:xfrm>
              <a:custGeom>
                <a:avLst/>
                <a:gdLst>
                  <a:gd name="T0" fmla="*/ 3 w 79"/>
                  <a:gd name="T1" fmla="*/ 3 h 52"/>
                  <a:gd name="T2" fmla="*/ 3 w 79"/>
                  <a:gd name="T3" fmla="*/ 3 h 52"/>
                  <a:gd name="T4" fmla="*/ 3 w 79"/>
                  <a:gd name="T5" fmla="*/ 3 h 52"/>
                  <a:gd name="T6" fmla="*/ 10 w 79"/>
                  <a:gd name="T7" fmla="*/ 0 h 52"/>
                  <a:gd name="T8" fmla="*/ 74 w 79"/>
                  <a:gd name="T9" fmla="*/ 40 h 52"/>
                  <a:gd name="T10" fmla="*/ 74 w 79"/>
                  <a:gd name="T11" fmla="*/ 47 h 52"/>
                  <a:gd name="T12" fmla="*/ 74 w 79"/>
                  <a:gd name="T13" fmla="*/ 47 h 52"/>
                  <a:gd name="T14" fmla="*/ 68 w 79"/>
                  <a:gd name="T15" fmla="*/ 51 h 52"/>
                  <a:gd name="T16" fmla="*/ 3 w 79"/>
                  <a:gd name="T17" fmla="*/ 10 h 52"/>
                  <a:gd name="T18" fmla="*/ 3 w 79"/>
                  <a:gd name="T1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2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cubicBezTo>
                      <a:pt x="3" y="0"/>
                      <a:pt x="6" y="0"/>
                      <a:pt x="10" y="0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8" y="40"/>
                      <a:pt x="78" y="44"/>
                      <a:pt x="74" y="47"/>
                    </a:cubicBezTo>
                    <a:lnTo>
                      <a:pt x="74" y="47"/>
                    </a:lnTo>
                    <a:cubicBezTo>
                      <a:pt x="74" y="51"/>
                      <a:pt x="71" y="51"/>
                      <a:pt x="68" y="5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3" y="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2" name="Freeform 650">
                <a:extLst>
                  <a:ext uri="{FF2B5EF4-FFF2-40B4-BE49-F238E27FC236}">
                    <a16:creationId xmlns:a16="http://schemas.microsoft.com/office/drawing/2014/main" id="{BC7E9C7C-6246-6047-BA7C-5167C462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513326"/>
                <a:ext cx="247975" cy="49595"/>
              </a:xfrm>
              <a:custGeom>
                <a:avLst/>
                <a:gdLst>
                  <a:gd name="T0" fmla="*/ 0 w 90"/>
                  <a:gd name="T1" fmla="*/ 7 h 18"/>
                  <a:gd name="T2" fmla="*/ 0 w 90"/>
                  <a:gd name="T3" fmla="*/ 7 h 18"/>
                  <a:gd name="T4" fmla="*/ 0 w 90"/>
                  <a:gd name="T5" fmla="*/ 7 h 18"/>
                  <a:gd name="T6" fmla="*/ 7 w 90"/>
                  <a:gd name="T7" fmla="*/ 0 h 18"/>
                  <a:gd name="T8" fmla="*/ 82 w 90"/>
                  <a:gd name="T9" fmla="*/ 3 h 18"/>
                  <a:gd name="T10" fmla="*/ 89 w 90"/>
                  <a:gd name="T11" fmla="*/ 10 h 18"/>
                  <a:gd name="T12" fmla="*/ 89 w 90"/>
                  <a:gd name="T13" fmla="*/ 10 h 18"/>
                  <a:gd name="T14" fmla="*/ 82 w 90"/>
                  <a:gd name="T15" fmla="*/ 13 h 18"/>
                  <a:gd name="T16" fmla="*/ 7 w 90"/>
                  <a:gd name="T17" fmla="*/ 13 h 18"/>
                  <a:gd name="T18" fmla="*/ 0 w 90"/>
                  <a:gd name="T1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18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cubicBezTo>
                      <a:pt x="0" y="3"/>
                      <a:pt x="4" y="0"/>
                      <a:pt x="7" y="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5" y="3"/>
                      <a:pt x="89" y="7"/>
                      <a:pt x="89" y="10"/>
                    </a:cubicBezTo>
                    <a:lnTo>
                      <a:pt x="89" y="10"/>
                    </a:lnTo>
                    <a:cubicBezTo>
                      <a:pt x="89" y="13"/>
                      <a:pt x="85" y="17"/>
                      <a:pt x="8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4" y="13"/>
                      <a:pt x="0" y="10"/>
                      <a:pt x="0" y="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3" name="Freeform 651">
                <a:extLst>
                  <a:ext uri="{FF2B5EF4-FFF2-40B4-BE49-F238E27FC236}">
                    <a16:creationId xmlns:a16="http://schemas.microsoft.com/office/drawing/2014/main" id="{1E204F4B-D091-BE47-A1E2-60A4193C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5823" y="30240554"/>
                <a:ext cx="210783" cy="148785"/>
              </a:xfrm>
              <a:custGeom>
                <a:avLst/>
                <a:gdLst>
                  <a:gd name="T0" fmla="*/ 0 w 76"/>
                  <a:gd name="T1" fmla="*/ 50 h 55"/>
                  <a:gd name="T2" fmla="*/ 0 w 76"/>
                  <a:gd name="T3" fmla="*/ 50 h 55"/>
                  <a:gd name="T4" fmla="*/ 0 w 76"/>
                  <a:gd name="T5" fmla="*/ 50 h 55"/>
                  <a:gd name="T6" fmla="*/ 4 w 76"/>
                  <a:gd name="T7" fmla="*/ 44 h 55"/>
                  <a:gd name="T8" fmla="*/ 68 w 76"/>
                  <a:gd name="T9" fmla="*/ 0 h 55"/>
                  <a:gd name="T10" fmla="*/ 75 w 76"/>
                  <a:gd name="T11" fmla="*/ 3 h 55"/>
                  <a:gd name="T12" fmla="*/ 75 w 76"/>
                  <a:gd name="T13" fmla="*/ 3 h 55"/>
                  <a:gd name="T14" fmla="*/ 72 w 76"/>
                  <a:gd name="T15" fmla="*/ 10 h 55"/>
                  <a:gd name="T16" fmla="*/ 10 w 76"/>
                  <a:gd name="T17" fmla="*/ 50 h 55"/>
                  <a:gd name="T18" fmla="*/ 0 w 76"/>
                  <a:gd name="T1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55">
                    <a:moveTo>
                      <a:pt x="0" y="50"/>
                    </a:move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7"/>
                      <a:pt x="0" y="44"/>
                      <a:pt x="4" y="4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72" y="0"/>
                      <a:pt x="75" y="3"/>
                    </a:cubicBezTo>
                    <a:lnTo>
                      <a:pt x="75" y="3"/>
                    </a:lnTo>
                    <a:cubicBezTo>
                      <a:pt x="75" y="6"/>
                      <a:pt x="75" y="10"/>
                      <a:pt x="72" y="1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7" y="54"/>
                      <a:pt x="4" y="50"/>
                      <a:pt x="0" y="5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4" name="Freeform 653">
                <a:extLst>
                  <a:ext uri="{FF2B5EF4-FFF2-40B4-BE49-F238E27FC236}">
                    <a16:creationId xmlns:a16="http://schemas.microsoft.com/office/drawing/2014/main" id="{B84127C7-BA84-0C46-9537-7AAB2F154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076" y="30252949"/>
                <a:ext cx="198380" cy="173582"/>
              </a:xfrm>
              <a:custGeom>
                <a:avLst/>
                <a:gdLst>
                  <a:gd name="T0" fmla="*/ 68 w 69"/>
                  <a:gd name="T1" fmla="*/ 61 h 62"/>
                  <a:gd name="T2" fmla="*/ 68 w 69"/>
                  <a:gd name="T3" fmla="*/ 61 h 62"/>
                  <a:gd name="T4" fmla="*/ 68 w 69"/>
                  <a:gd name="T5" fmla="*/ 61 h 62"/>
                  <a:gd name="T6" fmla="*/ 61 w 69"/>
                  <a:gd name="T7" fmla="*/ 61 h 62"/>
                  <a:gd name="T8" fmla="*/ 3 w 69"/>
                  <a:gd name="T9" fmla="*/ 10 h 62"/>
                  <a:gd name="T10" fmla="*/ 0 w 69"/>
                  <a:gd name="T11" fmla="*/ 4 h 62"/>
                  <a:gd name="T12" fmla="*/ 0 w 69"/>
                  <a:gd name="T13" fmla="*/ 4 h 62"/>
                  <a:gd name="T14" fmla="*/ 10 w 69"/>
                  <a:gd name="T15" fmla="*/ 4 h 62"/>
                  <a:gd name="T16" fmla="*/ 68 w 69"/>
                  <a:gd name="T17" fmla="*/ 51 h 62"/>
                  <a:gd name="T18" fmla="*/ 68 w 69"/>
                  <a:gd name="T19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68" y="61"/>
                    </a:moveTo>
                    <a:lnTo>
                      <a:pt x="68" y="61"/>
                    </a:lnTo>
                    <a:lnTo>
                      <a:pt x="68" y="61"/>
                    </a:lnTo>
                    <a:cubicBezTo>
                      <a:pt x="64" y="61"/>
                      <a:pt x="61" y="61"/>
                      <a:pt x="61" y="6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0" y="4"/>
                    </a:cubicBezTo>
                    <a:lnTo>
                      <a:pt x="0" y="4"/>
                    </a:lnTo>
                    <a:cubicBezTo>
                      <a:pt x="3" y="0"/>
                      <a:pt x="7" y="0"/>
                      <a:pt x="10" y="4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8" y="54"/>
                      <a:pt x="68" y="58"/>
                      <a:pt x="68" y="6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5" name="Freeform 654">
                <a:extLst>
                  <a:ext uri="{FF2B5EF4-FFF2-40B4-BE49-F238E27FC236}">
                    <a16:creationId xmlns:a16="http://schemas.microsoft.com/office/drawing/2014/main" id="{C00F9724-5FE2-C44F-B447-C63F3B98C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5886" y="30575316"/>
                <a:ext cx="235580" cy="74392"/>
              </a:xfrm>
              <a:custGeom>
                <a:avLst/>
                <a:gdLst>
                  <a:gd name="T0" fmla="*/ 84 w 85"/>
                  <a:gd name="T1" fmla="*/ 3 h 28"/>
                  <a:gd name="T2" fmla="*/ 84 w 85"/>
                  <a:gd name="T3" fmla="*/ 3 h 28"/>
                  <a:gd name="T4" fmla="*/ 84 w 85"/>
                  <a:gd name="T5" fmla="*/ 3 h 28"/>
                  <a:gd name="T6" fmla="*/ 81 w 85"/>
                  <a:gd name="T7" fmla="*/ 10 h 28"/>
                  <a:gd name="T8" fmla="*/ 7 w 85"/>
                  <a:gd name="T9" fmla="*/ 27 h 28"/>
                  <a:gd name="T10" fmla="*/ 0 w 85"/>
                  <a:gd name="T11" fmla="*/ 20 h 28"/>
                  <a:gd name="T12" fmla="*/ 0 w 85"/>
                  <a:gd name="T13" fmla="*/ 20 h 28"/>
                  <a:gd name="T14" fmla="*/ 3 w 85"/>
                  <a:gd name="T15" fmla="*/ 16 h 28"/>
                  <a:gd name="T16" fmla="*/ 78 w 85"/>
                  <a:gd name="T17" fmla="*/ 0 h 28"/>
                  <a:gd name="T18" fmla="*/ 84 w 85"/>
                  <a:gd name="T1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8">
                    <a:moveTo>
                      <a:pt x="84" y="3"/>
                    </a:moveTo>
                    <a:lnTo>
                      <a:pt x="84" y="3"/>
                    </a:lnTo>
                    <a:lnTo>
                      <a:pt x="84" y="3"/>
                    </a:lnTo>
                    <a:cubicBezTo>
                      <a:pt x="84" y="6"/>
                      <a:pt x="84" y="10"/>
                      <a:pt x="81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3" y="27"/>
                      <a:pt x="0" y="23"/>
                      <a:pt x="0" y="20"/>
                    </a:cubicBezTo>
                    <a:lnTo>
                      <a:pt x="0" y="20"/>
                    </a:lnTo>
                    <a:cubicBezTo>
                      <a:pt x="0" y="20"/>
                      <a:pt x="0" y="16"/>
                      <a:pt x="3" y="1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4" y="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6" name="Freeform 655">
                <a:extLst>
                  <a:ext uri="{FF2B5EF4-FFF2-40B4-BE49-F238E27FC236}">
                    <a16:creationId xmlns:a16="http://schemas.microsoft.com/office/drawing/2014/main" id="{FDF38AD3-0173-224B-82E2-57F33F153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78" y="30724101"/>
                <a:ext cx="235580" cy="148785"/>
              </a:xfrm>
              <a:custGeom>
                <a:avLst/>
                <a:gdLst>
                  <a:gd name="T0" fmla="*/ 78 w 82"/>
                  <a:gd name="T1" fmla="*/ 4 h 52"/>
                  <a:gd name="T2" fmla="*/ 78 w 82"/>
                  <a:gd name="T3" fmla="*/ 4 h 52"/>
                  <a:gd name="T4" fmla="*/ 78 w 82"/>
                  <a:gd name="T5" fmla="*/ 4 h 52"/>
                  <a:gd name="T6" fmla="*/ 78 w 82"/>
                  <a:gd name="T7" fmla="*/ 10 h 52"/>
                  <a:gd name="T8" fmla="*/ 10 w 82"/>
                  <a:gd name="T9" fmla="*/ 48 h 52"/>
                  <a:gd name="T10" fmla="*/ 4 w 82"/>
                  <a:gd name="T11" fmla="*/ 48 h 52"/>
                  <a:gd name="T12" fmla="*/ 4 w 82"/>
                  <a:gd name="T13" fmla="*/ 48 h 52"/>
                  <a:gd name="T14" fmla="*/ 7 w 82"/>
                  <a:gd name="T15" fmla="*/ 41 h 52"/>
                  <a:gd name="T16" fmla="*/ 71 w 82"/>
                  <a:gd name="T17" fmla="*/ 4 h 52"/>
                  <a:gd name="T18" fmla="*/ 78 w 82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52">
                    <a:moveTo>
                      <a:pt x="78" y="4"/>
                    </a:moveTo>
                    <a:lnTo>
                      <a:pt x="78" y="4"/>
                    </a:lnTo>
                    <a:lnTo>
                      <a:pt x="78" y="4"/>
                    </a:lnTo>
                    <a:cubicBezTo>
                      <a:pt x="81" y="7"/>
                      <a:pt x="78" y="10"/>
                      <a:pt x="78" y="1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7" y="51"/>
                      <a:pt x="4" y="51"/>
                      <a:pt x="4" y="48"/>
                    </a:cubicBezTo>
                    <a:lnTo>
                      <a:pt x="4" y="48"/>
                    </a:lnTo>
                    <a:cubicBezTo>
                      <a:pt x="0" y="44"/>
                      <a:pt x="4" y="41"/>
                      <a:pt x="7" y="41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5" y="0"/>
                      <a:pt x="78" y="0"/>
                      <a:pt x="78" y="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7" name="Freeform 656">
                <a:extLst>
                  <a:ext uri="{FF2B5EF4-FFF2-40B4-BE49-F238E27FC236}">
                    <a16:creationId xmlns:a16="http://schemas.microsoft.com/office/drawing/2014/main" id="{05E73D20-0D4B-184A-9048-BAEAA6BD9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786099"/>
                <a:ext cx="86795" cy="247975"/>
              </a:xfrm>
              <a:custGeom>
                <a:avLst/>
                <a:gdLst>
                  <a:gd name="T0" fmla="*/ 7 w 32"/>
                  <a:gd name="T1" fmla="*/ 0 h 86"/>
                  <a:gd name="T2" fmla="*/ 7 w 32"/>
                  <a:gd name="T3" fmla="*/ 0 h 86"/>
                  <a:gd name="T4" fmla="*/ 7 w 32"/>
                  <a:gd name="T5" fmla="*/ 0 h 86"/>
                  <a:gd name="T6" fmla="*/ 14 w 32"/>
                  <a:gd name="T7" fmla="*/ 3 h 86"/>
                  <a:gd name="T8" fmla="*/ 27 w 32"/>
                  <a:gd name="T9" fmla="*/ 78 h 86"/>
                  <a:gd name="T10" fmla="*/ 24 w 32"/>
                  <a:gd name="T11" fmla="*/ 85 h 86"/>
                  <a:gd name="T12" fmla="*/ 24 w 32"/>
                  <a:gd name="T13" fmla="*/ 85 h 86"/>
                  <a:gd name="T14" fmla="*/ 17 w 32"/>
                  <a:gd name="T15" fmla="*/ 81 h 86"/>
                  <a:gd name="T16" fmla="*/ 4 w 32"/>
                  <a:gd name="T17" fmla="*/ 7 h 86"/>
                  <a:gd name="T18" fmla="*/ 7 w 32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86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cubicBezTo>
                      <a:pt x="10" y="0"/>
                      <a:pt x="14" y="0"/>
                      <a:pt x="14" y="3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1" y="81"/>
                      <a:pt x="27" y="85"/>
                      <a:pt x="24" y="85"/>
                    </a:cubicBezTo>
                    <a:lnTo>
                      <a:pt x="24" y="85"/>
                    </a:lnTo>
                    <a:cubicBezTo>
                      <a:pt x="20" y="85"/>
                      <a:pt x="17" y="85"/>
                      <a:pt x="17" y="8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0" y="3"/>
                      <a:pt x="4" y="0"/>
                      <a:pt x="7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48" name="Grupo 1328">
              <a:extLst>
                <a:ext uri="{FF2B5EF4-FFF2-40B4-BE49-F238E27FC236}">
                  <a16:creationId xmlns:a16="http://schemas.microsoft.com/office/drawing/2014/main" id="{F4801B50-559A-1C47-9B0B-177C50A03F83}"/>
                </a:ext>
              </a:extLst>
            </p:cNvPr>
            <p:cNvGrpSpPr/>
            <p:nvPr/>
          </p:nvGrpSpPr>
          <p:grpSpPr>
            <a:xfrm rot="13500000">
              <a:off x="15734113" y="16753727"/>
              <a:ext cx="574413" cy="551741"/>
              <a:chOff x="9075886" y="30128961"/>
              <a:chExt cx="942305" cy="905113"/>
            </a:xfrm>
          </p:grpSpPr>
          <p:sp>
            <p:nvSpPr>
              <p:cNvPr id="149" name="Freeform 629">
                <a:extLst>
                  <a:ext uri="{FF2B5EF4-FFF2-40B4-BE49-F238E27FC236}">
                    <a16:creationId xmlns:a16="http://schemas.microsoft.com/office/drawing/2014/main" id="{0CD3AF94-77D2-0F45-AD86-B00A4595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6228" y="30438934"/>
                <a:ext cx="198380" cy="185977"/>
              </a:xfrm>
              <a:custGeom>
                <a:avLst/>
                <a:gdLst>
                  <a:gd name="T0" fmla="*/ 14 w 69"/>
                  <a:gd name="T1" fmla="*/ 57 h 68"/>
                  <a:gd name="T2" fmla="*/ 14 w 69"/>
                  <a:gd name="T3" fmla="*/ 57 h 68"/>
                  <a:gd name="T4" fmla="*/ 14 w 69"/>
                  <a:gd name="T5" fmla="*/ 13 h 68"/>
                  <a:gd name="T6" fmla="*/ 58 w 69"/>
                  <a:gd name="T7" fmla="*/ 13 h 68"/>
                  <a:gd name="T8" fmla="*/ 58 w 69"/>
                  <a:gd name="T9" fmla="*/ 57 h 68"/>
                  <a:gd name="T10" fmla="*/ 14 w 69"/>
                  <a:gd name="T11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8">
                    <a:moveTo>
                      <a:pt x="14" y="57"/>
                    </a:moveTo>
                    <a:lnTo>
                      <a:pt x="14" y="57"/>
                    </a:lnTo>
                    <a:cubicBezTo>
                      <a:pt x="0" y="44"/>
                      <a:pt x="0" y="23"/>
                      <a:pt x="14" y="13"/>
                    </a:cubicBezTo>
                    <a:cubicBezTo>
                      <a:pt x="24" y="0"/>
                      <a:pt x="44" y="0"/>
                      <a:pt x="58" y="13"/>
                    </a:cubicBezTo>
                    <a:cubicBezTo>
                      <a:pt x="68" y="23"/>
                      <a:pt x="68" y="44"/>
                      <a:pt x="58" y="57"/>
                    </a:cubicBezTo>
                    <a:cubicBezTo>
                      <a:pt x="44" y="67"/>
                      <a:pt x="24" y="67"/>
                      <a:pt x="14" y="57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0" name="Freeform 630">
                <a:extLst>
                  <a:ext uri="{FF2B5EF4-FFF2-40B4-BE49-F238E27FC236}">
                    <a16:creationId xmlns:a16="http://schemas.microsoft.com/office/drawing/2014/main" id="{CBBBBD04-5E0F-3245-A669-3836EE5C9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3833" y="30414136"/>
                <a:ext cx="235572" cy="235572"/>
              </a:xfrm>
              <a:custGeom>
                <a:avLst/>
                <a:gdLst>
                  <a:gd name="T0" fmla="*/ 67 w 85"/>
                  <a:gd name="T1" fmla="*/ 68 h 82"/>
                  <a:gd name="T2" fmla="*/ 67 w 85"/>
                  <a:gd name="T3" fmla="*/ 68 h 82"/>
                  <a:gd name="T4" fmla="*/ 67 w 85"/>
                  <a:gd name="T5" fmla="*/ 13 h 82"/>
                  <a:gd name="T6" fmla="*/ 13 w 85"/>
                  <a:gd name="T7" fmla="*/ 13 h 82"/>
                  <a:gd name="T8" fmla="*/ 13 w 85"/>
                  <a:gd name="T9" fmla="*/ 68 h 82"/>
                  <a:gd name="T10" fmla="*/ 67 w 85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82">
                    <a:moveTo>
                      <a:pt x="67" y="68"/>
                    </a:moveTo>
                    <a:lnTo>
                      <a:pt x="67" y="68"/>
                    </a:lnTo>
                    <a:cubicBezTo>
                      <a:pt x="84" y="54"/>
                      <a:pt x="84" y="30"/>
                      <a:pt x="67" y="13"/>
                    </a:cubicBezTo>
                    <a:cubicBezTo>
                      <a:pt x="54" y="0"/>
                      <a:pt x="30" y="0"/>
                      <a:pt x="13" y="13"/>
                    </a:cubicBezTo>
                    <a:cubicBezTo>
                      <a:pt x="0" y="30"/>
                      <a:pt x="0" y="54"/>
                      <a:pt x="13" y="68"/>
                    </a:cubicBezTo>
                    <a:cubicBezTo>
                      <a:pt x="30" y="81"/>
                      <a:pt x="54" y="81"/>
                      <a:pt x="67" y="68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1" name="Freeform 631">
                <a:extLst>
                  <a:ext uri="{FF2B5EF4-FFF2-40B4-BE49-F238E27FC236}">
                    <a16:creationId xmlns:a16="http://schemas.microsoft.com/office/drawing/2014/main" id="{75997094-D189-BB46-82C7-485C39CD8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538124"/>
                <a:ext cx="260378" cy="272772"/>
              </a:xfrm>
              <a:custGeom>
                <a:avLst/>
                <a:gdLst>
                  <a:gd name="T0" fmla="*/ 75 w 93"/>
                  <a:gd name="T1" fmla="*/ 78 h 96"/>
                  <a:gd name="T2" fmla="*/ 75 w 93"/>
                  <a:gd name="T3" fmla="*/ 78 h 96"/>
                  <a:gd name="T4" fmla="*/ 75 w 93"/>
                  <a:gd name="T5" fmla="*/ 17 h 96"/>
                  <a:gd name="T6" fmla="*/ 17 w 93"/>
                  <a:gd name="T7" fmla="*/ 17 h 96"/>
                  <a:gd name="T8" fmla="*/ 17 w 93"/>
                  <a:gd name="T9" fmla="*/ 78 h 96"/>
                  <a:gd name="T10" fmla="*/ 75 w 93"/>
                  <a:gd name="T11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96">
                    <a:moveTo>
                      <a:pt x="75" y="78"/>
                    </a:moveTo>
                    <a:lnTo>
                      <a:pt x="75" y="78"/>
                    </a:lnTo>
                    <a:cubicBezTo>
                      <a:pt x="92" y="61"/>
                      <a:pt x="92" y="34"/>
                      <a:pt x="75" y="17"/>
                    </a:cubicBezTo>
                    <a:cubicBezTo>
                      <a:pt x="61" y="0"/>
                      <a:pt x="34" y="0"/>
                      <a:pt x="17" y="17"/>
                    </a:cubicBezTo>
                    <a:cubicBezTo>
                      <a:pt x="0" y="34"/>
                      <a:pt x="0" y="61"/>
                      <a:pt x="17" y="78"/>
                    </a:cubicBezTo>
                    <a:cubicBezTo>
                      <a:pt x="34" y="95"/>
                      <a:pt x="61" y="95"/>
                      <a:pt x="75" y="7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2" name="Freeform 632">
                <a:extLst>
                  <a:ext uri="{FF2B5EF4-FFF2-40B4-BE49-F238E27FC236}">
                    <a16:creationId xmlns:a16="http://schemas.microsoft.com/office/drawing/2014/main" id="{85C6C089-5782-A14A-AB23-508ACEC3E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277746"/>
                <a:ext cx="247975" cy="247975"/>
              </a:xfrm>
              <a:custGeom>
                <a:avLst/>
                <a:gdLst>
                  <a:gd name="T0" fmla="*/ 71 w 89"/>
                  <a:gd name="T1" fmla="*/ 71 h 86"/>
                  <a:gd name="T2" fmla="*/ 71 w 89"/>
                  <a:gd name="T3" fmla="*/ 71 h 86"/>
                  <a:gd name="T4" fmla="*/ 71 w 89"/>
                  <a:gd name="T5" fmla="*/ 14 h 86"/>
                  <a:gd name="T6" fmla="*/ 16 w 89"/>
                  <a:gd name="T7" fmla="*/ 14 h 86"/>
                  <a:gd name="T8" fmla="*/ 16 w 89"/>
                  <a:gd name="T9" fmla="*/ 71 h 86"/>
                  <a:gd name="T10" fmla="*/ 71 w 89"/>
                  <a:gd name="T11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86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8" y="54"/>
                      <a:pt x="88" y="31"/>
                      <a:pt x="71" y="14"/>
                    </a:cubicBezTo>
                    <a:cubicBezTo>
                      <a:pt x="57" y="0"/>
                      <a:pt x="30" y="0"/>
                      <a:pt x="16" y="14"/>
                    </a:cubicBezTo>
                    <a:cubicBezTo>
                      <a:pt x="0" y="31"/>
                      <a:pt x="0" y="54"/>
                      <a:pt x="16" y="71"/>
                    </a:cubicBezTo>
                    <a:cubicBezTo>
                      <a:pt x="30" y="85"/>
                      <a:pt x="57" y="85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" name="Freeform 633">
                <a:extLst>
                  <a:ext uri="{FF2B5EF4-FFF2-40B4-BE49-F238E27FC236}">
                    <a16:creationId xmlns:a16="http://schemas.microsoft.com/office/drawing/2014/main" id="{EE30157C-D791-9C4A-B9B5-CA875D195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240554"/>
                <a:ext cx="235580" cy="235572"/>
              </a:xfrm>
              <a:custGeom>
                <a:avLst/>
                <a:gdLst>
                  <a:gd name="T0" fmla="*/ 68 w 83"/>
                  <a:gd name="T1" fmla="*/ 67 h 82"/>
                  <a:gd name="T2" fmla="*/ 68 w 83"/>
                  <a:gd name="T3" fmla="*/ 67 h 82"/>
                  <a:gd name="T4" fmla="*/ 68 w 83"/>
                  <a:gd name="T5" fmla="*/ 13 h 82"/>
                  <a:gd name="T6" fmla="*/ 14 w 83"/>
                  <a:gd name="T7" fmla="*/ 13 h 82"/>
                  <a:gd name="T8" fmla="*/ 14 w 83"/>
                  <a:gd name="T9" fmla="*/ 67 h 82"/>
                  <a:gd name="T10" fmla="*/ 68 w 83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2" y="54"/>
                      <a:pt x="82" y="30"/>
                      <a:pt x="68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31" y="81"/>
                      <a:pt x="55" y="81"/>
                      <a:pt x="68" y="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4" name="Freeform 634">
                <a:extLst>
                  <a:ext uri="{FF2B5EF4-FFF2-40B4-BE49-F238E27FC236}">
                    <a16:creationId xmlns:a16="http://schemas.microsoft.com/office/drawing/2014/main" id="{F5533636-0151-BD4A-A158-225C17E4B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871" y="30327341"/>
                <a:ext cx="235572" cy="235580"/>
              </a:xfrm>
              <a:custGeom>
                <a:avLst/>
                <a:gdLst>
                  <a:gd name="T0" fmla="*/ 68 w 83"/>
                  <a:gd name="T1" fmla="*/ 68 h 82"/>
                  <a:gd name="T2" fmla="*/ 68 w 83"/>
                  <a:gd name="T3" fmla="*/ 68 h 82"/>
                  <a:gd name="T4" fmla="*/ 68 w 83"/>
                  <a:gd name="T5" fmla="*/ 14 h 82"/>
                  <a:gd name="T6" fmla="*/ 14 w 83"/>
                  <a:gd name="T7" fmla="*/ 14 h 82"/>
                  <a:gd name="T8" fmla="*/ 14 w 83"/>
                  <a:gd name="T9" fmla="*/ 68 h 82"/>
                  <a:gd name="T10" fmla="*/ 68 w 83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8"/>
                    </a:moveTo>
                    <a:lnTo>
                      <a:pt x="68" y="68"/>
                    </a:lnTo>
                    <a:cubicBezTo>
                      <a:pt x="82" y="54"/>
                      <a:pt x="82" y="30"/>
                      <a:pt x="68" y="14"/>
                    </a:cubicBezTo>
                    <a:cubicBezTo>
                      <a:pt x="51" y="0"/>
                      <a:pt x="28" y="0"/>
                      <a:pt x="14" y="14"/>
                    </a:cubicBezTo>
                    <a:cubicBezTo>
                      <a:pt x="0" y="30"/>
                      <a:pt x="0" y="54"/>
                      <a:pt x="14" y="68"/>
                    </a:cubicBezTo>
                    <a:cubicBezTo>
                      <a:pt x="28" y="81"/>
                      <a:pt x="51" y="81"/>
                      <a:pt x="68" y="6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5" name="Freeform 635">
                <a:extLst>
                  <a:ext uri="{FF2B5EF4-FFF2-40B4-BE49-F238E27FC236}">
                    <a16:creationId xmlns:a16="http://schemas.microsoft.com/office/drawing/2014/main" id="{DC847441-D439-964F-A0D0-639DD4E1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76" y="30476126"/>
                <a:ext cx="260370" cy="260378"/>
              </a:xfrm>
              <a:custGeom>
                <a:avLst/>
                <a:gdLst>
                  <a:gd name="T0" fmla="*/ 74 w 92"/>
                  <a:gd name="T1" fmla="*/ 75 h 93"/>
                  <a:gd name="T2" fmla="*/ 74 w 92"/>
                  <a:gd name="T3" fmla="*/ 75 h 93"/>
                  <a:gd name="T4" fmla="*/ 74 w 92"/>
                  <a:gd name="T5" fmla="*/ 17 h 93"/>
                  <a:gd name="T6" fmla="*/ 16 w 92"/>
                  <a:gd name="T7" fmla="*/ 17 h 93"/>
                  <a:gd name="T8" fmla="*/ 16 w 92"/>
                  <a:gd name="T9" fmla="*/ 75 h 93"/>
                  <a:gd name="T10" fmla="*/ 74 w 92"/>
                  <a:gd name="T11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3">
                    <a:moveTo>
                      <a:pt x="74" y="75"/>
                    </a:moveTo>
                    <a:lnTo>
                      <a:pt x="74" y="75"/>
                    </a:lnTo>
                    <a:cubicBezTo>
                      <a:pt x="91" y="58"/>
                      <a:pt x="91" y="34"/>
                      <a:pt x="74" y="17"/>
                    </a:cubicBezTo>
                    <a:cubicBezTo>
                      <a:pt x="60" y="0"/>
                      <a:pt x="33" y="0"/>
                      <a:pt x="16" y="17"/>
                    </a:cubicBezTo>
                    <a:cubicBezTo>
                      <a:pt x="0" y="34"/>
                      <a:pt x="0" y="58"/>
                      <a:pt x="16" y="75"/>
                    </a:cubicBezTo>
                    <a:cubicBezTo>
                      <a:pt x="33" y="92"/>
                      <a:pt x="60" y="92"/>
                      <a:pt x="74" y="75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6" name="Freeform 636">
                <a:extLst>
                  <a:ext uri="{FF2B5EF4-FFF2-40B4-BE49-F238E27FC236}">
                    <a16:creationId xmlns:a16="http://schemas.microsoft.com/office/drawing/2014/main" id="{597C84FC-CDF1-0743-87A0-FB6D89090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9063" y="30612516"/>
                <a:ext cx="235580" cy="235572"/>
              </a:xfrm>
              <a:custGeom>
                <a:avLst/>
                <a:gdLst>
                  <a:gd name="T0" fmla="*/ 68 w 82"/>
                  <a:gd name="T1" fmla="*/ 67 h 82"/>
                  <a:gd name="T2" fmla="*/ 68 w 82"/>
                  <a:gd name="T3" fmla="*/ 67 h 82"/>
                  <a:gd name="T4" fmla="*/ 68 w 82"/>
                  <a:gd name="T5" fmla="*/ 13 h 82"/>
                  <a:gd name="T6" fmla="*/ 14 w 82"/>
                  <a:gd name="T7" fmla="*/ 13 h 82"/>
                  <a:gd name="T8" fmla="*/ 14 w 82"/>
                  <a:gd name="T9" fmla="*/ 67 h 82"/>
                  <a:gd name="T10" fmla="*/ 68 w 82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1" y="54"/>
                      <a:pt x="81" y="30"/>
                      <a:pt x="68" y="13"/>
                    </a:cubicBezTo>
                    <a:cubicBezTo>
                      <a:pt x="51" y="0"/>
                      <a:pt x="27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27" y="81"/>
                      <a:pt x="51" y="81"/>
                      <a:pt x="68" y="6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7" name="Freeform 637">
                <a:extLst>
                  <a:ext uri="{FF2B5EF4-FFF2-40B4-BE49-F238E27FC236}">
                    <a16:creationId xmlns:a16="http://schemas.microsoft.com/office/drawing/2014/main" id="{3E84B476-6069-634F-90D4-E3A943830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637314"/>
                <a:ext cx="247975" cy="235572"/>
              </a:xfrm>
              <a:custGeom>
                <a:avLst/>
                <a:gdLst>
                  <a:gd name="T0" fmla="*/ 71 w 86"/>
                  <a:gd name="T1" fmla="*/ 68 h 82"/>
                  <a:gd name="T2" fmla="*/ 71 w 86"/>
                  <a:gd name="T3" fmla="*/ 68 h 82"/>
                  <a:gd name="T4" fmla="*/ 71 w 86"/>
                  <a:gd name="T5" fmla="*/ 13 h 82"/>
                  <a:gd name="T6" fmla="*/ 17 w 86"/>
                  <a:gd name="T7" fmla="*/ 13 h 82"/>
                  <a:gd name="T8" fmla="*/ 17 w 86"/>
                  <a:gd name="T9" fmla="*/ 68 h 82"/>
                  <a:gd name="T10" fmla="*/ 71 w 86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2">
                    <a:moveTo>
                      <a:pt x="71" y="68"/>
                    </a:moveTo>
                    <a:lnTo>
                      <a:pt x="71" y="68"/>
                    </a:lnTo>
                    <a:cubicBezTo>
                      <a:pt x="85" y="51"/>
                      <a:pt x="85" y="27"/>
                      <a:pt x="71" y="13"/>
                    </a:cubicBezTo>
                    <a:cubicBezTo>
                      <a:pt x="54" y="0"/>
                      <a:pt x="30" y="0"/>
                      <a:pt x="17" y="13"/>
                    </a:cubicBezTo>
                    <a:cubicBezTo>
                      <a:pt x="0" y="27"/>
                      <a:pt x="0" y="51"/>
                      <a:pt x="17" y="68"/>
                    </a:cubicBezTo>
                    <a:cubicBezTo>
                      <a:pt x="30" y="81"/>
                      <a:pt x="54" y="81"/>
                      <a:pt x="71" y="6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8" name="Freeform 638">
                <a:extLst>
                  <a:ext uri="{FF2B5EF4-FFF2-40B4-BE49-F238E27FC236}">
                    <a16:creationId xmlns:a16="http://schemas.microsoft.com/office/drawing/2014/main" id="{4083ECA3-A9DD-1F49-A71F-C42FA04C7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339744"/>
                <a:ext cx="223177" cy="223177"/>
              </a:xfrm>
              <a:custGeom>
                <a:avLst/>
                <a:gdLst>
                  <a:gd name="T0" fmla="*/ 64 w 79"/>
                  <a:gd name="T1" fmla="*/ 64 h 79"/>
                  <a:gd name="T2" fmla="*/ 64 w 79"/>
                  <a:gd name="T3" fmla="*/ 64 h 79"/>
                  <a:gd name="T4" fmla="*/ 64 w 79"/>
                  <a:gd name="T5" fmla="*/ 13 h 79"/>
                  <a:gd name="T6" fmla="*/ 13 w 79"/>
                  <a:gd name="T7" fmla="*/ 13 h 79"/>
                  <a:gd name="T8" fmla="*/ 13 w 79"/>
                  <a:gd name="T9" fmla="*/ 64 h 79"/>
                  <a:gd name="T10" fmla="*/ 64 w 79"/>
                  <a:gd name="T11" fmla="*/ 6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79">
                    <a:moveTo>
                      <a:pt x="64" y="64"/>
                    </a:moveTo>
                    <a:lnTo>
                      <a:pt x="64" y="64"/>
                    </a:lnTo>
                    <a:cubicBezTo>
                      <a:pt x="78" y="51"/>
                      <a:pt x="78" y="27"/>
                      <a:pt x="64" y="13"/>
                    </a:cubicBezTo>
                    <a:cubicBezTo>
                      <a:pt x="51" y="0"/>
                      <a:pt x="27" y="0"/>
                      <a:pt x="13" y="13"/>
                    </a:cubicBezTo>
                    <a:cubicBezTo>
                      <a:pt x="0" y="27"/>
                      <a:pt x="0" y="51"/>
                      <a:pt x="13" y="64"/>
                    </a:cubicBezTo>
                    <a:cubicBezTo>
                      <a:pt x="27" y="78"/>
                      <a:pt x="51" y="78"/>
                      <a:pt x="64" y="6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9" name="Freeform 639">
                <a:extLst>
                  <a:ext uri="{FF2B5EF4-FFF2-40B4-BE49-F238E27FC236}">
                    <a16:creationId xmlns:a16="http://schemas.microsoft.com/office/drawing/2014/main" id="{761AC5D4-EB4F-0842-9EAD-0ED09CC7E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451329"/>
                <a:ext cx="148785" cy="161188"/>
              </a:xfrm>
              <a:custGeom>
                <a:avLst/>
                <a:gdLst>
                  <a:gd name="T0" fmla="*/ 10 w 55"/>
                  <a:gd name="T1" fmla="*/ 48 h 59"/>
                  <a:gd name="T2" fmla="*/ 10 w 55"/>
                  <a:gd name="T3" fmla="*/ 48 h 59"/>
                  <a:gd name="T4" fmla="*/ 10 w 55"/>
                  <a:gd name="T5" fmla="*/ 11 h 59"/>
                  <a:gd name="T6" fmla="*/ 44 w 55"/>
                  <a:gd name="T7" fmla="*/ 11 h 59"/>
                  <a:gd name="T8" fmla="*/ 44 w 55"/>
                  <a:gd name="T9" fmla="*/ 48 h 59"/>
                  <a:gd name="T10" fmla="*/ 10 w 55"/>
                  <a:gd name="T11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9">
                    <a:moveTo>
                      <a:pt x="10" y="48"/>
                    </a:moveTo>
                    <a:lnTo>
                      <a:pt x="10" y="48"/>
                    </a:lnTo>
                    <a:cubicBezTo>
                      <a:pt x="0" y="38"/>
                      <a:pt x="0" y="21"/>
                      <a:pt x="10" y="11"/>
                    </a:cubicBezTo>
                    <a:cubicBezTo>
                      <a:pt x="16" y="0"/>
                      <a:pt x="33" y="0"/>
                      <a:pt x="44" y="11"/>
                    </a:cubicBezTo>
                    <a:cubicBezTo>
                      <a:pt x="54" y="21"/>
                      <a:pt x="54" y="38"/>
                      <a:pt x="44" y="48"/>
                    </a:cubicBezTo>
                    <a:cubicBezTo>
                      <a:pt x="33" y="58"/>
                      <a:pt x="16" y="58"/>
                      <a:pt x="10" y="48"/>
                    </a:cubicBezTo>
                  </a:path>
                </a:pathLst>
              </a:custGeom>
              <a:solidFill>
                <a:srgbClr val="3F73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0" name="Freeform 640">
                <a:extLst>
                  <a:ext uri="{FF2B5EF4-FFF2-40B4-BE49-F238E27FC236}">
                    <a16:creationId xmlns:a16="http://schemas.microsoft.com/office/drawing/2014/main" id="{DA7F4658-51DD-0B4A-8F74-FF435E5A2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438934"/>
                <a:ext cx="198380" cy="198380"/>
              </a:xfrm>
              <a:custGeom>
                <a:avLst/>
                <a:gdLst>
                  <a:gd name="T0" fmla="*/ 61 w 72"/>
                  <a:gd name="T1" fmla="*/ 57 h 72"/>
                  <a:gd name="T2" fmla="*/ 61 w 72"/>
                  <a:gd name="T3" fmla="*/ 57 h 72"/>
                  <a:gd name="T4" fmla="*/ 61 w 72"/>
                  <a:gd name="T5" fmla="*/ 13 h 72"/>
                  <a:gd name="T6" fmla="*/ 14 w 72"/>
                  <a:gd name="T7" fmla="*/ 13 h 72"/>
                  <a:gd name="T8" fmla="*/ 14 w 72"/>
                  <a:gd name="T9" fmla="*/ 57 h 72"/>
                  <a:gd name="T10" fmla="*/ 61 w 72"/>
                  <a:gd name="T11" fmla="*/ 5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2">
                    <a:moveTo>
                      <a:pt x="61" y="57"/>
                    </a:moveTo>
                    <a:lnTo>
                      <a:pt x="61" y="57"/>
                    </a:lnTo>
                    <a:cubicBezTo>
                      <a:pt x="71" y="44"/>
                      <a:pt x="71" y="23"/>
                      <a:pt x="61" y="13"/>
                    </a:cubicBezTo>
                    <a:cubicBezTo>
                      <a:pt x="48" y="0"/>
                      <a:pt x="27" y="0"/>
                      <a:pt x="14" y="13"/>
                    </a:cubicBezTo>
                    <a:cubicBezTo>
                      <a:pt x="0" y="23"/>
                      <a:pt x="0" y="44"/>
                      <a:pt x="14" y="57"/>
                    </a:cubicBezTo>
                    <a:cubicBezTo>
                      <a:pt x="27" y="71"/>
                      <a:pt x="48" y="71"/>
                      <a:pt x="61" y="5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1" name="Freeform 641">
                <a:extLst>
                  <a:ext uri="{FF2B5EF4-FFF2-40B4-BE49-F238E27FC236}">
                    <a16:creationId xmlns:a16="http://schemas.microsoft.com/office/drawing/2014/main" id="{3354550C-1509-1145-8BD7-BE60F5CFC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58" y="30389339"/>
                <a:ext cx="210783" cy="210775"/>
              </a:xfrm>
              <a:custGeom>
                <a:avLst/>
                <a:gdLst>
                  <a:gd name="T0" fmla="*/ 61 w 76"/>
                  <a:gd name="T1" fmla="*/ 61 h 75"/>
                  <a:gd name="T2" fmla="*/ 61 w 76"/>
                  <a:gd name="T3" fmla="*/ 61 h 75"/>
                  <a:gd name="T4" fmla="*/ 61 w 76"/>
                  <a:gd name="T5" fmla="*/ 13 h 75"/>
                  <a:gd name="T6" fmla="*/ 13 w 76"/>
                  <a:gd name="T7" fmla="*/ 13 h 75"/>
                  <a:gd name="T8" fmla="*/ 13 w 76"/>
                  <a:gd name="T9" fmla="*/ 61 h 75"/>
                  <a:gd name="T10" fmla="*/ 61 w 76"/>
                  <a:gd name="T11" fmla="*/ 6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5">
                    <a:moveTo>
                      <a:pt x="61" y="61"/>
                    </a:moveTo>
                    <a:lnTo>
                      <a:pt x="61" y="61"/>
                    </a:lnTo>
                    <a:cubicBezTo>
                      <a:pt x="75" y="47"/>
                      <a:pt x="75" y="27"/>
                      <a:pt x="61" y="13"/>
                    </a:cubicBezTo>
                    <a:cubicBezTo>
                      <a:pt x="47" y="0"/>
                      <a:pt x="27" y="0"/>
                      <a:pt x="13" y="13"/>
                    </a:cubicBezTo>
                    <a:cubicBezTo>
                      <a:pt x="0" y="27"/>
                      <a:pt x="0" y="47"/>
                      <a:pt x="13" y="61"/>
                    </a:cubicBezTo>
                    <a:cubicBezTo>
                      <a:pt x="27" y="74"/>
                      <a:pt x="47" y="74"/>
                      <a:pt x="61" y="6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2" name="Freeform 642">
                <a:extLst>
                  <a:ext uri="{FF2B5EF4-FFF2-40B4-BE49-F238E27FC236}">
                    <a16:creationId xmlns:a16="http://schemas.microsoft.com/office/drawing/2014/main" id="{4466FC4A-0C7F-BD47-96ED-CCFE9FC0E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488529"/>
                <a:ext cx="247975" cy="235572"/>
              </a:xfrm>
              <a:custGeom>
                <a:avLst/>
                <a:gdLst>
                  <a:gd name="T0" fmla="*/ 71 w 86"/>
                  <a:gd name="T1" fmla="*/ 71 h 85"/>
                  <a:gd name="T2" fmla="*/ 71 w 86"/>
                  <a:gd name="T3" fmla="*/ 71 h 85"/>
                  <a:gd name="T4" fmla="*/ 71 w 86"/>
                  <a:gd name="T5" fmla="*/ 13 h 85"/>
                  <a:gd name="T6" fmla="*/ 14 w 86"/>
                  <a:gd name="T7" fmla="*/ 13 h 85"/>
                  <a:gd name="T8" fmla="*/ 14 w 86"/>
                  <a:gd name="T9" fmla="*/ 71 h 85"/>
                  <a:gd name="T10" fmla="*/ 71 w 86"/>
                  <a:gd name="T11" fmla="*/ 7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5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5" y="54"/>
                      <a:pt x="85" y="30"/>
                      <a:pt x="71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71"/>
                    </a:cubicBezTo>
                    <a:cubicBezTo>
                      <a:pt x="31" y="84"/>
                      <a:pt x="55" y="84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3" name="Freeform 643">
                <a:extLst>
                  <a:ext uri="{FF2B5EF4-FFF2-40B4-BE49-F238E27FC236}">
                    <a16:creationId xmlns:a16="http://schemas.microsoft.com/office/drawing/2014/main" id="{707D2500-BDA2-AE41-A6C9-23145F3A6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724101"/>
                <a:ext cx="136390" cy="86795"/>
              </a:xfrm>
              <a:custGeom>
                <a:avLst/>
                <a:gdLst>
                  <a:gd name="T0" fmla="*/ 44 w 49"/>
                  <a:gd name="T1" fmla="*/ 31 h 32"/>
                  <a:gd name="T2" fmla="*/ 48 w 49"/>
                  <a:gd name="T3" fmla="*/ 27 h 32"/>
                  <a:gd name="T4" fmla="*/ 0 w 49"/>
                  <a:gd name="T5" fmla="*/ 0 h 32"/>
                  <a:gd name="T6" fmla="*/ 0 w 49"/>
                  <a:gd name="T7" fmla="*/ 4 h 32"/>
                  <a:gd name="T8" fmla="*/ 44 w 49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2">
                    <a:moveTo>
                      <a:pt x="44" y="31"/>
                    </a:moveTo>
                    <a:lnTo>
                      <a:pt x="48" y="27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4" y="31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4" name="Freeform 644">
                <a:extLst>
                  <a:ext uri="{FF2B5EF4-FFF2-40B4-BE49-F238E27FC236}">
                    <a16:creationId xmlns:a16="http://schemas.microsoft.com/office/drawing/2014/main" id="{3C9A01BE-7389-4647-A0F7-7EAC26BF9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7478" y="30277746"/>
                <a:ext cx="123987" cy="123987"/>
              </a:xfrm>
              <a:custGeom>
                <a:avLst/>
                <a:gdLst>
                  <a:gd name="T0" fmla="*/ 0 w 45"/>
                  <a:gd name="T1" fmla="*/ 3 h 42"/>
                  <a:gd name="T2" fmla="*/ 4 w 45"/>
                  <a:gd name="T3" fmla="*/ 0 h 42"/>
                  <a:gd name="T4" fmla="*/ 44 w 45"/>
                  <a:gd name="T5" fmla="*/ 34 h 42"/>
                  <a:gd name="T6" fmla="*/ 41 w 45"/>
                  <a:gd name="T7" fmla="*/ 41 h 42"/>
                  <a:gd name="T8" fmla="*/ 0 w 45"/>
                  <a:gd name="T9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2">
                    <a:moveTo>
                      <a:pt x="0" y="3"/>
                    </a:moveTo>
                    <a:lnTo>
                      <a:pt x="4" y="0"/>
                    </a:lnTo>
                    <a:lnTo>
                      <a:pt x="44" y="34"/>
                    </a:lnTo>
                    <a:lnTo>
                      <a:pt x="41" y="41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5" name="Freeform 645">
                <a:extLst>
                  <a:ext uri="{FF2B5EF4-FFF2-40B4-BE49-F238E27FC236}">
                    <a16:creationId xmlns:a16="http://schemas.microsoft.com/office/drawing/2014/main" id="{D7581588-1D28-B845-BB28-E6B3C211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9873" y="30761301"/>
                <a:ext cx="136390" cy="86787"/>
              </a:xfrm>
              <a:custGeom>
                <a:avLst/>
                <a:gdLst>
                  <a:gd name="T0" fmla="*/ 0 w 48"/>
                  <a:gd name="T1" fmla="*/ 30 h 31"/>
                  <a:gd name="T2" fmla="*/ 0 w 48"/>
                  <a:gd name="T3" fmla="*/ 27 h 31"/>
                  <a:gd name="T4" fmla="*/ 44 w 48"/>
                  <a:gd name="T5" fmla="*/ 0 h 31"/>
                  <a:gd name="T6" fmla="*/ 47 w 48"/>
                  <a:gd name="T7" fmla="*/ 7 h 31"/>
                  <a:gd name="T8" fmla="*/ 0 w 48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0" y="30"/>
                    </a:moveTo>
                    <a:lnTo>
                      <a:pt x="0" y="27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6" name="Freeform 646">
                <a:extLst>
                  <a:ext uri="{FF2B5EF4-FFF2-40B4-BE49-F238E27FC236}">
                    <a16:creationId xmlns:a16="http://schemas.microsoft.com/office/drawing/2014/main" id="{380E84AB-B52E-844D-8C01-665F562C3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7821" y="30252949"/>
                <a:ext cx="136382" cy="111593"/>
              </a:xfrm>
              <a:custGeom>
                <a:avLst/>
                <a:gdLst>
                  <a:gd name="T0" fmla="*/ 3 w 48"/>
                  <a:gd name="T1" fmla="*/ 37 h 38"/>
                  <a:gd name="T2" fmla="*/ 0 w 48"/>
                  <a:gd name="T3" fmla="*/ 30 h 38"/>
                  <a:gd name="T4" fmla="*/ 44 w 48"/>
                  <a:gd name="T5" fmla="*/ 0 h 38"/>
                  <a:gd name="T6" fmla="*/ 47 w 48"/>
                  <a:gd name="T7" fmla="*/ 7 h 38"/>
                  <a:gd name="T8" fmla="*/ 3 w 48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8">
                    <a:moveTo>
                      <a:pt x="3" y="37"/>
                    </a:moveTo>
                    <a:lnTo>
                      <a:pt x="0" y="30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3" y="37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7" name="Freeform 647">
                <a:extLst>
                  <a:ext uri="{FF2B5EF4-FFF2-40B4-BE49-F238E27FC236}">
                    <a16:creationId xmlns:a16="http://schemas.microsoft.com/office/drawing/2014/main" id="{C4B06A3E-F9AD-4644-9AE7-04B976F0D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7011" y="30538124"/>
                <a:ext cx="148785" cy="24797"/>
              </a:xfrm>
              <a:custGeom>
                <a:avLst/>
                <a:gdLst>
                  <a:gd name="T0" fmla="*/ 0 w 55"/>
                  <a:gd name="T1" fmla="*/ 6 h 7"/>
                  <a:gd name="T2" fmla="*/ 0 w 55"/>
                  <a:gd name="T3" fmla="*/ 0 h 7"/>
                  <a:gd name="T4" fmla="*/ 54 w 55"/>
                  <a:gd name="T5" fmla="*/ 0 h 7"/>
                  <a:gd name="T6" fmla="*/ 54 w 55"/>
                  <a:gd name="T7" fmla="*/ 6 h 7"/>
                  <a:gd name="T8" fmla="*/ 0 w 5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">
                    <a:moveTo>
                      <a:pt x="0" y="6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8" name="Freeform 648">
                <a:extLst>
                  <a:ext uri="{FF2B5EF4-FFF2-40B4-BE49-F238E27FC236}">
                    <a16:creationId xmlns:a16="http://schemas.microsoft.com/office/drawing/2014/main" id="{9A95B9FB-DA45-024D-8ADE-83E936428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128961"/>
                <a:ext cx="12403" cy="136390"/>
              </a:xfrm>
              <a:custGeom>
                <a:avLst/>
                <a:gdLst>
                  <a:gd name="T0" fmla="*/ 4 w 5"/>
                  <a:gd name="T1" fmla="*/ 47 h 48"/>
                  <a:gd name="T2" fmla="*/ 0 w 5"/>
                  <a:gd name="T3" fmla="*/ 47 h 48"/>
                  <a:gd name="T4" fmla="*/ 0 w 5"/>
                  <a:gd name="T5" fmla="*/ 0 h 48"/>
                  <a:gd name="T6" fmla="*/ 4 w 5"/>
                  <a:gd name="T7" fmla="*/ 0 h 48"/>
                  <a:gd name="T8" fmla="*/ 4 w 5"/>
                  <a:gd name="T9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8">
                    <a:moveTo>
                      <a:pt x="4" y="47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7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9" name="Freeform 649">
                <a:extLst>
                  <a:ext uri="{FF2B5EF4-FFF2-40B4-BE49-F238E27FC236}">
                    <a16:creationId xmlns:a16="http://schemas.microsoft.com/office/drawing/2014/main" id="{3D1406F9-D3EB-8C4C-8489-A09E6677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8226" y="30686909"/>
                <a:ext cx="223177" cy="148785"/>
              </a:xfrm>
              <a:custGeom>
                <a:avLst/>
                <a:gdLst>
                  <a:gd name="T0" fmla="*/ 3 w 79"/>
                  <a:gd name="T1" fmla="*/ 3 h 52"/>
                  <a:gd name="T2" fmla="*/ 3 w 79"/>
                  <a:gd name="T3" fmla="*/ 3 h 52"/>
                  <a:gd name="T4" fmla="*/ 3 w 79"/>
                  <a:gd name="T5" fmla="*/ 3 h 52"/>
                  <a:gd name="T6" fmla="*/ 10 w 79"/>
                  <a:gd name="T7" fmla="*/ 0 h 52"/>
                  <a:gd name="T8" fmla="*/ 74 w 79"/>
                  <a:gd name="T9" fmla="*/ 40 h 52"/>
                  <a:gd name="T10" fmla="*/ 74 w 79"/>
                  <a:gd name="T11" fmla="*/ 47 h 52"/>
                  <a:gd name="T12" fmla="*/ 74 w 79"/>
                  <a:gd name="T13" fmla="*/ 47 h 52"/>
                  <a:gd name="T14" fmla="*/ 68 w 79"/>
                  <a:gd name="T15" fmla="*/ 51 h 52"/>
                  <a:gd name="T16" fmla="*/ 3 w 79"/>
                  <a:gd name="T17" fmla="*/ 10 h 52"/>
                  <a:gd name="T18" fmla="*/ 3 w 79"/>
                  <a:gd name="T1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2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cubicBezTo>
                      <a:pt x="3" y="0"/>
                      <a:pt x="6" y="0"/>
                      <a:pt x="10" y="0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8" y="40"/>
                      <a:pt x="78" y="44"/>
                      <a:pt x="74" y="47"/>
                    </a:cubicBezTo>
                    <a:lnTo>
                      <a:pt x="74" y="47"/>
                    </a:lnTo>
                    <a:cubicBezTo>
                      <a:pt x="74" y="51"/>
                      <a:pt x="71" y="51"/>
                      <a:pt x="68" y="5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3" y="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0" name="Freeform 650">
                <a:extLst>
                  <a:ext uri="{FF2B5EF4-FFF2-40B4-BE49-F238E27FC236}">
                    <a16:creationId xmlns:a16="http://schemas.microsoft.com/office/drawing/2014/main" id="{1F82E840-CFDA-614C-948F-1383BFB82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513326"/>
                <a:ext cx="247975" cy="49595"/>
              </a:xfrm>
              <a:custGeom>
                <a:avLst/>
                <a:gdLst>
                  <a:gd name="T0" fmla="*/ 0 w 90"/>
                  <a:gd name="T1" fmla="*/ 7 h 18"/>
                  <a:gd name="T2" fmla="*/ 0 w 90"/>
                  <a:gd name="T3" fmla="*/ 7 h 18"/>
                  <a:gd name="T4" fmla="*/ 0 w 90"/>
                  <a:gd name="T5" fmla="*/ 7 h 18"/>
                  <a:gd name="T6" fmla="*/ 7 w 90"/>
                  <a:gd name="T7" fmla="*/ 0 h 18"/>
                  <a:gd name="T8" fmla="*/ 82 w 90"/>
                  <a:gd name="T9" fmla="*/ 3 h 18"/>
                  <a:gd name="T10" fmla="*/ 89 w 90"/>
                  <a:gd name="T11" fmla="*/ 10 h 18"/>
                  <a:gd name="T12" fmla="*/ 89 w 90"/>
                  <a:gd name="T13" fmla="*/ 10 h 18"/>
                  <a:gd name="T14" fmla="*/ 82 w 90"/>
                  <a:gd name="T15" fmla="*/ 13 h 18"/>
                  <a:gd name="T16" fmla="*/ 7 w 90"/>
                  <a:gd name="T17" fmla="*/ 13 h 18"/>
                  <a:gd name="T18" fmla="*/ 0 w 90"/>
                  <a:gd name="T1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18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cubicBezTo>
                      <a:pt x="0" y="3"/>
                      <a:pt x="4" y="0"/>
                      <a:pt x="7" y="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5" y="3"/>
                      <a:pt x="89" y="7"/>
                      <a:pt x="89" y="10"/>
                    </a:cubicBezTo>
                    <a:lnTo>
                      <a:pt x="89" y="10"/>
                    </a:lnTo>
                    <a:cubicBezTo>
                      <a:pt x="89" y="13"/>
                      <a:pt x="85" y="17"/>
                      <a:pt x="8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4" y="13"/>
                      <a:pt x="0" y="10"/>
                      <a:pt x="0" y="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1" name="Freeform 651">
                <a:extLst>
                  <a:ext uri="{FF2B5EF4-FFF2-40B4-BE49-F238E27FC236}">
                    <a16:creationId xmlns:a16="http://schemas.microsoft.com/office/drawing/2014/main" id="{DC7971E8-2A82-814A-9B4D-301BE88D9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5823" y="30240554"/>
                <a:ext cx="210783" cy="148785"/>
              </a:xfrm>
              <a:custGeom>
                <a:avLst/>
                <a:gdLst>
                  <a:gd name="T0" fmla="*/ 0 w 76"/>
                  <a:gd name="T1" fmla="*/ 50 h 55"/>
                  <a:gd name="T2" fmla="*/ 0 w 76"/>
                  <a:gd name="T3" fmla="*/ 50 h 55"/>
                  <a:gd name="T4" fmla="*/ 0 w 76"/>
                  <a:gd name="T5" fmla="*/ 50 h 55"/>
                  <a:gd name="T6" fmla="*/ 4 w 76"/>
                  <a:gd name="T7" fmla="*/ 44 h 55"/>
                  <a:gd name="T8" fmla="*/ 68 w 76"/>
                  <a:gd name="T9" fmla="*/ 0 h 55"/>
                  <a:gd name="T10" fmla="*/ 75 w 76"/>
                  <a:gd name="T11" fmla="*/ 3 h 55"/>
                  <a:gd name="T12" fmla="*/ 75 w 76"/>
                  <a:gd name="T13" fmla="*/ 3 h 55"/>
                  <a:gd name="T14" fmla="*/ 72 w 76"/>
                  <a:gd name="T15" fmla="*/ 10 h 55"/>
                  <a:gd name="T16" fmla="*/ 10 w 76"/>
                  <a:gd name="T17" fmla="*/ 50 h 55"/>
                  <a:gd name="T18" fmla="*/ 0 w 76"/>
                  <a:gd name="T1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55">
                    <a:moveTo>
                      <a:pt x="0" y="50"/>
                    </a:move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7"/>
                      <a:pt x="0" y="44"/>
                      <a:pt x="4" y="4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72" y="0"/>
                      <a:pt x="75" y="3"/>
                    </a:cubicBezTo>
                    <a:lnTo>
                      <a:pt x="75" y="3"/>
                    </a:lnTo>
                    <a:cubicBezTo>
                      <a:pt x="75" y="6"/>
                      <a:pt x="75" y="10"/>
                      <a:pt x="72" y="1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7" y="54"/>
                      <a:pt x="4" y="50"/>
                      <a:pt x="0" y="5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2" name="Freeform 653">
                <a:extLst>
                  <a:ext uri="{FF2B5EF4-FFF2-40B4-BE49-F238E27FC236}">
                    <a16:creationId xmlns:a16="http://schemas.microsoft.com/office/drawing/2014/main" id="{B53385D7-DC83-2645-B3D5-A59A11D2D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076" y="30252949"/>
                <a:ext cx="198380" cy="173582"/>
              </a:xfrm>
              <a:custGeom>
                <a:avLst/>
                <a:gdLst>
                  <a:gd name="T0" fmla="*/ 68 w 69"/>
                  <a:gd name="T1" fmla="*/ 61 h 62"/>
                  <a:gd name="T2" fmla="*/ 68 w 69"/>
                  <a:gd name="T3" fmla="*/ 61 h 62"/>
                  <a:gd name="T4" fmla="*/ 68 w 69"/>
                  <a:gd name="T5" fmla="*/ 61 h 62"/>
                  <a:gd name="T6" fmla="*/ 61 w 69"/>
                  <a:gd name="T7" fmla="*/ 61 h 62"/>
                  <a:gd name="T8" fmla="*/ 3 w 69"/>
                  <a:gd name="T9" fmla="*/ 10 h 62"/>
                  <a:gd name="T10" fmla="*/ 0 w 69"/>
                  <a:gd name="T11" fmla="*/ 4 h 62"/>
                  <a:gd name="T12" fmla="*/ 0 w 69"/>
                  <a:gd name="T13" fmla="*/ 4 h 62"/>
                  <a:gd name="T14" fmla="*/ 10 w 69"/>
                  <a:gd name="T15" fmla="*/ 4 h 62"/>
                  <a:gd name="T16" fmla="*/ 68 w 69"/>
                  <a:gd name="T17" fmla="*/ 51 h 62"/>
                  <a:gd name="T18" fmla="*/ 68 w 69"/>
                  <a:gd name="T19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68" y="61"/>
                    </a:moveTo>
                    <a:lnTo>
                      <a:pt x="68" y="61"/>
                    </a:lnTo>
                    <a:lnTo>
                      <a:pt x="68" y="61"/>
                    </a:lnTo>
                    <a:cubicBezTo>
                      <a:pt x="64" y="61"/>
                      <a:pt x="61" y="61"/>
                      <a:pt x="61" y="6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0" y="4"/>
                    </a:cubicBezTo>
                    <a:lnTo>
                      <a:pt x="0" y="4"/>
                    </a:lnTo>
                    <a:cubicBezTo>
                      <a:pt x="3" y="0"/>
                      <a:pt x="7" y="0"/>
                      <a:pt x="10" y="4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8" y="54"/>
                      <a:pt x="68" y="58"/>
                      <a:pt x="68" y="6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3" name="Freeform 654">
                <a:extLst>
                  <a:ext uri="{FF2B5EF4-FFF2-40B4-BE49-F238E27FC236}">
                    <a16:creationId xmlns:a16="http://schemas.microsoft.com/office/drawing/2014/main" id="{C39B40A8-5D08-8246-BACA-66EF67279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5886" y="30575316"/>
                <a:ext cx="235580" cy="74392"/>
              </a:xfrm>
              <a:custGeom>
                <a:avLst/>
                <a:gdLst>
                  <a:gd name="T0" fmla="*/ 84 w 85"/>
                  <a:gd name="T1" fmla="*/ 3 h 28"/>
                  <a:gd name="T2" fmla="*/ 84 w 85"/>
                  <a:gd name="T3" fmla="*/ 3 h 28"/>
                  <a:gd name="T4" fmla="*/ 84 w 85"/>
                  <a:gd name="T5" fmla="*/ 3 h 28"/>
                  <a:gd name="T6" fmla="*/ 81 w 85"/>
                  <a:gd name="T7" fmla="*/ 10 h 28"/>
                  <a:gd name="T8" fmla="*/ 7 w 85"/>
                  <a:gd name="T9" fmla="*/ 27 h 28"/>
                  <a:gd name="T10" fmla="*/ 0 w 85"/>
                  <a:gd name="T11" fmla="*/ 20 h 28"/>
                  <a:gd name="T12" fmla="*/ 0 w 85"/>
                  <a:gd name="T13" fmla="*/ 20 h 28"/>
                  <a:gd name="T14" fmla="*/ 3 w 85"/>
                  <a:gd name="T15" fmla="*/ 16 h 28"/>
                  <a:gd name="T16" fmla="*/ 78 w 85"/>
                  <a:gd name="T17" fmla="*/ 0 h 28"/>
                  <a:gd name="T18" fmla="*/ 84 w 85"/>
                  <a:gd name="T1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8">
                    <a:moveTo>
                      <a:pt x="84" y="3"/>
                    </a:moveTo>
                    <a:lnTo>
                      <a:pt x="84" y="3"/>
                    </a:lnTo>
                    <a:lnTo>
                      <a:pt x="84" y="3"/>
                    </a:lnTo>
                    <a:cubicBezTo>
                      <a:pt x="84" y="6"/>
                      <a:pt x="84" y="10"/>
                      <a:pt x="81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3" y="27"/>
                      <a:pt x="0" y="23"/>
                      <a:pt x="0" y="20"/>
                    </a:cubicBezTo>
                    <a:lnTo>
                      <a:pt x="0" y="20"/>
                    </a:lnTo>
                    <a:cubicBezTo>
                      <a:pt x="0" y="20"/>
                      <a:pt x="0" y="16"/>
                      <a:pt x="3" y="1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4" y="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4" name="Freeform 655">
                <a:extLst>
                  <a:ext uri="{FF2B5EF4-FFF2-40B4-BE49-F238E27FC236}">
                    <a16:creationId xmlns:a16="http://schemas.microsoft.com/office/drawing/2014/main" id="{E1E38787-E05C-2040-8C85-23C2E526A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78" y="30724101"/>
                <a:ext cx="235580" cy="148785"/>
              </a:xfrm>
              <a:custGeom>
                <a:avLst/>
                <a:gdLst>
                  <a:gd name="T0" fmla="*/ 78 w 82"/>
                  <a:gd name="T1" fmla="*/ 4 h 52"/>
                  <a:gd name="T2" fmla="*/ 78 w 82"/>
                  <a:gd name="T3" fmla="*/ 4 h 52"/>
                  <a:gd name="T4" fmla="*/ 78 w 82"/>
                  <a:gd name="T5" fmla="*/ 4 h 52"/>
                  <a:gd name="T6" fmla="*/ 78 w 82"/>
                  <a:gd name="T7" fmla="*/ 10 h 52"/>
                  <a:gd name="T8" fmla="*/ 10 w 82"/>
                  <a:gd name="T9" fmla="*/ 48 h 52"/>
                  <a:gd name="T10" fmla="*/ 4 w 82"/>
                  <a:gd name="T11" fmla="*/ 48 h 52"/>
                  <a:gd name="T12" fmla="*/ 4 w 82"/>
                  <a:gd name="T13" fmla="*/ 48 h 52"/>
                  <a:gd name="T14" fmla="*/ 7 w 82"/>
                  <a:gd name="T15" fmla="*/ 41 h 52"/>
                  <a:gd name="T16" fmla="*/ 71 w 82"/>
                  <a:gd name="T17" fmla="*/ 4 h 52"/>
                  <a:gd name="T18" fmla="*/ 78 w 82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52">
                    <a:moveTo>
                      <a:pt x="78" y="4"/>
                    </a:moveTo>
                    <a:lnTo>
                      <a:pt x="78" y="4"/>
                    </a:lnTo>
                    <a:lnTo>
                      <a:pt x="78" y="4"/>
                    </a:lnTo>
                    <a:cubicBezTo>
                      <a:pt x="81" y="7"/>
                      <a:pt x="78" y="10"/>
                      <a:pt x="78" y="1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7" y="51"/>
                      <a:pt x="4" y="51"/>
                      <a:pt x="4" y="48"/>
                    </a:cubicBezTo>
                    <a:lnTo>
                      <a:pt x="4" y="48"/>
                    </a:lnTo>
                    <a:cubicBezTo>
                      <a:pt x="0" y="44"/>
                      <a:pt x="4" y="41"/>
                      <a:pt x="7" y="41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5" y="0"/>
                      <a:pt x="78" y="0"/>
                      <a:pt x="78" y="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5" name="Freeform 656">
                <a:extLst>
                  <a:ext uri="{FF2B5EF4-FFF2-40B4-BE49-F238E27FC236}">
                    <a16:creationId xmlns:a16="http://schemas.microsoft.com/office/drawing/2014/main" id="{7276646C-C43F-564D-99C4-39159A196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786099"/>
                <a:ext cx="86795" cy="247975"/>
              </a:xfrm>
              <a:custGeom>
                <a:avLst/>
                <a:gdLst>
                  <a:gd name="T0" fmla="*/ 7 w 32"/>
                  <a:gd name="T1" fmla="*/ 0 h 86"/>
                  <a:gd name="T2" fmla="*/ 7 w 32"/>
                  <a:gd name="T3" fmla="*/ 0 h 86"/>
                  <a:gd name="T4" fmla="*/ 7 w 32"/>
                  <a:gd name="T5" fmla="*/ 0 h 86"/>
                  <a:gd name="T6" fmla="*/ 14 w 32"/>
                  <a:gd name="T7" fmla="*/ 3 h 86"/>
                  <a:gd name="T8" fmla="*/ 27 w 32"/>
                  <a:gd name="T9" fmla="*/ 78 h 86"/>
                  <a:gd name="T10" fmla="*/ 24 w 32"/>
                  <a:gd name="T11" fmla="*/ 85 h 86"/>
                  <a:gd name="T12" fmla="*/ 24 w 32"/>
                  <a:gd name="T13" fmla="*/ 85 h 86"/>
                  <a:gd name="T14" fmla="*/ 17 w 32"/>
                  <a:gd name="T15" fmla="*/ 81 h 86"/>
                  <a:gd name="T16" fmla="*/ 4 w 32"/>
                  <a:gd name="T17" fmla="*/ 7 h 86"/>
                  <a:gd name="T18" fmla="*/ 7 w 32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86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cubicBezTo>
                      <a:pt x="10" y="0"/>
                      <a:pt x="14" y="0"/>
                      <a:pt x="14" y="3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1" y="81"/>
                      <a:pt x="27" y="85"/>
                      <a:pt x="24" y="85"/>
                    </a:cubicBezTo>
                    <a:lnTo>
                      <a:pt x="24" y="85"/>
                    </a:lnTo>
                    <a:cubicBezTo>
                      <a:pt x="20" y="85"/>
                      <a:pt x="17" y="85"/>
                      <a:pt x="17" y="8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0" y="3"/>
                      <a:pt x="4" y="0"/>
                      <a:pt x="7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76" name="Grupo 1356">
              <a:extLst>
                <a:ext uri="{FF2B5EF4-FFF2-40B4-BE49-F238E27FC236}">
                  <a16:creationId xmlns:a16="http://schemas.microsoft.com/office/drawing/2014/main" id="{685D522C-AD5E-3F4C-91E2-C1BC50638F6E}"/>
                </a:ext>
              </a:extLst>
            </p:cNvPr>
            <p:cNvGrpSpPr/>
            <p:nvPr/>
          </p:nvGrpSpPr>
          <p:grpSpPr>
            <a:xfrm rot="13500000">
              <a:off x="14823484" y="16784747"/>
              <a:ext cx="574413" cy="551741"/>
              <a:chOff x="9075886" y="30128961"/>
              <a:chExt cx="942305" cy="905113"/>
            </a:xfrm>
          </p:grpSpPr>
          <p:sp>
            <p:nvSpPr>
              <p:cNvPr id="177" name="Freeform 629">
                <a:extLst>
                  <a:ext uri="{FF2B5EF4-FFF2-40B4-BE49-F238E27FC236}">
                    <a16:creationId xmlns:a16="http://schemas.microsoft.com/office/drawing/2014/main" id="{544430D2-7FEC-8348-B2DE-6F8E6E226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6228" y="30438934"/>
                <a:ext cx="198380" cy="185977"/>
              </a:xfrm>
              <a:custGeom>
                <a:avLst/>
                <a:gdLst>
                  <a:gd name="T0" fmla="*/ 14 w 69"/>
                  <a:gd name="T1" fmla="*/ 57 h 68"/>
                  <a:gd name="T2" fmla="*/ 14 w 69"/>
                  <a:gd name="T3" fmla="*/ 57 h 68"/>
                  <a:gd name="T4" fmla="*/ 14 w 69"/>
                  <a:gd name="T5" fmla="*/ 13 h 68"/>
                  <a:gd name="T6" fmla="*/ 58 w 69"/>
                  <a:gd name="T7" fmla="*/ 13 h 68"/>
                  <a:gd name="T8" fmla="*/ 58 w 69"/>
                  <a:gd name="T9" fmla="*/ 57 h 68"/>
                  <a:gd name="T10" fmla="*/ 14 w 69"/>
                  <a:gd name="T11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68">
                    <a:moveTo>
                      <a:pt x="14" y="57"/>
                    </a:moveTo>
                    <a:lnTo>
                      <a:pt x="14" y="57"/>
                    </a:lnTo>
                    <a:cubicBezTo>
                      <a:pt x="0" y="44"/>
                      <a:pt x="0" y="23"/>
                      <a:pt x="14" y="13"/>
                    </a:cubicBezTo>
                    <a:cubicBezTo>
                      <a:pt x="24" y="0"/>
                      <a:pt x="44" y="0"/>
                      <a:pt x="58" y="13"/>
                    </a:cubicBezTo>
                    <a:cubicBezTo>
                      <a:pt x="68" y="23"/>
                      <a:pt x="68" y="44"/>
                      <a:pt x="58" y="57"/>
                    </a:cubicBezTo>
                    <a:cubicBezTo>
                      <a:pt x="44" y="67"/>
                      <a:pt x="24" y="67"/>
                      <a:pt x="14" y="57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8" name="Freeform 630">
                <a:extLst>
                  <a:ext uri="{FF2B5EF4-FFF2-40B4-BE49-F238E27FC236}">
                    <a16:creationId xmlns:a16="http://schemas.microsoft.com/office/drawing/2014/main" id="{1EB1B1FF-132B-B842-9CAA-EE5322CA7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3833" y="30414136"/>
                <a:ext cx="235572" cy="235572"/>
              </a:xfrm>
              <a:custGeom>
                <a:avLst/>
                <a:gdLst>
                  <a:gd name="T0" fmla="*/ 67 w 85"/>
                  <a:gd name="T1" fmla="*/ 68 h 82"/>
                  <a:gd name="T2" fmla="*/ 67 w 85"/>
                  <a:gd name="T3" fmla="*/ 68 h 82"/>
                  <a:gd name="T4" fmla="*/ 67 w 85"/>
                  <a:gd name="T5" fmla="*/ 13 h 82"/>
                  <a:gd name="T6" fmla="*/ 13 w 85"/>
                  <a:gd name="T7" fmla="*/ 13 h 82"/>
                  <a:gd name="T8" fmla="*/ 13 w 85"/>
                  <a:gd name="T9" fmla="*/ 68 h 82"/>
                  <a:gd name="T10" fmla="*/ 67 w 85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" h="82">
                    <a:moveTo>
                      <a:pt x="67" y="68"/>
                    </a:moveTo>
                    <a:lnTo>
                      <a:pt x="67" y="68"/>
                    </a:lnTo>
                    <a:cubicBezTo>
                      <a:pt x="84" y="54"/>
                      <a:pt x="84" y="30"/>
                      <a:pt x="67" y="13"/>
                    </a:cubicBezTo>
                    <a:cubicBezTo>
                      <a:pt x="54" y="0"/>
                      <a:pt x="30" y="0"/>
                      <a:pt x="13" y="13"/>
                    </a:cubicBezTo>
                    <a:cubicBezTo>
                      <a:pt x="0" y="30"/>
                      <a:pt x="0" y="54"/>
                      <a:pt x="13" y="68"/>
                    </a:cubicBezTo>
                    <a:cubicBezTo>
                      <a:pt x="30" y="81"/>
                      <a:pt x="54" y="81"/>
                      <a:pt x="67" y="68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9" name="Freeform 631">
                <a:extLst>
                  <a:ext uri="{FF2B5EF4-FFF2-40B4-BE49-F238E27FC236}">
                    <a16:creationId xmlns:a16="http://schemas.microsoft.com/office/drawing/2014/main" id="{FD4B7FAA-ADC8-CB46-8F74-833A8DA19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538124"/>
                <a:ext cx="260378" cy="272772"/>
              </a:xfrm>
              <a:custGeom>
                <a:avLst/>
                <a:gdLst>
                  <a:gd name="T0" fmla="*/ 75 w 93"/>
                  <a:gd name="T1" fmla="*/ 78 h 96"/>
                  <a:gd name="T2" fmla="*/ 75 w 93"/>
                  <a:gd name="T3" fmla="*/ 78 h 96"/>
                  <a:gd name="T4" fmla="*/ 75 w 93"/>
                  <a:gd name="T5" fmla="*/ 17 h 96"/>
                  <a:gd name="T6" fmla="*/ 17 w 93"/>
                  <a:gd name="T7" fmla="*/ 17 h 96"/>
                  <a:gd name="T8" fmla="*/ 17 w 93"/>
                  <a:gd name="T9" fmla="*/ 78 h 96"/>
                  <a:gd name="T10" fmla="*/ 75 w 93"/>
                  <a:gd name="T11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96">
                    <a:moveTo>
                      <a:pt x="75" y="78"/>
                    </a:moveTo>
                    <a:lnTo>
                      <a:pt x="75" y="78"/>
                    </a:lnTo>
                    <a:cubicBezTo>
                      <a:pt x="92" y="61"/>
                      <a:pt x="92" y="34"/>
                      <a:pt x="75" y="17"/>
                    </a:cubicBezTo>
                    <a:cubicBezTo>
                      <a:pt x="61" y="0"/>
                      <a:pt x="34" y="0"/>
                      <a:pt x="17" y="17"/>
                    </a:cubicBezTo>
                    <a:cubicBezTo>
                      <a:pt x="0" y="34"/>
                      <a:pt x="0" y="61"/>
                      <a:pt x="17" y="78"/>
                    </a:cubicBezTo>
                    <a:cubicBezTo>
                      <a:pt x="34" y="95"/>
                      <a:pt x="61" y="95"/>
                      <a:pt x="75" y="7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0" name="Freeform 632">
                <a:extLst>
                  <a:ext uri="{FF2B5EF4-FFF2-40B4-BE49-F238E27FC236}">
                    <a16:creationId xmlns:a16="http://schemas.microsoft.com/office/drawing/2014/main" id="{CACDF7C7-E5AF-834D-A152-97E083FA5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277746"/>
                <a:ext cx="247975" cy="247975"/>
              </a:xfrm>
              <a:custGeom>
                <a:avLst/>
                <a:gdLst>
                  <a:gd name="T0" fmla="*/ 71 w 89"/>
                  <a:gd name="T1" fmla="*/ 71 h 86"/>
                  <a:gd name="T2" fmla="*/ 71 w 89"/>
                  <a:gd name="T3" fmla="*/ 71 h 86"/>
                  <a:gd name="T4" fmla="*/ 71 w 89"/>
                  <a:gd name="T5" fmla="*/ 14 h 86"/>
                  <a:gd name="T6" fmla="*/ 16 w 89"/>
                  <a:gd name="T7" fmla="*/ 14 h 86"/>
                  <a:gd name="T8" fmla="*/ 16 w 89"/>
                  <a:gd name="T9" fmla="*/ 71 h 86"/>
                  <a:gd name="T10" fmla="*/ 71 w 89"/>
                  <a:gd name="T11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86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8" y="54"/>
                      <a:pt x="88" y="31"/>
                      <a:pt x="71" y="14"/>
                    </a:cubicBezTo>
                    <a:cubicBezTo>
                      <a:pt x="57" y="0"/>
                      <a:pt x="30" y="0"/>
                      <a:pt x="16" y="14"/>
                    </a:cubicBezTo>
                    <a:cubicBezTo>
                      <a:pt x="0" y="31"/>
                      <a:pt x="0" y="54"/>
                      <a:pt x="16" y="71"/>
                    </a:cubicBezTo>
                    <a:cubicBezTo>
                      <a:pt x="30" y="85"/>
                      <a:pt x="57" y="85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" name="Freeform 633">
                <a:extLst>
                  <a:ext uri="{FF2B5EF4-FFF2-40B4-BE49-F238E27FC236}">
                    <a16:creationId xmlns:a16="http://schemas.microsoft.com/office/drawing/2014/main" id="{4D2CAFE9-826D-AF4F-8C6C-534789982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240554"/>
                <a:ext cx="235580" cy="235572"/>
              </a:xfrm>
              <a:custGeom>
                <a:avLst/>
                <a:gdLst>
                  <a:gd name="T0" fmla="*/ 68 w 83"/>
                  <a:gd name="T1" fmla="*/ 67 h 82"/>
                  <a:gd name="T2" fmla="*/ 68 w 83"/>
                  <a:gd name="T3" fmla="*/ 67 h 82"/>
                  <a:gd name="T4" fmla="*/ 68 w 83"/>
                  <a:gd name="T5" fmla="*/ 13 h 82"/>
                  <a:gd name="T6" fmla="*/ 14 w 83"/>
                  <a:gd name="T7" fmla="*/ 13 h 82"/>
                  <a:gd name="T8" fmla="*/ 14 w 83"/>
                  <a:gd name="T9" fmla="*/ 67 h 82"/>
                  <a:gd name="T10" fmla="*/ 68 w 83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2" y="54"/>
                      <a:pt x="82" y="30"/>
                      <a:pt x="68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31" y="81"/>
                      <a:pt x="55" y="81"/>
                      <a:pt x="68" y="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2" name="Freeform 634">
                <a:extLst>
                  <a:ext uri="{FF2B5EF4-FFF2-40B4-BE49-F238E27FC236}">
                    <a16:creationId xmlns:a16="http://schemas.microsoft.com/office/drawing/2014/main" id="{B06F533B-CE36-CC41-BC62-E686DE33C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1871" y="30327341"/>
                <a:ext cx="235572" cy="235580"/>
              </a:xfrm>
              <a:custGeom>
                <a:avLst/>
                <a:gdLst>
                  <a:gd name="T0" fmla="*/ 68 w 83"/>
                  <a:gd name="T1" fmla="*/ 68 h 82"/>
                  <a:gd name="T2" fmla="*/ 68 w 83"/>
                  <a:gd name="T3" fmla="*/ 68 h 82"/>
                  <a:gd name="T4" fmla="*/ 68 w 83"/>
                  <a:gd name="T5" fmla="*/ 14 h 82"/>
                  <a:gd name="T6" fmla="*/ 14 w 83"/>
                  <a:gd name="T7" fmla="*/ 14 h 82"/>
                  <a:gd name="T8" fmla="*/ 14 w 83"/>
                  <a:gd name="T9" fmla="*/ 68 h 82"/>
                  <a:gd name="T10" fmla="*/ 68 w 83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82">
                    <a:moveTo>
                      <a:pt x="68" y="68"/>
                    </a:moveTo>
                    <a:lnTo>
                      <a:pt x="68" y="68"/>
                    </a:lnTo>
                    <a:cubicBezTo>
                      <a:pt x="82" y="54"/>
                      <a:pt x="82" y="30"/>
                      <a:pt x="68" y="14"/>
                    </a:cubicBezTo>
                    <a:cubicBezTo>
                      <a:pt x="51" y="0"/>
                      <a:pt x="28" y="0"/>
                      <a:pt x="14" y="14"/>
                    </a:cubicBezTo>
                    <a:cubicBezTo>
                      <a:pt x="0" y="30"/>
                      <a:pt x="0" y="54"/>
                      <a:pt x="14" y="68"/>
                    </a:cubicBezTo>
                    <a:cubicBezTo>
                      <a:pt x="28" y="81"/>
                      <a:pt x="51" y="81"/>
                      <a:pt x="68" y="6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3" name="Freeform 635">
                <a:extLst>
                  <a:ext uri="{FF2B5EF4-FFF2-40B4-BE49-F238E27FC236}">
                    <a16:creationId xmlns:a16="http://schemas.microsoft.com/office/drawing/2014/main" id="{61B9FF19-F408-824F-8D48-CAF4676CD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2276" y="30476126"/>
                <a:ext cx="260370" cy="260378"/>
              </a:xfrm>
              <a:custGeom>
                <a:avLst/>
                <a:gdLst>
                  <a:gd name="T0" fmla="*/ 74 w 92"/>
                  <a:gd name="T1" fmla="*/ 75 h 93"/>
                  <a:gd name="T2" fmla="*/ 74 w 92"/>
                  <a:gd name="T3" fmla="*/ 75 h 93"/>
                  <a:gd name="T4" fmla="*/ 74 w 92"/>
                  <a:gd name="T5" fmla="*/ 17 h 93"/>
                  <a:gd name="T6" fmla="*/ 16 w 92"/>
                  <a:gd name="T7" fmla="*/ 17 h 93"/>
                  <a:gd name="T8" fmla="*/ 16 w 92"/>
                  <a:gd name="T9" fmla="*/ 75 h 93"/>
                  <a:gd name="T10" fmla="*/ 74 w 92"/>
                  <a:gd name="T11" fmla="*/ 7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93">
                    <a:moveTo>
                      <a:pt x="74" y="75"/>
                    </a:moveTo>
                    <a:lnTo>
                      <a:pt x="74" y="75"/>
                    </a:lnTo>
                    <a:cubicBezTo>
                      <a:pt x="91" y="58"/>
                      <a:pt x="91" y="34"/>
                      <a:pt x="74" y="17"/>
                    </a:cubicBezTo>
                    <a:cubicBezTo>
                      <a:pt x="60" y="0"/>
                      <a:pt x="33" y="0"/>
                      <a:pt x="16" y="17"/>
                    </a:cubicBezTo>
                    <a:cubicBezTo>
                      <a:pt x="0" y="34"/>
                      <a:pt x="0" y="58"/>
                      <a:pt x="16" y="75"/>
                    </a:cubicBezTo>
                    <a:cubicBezTo>
                      <a:pt x="33" y="92"/>
                      <a:pt x="60" y="92"/>
                      <a:pt x="74" y="75"/>
                    </a:cubicBez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4" name="Freeform 636">
                <a:extLst>
                  <a:ext uri="{FF2B5EF4-FFF2-40B4-BE49-F238E27FC236}">
                    <a16:creationId xmlns:a16="http://schemas.microsoft.com/office/drawing/2014/main" id="{E399774A-416C-1141-ADC0-ED9EE8D78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9063" y="30612516"/>
                <a:ext cx="235580" cy="235572"/>
              </a:xfrm>
              <a:custGeom>
                <a:avLst/>
                <a:gdLst>
                  <a:gd name="T0" fmla="*/ 68 w 82"/>
                  <a:gd name="T1" fmla="*/ 67 h 82"/>
                  <a:gd name="T2" fmla="*/ 68 w 82"/>
                  <a:gd name="T3" fmla="*/ 67 h 82"/>
                  <a:gd name="T4" fmla="*/ 68 w 82"/>
                  <a:gd name="T5" fmla="*/ 13 h 82"/>
                  <a:gd name="T6" fmla="*/ 14 w 82"/>
                  <a:gd name="T7" fmla="*/ 13 h 82"/>
                  <a:gd name="T8" fmla="*/ 14 w 82"/>
                  <a:gd name="T9" fmla="*/ 67 h 82"/>
                  <a:gd name="T10" fmla="*/ 68 w 82"/>
                  <a:gd name="T11" fmla="*/ 6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82">
                    <a:moveTo>
                      <a:pt x="68" y="67"/>
                    </a:moveTo>
                    <a:lnTo>
                      <a:pt x="68" y="67"/>
                    </a:lnTo>
                    <a:cubicBezTo>
                      <a:pt x="81" y="54"/>
                      <a:pt x="81" y="30"/>
                      <a:pt x="68" y="13"/>
                    </a:cubicBezTo>
                    <a:cubicBezTo>
                      <a:pt x="51" y="0"/>
                      <a:pt x="27" y="0"/>
                      <a:pt x="14" y="13"/>
                    </a:cubicBezTo>
                    <a:cubicBezTo>
                      <a:pt x="0" y="30"/>
                      <a:pt x="0" y="54"/>
                      <a:pt x="14" y="67"/>
                    </a:cubicBezTo>
                    <a:cubicBezTo>
                      <a:pt x="27" y="81"/>
                      <a:pt x="51" y="81"/>
                      <a:pt x="68" y="6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5" name="Freeform 637">
                <a:extLst>
                  <a:ext uri="{FF2B5EF4-FFF2-40B4-BE49-F238E27FC236}">
                    <a16:creationId xmlns:a16="http://schemas.microsoft.com/office/drawing/2014/main" id="{F31E00F8-87C9-2A49-8EAC-C5DD59A9D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637314"/>
                <a:ext cx="247975" cy="235572"/>
              </a:xfrm>
              <a:custGeom>
                <a:avLst/>
                <a:gdLst>
                  <a:gd name="T0" fmla="*/ 71 w 86"/>
                  <a:gd name="T1" fmla="*/ 68 h 82"/>
                  <a:gd name="T2" fmla="*/ 71 w 86"/>
                  <a:gd name="T3" fmla="*/ 68 h 82"/>
                  <a:gd name="T4" fmla="*/ 71 w 86"/>
                  <a:gd name="T5" fmla="*/ 13 h 82"/>
                  <a:gd name="T6" fmla="*/ 17 w 86"/>
                  <a:gd name="T7" fmla="*/ 13 h 82"/>
                  <a:gd name="T8" fmla="*/ 17 w 86"/>
                  <a:gd name="T9" fmla="*/ 68 h 82"/>
                  <a:gd name="T10" fmla="*/ 71 w 86"/>
                  <a:gd name="T11" fmla="*/ 6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2">
                    <a:moveTo>
                      <a:pt x="71" y="68"/>
                    </a:moveTo>
                    <a:lnTo>
                      <a:pt x="71" y="68"/>
                    </a:lnTo>
                    <a:cubicBezTo>
                      <a:pt x="85" y="51"/>
                      <a:pt x="85" y="27"/>
                      <a:pt x="71" y="13"/>
                    </a:cubicBezTo>
                    <a:cubicBezTo>
                      <a:pt x="54" y="0"/>
                      <a:pt x="30" y="0"/>
                      <a:pt x="17" y="13"/>
                    </a:cubicBezTo>
                    <a:cubicBezTo>
                      <a:pt x="0" y="27"/>
                      <a:pt x="0" y="51"/>
                      <a:pt x="17" y="68"/>
                    </a:cubicBezTo>
                    <a:cubicBezTo>
                      <a:pt x="30" y="81"/>
                      <a:pt x="54" y="81"/>
                      <a:pt x="71" y="6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6" name="Freeform 638">
                <a:extLst>
                  <a:ext uri="{FF2B5EF4-FFF2-40B4-BE49-F238E27FC236}">
                    <a16:creationId xmlns:a16="http://schemas.microsoft.com/office/drawing/2014/main" id="{7B9753E0-ABCE-FD4F-A6D9-30763D07D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7848" y="30339744"/>
                <a:ext cx="223177" cy="223177"/>
              </a:xfrm>
              <a:custGeom>
                <a:avLst/>
                <a:gdLst>
                  <a:gd name="T0" fmla="*/ 64 w 79"/>
                  <a:gd name="T1" fmla="*/ 64 h 79"/>
                  <a:gd name="T2" fmla="*/ 64 w 79"/>
                  <a:gd name="T3" fmla="*/ 64 h 79"/>
                  <a:gd name="T4" fmla="*/ 64 w 79"/>
                  <a:gd name="T5" fmla="*/ 13 h 79"/>
                  <a:gd name="T6" fmla="*/ 13 w 79"/>
                  <a:gd name="T7" fmla="*/ 13 h 79"/>
                  <a:gd name="T8" fmla="*/ 13 w 79"/>
                  <a:gd name="T9" fmla="*/ 64 h 79"/>
                  <a:gd name="T10" fmla="*/ 64 w 79"/>
                  <a:gd name="T11" fmla="*/ 6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79">
                    <a:moveTo>
                      <a:pt x="64" y="64"/>
                    </a:moveTo>
                    <a:lnTo>
                      <a:pt x="64" y="64"/>
                    </a:lnTo>
                    <a:cubicBezTo>
                      <a:pt x="78" y="51"/>
                      <a:pt x="78" y="27"/>
                      <a:pt x="64" y="13"/>
                    </a:cubicBezTo>
                    <a:cubicBezTo>
                      <a:pt x="51" y="0"/>
                      <a:pt x="27" y="0"/>
                      <a:pt x="13" y="13"/>
                    </a:cubicBezTo>
                    <a:cubicBezTo>
                      <a:pt x="0" y="27"/>
                      <a:pt x="0" y="51"/>
                      <a:pt x="13" y="64"/>
                    </a:cubicBezTo>
                    <a:cubicBezTo>
                      <a:pt x="27" y="78"/>
                      <a:pt x="51" y="78"/>
                      <a:pt x="64" y="6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7" name="Freeform 639">
                <a:extLst>
                  <a:ext uri="{FF2B5EF4-FFF2-40B4-BE49-F238E27FC236}">
                    <a16:creationId xmlns:a16="http://schemas.microsoft.com/office/drawing/2014/main" id="{D786A310-701D-B241-A589-80C54FB6D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441" y="30451329"/>
                <a:ext cx="148785" cy="161188"/>
              </a:xfrm>
              <a:custGeom>
                <a:avLst/>
                <a:gdLst>
                  <a:gd name="T0" fmla="*/ 10 w 55"/>
                  <a:gd name="T1" fmla="*/ 48 h 59"/>
                  <a:gd name="T2" fmla="*/ 10 w 55"/>
                  <a:gd name="T3" fmla="*/ 48 h 59"/>
                  <a:gd name="T4" fmla="*/ 10 w 55"/>
                  <a:gd name="T5" fmla="*/ 11 h 59"/>
                  <a:gd name="T6" fmla="*/ 44 w 55"/>
                  <a:gd name="T7" fmla="*/ 11 h 59"/>
                  <a:gd name="T8" fmla="*/ 44 w 55"/>
                  <a:gd name="T9" fmla="*/ 48 h 59"/>
                  <a:gd name="T10" fmla="*/ 10 w 55"/>
                  <a:gd name="T11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59">
                    <a:moveTo>
                      <a:pt x="10" y="48"/>
                    </a:moveTo>
                    <a:lnTo>
                      <a:pt x="10" y="48"/>
                    </a:lnTo>
                    <a:cubicBezTo>
                      <a:pt x="0" y="38"/>
                      <a:pt x="0" y="21"/>
                      <a:pt x="10" y="11"/>
                    </a:cubicBezTo>
                    <a:cubicBezTo>
                      <a:pt x="16" y="0"/>
                      <a:pt x="33" y="0"/>
                      <a:pt x="44" y="11"/>
                    </a:cubicBezTo>
                    <a:cubicBezTo>
                      <a:pt x="54" y="21"/>
                      <a:pt x="54" y="38"/>
                      <a:pt x="44" y="48"/>
                    </a:cubicBezTo>
                    <a:cubicBezTo>
                      <a:pt x="33" y="58"/>
                      <a:pt x="16" y="58"/>
                      <a:pt x="10" y="48"/>
                    </a:cubicBezTo>
                  </a:path>
                </a:pathLst>
              </a:custGeom>
              <a:solidFill>
                <a:srgbClr val="3F73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8" name="Freeform 640">
                <a:extLst>
                  <a:ext uri="{FF2B5EF4-FFF2-40B4-BE49-F238E27FC236}">
                    <a16:creationId xmlns:a16="http://schemas.microsoft.com/office/drawing/2014/main" id="{431E3004-2FA9-2C41-AEC3-40DE91BE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438934"/>
                <a:ext cx="198380" cy="198380"/>
              </a:xfrm>
              <a:custGeom>
                <a:avLst/>
                <a:gdLst>
                  <a:gd name="T0" fmla="*/ 61 w 72"/>
                  <a:gd name="T1" fmla="*/ 57 h 72"/>
                  <a:gd name="T2" fmla="*/ 61 w 72"/>
                  <a:gd name="T3" fmla="*/ 57 h 72"/>
                  <a:gd name="T4" fmla="*/ 61 w 72"/>
                  <a:gd name="T5" fmla="*/ 13 h 72"/>
                  <a:gd name="T6" fmla="*/ 14 w 72"/>
                  <a:gd name="T7" fmla="*/ 13 h 72"/>
                  <a:gd name="T8" fmla="*/ 14 w 72"/>
                  <a:gd name="T9" fmla="*/ 57 h 72"/>
                  <a:gd name="T10" fmla="*/ 61 w 72"/>
                  <a:gd name="T11" fmla="*/ 5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72">
                    <a:moveTo>
                      <a:pt x="61" y="57"/>
                    </a:moveTo>
                    <a:lnTo>
                      <a:pt x="61" y="57"/>
                    </a:lnTo>
                    <a:cubicBezTo>
                      <a:pt x="71" y="44"/>
                      <a:pt x="71" y="23"/>
                      <a:pt x="61" y="13"/>
                    </a:cubicBezTo>
                    <a:cubicBezTo>
                      <a:pt x="48" y="0"/>
                      <a:pt x="27" y="0"/>
                      <a:pt x="14" y="13"/>
                    </a:cubicBezTo>
                    <a:cubicBezTo>
                      <a:pt x="0" y="23"/>
                      <a:pt x="0" y="44"/>
                      <a:pt x="14" y="57"/>
                    </a:cubicBezTo>
                    <a:cubicBezTo>
                      <a:pt x="27" y="71"/>
                      <a:pt x="48" y="71"/>
                      <a:pt x="61" y="5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9" name="Freeform 641">
                <a:extLst>
                  <a:ext uri="{FF2B5EF4-FFF2-40B4-BE49-F238E27FC236}">
                    <a16:creationId xmlns:a16="http://schemas.microsoft.com/office/drawing/2014/main" id="{67ECC9B7-0EF7-9D41-A9D5-8BDB634CF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8658" y="30389339"/>
                <a:ext cx="210783" cy="210775"/>
              </a:xfrm>
              <a:custGeom>
                <a:avLst/>
                <a:gdLst>
                  <a:gd name="T0" fmla="*/ 61 w 76"/>
                  <a:gd name="T1" fmla="*/ 61 h 75"/>
                  <a:gd name="T2" fmla="*/ 61 w 76"/>
                  <a:gd name="T3" fmla="*/ 61 h 75"/>
                  <a:gd name="T4" fmla="*/ 61 w 76"/>
                  <a:gd name="T5" fmla="*/ 13 h 75"/>
                  <a:gd name="T6" fmla="*/ 13 w 76"/>
                  <a:gd name="T7" fmla="*/ 13 h 75"/>
                  <a:gd name="T8" fmla="*/ 13 w 76"/>
                  <a:gd name="T9" fmla="*/ 61 h 75"/>
                  <a:gd name="T10" fmla="*/ 61 w 76"/>
                  <a:gd name="T11" fmla="*/ 6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5">
                    <a:moveTo>
                      <a:pt x="61" y="61"/>
                    </a:moveTo>
                    <a:lnTo>
                      <a:pt x="61" y="61"/>
                    </a:lnTo>
                    <a:cubicBezTo>
                      <a:pt x="75" y="47"/>
                      <a:pt x="75" y="27"/>
                      <a:pt x="61" y="13"/>
                    </a:cubicBezTo>
                    <a:cubicBezTo>
                      <a:pt x="47" y="0"/>
                      <a:pt x="27" y="0"/>
                      <a:pt x="13" y="13"/>
                    </a:cubicBezTo>
                    <a:cubicBezTo>
                      <a:pt x="0" y="27"/>
                      <a:pt x="0" y="47"/>
                      <a:pt x="13" y="61"/>
                    </a:cubicBezTo>
                    <a:cubicBezTo>
                      <a:pt x="27" y="74"/>
                      <a:pt x="47" y="74"/>
                      <a:pt x="61" y="6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0" name="Freeform 642">
                <a:extLst>
                  <a:ext uri="{FF2B5EF4-FFF2-40B4-BE49-F238E27FC236}">
                    <a16:creationId xmlns:a16="http://schemas.microsoft.com/office/drawing/2014/main" id="{CBECDA0E-5C4B-F240-AB97-5B9CBB576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253" y="30488529"/>
                <a:ext cx="247975" cy="235572"/>
              </a:xfrm>
              <a:custGeom>
                <a:avLst/>
                <a:gdLst>
                  <a:gd name="T0" fmla="*/ 71 w 86"/>
                  <a:gd name="T1" fmla="*/ 71 h 85"/>
                  <a:gd name="T2" fmla="*/ 71 w 86"/>
                  <a:gd name="T3" fmla="*/ 71 h 85"/>
                  <a:gd name="T4" fmla="*/ 71 w 86"/>
                  <a:gd name="T5" fmla="*/ 13 h 85"/>
                  <a:gd name="T6" fmla="*/ 14 w 86"/>
                  <a:gd name="T7" fmla="*/ 13 h 85"/>
                  <a:gd name="T8" fmla="*/ 14 w 86"/>
                  <a:gd name="T9" fmla="*/ 71 h 85"/>
                  <a:gd name="T10" fmla="*/ 71 w 86"/>
                  <a:gd name="T11" fmla="*/ 7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85">
                    <a:moveTo>
                      <a:pt x="71" y="71"/>
                    </a:moveTo>
                    <a:lnTo>
                      <a:pt x="71" y="71"/>
                    </a:lnTo>
                    <a:cubicBezTo>
                      <a:pt x="85" y="54"/>
                      <a:pt x="85" y="30"/>
                      <a:pt x="71" y="13"/>
                    </a:cubicBezTo>
                    <a:cubicBezTo>
                      <a:pt x="55" y="0"/>
                      <a:pt x="31" y="0"/>
                      <a:pt x="14" y="13"/>
                    </a:cubicBezTo>
                    <a:cubicBezTo>
                      <a:pt x="0" y="30"/>
                      <a:pt x="0" y="54"/>
                      <a:pt x="14" y="71"/>
                    </a:cubicBezTo>
                    <a:cubicBezTo>
                      <a:pt x="31" y="84"/>
                      <a:pt x="55" y="84"/>
                      <a:pt x="71" y="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1" name="Freeform 643">
                <a:extLst>
                  <a:ext uri="{FF2B5EF4-FFF2-40B4-BE49-F238E27FC236}">
                    <a16:creationId xmlns:a16="http://schemas.microsoft.com/office/drawing/2014/main" id="{044B092E-576F-E144-9437-A810FBF5E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724101"/>
                <a:ext cx="136390" cy="86795"/>
              </a:xfrm>
              <a:custGeom>
                <a:avLst/>
                <a:gdLst>
                  <a:gd name="T0" fmla="*/ 44 w 49"/>
                  <a:gd name="T1" fmla="*/ 31 h 32"/>
                  <a:gd name="T2" fmla="*/ 48 w 49"/>
                  <a:gd name="T3" fmla="*/ 27 h 32"/>
                  <a:gd name="T4" fmla="*/ 0 w 49"/>
                  <a:gd name="T5" fmla="*/ 0 h 32"/>
                  <a:gd name="T6" fmla="*/ 0 w 49"/>
                  <a:gd name="T7" fmla="*/ 4 h 32"/>
                  <a:gd name="T8" fmla="*/ 44 w 49"/>
                  <a:gd name="T9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2">
                    <a:moveTo>
                      <a:pt x="44" y="31"/>
                    </a:moveTo>
                    <a:lnTo>
                      <a:pt x="48" y="27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4" y="31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2" name="Freeform 644">
                <a:extLst>
                  <a:ext uri="{FF2B5EF4-FFF2-40B4-BE49-F238E27FC236}">
                    <a16:creationId xmlns:a16="http://schemas.microsoft.com/office/drawing/2014/main" id="{E135294C-671B-AC49-9482-19D6DFA6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7478" y="30277746"/>
                <a:ext cx="123987" cy="123987"/>
              </a:xfrm>
              <a:custGeom>
                <a:avLst/>
                <a:gdLst>
                  <a:gd name="T0" fmla="*/ 0 w 45"/>
                  <a:gd name="T1" fmla="*/ 3 h 42"/>
                  <a:gd name="T2" fmla="*/ 4 w 45"/>
                  <a:gd name="T3" fmla="*/ 0 h 42"/>
                  <a:gd name="T4" fmla="*/ 44 w 45"/>
                  <a:gd name="T5" fmla="*/ 34 h 42"/>
                  <a:gd name="T6" fmla="*/ 41 w 45"/>
                  <a:gd name="T7" fmla="*/ 41 h 42"/>
                  <a:gd name="T8" fmla="*/ 0 w 45"/>
                  <a:gd name="T9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2">
                    <a:moveTo>
                      <a:pt x="0" y="3"/>
                    </a:moveTo>
                    <a:lnTo>
                      <a:pt x="4" y="0"/>
                    </a:lnTo>
                    <a:lnTo>
                      <a:pt x="44" y="34"/>
                    </a:lnTo>
                    <a:lnTo>
                      <a:pt x="41" y="41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3" name="Freeform 645">
                <a:extLst>
                  <a:ext uri="{FF2B5EF4-FFF2-40B4-BE49-F238E27FC236}">
                    <a16:creationId xmlns:a16="http://schemas.microsoft.com/office/drawing/2014/main" id="{ABDA7A24-4A5A-6343-A2EC-9EE377A0E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9873" y="30761301"/>
                <a:ext cx="136390" cy="86787"/>
              </a:xfrm>
              <a:custGeom>
                <a:avLst/>
                <a:gdLst>
                  <a:gd name="T0" fmla="*/ 0 w 48"/>
                  <a:gd name="T1" fmla="*/ 30 h 31"/>
                  <a:gd name="T2" fmla="*/ 0 w 48"/>
                  <a:gd name="T3" fmla="*/ 27 h 31"/>
                  <a:gd name="T4" fmla="*/ 44 w 48"/>
                  <a:gd name="T5" fmla="*/ 0 h 31"/>
                  <a:gd name="T6" fmla="*/ 47 w 48"/>
                  <a:gd name="T7" fmla="*/ 7 h 31"/>
                  <a:gd name="T8" fmla="*/ 0 w 48"/>
                  <a:gd name="T9" fmla="*/ 3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0" y="30"/>
                    </a:moveTo>
                    <a:lnTo>
                      <a:pt x="0" y="27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4" name="Freeform 646">
                <a:extLst>
                  <a:ext uri="{FF2B5EF4-FFF2-40B4-BE49-F238E27FC236}">
                    <a16:creationId xmlns:a16="http://schemas.microsoft.com/office/drawing/2014/main" id="{A7642742-23CA-C649-8A2E-28874739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7821" y="30252949"/>
                <a:ext cx="136382" cy="111593"/>
              </a:xfrm>
              <a:custGeom>
                <a:avLst/>
                <a:gdLst>
                  <a:gd name="T0" fmla="*/ 3 w 48"/>
                  <a:gd name="T1" fmla="*/ 37 h 38"/>
                  <a:gd name="T2" fmla="*/ 0 w 48"/>
                  <a:gd name="T3" fmla="*/ 30 h 38"/>
                  <a:gd name="T4" fmla="*/ 44 w 48"/>
                  <a:gd name="T5" fmla="*/ 0 h 38"/>
                  <a:gd name="T6" fmla="*/ 47 w 48"/>
                  <a:gd name="T7" fmla="*/ 7 h 38"/>
                  <a:gd name="T8" fmla="*/ 3 w 48"/>
                  <a:gd name="T9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8">
                    <a:moveTo>
                      <a:pt x="3" y="37"/>
                    </a:moveTo>
                    <a:lnTo>
                      <a:pt x="0" y="30"/>
                    </a:lnTo>
                    <a:lnTo>
                      <a:pt x="44" y="0"/>
                    </a:lnTo>
                    <a:lnTo>
                      <a:pt x="47" y="7"/>
                    </a:lnTo>
                    <a:lnTo>
                      <a:pt x="3" y="37"/>
                    </a:lnTo>
                  </a:path>
                </a:pathLst>
              </a:custGeom>
              <a:solidFill>
                <a:srgbClr val="7BB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5" name="Freeform 647">
                <a:extLst>
                  <a:ext uri="{FF2B5EF4-FFF2-40B4-BE49-F238E27FC236}">
                    <a16:creationId xmlns:a16="http://schemas.microsoft.com/office/drawing/2014/main" id="{CE93A1BC-48B2-2243-97D9-36DB1EDB7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7011" y="30538124"/>
                <a:ext cx="148785" cy="24797"/>
              </a:xfrm>
              <a:custGeom>
                <a:avLst/>
                <a:gdLst>
                  <a:gd name="T0" fmla="*/ 0 w 55"/>
                  <a:gd name="T1" fmla="*/ 6 h 7"/>
                  <a:gd name="T2" fmla="*/ 0 w 55"/>
                  <a:gd name="T3" fmla="*/ 0 h 7"/>
                  <a:gd name="T4" fmla="*/ 54 w 55"/>
                  <a:gd name="T5" fmla="*/ 0 h 7"/>
                  <a:gd name="T6" fmla="*/ 54 w 55"/>
                  <a:gd name="T7" fmla="*/ 6 h 7"/>
                  <a:gd name="T8" fmla="*/ 0 w 55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">
                    <a:moveTo>
                      <a:pt x="0" y="6"/>
                    </a:moveTo>
                    <a:lnTo>
                      <a:pt x="0" y="0"/>
                    </a:lnTo>
                    <a:lnTo>
                      <a:pt x="54" y="0"/>
                    </a:lnTo>
                    <a:lnTo>
                      <a:pt x="54" y="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6" name="Freeform 648">
                <a:extLst>
                  <a:ext uri="{FF2B5EF4-FFF2-40B4-BE49-F238E27FC236}">
                    <a16:creationId xmlns:a16="http://schemas.microsoft.com/office/drawing/2014/main" id="{2C3FADC7-B19E-4F4C-994A-087C1CE59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2241" y="30128961"/>
                <a:ext cx="12403" cy="136390"/>
              </a:xfrm>
              <a:custGeom>
                <a:avLst/>
                <a:gdLst>
                  <a:gd name="T0" fmla="*/ 4 w 5"/>
                  <a:gd name="T1" fmla="*/ 47 h 48"/>
                  <a:gd name="T2" fmla="*/ 0 w 5"/>
                  <a:gd name="T3" fmla="*/ 47 h 48"/>
                  <a:gd name="T4" fmla="*/ 0 w 5"/>
                  <a:gd name="T5" fmla="*/ 0 h 48"/>
                  <a:gd name="T6" fmla="*/ 4 w 5"/>
                  <a:gd name="T7" fmla="*/ 0 h 48"/>
                  <a:gd name="T8" fmla="*/ 4 w 5"/>
                  <a:gd name="T9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8">
                    <a:moveTo>
                      <a:pt x="4" y="47"/>
                    </a:moveTo>
                    <a:lnTo>
                      <a:pt x="0" y="4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7"/>
                    </a:lnTo>
                  </a:path>
                </a:pathLst>
              </a:custGeom>
              <a:solidFill>
                <a:srgbClr val="5292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FFFFF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7" name="Freeform 649">
                <a:extLst>
                  <a:ext uri="{FF2B5EF4-FFF2-40B4-BE49-F238E27FC236}">
                    <a16:creationId xmlns:a16="http://schemas.microsoft.com/office/drawing/2014/main" id="{A561EF04-2D3E-7A40-B93F-4762A4705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8226" y="30686909"/>
                <a:ext cx="223177" cy="148785"/>
              </a:xfrm>
              <a:custGeom>
                <a:avLst/>
                <a:gdLst>
                  <a:gd name="T0" fmla="*/ 3 w 79"/>
                  <a:gd name="T1" fmla="*/ 3 h 52"/>
                  <a:gd name="T2" fmla="*/ 3 w 79"/>
                  <a:gd name="T3" fmla="*/ 3 h 52"/>
                  <a:gd name="T4" fmla="*/ 3 w 79"/>
                  <a:gd name="T5" fmla="*/ 3 h 52"/>
                  <a:gd name="T6" fmla="*/ 10 w 79"/>
                  <a:gd name="T7" fmla="*/ 0 h 52"/>
                  <a:gd name="T8" fmla="*/ 74 w 79"/>
                  <a:gd name="T9" fmla="*/ 40 h 52"/>
                  <a:gd name="T10" fmla="*/ 74 w 79"/>
                  <a:gd name="T11" fmla="*/ 47 h 52"/>
                  <a:gd name="T12" fmla="*/ 74 w 79"/>
                  <a:gd name="T13" fmla="*/ 47 h 52"/>
                  <a:gd name="T14" fmla="*/ 68 w 79"/>
                  <a:gd name="T15" fmla="*/ 51 h 52"/>
                  <a:gd name="T16" fmla="*/ 3 w 79"/>
                  <a:gd name="T17" fmla="*/ 10 h 52"/>
                  <a:gd name="T18" fmla="*/ 3 w 79"/>
                  <a:gd name="T1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2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cubicBezTo>
                      <a:pt x="3" y="0"/>
                      <a:pt x="6" y="0"/>
                      <a:pt x="10" y="0"/>
                    </a:cubicBezTo>
                    <a:cubicBezTo>
                      <a:pt x="74" y="40"/>
                      <a:pt x="74" y="40"/>
                      <a:pt x="74" y="40"/>
                    </a:cubicBezTo>
                    <a:cubicBezTo>
                      <a:pt x="78" y="40"/>
                      <a:pt x="78" y="44"/>
                      <a:pt x="74" y="47"/>
                    </a:cubicBezTo>
                    <a:lnTo>
                      <a:pt x="74" y="47"/>
                    </a:lnTo>
                    <a:cubicBezTo>
                      <a:pt x="74" y="51"/>
                      <a:pt x="71" y="51"/>
                      <a:pt x="68" y="5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3" y="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8" name="Freeform 650">
                <a:extLst>
                  <a:ext uri="{FF2B5EF4-FFF2-40B4-BE49-F238E27FC236}">
                    <a16:creationId xmlns:a16="http://schemas.microsoft.com/office/drawing/2014/main" id="{3F8BFE51-0EEE-0D4F-BD4D-02670C770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0216" y="30513326"/>
                <a:ext cx="247975" cy="49595"/>
              </a:xfrm>
              <a:custGeom>
                <a:avLst/>
                <a:gdLst>
                  <a:gd name="T0" fmla="*/ 0 w 90"/>
                  <a:gd name="T1" fmla="*/ 7 h 18"/>
                  <a:gd name="T2" fmla="*/ 0 w 90"/>
                  <a:gd name="T3" fmla="*/ 7 h 18"/>
                  <a:gd name="T4" fmla="*/ 0 w 90"/>
                  <a:gd name="T5" fmla="*/ 7 h 18"/>
                  <a:gd name="T6" fmla="*/ 7 w 90"/>
                  <a:gd name="T7" fmla="*/ 0 h 18"/>
                  <a:gd name="T8" fmla="*/ 82 w 90"/>
                  <a:gd name="T9" fmla="*/ 3 h 18"/>
                  <a:gd name="T10" fmla="*/ 89 w 90"/>
                  <a:gd name="T11" fmla="*/ 10 h 18"/>
                  <a:gd name="T12" fmla="*/ 89 w 90"/>
                  <a:gd name="T13" fmla="*/ 10 h 18"/>
                  <a:gd name="T14" fmla="*/ 82 w 90"/>
                  <a:gd name="T15" fmla="*/ 13 h 18"/>
                  <a:gd name="T16" fmla="*/ 7 w 90"/>
                  <a:gd name="T17" fmla="*/ 13 h 18"/>
                  <a:gd name="T18" fmla="*/ 0 w 90"/>
                  <a:gd name="T1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18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cubicBezTo>
                      <a:pt x="0" y="3"/>
                      <a:pt x="4" y="0"/>
                      <a:pt x="7" y="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5" y="3"/>
                      <a:pt x="89" y="7"/>
                      <a:pt x="89" y="10"/>
                    </a:cubicBezTo>
                    <a:lnTo>
                      <a:pt x="89" y="10"/>
                    </a:lnTo>
                    <a:cubicBezTo>
                      <a:pt x="89" y="13"/>
                      <a:pt x="85" y="17"/>
                      <a:pt x="8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4" y="13"/>
                      <a:pt x="0" y="10"/>
                      <a:pt x="0" y="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9" name="Freeform 651">
                <a:extLst>
                  <a:ext uri="{FF2B5EF4-FFF2-40B4-BE49-F238E27FC236}">
                    <a16:creationId xmlns:a16="http://schemas.microsoft.com/office/drawing/2014/main" id="{71D87166-71ED-DC4D-8FBE-EFFD555CE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5823" y="30240554"/>
                <a:ext cx="210783" cy="148785"/>
              </a:xfrm>
              <a:custGeom>
                <a:avLst/>
                <a:gdLst>
                  <a:gd name="T0" fmla="*/ 0 w 76"/>
                  <a:gd name="T1" fmla="*/ 50 h 55"/>
                  <a:gd name="T2" fmla="*/ 0 w 76"/>
                  <a:gd name="T3" fmla="*/ 50 h 55"/>
                  <a:gd name="T4" fmla="*/ 0 w 76"/>
                  <a:gd name="T5" fmla="*/ 50 h 55"/>
                  <a:gd name="T6" fmla="*/ 4 w 76"/>
                  <a:gd name="T7" fmla="*/ 44 h 55"/>
                  <a:gd name="T8" fmla="*/ 68 w 76"/>
                  <a:gd name="T9" fmla="*/ 0 h 55"/>
                  <a:gd name="T10" fmla="*/ 75 w 76"/>
                  <a:gd name="T11" fmla="*/ 3 h 55"/>
                  <a:gd name="T12" fmla="*/ 75 w 76"/>
                  <a:gd name="T13" fmla="*/ 3 h 55"/>
                  <a:gd name="T14" fmla="*/ 72 w 76"/>
                  <a:gd name="T15" fmla="*/ 10 h 55"/>
                  <a:gd name="T16" fmla="*/ 10 w 76"/>
                  <a:gd name="T17" fmla="*/ 50 h 55"/>
                  <a:gd name="T18" fmla="*/ 0 w 76"/>
                  <a:gd name="T19" fmla="*/ 5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55">
                    <a:moveTo>
                      <a:pt x="0" y="50"/>
                    </a:moveTo>
                    <a:lnTo>
                      <a:pt x="0" y="50"/>
                    </a:lnTo>
                    <a:lnTo>
                      <a:pt x="0" y="50"/>
                    </a:lnTo>
                    <a:cubicBezTo>
                      <a:pt x="0" y="47"/>
                      <a:pt x="0" y="44"/>
                      <a:pt x="4" y="4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72" y="0"/>
                      <a:pt x="75" y="3"/>
                    </a:cubicBezTo>
                    <a:lnTo>
                      <a:pt x="75" y="3"/>
                    </a:lnTo>
                    <a:cubicBezTo>
                      <a:pt x="75" y="6"/>
                      <a:pt x="75" y="10"/>
                      <a:pt x="72" y="1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7" y="54"/>
                      <a:pt x="4" y="50"/>
                      <a:pt x="0" y="5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0" name="Freeform 653">
                <a:extLst>
                  <a:ext uri="{FF2B5EF4-FFF2-40B4-BE49-F238E27FC236}">
                    <a16:creationId xmlns:a16="http://schemas.microsoft.com/office/drawing/2014/main" id="{2614E872-AB4E-D34C-A7BE-727506815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5076" y="30252949"/>
                <a:ext cx="198380" cy="173582"/>
              </a:xfrm>
              <a:custGeom>
                <a:avLst/>
                <a:gdLst>
                  <a:gd name="T0" fmla="*/ 68 w 69"/>
                  <a:gd name="T1" fmla="*/ 61 h 62"/>
                  <a:gd name="T2" fmla="*/ 68 w 69"/>
                  <a:gd name="T3" fmla="*/ 61 h 62"/>
                  <a:gd name="T4" fmla="*/ 68 w 69"/>
                  <a:gd name="T5" fmla="*/ 61 h 62"/>
                  <a:gd name="T6" fmla="*/ 61 w 69"/>
                  <a:gd name="T7" fmla="*/ 61 h 62"/>
                  <a:gd name="T8" fmla="*/ 3 w 69"/>
                  <a:gd name="T9" fmla="*/ 10 h 62"/>
                  <a:gd name="T10" fmla="*/ 0 w 69"/>
                  <a:gd name="T11" fmla="*/ 4 h 62"/>
                  <a:gd name="T12" fmla="*/ 0 w 69"/>
                  <a:gd name="T13" fmla="*/ 4 h 62"/>
                  <a:gd name="T14" fmla="*/ 10 w 69"/>
                  <a:gd name="T15" fmla="*/ 4 h 62"/>
                  <a:gd name="T16" fmla="*/ 68 w 69"/>
                  <a:gd name="T17" fmla="*/ 51 h 62"/>
                  <a:gd name="T18" fmla="*/ 68 w 69"/>
                  <a:gd name="T19" fmla="*/ 6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62">
                    <a:moveTo>
                      <a:pt x="68" y="61"/>
                    </a:moveTo>
                    <a:lnTo>
                      <a:pt x="68" y="61"/>
                    </a:lnTo>
                    <a:lnTo>
                      <a:pt x="68" y="61"/>
                    </a:lnTo>
                    <a:cubicBezTo>
                      <a:pt x="64" y="61"/>
                      <a:pt x="61" y="61"/>
                      <a:pt x="61" y="6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10"/>
                      <a:pt x="0" y="7"/>
                      <a:pt x="0" y="4"/>
                    </a:cubicBezTo>
                    <a:lnTo>
                      <a:pt x="0" y="4"/>
                    </a:lnTo>
                    <a:cubicBezTo>
                      <a:pt x="3" y="0"/>
                      <a:pt x="7" y="0"/>
                      <a:pt x="10" y="4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68" y="54"/>
                      <a:pt x="68" y="58"/>
                      <a:pt x="68" y="6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1" name="Freeform 654">
                <a:extLst>
                  <a:ext uri="{FF2B5EF4-FFF2-40B4-BE49-F238E27FC236}">
                    <a16:creationId xmlns:a16="http://schemas.microsoft.com/office/drawing/2014/main" id="{46724D75-775E-4142-B314-FEA0B175B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5886" y="30575316"/>
                <a:ext cx="235580" cy="74392"/>
              </a:xfrm>
              <a:custGeom>
                <a:avLst/>
                <a:gdLst>
                  <a:gd name="T0" fmla="*/ 84 w 85"/>
                  <a:gd name="T1" fmla="*/ 3 h 28"/>
                  <a:gd name="T2" fmla="*/ 84 w 85"/>
                  <a:gd name="T3" fmla="*/ 3 h 28"/>
                  <a:gd name="T4" fmla="*/ 84 w 85"/>
                  <a:gd name="T5" fmla="*/ 3 h 28"/>
                  <a:gd name="T6" fmla="*/ 81 w 85"/>
                  <a:gd name="T7" fmla="*/ 10 h 28"/>
                  <a:gd name="T8" fmla="*/ 7 w 85"/>
                  <a:gd name="T9" fmla="*/ 27 h 28"/>
                  <a:gd name="T10" fmla="*/ 0 w 85"/>
                  <a:gd name="T11" fmla="*/ 20 h 28"/>
                  <a:gd name="T12" fmla="*/ 0 w 85"/>
                  <a:gd name="T13" fmla="*/ 20 h 28"/>
                  <a:gd name="T14" fmla="*/ 3 w 85"/>
                  <a:gd name="T15" fmla="*/ 16 h 28"/>
                  <a:gd name="T16" fmla="*/ 78 w 85"/>
                  <a:gd name="T17" fmla="*/ 0 h 28"/>
                  <a:gd name="T18" fmla="*/ 84 w 85"/>
                  <a:gd name="T1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28">
                    <a:moveTo>
                      <a:pt x="84" y="3"/>
                    </a:moveTo>
                    <a:lnTo>
                      <a:pt x="84" y="3"/>
                    </a:lnTo>
                    <a:lnTo>
                      <a:pt x="84" y="3"/>
                    </a:lnTo>
                    <a:cubicBezTo>
                      <a:pt x="84" y="6"/>
                      <a:pt x="84" y="10"/>
                      <a:pt x="81" y="10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3" y="27"/>
                      <a:pt x="0" y="23"/>
                      <a:pt x="0" y="20"/>
                    </a:cubicBezTo>
                    <a:lnTo>
                      <a:pt x="0" y="20"/>
                    </a:lnTo>
                    <a:cubicBezTo>
                      <a:pt x="0" y="20"/>
                      <a:pt x="0" y="16"/>
                      <a:pt x="3" y="1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4" y="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2" name="Freeform 655">
                <a:extLst>
                  <a:ext uri="{FF2B5EF4-FFF2-40B4-BE49-F238E27FC236}">
                    <a16:creationId xmlns:a16="http://schemas.microsoft.com/office/drawing/2014/main" id="{E100C4DC-AAC5-064F-9CD4-F38283D7A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0278" y="30724101"/>
                <a:ext cx="235580" cy="148785"/>
              </a:xfrm>
              <a:custGeom>
                <a:avLst/>
                <a:gdLst>
                  <a:gd name="T0" fmla="*/ 78 w 82"/>
                  <a:gd name="T1" fmla="*/ 4 h 52"/>
                  <a:gd name="T2" fmla="*/ 78 w 82"/>
                  <a:gd name="T3" fmla="*/ 4 h 52"/>
                  <a:gd name="T4" fmla="*/ 78 w 82"/>
                  <a:gd name="T5" fmla="*/ 4 h 52"/>
                  <a:gd name="T6" fmla="*/ 78 w 82"/>
                  <a:gd name="T7" fmla="*/ 10 h 52"/>
                  <a:gd name="T8" fmla="*/ 10 w 82"/>
                  <a:gd name="T9" fmla="*/ 48 h 52"/>
                  <a:gd name="T10" fmla="*/ 4 w 82"/>
                  <a:gd name="T11" fmla="*/ 48 h 52"/>
                  <a:gd name="T12" fmla="*/ 4 w 82"/>
                  <a:gd name="T13" fmla="*/ 48 h 52"/>
                  <a:gd name="T14" fmla="*/ 7 w 82"/>
                  <a:gd name="T15" fmla="*/ 41 h 52"/>
                  <a:gd name="T16" fmla="*/ 71 w 82"/>
                  <a:gd name="T17" fmla="*/ 4 h 52"/>
                  <a:gd name="T18" fmla="*/ 78 w 82"/>
                  <a:gd name="T19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52">
                    <a:moveTo>
                      <a:pt x="78" y="4"/>
                    </a:moveTo>
                    <a:lnTo>
                      <a:pt x="78" y="4"/>
                    </a:lnTo>
                    <a:lnTo>
                      <a:pt x="78" y="4"/>
                    </a:lnTo>
                    <a:cubicBezTo>
                      <a:pt x="81" y="7"/>
                      <a:pt x="78" y="10"/>
                      <a:pt x="78" y="10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7" y="51"/>
                      <a:pt x="4" y="51"/>
                      <a:pt x="4" y="48"/>
                    </a:cubicBezTo>
                    <a:lnTo>
                      <a:pt x="4" y="48"/>
                    </a:lnTo>
                    <a:cubicBezTo>
                      <a:pt x="0" y="44"/>
                      <a:pt x="4" y="41"/>
                      <a:pt x="7" y="41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5" y="0"/>
                      <a:pt x="78" y="0"/>
                      <a:pt x="78" y="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3" name="Freeform 656">
                <a:extLst>
                  <a:ext uri="{FF2B5EF4-FFF2-40B4-BE49-F238E27FC236}">
                    <a16:creationId xmlns:a16="http://schemas.microsoft.com/office/drawing/2014/main" id="{C44789B8-C5CE-BE4C-B20E-ABD4ED805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7038" y="30786099"/>
                <a:ext cx="86795" cy="247975"/>
              </a:xfrm>
              <a:custGeom>
                <a:avLst/>
                <a:gdLst>
                  <a:gd name="T0" fmla="*/ 7 w 32"/>
                  <a:gd name="T1" fmla="*/ 0 h 86"/>
                  <a:gd name="T2" fmla="*/ 7 w 32"/>
                  <a:gd name="T3" fmla="*/ 0 h 86"/>
                  <a:gd name="T4" fmla="*/ 7 w 32"/>
                  <a:gd name="T5" fmla="*/ 0 h 86"/>
                  <a:gd name="T6" fmla="*/ 14 w 32"/>
                  <a:gd name="T7" fmla="*/ 3 h 86"/>
                  <a:gd name="T8" fmla="*/ 27 w 32"/>
                  <a:gd name="T9" fmla="*/ 78 h 86"/>
                  <a:gd name="T10" fmla="*/ 24 w 32"/>
                  <a:gd name="T11" fmla="*/ 85 h 86"/>
                  <a:gd name="T12" fmla="*/ 24 w 32"/>
                  <a:gd name="T13" fmla="*/ 85 h 86"/>
                  <a:gd name="T14" fmla="*/ 17 w 32"/>
                  <a:gd name="T15" fmla="*/ 81 h 86"/>
                  <a:gd name="T16" fmla="*/ 4 w 32"/>
                  <a:gd name="T17" fmla="*/ 7 h 86"/>
                  <a:gd name="T18" fmla="*/ 7 w 32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86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cubicBezTo>
                      <a:pt x="10" y="0"/>
                      <a:pt x="14" y="0"/>
                      <a:pt x="14" y="3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1" y="81"/>
                      <a:pt x="27" y="85"/>
                      <a:pt x="24" y="85"/>
                    </a:cubicBezTo>
                    <a:lnTo>
                      <a:pt x="24" y="85"/>
                    </a:lnTo>
                    <a:cubicBezTo>
                      <a:pt x="20" y="85"/>
                      <a:pt x="17" y="85"/>
                      <a:pt x="17" y="81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0" y="3"/>
                      <a:pt x="4" y="0"/>
                      <a:pt x="7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204" name="Rectángulo 1393">
            <a:extLst>
              <a:ext uri="{FF2B5EF4-FFF2-40B4-BE49-F238E27FC236}">
                <a16:creationId xmlns:a16="http://schemas.microsoft.com/office/drawing/2014/main" id="{F1BC19E0-CE06-F948-9DEC-35F5BFF8A2C5}"/>
              </a:ext>
            </a:extLst>
          </p:cNvPr>
          <p:cNvSpPr/>
          <p:nvPr/>
        </p:nvSpPr>
        <p:spPr>
          <a:xfrm>
            <a:off x="1826630" y="8621880"/>
            <a:ext cx="5902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The incubation period for </a:t>
            </a:r>
          </a:p>
          <a:p>
            <a:r>
              <a:rPr lang="es-MX" b="1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COVID-19 is just over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C00D81-575B-9B40-9A93-A40C0C6322AF}"/>
              </a:ext>
            </a:extLst>
          </p:cNvPr>
          <p:cNvGrpSpPr/>
          <p:nvPr/>
        </p:nvGrpSpPr>
        <p:grpSpPr>
          <a:xfrm>
            <a:off x="1" y="10576270"/>
            <a:ext cx="11114694" cy="2037412"/>
            <a:chOff x="1" y="10576270"/>
            <a:chExt cx="11114694" cy="2037412"/>
          </a:xfrm>
        </p:grpSpPr>
        <p:sp>
          <p:nvSpPr>
            <p:cNvPr id="6" name="Pentagon 5">
              <a:extLst>
                <a:ext uri="{FF2B5EF4-FFF2-40B4-BE49-F238E27FC236}">
                  <a16:creationId xmlns:a16="http://schemas.microsoft.com/office/drawing/2014/main" id="{4F4506FB-DBEA-6548-9CE7-0AE6E56C77B9}"/>
                </a:ext>
              </a:extLst>
            </p:cNvPr>
            <p:cNvSpPr/>
            <p:nvPr/>
          </p:nvSpPr>
          <p:spPr>
            <a:xfrm>
              <a:off x="1" y="10576270"/>
              <a:ext cx="11114694" cy="2037412"/>
            </a:xfrm>
            <a:prstGeom prst="homePlate">
              <a:avLst>
                <a:gd name="adj" fmla="val 5880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ángulo 11">
              <a:extLst>
                <a:ext uri="{FF2B5EF4-FFF2-40B4-BE49-F238E27FC236}">
                  <a16:creationId xmlns:a16="http://schemas.microsoft.com/office/drawing/2014/main" id="{19831E91-6888-9243-B16C-CADDFD610B73}"/>
                </a:ext>
              </a:extLst>
            </p:cNvPr>
            <p:cNvSpPr/>
            <p:nvPr/>
          </p:nvSpPr>
          <p:spPr>
            <a:xfrm>
              <a:off x="1480494" y="10810146"/>
              <a:ext cx="486864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9600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 5 DAYS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335A0F-4A3D-D94B-98F4-5857370D2746}"/>
              </a:ext>
            </a:extLst>
          </p:cNvPr>
          <p:cNvGrpSpPr/>
          <p:nvPr/>
        </p:nvGrpSpPr>
        <p:grpSpPr>
          <a:xfrm>
            <a:off x="1447059" y="4475120"/>
            <a:ext cx="8734506" cy="3392700"/>
            <a:chOff x="1423285" y="3805323"/>
            <a:chExt cx="8734506" cy="3392700"/>
          </a:xfrm>
        </p:grpSpPr>
        <p:sp>
          <p:nvSpPr>
            <p:cNvPr id="206" name="Rectángulo 8">
              <a:extLst>
                <a:ext uri="{FF2B5EF4-FFF2-40B4-BE49-F238E27FC236}">
                  <a16:creationId xmlns:a16="http://schemas.microsoft.com/office/drawing/2014/main" id="{D932B158-C1BA-AA46-AEB5-B57DC0510863}"/>
                </a:ext>
              </a:extLst>
            </p:cNvPr>
            <p:cNvSpPr/>
            <p:nvPr/>
          </p:nvSpPr>
          <p:spPr>
            <a:xfrm flipH="1">
              <a:off x="1826630" y="3805323"/>
              <a:ext cx="833116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Disease causes respiratory illness with symptoms such as a cough, fever, and in more severe cases, difficulty breathing. </a:t>
              </a:r>
            </a:p>
          </p:txBody>
        </p:sp>
        <p:sp>
          <p:nvSpPr>
            <p:cNvPr id="207" name="Rectángulo 8">
              <a:extLst>
                <a:ext uri="{FF2B5EF4-FFF2-40B4-BE49-F238E27FC236}">
                  <a16:creationId xmlns:a16="http://schemas.microsoft.com/office/drawing/2014/main" id="{2C36A00E-FB12-5D42-A227-C8C13DB560A1}"/>
                </a:ext>
              </a:extLst>
            </p:cNvPr>
            <p:cNvSpPr/>
            <p:nvPr/>
          </p:nvSpPr>
          <p:spPr>
            <a:xfrm flipH="1">
              <a:off x="1826630" y="5813028"/>
              <a:ext cx="833116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Disease causes respiratory illness with symptoms such as a cough, fever, and in more severe cases, difficulty breathing.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F77BD5-A60E-1E49-B065-642B85CA6687}"/>
                </a:ext>
              </a:extLst>
            </p:cNvPr>
            <p:cNvSpPr/>
            <p:nvPr/>
          </p:nvSpPr>
          <p:spPr>
            <a:xfrm>
              <a:off x="1423285" y="3938679"/>
              <a:ext cx="252321" cy="2523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90AB451-2D40-8342-839A-FB10E1387A8A}"/>
                </a:ext>
              </a:extLst>
            </p:cNvPr>
            <p:cNvSpPr/>
            <p:nvPr/>
          </p:nvSpPr>
          <p:spPr>
            <a:xfrm>
              <a:off x="1423285" y="5943326"/>
              <a:ext cx="252321" cy="2523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3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INCUBATION PERIOD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EF5CA0D-BCCB-5E45-A7A3-F881CD007341}"/>
              </a:ext>
            </a:extLst>
          </p:cNvPr>
          <p:cNvGrpSpPr/>
          <p:nvPr/>
        </p:nvGrpSpPr>
        <p:grpSpPr>
          <a:xfrm>
            <a:off x="2972378" y="4676999"/>
            <a:ext cx="18645797" cy="10299584"/>
            <a:chOff x="2889250" y="4510746"/>
            <a:chExt cx="18645797" cy="10299584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CC8CF9B-19D8-FD44-B995-50687BB5214A}"/>
                </a:ext>
              </a:extLst>
            </p:cNvPr>
            <p:cNvGrpSpPr/>
            <p:nvPr/>
          </p:nvGrpSpPr>
          <p:grpSpPr>
            <a:xfrm>
              <a:off x="2889250" y="4550503"/>
              <a:ext cx="2968348" cy="7717708"/>
              <a:chOff x="2889250" y="5982484"/>
              <a:chExt cx="1425853" cy="3707222"/>
            </a:xfrm>
            <a:solidFill>
              <a:schemeClr val="accent2"/>
            </a:solidFill>
          </p:grpSpPr>
          <p:sp>
            <p:nvSpPr>
              <p:cNvPr id="211" name="Freeform 773">
                <a:extLst>
                  <a:ext uri="{FF2B5EF4-FFF2-40B4-BE49-F238E27FC236}">
                    <a16:creationId xmlns:a16="http://schemas.microsoft.com/office/drawing/2014/main" id="{B7CBB77E-A5D1-8D47-82D1-F06AD4F9C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355" y="7705906"/>
                <a:ext cx="495950" cy="1983800"/>
              </a:xfrm>
              <a:custGeom>
                <a:avLst/>
                <a:gdLst>
                  <a:gd name="T0" fmla="*/ 176 w 177"/>
                  <a:gd name="T1" fmla="*/ 688 h 706"/>
                  <a:gd name="T2" fmla="*/ 176 w 177"/>
                  <a:gd name="T3" fmla="*/ 688 h 706"/>
                  <a:gd name="T4" fmla="*/ 176 w 177"/>
                  <a:gd name="T5" fmla="*/ 109 h 706"/>
                  <a:gd name="T6" fmla="*/ 88 w 177"/>
                  <a:gd name="T7" fmla="*/ 0 h 706"/>
                  <a:gd name="T8" fmla="*/ 0 w 177"/>
                  <a:gd name="T9" fmla="*/ 105 h 706"/>
                  <a:gd name="T10" fmla="*/ 0 w 177"/>
                  <a:gd name="T11" fmla="*/ 105 h 706"/>
                  <a:gd name="T12" fmla="*/ 0 w 177"/>
                  <a:gd name="T13" fmla="*/ 105 h 706"/>
                  <a:gd name="T14" fmla="*/ 17 w 177"/>
                  <a:gd name="T15" fmla="*/ 122 h 706"/>
                  <a:gd name="T16" fmla="*/ 34 w 177"/>
                  <a:gd name="T17" fmla="*/ 105 h 706"/>
                  <a:gd name="T18" fmla="*/ 34 w 177"/>
                  <a:gd name="T19" fmla="*/ 105 h 706"/>
                  <a:gd name="T20" fmla="*/ 34 w 177"/>
                  <a:gd name="T21" fmla="*/ 105 h 706"/>
                  <a:gd name="T22" fmla="*/ 88 w 177"/>
                  <a:gd name="T23" fmla="*/ 34 h 706"/>
                  <a:gd name="T24" fmla="*/ 142 w 177"/>
                  <a:gd name="T25" fmla="*/ 109 h 706"/>
                  <a:gd name="T26" fmla="*/ 142 w 177"/>
                  <a:gd name="T27" fmla="*/ 688 h 706"/>
                  <a:gd name="T28" fmla="*/ 142 w 177"/>
                  <a:gd name="T29" fmla="*/ 691 h 706"/>
                  <a:gd name="T30" fmla="*/ 159 w 177"/>
                  <a:gd name="T31" fmla="*/ 705 h 706"/>
                  <a:gd name="T32" fmla="*/ 176 w 177"/>
                  <a:gd name="T33" fmla="*/ 691 h 706"/>
                  <a:gd name="T34" fmla="*/ 176 w 177"/>
                  <a:gd name="T35" fmla="*/ 691 h 706"/>
                  <a:gd name="T36" fmla="*/ 176 w 177"/>
                  <a:gd name="T37" fmla="*/ 691 h 706"/>
                  <a:gd name="T38" fmla="*/ 176 w 177"/>
                  <a:gd name="T39" fmla="*/ 68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706">
                    <a:moveTo>
                      <a:pt x="176" y="688"/>
                    </a:moveTo>
                    <a:lnTo>
                      <a:pt x="176" y="688"/>
                    </a:lnTo>
                    <a:cubicBezTo>
                      <a:pt x="176" y="109"/>
                      <a:pt x="176" y="109"/>
                      <a:pt x="176" y="109"/>
                    </a:cubicBezTo>
                    <a:cubicBezTo>
                      <a:pt x="176" y="48"/>
                      <a:pt x="149" y="0"/>
                      <a:pt x="88" y="0"/>
                    </a:cubicBezTo>
                    <a:cubicBezTo>
                      <a:pt x="27" y="0"/>
                      <a:pt x="0" y="48"/>
                      <a:pt x="0" y="105"/>
                    </a:cubicBezTo>
                    <a:lnTo>
                      <a:pt x="0" y="105"/>
                    </a:lnTo>
                    <a:lnTo>
                      <a:pt x="0" y="105"/>
                    </a:lnTo>
                    <a:cubicBezTo>
                      <a:pt x="0" y="115"/>
                      <a:pt x="7" y="122"/>
                      <a:pt x="17" y="122"/>
                    </a:cubicBezTo>
                    <a:cubicBezTo>
                      <a:pt x="24" y="122"/>
                      <a:pt x="34" y="115"/>
                      <a:pt x="34" y="105"/>
                    </a:cubicBezTo>
                    <a:lnTo>
                      <a:pt x="34" y="105"/>
                    </a:lnTo>
                    <a:lnTo>
                      <a:pt x="34" y="105"/>
                    </a:lnTo>
                    <a:cubicBezTo>
                      <a:pt x="34" y="64"/>
                      <a:pt x="47" y="34"/>
                      <a:pt x="88" y="34"/>
                    </a:cubicBezTo>
                    <a:cubicBezTo>
                      <a:pt x="129" y="34"/>
                      <a:pt x="142" y="68"/>
                      <a:pt x="142" y="109"/>
                    </a:cubicBezTo>
                    <a:cubicBezTo>
                      <a:pt x="142" y="688"/>
                      <a:pt x="142" y="688"/>
                      <a:pt x="142" y="688"/>
                    </a:cubicBezTo>
                    <a:cubicBezTo>
                      <a:pt x="142" y="691"/>
                      <a:pt x="142" y="691"/>
                      <a:pt x="142" y="691"/>
                    </a:cubicBezTo>
                    <a:cubicBezTo>
                      <a:pt x="142" y="698"/>
                      <a:pt x="149" y="705"/>
                      <a:pt x="159" y="705"/>
                    </a:cubicBezTo>
                    <a:cubicBezTo>
                      <a:pt x="166" y="705"/>
                      <a:pt x="173" y="698"/>
                      <a:pt x="176" y="691"/>
                    </a:cubicBezTo>
                    <a:lnTo>
                      <a:pt x="176" y="691"/>
                    </a:lnTo>
                    <a:lnTo>
                      <a:pt x="176" y="691"/>
                    </a:lnTo>
                    <a:cubicBezTo>
                      <a:pt x="176" y="688"/>
                      <a:pt x="176" y="688"/>
                      <a:pt x="176" y="68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2" name="Freeform 774">
                <a:extLst>
                  <a:ext uri="{FF2B5EF4-FFF2-40B4-BE49-F238E27FC236}">
                    <a16:creationId xmlns:a16="http://schemas.microsoft.com/office/drawing/2014/main" id="{CBDE0937-A318-8E4A-B22D-7D4FD5D38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973" y="5982484"/>
                <a:ext cx="657130" cy="694330"/>
              </a:xfrm>
              <a:custGeom>
                <a:avLst/>
                <a:gdLst>
                  <a:gd name="T0" fmla="*/ 213 w 235"/>
                  <a:gd name="T1" fmla="*/ 156 h 248"/>
                  <a:gd name="T2" fmla="*/ 213 w 235"/>
                  <a:gd name="T3" fmla="*/ 156 h 248"/>
                  <a:gd name="T4" fmla="*/ 81 w 235"/>
                  <a:gd name="T5" fmla="*/ 227 h 248"/>
                  <a:gd name="T6" fmla="*/ 10 w 235"/>
                  <a:gd name="T7" fmla="*/ 108 h 248"/>
                  <a:gd name="T8" fmla="*/ 14 w 235"/>
                  <a:gd name="T9" fmla="*/ 91 h 248"/>
                  <a:gd name="T10" fmla="*/ 149 w 235"/>
                  <a:gd name="T11" fmla="*/ 17 h 248"/>
                  <a:gd name="T12" fmla="*/ 213 w 235"/>
                  <a:gd name="T13" fmla="*/ 156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48">
                    <a:moveTo>
                      <a:pt x="213" y="156"/>
                    </a:moveTo>
                    <a:lnTo>
                      <a:pt x="213" y="156"/>
                    </a:lnTo>
                    <a:cubicBezTo>
                      <a:pt x="197" y="213"/>
                      <a:pt x="136" y="247"/>
                      <a:pt x="81" y="227"/>
                    </a:cubicBezTo>
                    <a:cubicBezTo>
                      <a:pt x="30" y="213"/>
                      <a:pt x="0" y="162"/>
                      <a:pt x="10" y="108"/>
                    </a:cubicBezTo>
                    <a:cubicBezTo>
                      <a:pt x="10" y="101"/>
                      <a:pt x="14" y="95"/>
                      <a:pt x="14" y="91"/>
                    </a:cubicBezTo>
                    <a:cubicBezTo>
                      <a:pt x="34" y="34"/>
                      <a:pt x="92" y="0"/>
                      <a:pt x="149" y="17"/>
                    </a:cubicBezTo>
                    <a:cubicBezTo>
                      <a:pt x="203" y="34"/>
                      <a:pt x="234" y="95"/>
                      <a:pt x="213" y="15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3" name="Freeform 775">
                <a:extLst>
                  <a:ext uri="{FF2B5EF4-FFF2-40B4-BE49-F238E27FC236}">
                    <a16:creationId xmlns:a16="http://schemas.microsoft.com/office/drawing/2014/main" id="{3C298181-31E4-5342-8CB9-B5165DEF5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6267651"/>
                <a:ext cx="1140685" cy="3409660"/>
              </a:xfrm>
              <a:custGeom>
                <a:avLst/>
                <a:gdLst>
                  <a:gd name="T0" fmla="*/ 325 w 404"/>
                  <a:gd name="T1" fmla="*/ 0 h 1211"/>
                  <a:gd name="T2" fmla="*/ 325 w 404"/>
                  <a:gd name="T3" fmla="*/ 0 h 1211"/>
                  <a:gd name="T4" fmla="*/ 274 w 404"/>
                  <a:gd name="T5" fmla="*/ 65 h 1211"/>
                  <a:gd name="T6" fmla="*/ 74 w 404"/>
                  <a:gd name="T7" fmla="*/ 217 h 1211"/>
                  <a:gd name="T8" fmla="*/ 23 w 404"/>
                  <a:gd name="T9" fmla="*/ 549 h 1211"/>
                  <a:gd name="T10" fmla="*/ 162 w 404"/>
                  <a:gd name="T11" fmla="*/ 793 h 1211"/>
                  <a:gd name="T12" fmla="*/ 111 w 404"/>
                  <a:gd name="T13" fmla="*/ 1173 h 1211"/>
                  <a:gd name="T14" fmla="*/ 179 w 404"/>
                  <a:gd name="T15" fmla="*/ 1197 h 1211"/>
                  <a:gd name="T16" fmla="*/ 284 w 404"/>
                  <a:gd name="T17" fmla="*/ 790 h 1211"/>
                  <a:gd name="T18" fmla="*/ 210 w 404"/>
                  <a:gd name="T19" fmla="*/ 543 h 1211"/>
                  <a:gd name="T20" fmla="*/ 284 w 404"/>
                  <a:gd name="T21" fmla="*/ 251 h 1211"/>
                  <a:gd name="T22" fmla="*/ 328 w 404"/>
                  <a:gd name="T23" fmla="*/ 112 h 1211"/>
                  <a:gd name="T24" fmla="*/ 403 w 404"/>
                  <a:gd name="T25" fmla="*/ 45 h 1211"/>
                  <a:gd name="T26" fmla="*/ 325 w 404"/>
                  <a:gd name="T27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4" h="1211">
                    <a:moveTo>
                      <a:pt x="325" y="0"/>
                    </a:moveTo>
                    <a:lnTo>
                      <a:pt x="325" y="0"/>
                    </a:lnTo>
                    <a:cubicBezTo>
                      <a:pt x="325" y="0"/>
                      <a:pt x="294" y="55"/>
                      <a:pt x="274" y="65"/>
                    </a:cubicBezTo>
                    <a:cubicBezTo>
                      <a:pt x="254" y="72"/>
                      <a:pt x="135" y="78"/>
                      <a:pt x="74" y="217"/>
                    </a:cubicBezTo>
                    <a:cubicBezTo>
                      <a:pt x="13" y="356"/>
                      <a:pt x="0" y="505"/>
                      <a:pt x="23" y="549"/>
                    </a:cubicBezTo>
                    <a:cubicBezTo>
                      <a:pt x="47" y="593"/>
                      <a:pt x="149" y="756"/>
                      <a:pt x="162" y="793"/>
                    </a:cubicBezTo>
                    <a:cubicBezTo>
                      <a:pt x="176" y="834"/>
                      <a:pt x="101" y="1142"/>
                      <a:pt x="111" y="1173"/>
                    </a:cubicBezTo>
                    <a:cubicBezTo>
                      <a:pt x="122" y="1203"/>
                      <a:pt x="152" y="1210"/>
                      <a:pt x="179" y="1197"/>
                    </a:cubicBezTo>
                    <a:cubicBezTo>
                      <a:pt x="210" y="1180"/>
                      <a:pt x="291" y="820"/>
                      <a:pt x="284" y="790"/>
                    </a:cubicBezTo>
                    <a:cubicBezTo>
                      <a:pt x="281" y="759"/>
                      <a:pt x="220" y="560"/>
                      <a:pt x="210" y="543"/>
                    </a:cubicBezTo>
                    <a:cubicBezTo>
                      <a:pt x="200" y="526"/>
                      <a:pt x="247" y="278"/>
                      <a:pt x="284" y="251"/>
                    </a:cubicBezTo>
                    <a:cubicBezTo>
                      <a:pt x="318" y="224"/>
                      <a:pt x="321" y="133"/>
                      <a:pt x="328" y="112"/>
                    </a:cubicBezTo>
                    <a:cubicBezTo>
                      <a:pt x="338" y="95"/>
                      <a:pt x="403" y="45"/>
                      <a:pt x="403" y="45"/>
                    </a:cubicBezTo>
                    <a:lnTo>
                      <a:pt x="32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4" name="Freeform 776">
                <a:extLst>
                  <a:ext uri="{FF2B5EF4-FFF2-40B4-BE49-F238E27FC236}">
                    <a16:creationId xmlns:a16="http://schemas.microsoft.com/office/drawing/2014/main" id="{D6C84D1A-4498-5047-AEC9-AE3C59B1B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188" y="6552826"/>
                <a:ext cx="644735" cy="1351460"/>
              </a:xfrm>
              <a:custGeom>
                <a:avLst/>
                <a:gdLst>
                  <a:gd name="T0" fmla="*/ 57 w 228"/>
                  <a:gd name="T1" fmla="*/ 0 h 479"/>
                  <a:gd name="T2" fmla="*/ 57 w 228"/>
                  <a:gd name="T3" fmla="*/ 0 h 479"/>
                  <a:gd name="T4" fmla="*/ 118 w 228"/>
                  <a:gd name="T5" fmla="*/ 95 h 479"/>
                  <a:gd name="T6" fmla="*/ 132 w 228"/>
                  <a:gd name="T7" fmla="*/ 261 h 479"/>
                  <a:gd name="T8" fmla="*/ 210 w 228"/>
                  <a:gd name="T9" fmla="*/ 410 h 479"/>
                  <a:gd name="T10" fmla="*/ 210 w 228"/>
                  <a:gd name="T11" fmla="*/ 458 h 479"/>
                  <a:gd name="T12" fmla="*/ 149 w 228"/>
                  <a:gd name="T13" fmla="*/ 437 h 479"/>
                  <a:gd name="T14" fmla="*/ 64 w 228"/>
                  <a:gd name="T15" fmla="*/ 305 h 479"/>
                  <a:gd name="T16" fmla="*/ 17 w 228"/>
                  <a:gd name="T17" fmla="*/ 102 h 479"/>
                  <a:gd name="T18" fmla="*/ 0 w 228"/>
                  <a:gd name="T19" fmla="*/ 47 h 479"/>
                  <a:gd name="T20" fmla="*/ 57 w 228"/>
                  <a:gd name="T21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479">
                    <a:moveTo>
                      <a:pt x="57" y="0"/>
                    </a:moveTo>
                    <a:lnTo>
                      <a:pt x="57" y="0"/>
                    </a:lnTo>
                    <a:cubicBezTo>
                      <a:pt x="57" y="0"/>
                      <a:pt x="108" y="44"/>
                      <a:pt x="118" y="95"/>
                    </a:cubicBezTo>
                    <a:cubicBezTo>
                      <a:pt x="125" y="149"/>
                      <a:pt x="132" y="261"/>
                      <a:pt x="132" y="261"/>
                    </a:cubicBezTo>
                    <a:cubicBezTo>
                      <a:pt x="210" y="410"/>
                      <a:pt x="210" y="410"/>
                      <a:pt x="210" y="410"/>
                    </a:cubicBezTo>
                    <a:cubicBezTo>
                      <a:pt x="210" y="410"/>
                      <a:pt x="227" y="447"/>
                      <a:pt x="210" y="458"/>
                    </a:cubicBezTo>
                    <a:cubicBezTo>
                      <a:pt x="196" y="468"/>
                      <a:pt x="179" y="478"/>
                      <a:pt x="149" y="437"/>
                    </a:cubicBezTo>
                    <a:cubicBezTo>
                      <a:pt x="115" y="400"/>
                      <a:pt x="64" y="305"/>
                      <a:pt x="64" y="305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0" y="47"/>
                      <a:pt x="0" y="47"/>
                      <a:pt x="0" y="47"/>
                    </a:cubicBezTo>
                    <a:lnTo>
                      <a:pt x="57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B46A9E2D-1B1D-624E-BB71-C82E2C8D74B7}"/>
                </a:ext>
              </a:extLst>
            </p:cNvPr>
            <p:cNvGrpSpPr/>
            <p:nvPr/>
          </p:nvGrpSpPr>
          <p:grpSpPr>
            <a:xfrm>
              <a:off x="8500235" y="4510746"/>
              <a:ext cx="13034812" cy="10299584"/>
              <a:chOff x="10100566" y="4221267"/>
              <a:chExt cx="13034812" cy="10299584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72B72497-80F7-4845-9E27-AE702396D33B}"/>
                  </a:ext>
                </a:extLst>
              </p:cNvPr>
              <p:cNvGrpSpPr/>
              <p:nvPr/>
            </p:nvGrpSpPr>
            <p:grpSpPr>
              <a:xfrm>
                <a:off x="10100566" y="4221267"/>
                <a:ext cx="13034812" cy="7847017"/>
                <a:chOff x="10100566" y="4221267"/>
                <a:chExt cx="13034812" cy="7847017"/>
              </a:xfrm>
            </p:grpSpPr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D1C2B416-885E-7641-A471-89A3BAFFACE4}"/>
                    </a:ext>
                  </a:extLst>
                </p:cNvPr>
                <p:cNvGrpSpPr/>
                <p:nvPr/>
              </p:nvGrpSpPr>
              <p:grpSpPr>
                <a:xfrm>
                  <a:off x="12133651" y="5086102"/>
                  <a:ext cx="11001727" cy="5860664"/>
                  <a:chOff x="11029679" y="5086102"/>
                  <a:chExt cx="11001727" cy="5860664"/>
                </a:xfrm>
              </p:grpSpPr>
              <p:sp>
                <p:nvSpPr>
                  <p:cNvPr id="218" name="Rectángulo 1396">
                    <a:extLst>
                      <a:ext uri="{FF2B5EF4-FFF2-40B4-BE49-F238E27FC236}">
                        <a16:creationId xmlns:a16="http://schemas.microsoft.com/office/drawing/2014/main" id="{1230474F-35B7-4946-BC95-14604D2F927A}"/>
                      </a:ext>
                    </a:extLst>
                  </p:cNvPr>
                  <p:cNvSpPr/>
                  <p:nvPr/>
                </p:nvSpPr>
                <p:spPr>
                  <a:xfrm>
                    <a:off x="11029680" y="5086102"/>
                    <a:ext cx="11001726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5400" dirty="0">
                        <a:latin typeface="Muli Light" pitchFamily="2" charset="77"/>
                      </a:rPr>
                      <a:t>People aged 65 years and older</a:t>
                    </a:r>
                  </a:p>
                </p:txBody>
              </p:sp>
              <p:sp>
                <p:nvSpPr>
                  <p:cNvPr id="219" name="Rectángulo 1397">
                    <a:extLst>
                      <a:ext uri="{FF2B5EF4-FFF2-40B4-BE49-F238E27FC236}">
                        <a16:creationId xmlns:a16="http://schemas.microsoft.com/office/drawing/2014/main" id="{B51A6578-4501-4049-AD43-DC5D63A9FDCE}"/>
                      </a:ext>
                    </a:extLst>
                  </p:cNvPr>
                  <p:cNvSpPr/>
                  <p:nvPr/>
                </p:nvSpPr>
                <p:spPr>
                  <a:xfrm>
                    <a:off x="11029679" y="7217466"/>
                    <a:ext cx="11001727" cy="17543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5400" dirty="0">
                        <a:latin typeface="Muli Light" pitchFamily="2" charset="77"/>
                      </a:rPr>
                      <a:t>People who live in a nursing home </a:t>
                    </a:r>
                  </a:p>
                  <a:p>
                    <a:r>
                      <a:rPr lang="es-MX" sz="5400" dirty="0">
                        <a:latin typeface="Muli Light" pitchFamily="2" charset="77"/>
                      </a:rPr>
                      <a:t>or long-term care facility </a:t>
                    </a:r>
                  </a:p>
                </p:txBody>
              </p:sp>
              <p:sp>
                <p:nvSpPr>
                  <p:cNvPr id="220" name="Rectángulo 1398">
                    <a:extLst>
                      <a:ext uri="{FF2B5EF4-FFF2-40B4-BE49-F238E27FC236}">
                        <a16:creationId xmlns:a16="http://schemas.microsoft.com/office/drawing/2014/main" id="{B340770E-D11E-A644-A7C6-2875CD1765A4}"/>
                      </a:ext>
                    </a:extLst>
                  </p:cNvPr>
                  <p:cNvSpPr/>
                  <p:nvPr/>
                </p:nvSpPr>
                <p:spPr>
                  <a:xfrm>
                    <a:off x="11029679" y="10023436"/>
                    <a:ext cx="11001727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MX" sz="5400" dirty="0">
                        <a:latin typeface="Muli Light" pitchFamily="2" charset="77"/>
                      </a:rPr>
                      <a:t>People who are pregnant</a:t>
                    </a:r>
                  </a:p>
                </p:txBody>
              </p:sp>
            </p:grpSp>
            <p:sp>
              <p:nvSpPr>
                <p:cNvPr id="228" name="Rectángulo 1386">
                  <a:extLst>
                    <a:ext uri="{FF2B5EF4-FFF2-40B4-BE49-F238E27FC236}">
                      <a16:creationId xmlns:a16="http://schemas.microsoft.com/office/drawing/2014/main" id="{8D76F187-DD0E-CF4E-9D8E-C1F9FB239FB8}"/>
                    </a:ext>
                  </a:extLst>
                </p:cNvPr>
                <p:cNvSpPr/>
                <p:nvPr/>
              </p:nvSpPr>
              <p:spPr>
                <a:xfrm>
                  <a:off x="10100566" y="4221267"/>
                  <a:ext cx="2635250" cy="53245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7000" b="1" spc="15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Roboto Slab" pitchFamily="2" charset="0"/>
                      <a:ea typeface="Roboto Slab" pitchFamily="2" charset="0"/>
                    </a:rPr>
                    <a:t>1</a:t>
                  </a:r>
                </a:p>
                <a:p>
                  <a:pPr algn="ctr"/>
                  <a:endParaRPr lang="es-MX" sz="17000" b="1" spc="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Roboto Slab" pitchFamily="2" charset="0"/>
                    <a:ea typeface="Roboto Slab" pitchFamily="2" charset="0"/>
                  </a:endParaRPr>
                </a:p>
              </p:txBody>
            </p:sp>
            <p:sp>
              <p:nvSpPr>
                <p:cNvPr id="229" name="Rectángulo 1386">
                  <a:extLst>
                    <a:ext uri="{FF2B5EF4-FFF2-40B4-BE49-F238E27FC236}">
                      <a16:creationId xmlns:a16="http://schemas.microsoft.com/office/drawing/2014/main" id="{4E47BDE2-547F-6246-9187-21FFBA4BEEEA}"/>
                    </a:ext>
                  </a:extLst>
                </p:cNvPr>
                <p:cNvSpPr/>
                <p:nvPr/>
              </p:nvSpPr>
              <p:spPr>
                <a:xfrm>
                  <a:off x="10100566" y="6743749"/>
                  <a:ext cx="2635250" cy="53245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sz="17000" b="1" spc="15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Roboto Slab" pitchFamily="2" charset="0"/>
                      <a:ea typeface="Roboto Slab" pitchFamily="2" charset="0"/>
                    </a:rPr>
                    <a:t>2</a:t>
                  </a:r>
                </a:p>
                <a:p>
                  <a:pPr algn="ctr"/>
                  <a:endParaRPr lang="es-MX" sz="17000" b="1" spc="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Roboto Slab" pitchFamily="2" charset="0"/>
                    <a:ea typeface="Roboto Slab" pitchFamily="2" charset="0"/>
                  </a:endParaRPr>
                </a:p>
              </p:txBody>
            </p:sp>
          </p:grpSp>
          <p:sp>
            <p:nvSpPr>
              <p:cNvPr id="230" name="Rectángulo 1386">
                <a:extLst>
                  <a:ext uri="{FF2B5EF4-FFF2-40B4-BE49-F238E27FC236}">
                    <a16:creationId xmlns:a16="http://schemas.microsoft.com/office/drawing/2014/main" id="{4BB2E6FF-4780-AC43-9366-BB5BC9F16DA9}"/>
                  </a:ext>
                </a:extLst>
              </p:cNvPr>
              <p:cNvSpPr/>
              <p:nvPr/>
            </p:nvSpPr>
            <p:spPr>
              <a:xfrm>
                <a:off x="10100566" y="9196316"/>
                <a:ext cx="2635250" cy="532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17000" b="1" spc="15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Roboto Slab" pitchFamily="2" charset="0"/>
                    <a:ea typeface="Roboto Slab" pitchFamily="2" charset="0"/>
                  </a:rPr>
                  <a:t>3</a:t>
                </a:r>
              </a:p>
              <a:p>
                <a:pPr algn="ctr"/>
                <a:endParaRPr lang="es-MX" sz="17000" b="1" spc="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10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WORLDWIDE REPORT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6F2104-30F6-0648-A59B-FFA84A46D0BA}"/>
              </a:ext>
            </a:extLst>
          </p:cNvPr>
          <p:cNvGrpSpPr/>
          <p:nvPr/>
        </p:nvGrpSpPr>
        <p:grpSpPr>
          <a:xfrm>
            <a:off x="5444191" y="3980865"/>
            <a:ext cx="13489268" cy="7059554"/>
            <a:chOff x="2959000" y="3232672"/>
            <a:chExt cx="18459650" cy="966078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4943AC-974D-4948-A923-BEFEC5527D4E}"/>
                </a:ext>
              </a:extLst>
            </p:cNvPr>
            <p:cNvGrpSpPr/>
            <p:nvPr/>
          </p:nvGrpSpPr>
          <p:grpSpPr>
            <a:xfrm>
              <a:off x="2959000" y="3232672"/>
              <a:ext cx="18459650" cy="9660784"/>
              <a:chOff x="2959000" y="3232672"/>
              <a:chExt cx="18459650" cy="9660784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48F763E-BA8E-7B43-9C50-1E4825BBB4FB}"/>
                  </a:ext>
                </a:extLst>
              </p:cNvPr>
              <p:cNvGrpSpPr/>
              <p:nvPr/>
            </p:nvGrpSpPr>
            <p:grpSpPr>
              <a:xfrm>
                <a:off x="17376085" y="9481573"/>
                <a:ext cx="3389970" cy="2788489"/>
                <a:chOff x="17313474" y="8259388"/>
                <a:chExt cx="3349052" cy="2754834"/>
              </a:xfrm>
              <a:grpFill/>
            </p:grpSpPr>
            <p:sp>
              <p:nvSpPr>
                <p:cNvPr id="421" name="Freeform 403">
                  <a:extLst>
                    <a:ext uri="{FF2B5EF4-FFF2-40B4-BE49-F238E27FC236}">
                      <a16:creationId xmlns:a16="http://schemas.microsoft.com/office/drawing/2014/main" id="{3469C70B-B475-2F4E-9F89-9E888FCC5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13474" y="8845757"/>
                  <a:ext cx="2084011" cy="1648471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5A76F23C-7AC2-8646-8656-C53226DAE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2596" y="8259388"/>
                  <a:ext cx="48790" cy="22128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23" name="Freeform 422">
                  <a:extLst>
                    <a:ext uri="{FF2B5EF4-FFF2-40B4-BE49-F238E27FC236}">
                      <a16:creationId xmlns:a16="http://schemas.microsoft.com/office/drawing/2014/main" id="{AE5E71B1-08AE-2848-B7A9-671BC5BF83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3051" y="8270449"/>
                  <a:ext cx="191674" cy="121701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24" name="Freeform 423">
                  <a:extLst>
                    <a:ext uri="{FF2B5EF4-FFF2-40B4-BE49-F238E27FC236}">
                      <a16:creationId xmlns:a16="http://schemas.microsoft.com/office/drawing/2014/main" id="{C1C2E566-927F-E542-ABD4-F560A380B1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32628" y="8476972"/>
                  <a:ext cx="212583" cy="129075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25" name="Freeform 424">
                  <a:extLst>
                    <a:ext uri="{FF2B5EF4-FFF2-40B4-BE49-F238E27FC236}">
                      <a16:creationId xmlns:a16="http://schemas.microsoft.com/office/drawing/2014/main" id="{833D5379-EEED-8A4A-AFE2-DB3821E058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39307" y="8543352"/>
                  <a:ext cx="90610" cy="118010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26" name="Freeform 425">
                  <a:extLst>
                    <a:ext uri="{FF2B5EF4-FFF2-40B4-BE49-F238E27FC236}">
                      <a16:creationId xmlns:a16="http://schemas.microsoft.com/office/drawing/2014/main" id="{44FBFE90-02A7-D648-88DE-0A206AD2A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4162" y="8760939"/>
                  <a:ext cx="59243" cy="62692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27" name="Freeform 426">
                  <a:extLst>
                    <a:ext uri="{FF2B5EF4-FFF2-40B4-BE49-F238E27FC236}">
                      <a16:creationId xmlns:a16="http://schemas.microsoft.com/office/drawing/2014/main" id="{924559B7-9671-FA4C-89C3-42669386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1433" y="8661365"/>
                  <a:ext cx="94095" cy="66379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28" name="Freeform 427">
                  <a:extLst>
                    <a:ext uri="{FF2B5EF4-FFF2-40B4-BE49-F238E27FC236}">
                      <a16:creationId xmlns:a16="http://schemas.microsoft.com/office/drawing/2014/main" id="{6F18CD37-3F7A-E840-ACD0-DD59439CCD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0823" y="8617109"/>
                  <a:ext cx="41820" cy="55320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29" name="Freeform 428">
                  <a:extLst>
                    <a:ext uri="{FF2B5EF4-FFF2-40B4-BE49-F238E27FC236}">
                      <a16:creationId xmlns:a16="http://schemas.microsoft.com/office/drawing/2014/main" id="{FC3C096C-4557-F24A-9427-C936519FC7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7199" y="9376809"/>
                  <a:ext cx="163792" cy="129075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5D2D6A31-2976-524A-86E0-F9CAA1C19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66305" y="10199201"/>
                  <a:ext cx="115005" cy="151203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1" name="Freeform 430">
                  <a:extLst>
                    <a:ext uri="{FF2B5EF4-FFF2-40B4-BE49-F238E27FC236}">
                      <a16:creationId xmlns:a16="http://schemas.microsoft.com/office/drawing/2014/main" id="{B08FA82C-C9AB-DA48-9E87-AD5E0337E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7671" y="10339341"/>
                  <a:ext cx="264855" cy="328220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2" name="Freeform 431">
                  <a:extLst>
                    <a:ext uri="{FF2B5EF4-FFF2-40B4-BE49-F238E27FC236}">
                      <a16:creationId xmlns:a16="http://schemas.microsoft.com/office/drawing/2014/main" id="{2C92DFE2-192A-344F-8FCA-D23666D2B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9176" y="10579051"/>
                  <a:ext cx="400771" cy="413040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3" name="Freeform 432">
                  <a:extLst>
                    <a:ext uri="{FF2B5EF4-FFF2-40B4-BE49-F238E27FC236}">
                      <a16:creationId xmlns:a16="http://schemas.microsoft.com/office/drawing/2014/main" id="{C4789D56-AAF9-E343-AD65-084364D942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1903" y="10992094"/>
                  <a:ext cx="20911" cy="22128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4" name="Freeform 433">
                  <a:extLst>
                    <a:ext uri="{FF2B5EF4-FFF2-40B4-BE49-F238E27FC236}">
                      <a16:creationId xmlns:a16="http://schemas.microsoft.com/office/drawing/2014/main" id="{AE0A65C3-3C44-4442-A38F-7AD2D9461C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7470" y="10590116"/>
                  <a:ext cx="195161" cy="195458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5" name="Freeform 434">
                  <a:extLst>
                    <a:ext uri="{FF2B5EF4-FFF2-40B4-BE49-F238E27FC236}">
                      <a16:creationId xmlns:a16="http://schemas.microsoft.com/office/drawing/2014/main" id="{AD93BF8D-D390-DC43-A995-FDCF48B5A7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90808" y="10534799"/>
                  <a:ext cx="31364" cy="55320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6" name="Freeform 435">
                  <a:extLst>
                    <a:ext uri="{FF2B5EF4-FFF2-40B4-BE49-F238E27FC236}">
                      <a16:creationId xmlns:a16="http://schemas.microsoft.com/office/drawing/2014/main" id="{6DE19854-2E0A-1344-9865-3F9CE5C853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85195" y="10534799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7" name="Freeform 610">
                  <a:extLst>
                    <a:ext uri="{FF2B5EF4-FFF2-40B4-BE49-F238E27FC236}">
                      <a16:creationId xmlns:a16="http://schemas.microsoft.com/office/drawing/2014/main" id="{2A68F00C-FE2E-A747-8697-804E1A201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1684" y="8358957"/>
                  <a:ext cx="20911" cy="11065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8" name="Freeform 612">
                  <a:extLst>
                    <a:ext uri="{FF2B5EF4-FFF2-40B4-BE49-F238E27FC236}">
                      <a16:creationId xmlns:a16="http://schemas.microsoft.com/office/drawing/2014/main" id="{9E876E58-9BF0-494F-B335-43CF0274D4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19271" y="10265581"/>
                  <a:ext cx="69700" cy="55320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39" name="Freeform 707">
                  <a:extLst>
                    <a:ext uri="{FF2B5EF4-FFF2-40B4-BE49-F238E27FC236}">
                      <a16:creationId xmlns:a16="http://schemas.microsoft.com/office/drawing/2014/main" id="{BCC85861-F1FA-314D-ACA4-CA6E71350D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2746" y="8336829"/>
                  <a:ext cx="460016" cy="413040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40" name="Freeform 708">
                  <a:extLst>
                    <a:ext uri="{FF2B5EF4-FFF2-40B4-BE49-F238E27FC236}">
                      <a16:creationId xmlns:a16="http://schemas.microsoft.com/office/drawing/2014/main" id="{79D140BB-1277-F54E-AE5E-3C97F6C796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2308" y="8403216"/>
                  <a:ext cx="522745" cy="442543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1517DD-E218-7D4C-915E-91EA300AAC37}"/>
                  </a:ext>
                </a:extLst>
              </p:cNvPr>
              <p:cNvGrpSpPr/>
              <p:nvPr/>
            </p:nvGrpSpPr>
            <p:grpSpPr>
              <a:xfrm>
                <a:off x="11118217" y="3549972"/>
                <a:ext cx="10300433" cy="6513939"/>
                <a:chOff x="11131138" y="2399379"/>
                <a:chExt cx="10176108" cy="6435319"/>
              </a:xfrm>
              <a:grpFill/>
            </p:grpSpPr>
            <p:sp>
              <p:nvSpPr>
                <p:cNvPr id="243" name="Freeform 404">
                  <a:extLst>
                    <a:ext uri="{FF2B5EF4-FFF2-40B4-BE49-F238E27FC236}">
                      <a16:creationId xmlns:a16="http://schemas.microsoft.com/office/drawing/2014/main" id="{A5BF6A5E-51B5-E745-B02B-432CD172B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7660" y="4641596"/>
                  <a:ext cx="407739" cy="652750"/>
                </a:xfrm>
                <a:custGeom>
                  <a:avLst/>
                  <a:gdLst>
                    <a:gd name="T0" fmla="*/ 7 w 40"/>
                    <a:gd name="T1" fmla="*/ 0 h 60"/>
                    <a:gd name="T2" fmla="*/ 4 w 40"/>
                    <a:gd name="T3" fmla="*/ 3 h 60"/>
                    <a:gd name="T4" fmla="*/ 2 w 40"/>
                    <a:gd name="T5" fmla="*/ 8 h 60"/>
                    <a:gd name="T6" fmla="*/ 5 w 40"/>
                    <a:gd name="T7" fmla="*/ 14 h 60"/>
                    <a:gd name="T8" fmla="*/ 3 w 40"/>
                    <a:gd name="T9" fmla="*/ 18 h 60"/>
                    <a:gd name="T10" fmla="*/ 3 w 40"/>
                    <a:gd name="T11" fmla="*/ 19 h 60"/>
                    <a:gd name="T12" fmla="*/ 2 w 40"/>
                    <a:gd name="T13" fmla="*/ 23 h 60"/>
                    <a:gd name="T14" fmla="*/ 5 w 40"/>
                    <a:gd name="T15" fmla="*/ 23 h 60"/>
                    <a:gd name="T16" fmla="*/ 7 w 40"/>
                    <a:gd name="T17" fmla="*/ 19 h 60"/>
                    <a:gd name="T18" fmla="*/ 7 w 40"/>
                    <a:gd name="T19" fmla="*/ 23 h 60"/>
                    <a:gd name="T20" fmla="*/ 11 w 40"/>
                    <a:gd name="T21" fmla="*/ 27 h 60"/>
                    <a:gd name="T22" fmla="*/ 14 w 40"/>
                    <a:gd name="T23" fmla="*/ 30 h 60"/>
                    <a:gd name="T24" fmla="*/ 16 w 40"/>
                    <a:gd name="T25" fmla="*/ 36 h 60"/>
                    <a:gd name="T26" fmla="*/ 8 w 40"/>
                    <a:gd name="T27" fmla="*/ 39 h 60"/>
                    <a:gd name="T28" fmla="*/ 9 w 40"/>
                    <a:gd name="T29" fmla="*/ 42 h 60"/>
                    <a:gd name="T30" fmla="*/ 5 w 40"/>
                    <a:gd name="T31" fmla="*/ 47 h 60"/>
                    <a:gd name="T32" fmla="*/ 9 w 40"/>
                    <a:gd name="T33" fmla="*/ 48 h 60"/>
                    <a:gd name="T34" fmla="*/ 18 w 40"/>
                    <a:gd name="T35" fmla="*/ 48 h 60"/>
                    <a:gd name="T36" fmla="*/ 10 w 40"/>
                    <a:gd name="T37" fmla="*/ 52 h 60"/>
                    <a:gd name="T38" fmla="*/ 7 w 40"/>
                    <a:gd name="T39" fmla="*/ 55 h 60"/>
                    <a:gd name="T40" fmla="*/ 3 w 40"/>
                    <a:gd name="T41" fmla="*/ 59 h 60"/>
                    <a:gd name="T42" fmla="*/ 5 w 40"/>
                    <a:gd name="T43" fmla="*/ 60 h 60"/>
                    <a:gd name="T44" fmla="*/ 12 w 40"/>
                    <a:gd name="T45" fmla="*/ 57 h 60"/>
                    <a:gd name="T46" fmla="*/ 19 w 40"/>
                    <a:gd name="T47" fmla="*/ 55 h 60"/>
                    <a:gd name="T48" fmla="*/ 27 w 40"/>
                    <a:gd name="T49" fmla="*/ 54 h 60"/>
                    <a:gd name="T50" fmla="*/ 38 w 40"/>
                    <a:gd name="T51" fmla="*/ 51 h 60"/>
                    <a:gd name="T52" fmla="*/ 38 w 40"/>
                    <a:gd name="T53" fmla="*/ 46 h 60"/>
                    <a:gd name="T54" fmla="*/ 32 w 40"/>
                    <a:gd name="T55" fmla="*/ 41 h 60"/>
                    <a:gd name="T56" fmla="*/ 31 w 40"/>
                    <a:gd name="T57" fmla="*/ 36 h 60"/>
                    <a:gd name="T58" fmla="*/ 30 w 40"/>
                    <a:gd name="T59" fmla="*/ 34 h 60"/>
                    <a:gd name="T60" fmla="*/ 23 w 40"/>
                    <a:gd name="T61" fmla="*/ 25 h 60"/>
                    <a:gd name="T62" fmla="*/ 12 w 40"/>
                    <a:gd name="T63" fmla="*/ 18 h 60"/>
                    <a:gd name="T64" fmla="*/ 14 w 40"/>
                    <a:gd name="T65" fmla="*/ 16 h 60"/>
                    <a:gd name="T66" fmla="*/ 21 w 40"/>
                    <a:gd name="T67" fmla="*/ 8 h 60"/>
                    <a:gd name="T68" fmla="*/ 9 w 40"/>
                    <a:gd name="T69" fmla="*/ 7 h 60"/>
                    <a:gd name="T70" fmla="*/ 9 w 40"/>
                    <a:gd name="T71" fmla="*/ 6 h 60"/>
                    <a:gd name="T72" fmla="*/ 15 w 40"/>
                    <a:gd name="T7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0" h="60">
                      <a:moveTo>
                        <a:pt x="15" y="0"/>
                      </a:moveTo>
                      <a:cubicBezTo>
                        <a:pt x="12" y="0"/>
                        <a:pt x="10" y="1"/>
                        <a:pt x="7" y="0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6" y="3"/>
                        <a:pt x="5" y="2"/>
                        <a:pt x="4" y="3"/>
                      </a:cubicBezTo>
                      <a:cubicBezTo>
                        <a:pt x="5" y="2"/>
                        <a:pt x="5" y="4"/>
                        <a:pt x="5" y="4"/>
                      </a:cubicBezTo>
                      <a:cubicBezTo>
                        <a:pt x="4" y="6"/>
                        <a:pt x="1" y="5"/>
                        <a:pt x="2" y="8"/>
                      </a:cubicBezTo>
                      <a:cubicBezTo>
                        <a:pt x="4" y="10"/>
                        <a:pt x="3" y="11"/>
                        <a:pt x="2" y="13"/>
                      </a:cubicBezTo>
                      <a:cubicBezTo>
                        <a:pt x="2" y="15"/>
                        <a:pt x="4" y="15"/>
                        <a:pt x="5" y="14"/>
                      </a:cubicBezTo>
                      <a:cubicBezTo>
                        <a:pt x="4" y="15"/>
                        <a:pt x="5" y="15"/>
                        <a:pt x="5" y="16"/>
                      </a:cubicBezTo>
                      <a:cubicBezTo>
                        <a:pt x="5" y="15"/>
                        <a:pt x="3" y="18"/>
                        <a:pt x="3" y="18"/>
                      </a:cubicBezTo>
                      <a:cubicBezTo>
                        <a:pt x="2" y="18"/>
                        <a:pt x="0" y="18"/>
                        <a:pt x="0" y="20"/>
                      </a:cubicBezTo>
                      <a:cubicBezTo>
                        <a:pt x="1" y="20"/>
                        <a:pt x="2" y="18"/>
                        <a:pt x="3" y="19"/>
                      </a:cubicBezTo>
                      <a:cubicBezTo>
                        <a:pt x="3" y="20"/>
                        <a:pt x="3" y="21"/>
                        <a:pt x="3" y="21"/>
                      </a:cubicBezTo>
                      <a:cubicBezTo>
                        <a:pt x="2" y="22"/>
                        <a:pt x="2" y="23"/>
                        <a:pt x="2" y="23"/>
                      </a:cubicBezTo>
                      <a:cubicBezTo>
                        <a:pt x="2" y="24"/>
                        <a:pt x="3" y="22"/>
                        <a:pt x="4" y="22"/>
                      </a:cubicBezTo>
                      <a:cubicBezTo>
                        <a:pt x="4" y="21"/>
                        <a:pt x="5" y="23"/>
                        <a:pt x="5" y="23"/>
                      </a:cubicBezTo>
                      <a:cubicBezTo>
                        <a:pt x="6" y="23"/>
                        <a:pt x="5" y="19"/>
                        <a:pt x="4" y="19"/>
                      </a:cubicBezTo>
                      <a:cubicBezTo>
                        <a:pt x="5" y="19"/>
                        <a:pt x="7" y="20"/>
                        <a:pt x="7" y="19"/>
                      </a:cubicBezTo>
                      <a:cubicBezTo>
                        <a:pt x="7" y="19"/>
                        <a:pt x="6" y="20"/>
                        <a:pt x="6" y="20"/>
                      </a:cubicBezTo>
                      <a:cubicBezTo>
                        <a:pt x="6" y="21"/>
                        <a:pt x="7" y="22"/>
                        <a:pt x="7" y="23"/>
                      </a:cubicBezTo>
                      <a:cubicBezTo>
                        <a:pt x="7" y="24"/>
                        <a:pt x="4" y="27"/>
                        <a:pt x="7" y="27"/>
                      </a:cubicBezTo>
                      <a:cubicBezTo>
                        <a:pt x="7" y="27"/>
                        <a:pt x="10" y="27"/>
                        <a:pt x="11" y="27"/>
                      </a:cubicBezTo>
                      <a:cubicBezTo>
                        <a:pt x="12" y="26"/>
                        <a:pt x="15" y="26"/>
                        <a:pt x="15" y="26"/>
                      </a:cubicBezTo>
                      <a:cubicBezTo>
                        <a:pt x="14" y="28"/>
                        <a:pt x="13" y="28"/>
                        <a:pt x="14" y="30"/>
                      </a:cubicBezTo>
                      <a:cubicBezTo>
                        <a:pt x="15" y="33"/>
                        <a:pt x="15" y="31"/>
                        <a:pt x="16" y="32"/>
                      </a:cubicBezTo>
                      <a:cubicBezTo>
                        <a:pt x="16" y="33"/>
                        <a:pt x="15" y="35"/>
                        <a:pt x="16" y="36"/>
                      </a:cubicBezTo>
                      <a:cubicBezTo>
                        <a:pt x="17" y="38"/>
                        <a:pt x="14" y="38"/>
                        <a:pt x="13" y="38"/>
                      </a:cubicBezTo>
                      <a:cubicBezTo>
                        <a:pt x="11" y="39"/>
                        <a:pt x="10" y="37"/>
                        <a:pt x="8" y="39"/>
                      </a:cubicBezTo>
                      <a:cubicBezTo>
                        <a:pt x="7" y="41"/>
                        <a:pt x="12" y="40"/>
                        <a:pt x="11" y="41"/>
                      </a:cubicBezTo>
                      <a:cubicBezTo>
                        <a:pt x="11" y="41"/>
                        <a:pt x="9" y="42"/>
                        <a:pt x="9" y="42"/>
                      </a:cubicBezTo>
                      <a:cubicBezTo>
                        <a:pt x="9" y="43"/>
                        <a:pt x="10" y="43"/>
                        <a:pt x="9" y="44"/>
                      </a:cubicBezTo>
                      <a:cubicBezTo>
                        <a:pt x="8" y="45"/>
                        <a:pt x="7" y="46"/>
                        <a:pt x="5" y="47"/>
                      </a:cubicBezTo>
                      <a:cubicBezTo>
                        <a:pt x="4" y="48"/>
                        <a:pt x="6" y="49"/>
                        <a:pt x="6" y="49"/>
                      </a:cubicBezTo>
                      <a:cubicBezTo>
                        <a:pt x="7" y="49"/>
                        <a:pt x="9" y="48"/>
                        <a:pt x="9" y="48"/>
                      </a:cubicBezTo>
                      <a:cubicBezTo>
                        <a:pt x="9" y="49"/>
                        <a:pt x="12" y="49"/>
                        <a:pt x="13" y="50"/>
                      </a:cubicBezTo>
                      <a:cubicBezTo>
                        <a:pt x="15" y="50"/>
                        <a:pt x="17" y="48"/>
                        <a:pt x="18" y="48"/>
                      </a:cubicBezTo>
                      <a:cubicBezTo>
                        <a:pt x="18" y="48"/>
                        <a:pt x="16" y="53"/>
                        <a:pt x="13" y="52"/>
                      </a:cubicBezTo>
                      <a:cubicBezTo>
                        <a:pt x="12" y="51"/>
                        <a:pt x="11" y="52"/>
                        <a:pt x="10" y="52"/>
                      </a:cubicBezTo>
                      <a:cubicBezTo>
                        <a:pt x="8" y="52"/>
                        <a:pt x="9" y="51"/>
                        <a:pt x="8" y="51"/>
                      </a:cubicBezTo>
                      <a:cubicBezTo>
                        <a:pt x="8" y="51"/>
                        <a:pt x="8" y="54"/>
                        <a:pt x="7" y="55"/>
                      </a:cubicBezTo>
                      <a:cubicBezTo>
                        <a:pt x="7" y="55"/>
                        <a:pt x="6" y="56"/>
                        <a:pt x="5" y="57"/>
                      </a:cubicBezTo>
                      <a:cubicBezTo>
                        <a:pt x="5" y="57"/>
                        <a:pt x="3" y="58"/>
                        <a:pt x="3" y="59"/>
                      </a:cubicBezTo>
                      <a:cubicBezTo>
                        <a:pt x="3" y="59"/>
                        <a:pt x="5" y="59"/>
                        <a:pt x="5" y="59"/>
                      </a:cubicBezTo>
                      <a:cubicBezTo>
                        <a:pt x="5" y="59"/>
                        <a:pt x="4" y="59"/>
                        <a:pt x="5" y="60"/>
                      </a:cubicBezTo>
                      <a:cubicBezTo>
                        <a:pt x="5" y="60"/>
                        <a:pt x="7" y="57"/>
                        <a:pt x="8" y="57"/>
                      </a:cubicBezTo>
                      <a:cubicBezTo>
                        <a:pt x="9" y="57"/>
                        <a:pt x="11" y="58"/>
                        <a:pt x="12" y="57"/>
                      </a:cubicBezTo>
                      <a:cubicBezTo>
                        <a:pt x="14" y="57"/>
                        <a:pt x="13" y="55"/>
                        <a:pt x="15" y="55"/>
                      </a:cubicBezTo>
                      <a:cubicBezTo>
                        <a:pt x="16" y="54"/>
                        <a:pt x="17" y="55"/>
                        <a:pt x="19" y="55"/>
                      </a:cubicBezTo>
                      <a:cubicBezTo>
                        <a:pt x="20" y="56"/>
                        <a:pt x="21" y="54"/>
                        <a:pt x="23" y="55"/>
                      </a:cubicBezTo>
                      <a:cubicBezTo>
                        <a:pt x="24" y="56"/>
                        <a:pt x="26" y="55"/>
                        <a:pt x="27" y="54"/>
                      </a:cubicBezTo>
                      <a:cubicBezTo>
                        <a:pt x="29" y="54"/>
                        <a:pt x="32" y="54"/>
                        <a:pt x="34" y="54"/>
                      </a:cubicBezTo>
                      <a:cubicBezTo>
                        <a:pt x="34" y="54"/>
                        <a:pt x="38" y="51"/>
                        <a:pt x="38" y="51"/>
                      </a:cubicBezTo>
                      <a:cubicBezTo>
                        <a:pt x="37" y="50"/>
                        <a:pt x="33" y="51"/>
                        <a:pt x="33" y="50"/>
                      </a:cubicBezTo>
                      <a:cubicBezTo>
                        <a:pt x="33" y="49"/>
                        <a:pt x="37" y="46"/>
                        <a:pt x="38" y="46"/>
                      </a:cubicBezTo>
                      <a:cubicBezTo>
                        <a:pt x="39" y="44"/>
                        <a:pt x="40" y="40"/>
                        <a:pt x="36" y="40"/>
                      </a:cubicBezTo>
                      <a:cubicBezTo>
                        <a:pt x="35" y="40"/>
                        <a:pt x="33" y="41"/>
                        <a:pt x="32" y="41"/>
                      </a:cubicBezTo>
                      <a:cubicBezTo>
                        <a:pt x="30" y="40"/>
                        <a:pt x="32" y="40"/>
                        <a:pt x="32" y="39"/>
                      </a:cubicBezTo>
                      <a:cubicBezTo>
                        <a:pt x="32" y="38"/>
                        <a:pt x="32" y="37"/>
                        <a:pt x="31" y="36"/>
                      </a:cubicBezTo>
                      <a:cubicBezTo>
                        <a:pt x="31" y="36"/>
                        <a:pt x="27" y="35"/>
                        <a:pt x="28" y="34"/>
                      </a:cubicBezTo>
                      <a:cubicBezTo>
                        <a:pt x="28" y="34"/>
                        <a:pt x="30" y="35"/>
                        <a:pt x="30" y="34"/>
                      </a:cubicBezTo>
                      <a:cubicBezTo>
                        <a:pt x="31" y="33"/>
                        <a:pt x="30" y="32"/>
                        <a:pt x="29" y="31"/>
                      </a:cubicBezTo>
                      <a:cubicBezTo>
                        <a:pt x="26" y="29"/>
                        <a:pt x="25" y="29"/>
                        <a:pt x="23" y="25"/>
                      </a:cubicBezTo>
                      <a:cubicBezTo>
                        <a:pt x="22" y="23"/>
                        <a:pt x="21" y="21"/>
                        <a:pt x="18" y="19"/>
                      </a:cubicBezTo>
                      <a:cubicBezTo>
                        <a:pt x="17" y="18"/>
                        <a:pt x="13" y="20"/>
                        <a:pt x="12" y="18"/>
                      </a:cubicBezTo>
                      <a:cubicBezTo>
                        <a:pt x="12" y="18"/>
                        <a:pt x="18" y="17"/>
                        <a:pt x="17" y="16"/>
                      </a:cubicBezTo>
                      <a:cubicBezTo>
                        <a:pt x="17" y="16"/>
                        <a:pt x="15" y="17"/>
                        <a:pt x="14" y="16"/>
                      </a:cubicBezTo>
                      <a:cubicBezTo>
                        <a:pt x="14" y="16"/>
                        <a:pt x="18" y="15"/>
                        <a:pt x="18" y="15"/>
                      </a:cubicBezTo>
                      <a:cubicBezTo>
                        <a:pt x="19" y="14"/>
                        <a:pt x="22" y="9"/>
                        <a:pt x="21" y="8"/>
                      </a:cubicBezTo>
                      <a:cubicBezTo>
                        <a:pt x="20" y="6"/>
                        <a:pt x="17" y="6"/>
                        <a:pt x="15" y="6"/>
                      </a:cubicBezTo>
                      <a:cubicBezTo>
                        <a:pt x="14" y="7"/>
                        <a:pt x="9" y="7"/>
                        <a:pt x="9" y="7"/>
                      </a:cubicBezTo>
                      <a:cubicBezTo>
                        <a:pt x="9" y="7"/>
                        <a:pt x="11" y="6"/>
                        <a:pt x="11" y="6"/>
                      </a:cubicBezTo>
                      <a:cubicBezTo>
                        <a:pt x="11" y="6"/>
                        <a:pt x="9" y="5"/>
                        <a:pt x="9" y="6"/>
                      </a:cubicBezTo>
                      <a:cubicBezTo>
                        <a:pt x="9" y="5"/>
                        <a:pt x="18" y="1"/>
                        <a:pt x="15" y="0"/>
                      </a:cubicBezTo>
                      <a:cubicBezTo>
                        <a:pt x="14" y="0"/>
                        <a:pt x="17" y="1"/>
                        <a:pt x="15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44" name="Freeform 406">
                  <a:extLst>
                    <a:ext uri="{FF2B5EF4-FFF2-40B4-BE49-F238E27FC236}">
                      <a16:creationId xmlns:a16="http://schemas.microsoft.com/office/drawing/2014/main" id="{71AF3B0E-5CE9-F34B-A518-5A3ADEEB3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8063" y="2919366"/>
                  <a:ext cx="920032" cy="671193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45" name="Freeform 407">
                  <a:extLst>
                    <a:ext uri="{FF2B5EF4-FFF2-40B4-BE49-F238E27FC236}">
                      <a16:creationId xmlns:a16="http://schemas.microsoft.com/office/drawing/2014/main" id="{C03573DB-A4FB-8645-BD95-572F49CF8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37390" y="2639089"/>
                  <a:ext cx="327588" cy="173330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46" name="Freeform 408">
                  <a:extLst>
                    <a:ext uri="{FF2B5EF4-FFF2-40B4-BE49-F238E27FC236}">
                      <a16:creationId xmlns:a16="http://schemas.microsoft.com/office/drawing/2014/main" id="{E4776872-A292-C844-8D51-A79AFEF84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2532" y="2539517"/>
                  <a:ext cx="306678" cy="173330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47" name="Freeform 409">
                  <a:extLst>
                    <a:ext uri="{FF2B5EF4-FFF2-40B4-BE49-F238E27FC236}">
                      <a16:creationId xmlns:a16="http://schemas.microsoft.com/office/drawing/2014/main" id="{0796E11F-044B-B942-83DF-901C4873B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81922" y="2550579"/>
                  <a:ext cx="153338" cy="55320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48" name="Freeform 410">
                  <a:extLst>
                    <a:ext uri="{FF2B5EF4-FFF2-40B4-BE49-F238E27FC236}">
                      <a16:creationId xmlns:a16="http://schemas.microsoft.com/office/drawing/2014/main" id="{CFDD1F7A-7217-DF4C-9C47-395BB08F6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09801" y="2399379"/>
                  <a:ext cx="257886" cy="173330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49" name="Freeform 411">
                  <a:extLst>
                    <a:ext uri="{FF2B5EF4-FFF2-40B4-BE49-F238E27FC236}">
                      <a16:creationId xmlns:a16="http://schemas.microsoft.com/office/drawing/2014/main" id="{B455F0ED-7513-BF42-B8BD-112DE775AD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8080" y="3081631"/>
                  <a:ext cx="257886" cy="88507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0" name="Freeform 412">
                  <a:extLst>
                    <a:ext uri="{FF2B5EF4-FFF2-40B4-BE49-F238E27FC236}">
                      <a16:creationId xmlns:a16="http://schemas.microsoft.com/office/drawing/2014/main" id="{7822D849-91C5-0047-A7D7-528A1B6B7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00492" y="3254959"/>
                  <a:ext cx="216069" cy="88507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1" name="Freeform 413">
                  <a:extLst>
                    <a:ext uri="{FF2B5EF4-FFF2-40B4-BE49-F238E27FC236}">
                      <a16:creationId xmlns:a16="http://schemas.microsoft.com/office/drawing/2014/main" id="{EC629F36-FD61-6E43-ABB4-B62D8C711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10948" y="3214397"/>
                  <a:ext cx="83638" cy="51630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2" name="Freeform 414">
                  <a:extLst>
                    <a:ext uri="{FF2B5EF4-FFF2-40B4-BE49-F238E27FC236}">
                      <a16:creationId xmlns:a16="http://schemas.microsoft.com/office/drawing/2014/main" id="{EEBCB11A-9922-BA4B-B624-DCF96CF0B9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7907" y="3059504"/>
                  <a:ext cx="31364" cy="55320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3" name="Freeform 415">
                  <a:extLst>
                    <a:ext uri="{FF2B5EF4-FFF2-40B4-BE49-F238E27FC236}">
                      <a16:creationId xmlns:a16="http://schemas.microsoft.com/office/drawing/2014/main" id="{50F01C81-7284-394F-A379-82A0941EC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7907" y="3221769"/>
                  <a:ext cx="41820" cy="55320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4" name="Freeform 416">
                  <a:extLst>
                    <a:ext uri="{FF2B5EF4-FFF2-40B4-BE49-F238E27FC236}">
                      <a16:creationId xmlns:a16="http://schemas.microsoft.com/office/drawing/2014/main" id="{E7068AC2-B2B9-9340-8F53-6DD56B7E93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57607" y="3018939"/>
                  <a:ext cx="432136" cy="173330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5" name="Freeform 417">
                  <a:extLst>
                    <a:ext uri="{FF2B5EF4-FFF2-40B4-BE49-F238E27FC236}">
                      <a16:creationId xmlns:a16="http://schemas.microsoft.com/office/drawing/2014/main" id="{FA6E5D2C-B93B-8E4D-AAF2-966D34E10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5042" y="3070569"/>
                  <a:ext cx="80154" cy="88507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6" name="Freeform 418">
                  <a:extLst>
                    <a:ext uri="{FF2B5EF4-FFF2-40B4-BE49-F238E27FC236}">
                      <a16:creationId xmlns:a16="http://schemas.microsoft.com/office/drawing/2014/main" id="{B91D1812-B595-2047-8BE2-2354C585B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43270" y="3656936"/>
                  <a:ext cx="111517" cy="66379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7" name="Freeform 419">
                  <a:extLst>
                    <a:ext uri="{FF2B5EF4-FFF2-40B4-BE49-F238E27FC236}">
                      <a16:creationId xmlns:a16="http://schemas.microsoft.com/office/drawing/2014/main" id="{91D99600-C151-F845-8F77-D55A5BD9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7199" y="4608407"/>
                  <a:ext cx="62727" cy="55320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8" name="Freeform 420">
                  <a:extLst>
                    <a:ext uri="{FF2B5EF4-FFF2-40B4-BE49-F238E27FC236}">
                      <a16:creationId xmlns:a16="http://schemas.microsoft.com/office/drawing/2014/main" id="{68E0411D-6263-824A-9361-AF136C73C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68061" y="4925563"/>
                  <a:ext cx="52274" cy="29502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59" name="Freeform 421">
                  <a:extLst>
                    <a:ext uri="{FF2B5EF4-FFF2-40B4-BE49-F238E27FC236}">
                      <a16:creationId xmlns:a16="http://schemas.microsoft.com/office/drawing/2014/main" id="{99AB952A-A575-CB4D-882E-F60903406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88093" y="5250093"/>
                  <a:ext cx="52274" cy="51630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60" name="Freeform 422">
                  <a:extLst>
                    <a:ext uri="{FF2B5EF4-FFF2-40B4-BE49-F238E27FC236}">
                      <a16:creationId xmlns:a16="http://schemas.microsoft.com/office/drawing/2014/main" id="{D7D3FAB2-6672-9840-89DC-98FC98414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6730" y="5334913"/>
                  <a:ext cx="20911" cy="11063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61" name="Freeform 423">
                  <a:extLst>
                    <a:ext uri="{FF2B5EF4-FFF2-40B4-BE49-F238E27FC236}">
                      <a16:creationId xmlns:a16="http://schemas.microsoft.com/office/drawing/2014/main" id="{264BA77C-F15F-344E-A21C-E1A3C578C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3847" y="5508243"/>
                  <a:ext cx="31364" cy="11063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62" name="Freeform 424">
                  <a:extLst>
                    <a:ext uri="{FF2B5EF4-FFF2-40B4-BE49-F238E27FC236}">
                      <a16:creationId xmlns:a16="http://schemas.microsoft.com/office/drawing/2014/main" id="{0B8A792C-E741-3240-AFA6-50B21AA7F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91871" y="5563561"/>
                  <a:ext cx="73184" cy="44255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63" name="Freeform 425">
                  <a:extLst>
                    <a:ext uri="{FF2B5EF4-FFF2-40B4-BE49-F238E27FC236}">
                      <a16:creationId xmlns:a16="http://schemas.microsoft.com/office/drawing/2014/main" id="{12A74FBB-1DF9-AC4D-8C30-ECCC461787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11718" y="5607815"/>
                  <a:ext cx="59243" cy="40568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64" name="Freeform 426">
                  <a:extLst>
                    <a:ext uri="{FF2B5EF4-FFF2-40B4-BE49-F238E27FC236}">
                      <a16:creationId xmlns:a16="http://schemas.microsoft.com/office/drawing/2014/main" id="{79212C08-433B-384B-8DD5-F8F94EF28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59444" y="5641005"/>
                  <a:ext cx="52274" cy="51630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65" name="Freeform 427">
                  <a:extLst>
                    <a:ext uri="{FF2B5EF4-FFF2-40B4-BE49-F238E27FC236}">
                      <a16:creationId xmlns:a16="http://schemas.microsoft.com/office/drawing/2014/main" id="{9B190F13-312F-2241-ABC7-E927A0EBF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48987" y="5714762"/>
                  <a:ext cx="10454" cy="1106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66" name="Freeform 428">
                  <a:extLst>
                    <a:ext uri="{FF2B5EF4-FFF2-40B4-BE49-F238E27FC236}">
                      <a16:creationId xmlns:a16="http://schemas.microsoft.com/office/drawing/2014/main" id="{357C3E6F-1597-D545-95F0-2DBDAEF6E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6713" y="5670508"/>
                  <a:ext cx="52274" cy="44255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67" name="Freeform 429">
                  <a:extLst>
                    <a:ext uri="{FF2B5EF4-FFF2-40B4-BE49-F238E27FC236}">
                      <a16:creationId xmlns:a16="http://schemas.microsoft.com/office/drawing/2014/main" id="{2939A856-D11B-124F-9395-D3B4AB7FE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20335" y="6072485"/>
                  <a:ext cx="20911" cy="33190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C5C0A00-E725-1847-91B7-1769AA9F639B}"/>
                    </a:ext>
                  </a:extLst>
                </p:cNvPr>
                <p:cNvGrpSpPr/>
                <p:nvPr/>
              </p:nvGrpSpPr>
              <p:grpSpPr>
                <a:xfrm>
                  <a:off x="18243963" y="5607815"/>
                  <a:ext cx="763204" cy="767074"/>
                  <a:chOff x="5961121" y="2686387"/>
                  <a:chExt cx="288233" cy="273757"/>
                </a:xfrm>
                <a:grpFill/>
              </p:grpSpPr>
              <p:sp>
                <p:nvSpPr>
                  <p:cNvPr id="419" name="Freeform 418">
                    <a:extLst>
                      <a:ext uri="{FF2B5EF4-FFF2-40B4-BE49-F238E27FC236}">
                        <a16:creationId xmlns:a16="http://schemas.microsoft.com/office/drawing/2014/main" id="{8D167DD0-940B-CB44-B3BF-4676442D58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0" name="Freeform 419">
                    <a:extLst>
                      <a:ext uri="{FF2B5EF4-FFF2-40B4-BE49-F238E27FC236}">
                        <a16:creationId xmlns:a16="http://schemas.microsoft.com/office/drawing/2014/main" id="{46854DF2-F5E5-FF4D-A6E4-1AB8920F49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269" name="Freeform 432">
                  <a:extLst>
                    <a:ext uri="{FF2B5EF4-FFF2-40B4-BE49-F238E27FC236}">
                      <a16:creationId xmlns:a16="http://schemas.microsoft.com/office/drawing/2014/main" id="{19A31F86-2F50-3D44-AB0B-D10191BC5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35631" y="6312195"/>
                  <a:ext cx="20911" cy="29502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0" name="Freeform 433">
                  <a:extLst>
                    <a:ext uri="{FF2B5EF4-FFF2-40B4-BE49-F238E27FC236}">
                      <a16:creationId xmlns:a16="http://schemas.microsoft.com/office/drawing/2014/main" id="{63FC15D1-00D8-A34B-BA46-E60A35196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13657" y="6312195"/>
                  <a:ext cx="132428" cy="106947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1" name="Freeform 434">
                  <a:extLst>
                    <a:ext uri="{FF2B5EF4-FFF2-40B4-BE49-F238E27FC236}">
                      <a16:creationId xmlns:a16="http://schemas.microsoft.com/office/drawing/2014/main" id="{CEF6D90C-AB6F-8C49-BD5C-C40C21078D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81229" y="6352763"/>
                  <a:ext cx="111517" cy="173330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2" name="Freeform 435">
                  <a:extLst>
                    <a:ext uri="{FF2B5EF4-FFF2-40B4-BE49-F238E27FC236}">
                      <a16:creationId xmlns:a16="http://schemas.microsoft.com/office/drawing/2014/main" id="{05F82D3A-770A-DB4C-99CF-A85A72C2C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9712" y="6776871"/>
                  <a:ext cx="38336" cy="33190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3" name="Freeform 436">
                  <a:extLst>
                    <a:ext uri="{FF2B5EF4-FFF2-40B4-BE49-F238E27FC236}">
                      <a16:creationId xmlns:a16="http://schemas.microsoft.com/office/drawing/2014/main" id="{304323CE-425E-4045-8EF9-BAE8712A0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0319" y="6669919"/>
                  <a:ext cx="20911" cy="18440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4" name="Freeform 437">
                  <a:extLst>
                    <a:ext uri="{FF2B5EF4-FFF2-40B4-BE49-F238E27FC236}">
                      <a16:creationId xmlns:a16="http://schemas.microsoft.com/office/drawing/2014/main" id="{6E7B3860-C73C-BD4C-A699-19DA8EE57F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85007" y="6894880"/>
                  <a:ext cx="20911" cy="11063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5" name="Freeform 438">
                  <a:extLst>
                    <a:ext uri="{FF2B5EF4-FFF2-40B4-BE49-F238E27FC236}">
                      <a16:creationId xmlns:a16="http://schemas.microsoft.com/office/drawing/2014/main" id="{C103AC1D-AC01-8448-8028-609D83A39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89852" y="6854313"/>
                  <a:ext cx="121974" cy="180705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6" name="Freeform 439">
                  <a:extLst>
                    <a:ext uri="{FF2B5EF4-FFF2-40B4-BE49-F238E27FC236}">
                      <a16:creationId xmlns:a16="http://schemas.microsoft.com/office/drawing/2014/main" id="{7FBC9851-378E-964D-9ED3-F903D70A1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86952" y="7156718"/>
                  <a:ext cx="142883" cy="106947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7" name="Freeform 440">
                  <a:extLst>
                    <a:ext uri="{FF2B5EF4-FFF2-40B4-BE49-F238E27FC236}">
                      <a16:creationId xmlns:a16="http://schemas.microsoft.com/office/drawing/2014/main" id="{915E49CE-8EC7-CD41-B2B8-68540FFD3F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8942" y="7230476"/>
                  <a:ext cx="205612" cy="306092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8" name="Freeform 441">
                  <a:extLst>
                    <a:ext uri="{FF2B5EF4-FFF2-40B4-BE49-F238E27FC236}">
                      <a16:creationId xmlns:a16="http://schemas.microsoft.com/office/drawing/2014/main" id="{32448C65-8DB0-6749-8967-275B8188C6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43190" y="7492312"/>
                  <a:ext cx="62727" cy="84822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79" name="Freeform 442">
                  <a:extLst>
                    <a:ext uri="{FF2B5EF4-FFF2-40B4-BE49-F238E27FC236}">
                      <a16:creationId xmlns:a16="http://schemas.microsoft.com/office/drawing/2014/main" id="{A9D0B88A-004A-FC4C-8A3A-3B9E21FF1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85007" y="7566069"/>
                  <a:ext cx="101063" cy="143827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0" name="Freeform 443">
                  <a:extLst>
                    <a:ext uri="{FF2B5EF4-FFF2-40B4-BE49-F238E27FC236}">
                      <a16:creationId xmlns:a16="http://schemas.microsoft.com/office/drawing/2014/main" id="{59CE5B70-55FA-1540-BFAF-95A0618D4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0303" y="7503377"/>
                  <a:ext cx="62727" cy="84822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1" name="Freeform 444">
                  <a:extLst>
                    <a:ext uri="{FF2B5EF4-FFF2-40B4-BE49-F238E27FC236}">
                      <a16:creationId xmlns:a16="http://schemas.microsoft.com/office/drawing/2014/main" id="{31E48133-4A46-4040-BC6E-EB64886D57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73490" y="7588197"/>
                  <a:ext cx="90610" cy="110635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2" name="Freeform 445">
                  <a:extLst>
                    <a:ext uri="{FF2B5EF4-FFF2-40B4-BE49-F238E27FC236}">
                      <a16:creationId xmlns:a16="http://schemas.microsoft.com/office/drawing/2014/main" id="{CA1252AB-12DC-1C44-A87D-813FA0B56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94400" y="7654577"/>
                  <a:ext cx="69700" cy="118010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3" name="Freeform 446">
                  <a:extLst>
                    <a:ext uri="{FF2B5EF4-FFF2-40B4-BE49-F238E27FC236}">
                      <a16:creationId xmlns:a16="http://schemas.microsoft.com/office/drawing/2014/main" id="{4CA2ABAA-A3E9-D84F-8CE5-9328BC1055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53641" y="7643515"/>
                  <a:ext cx="41820" cy="84822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4" name="Freeform 447">
                  <a:extLst>
                    <a:ext uri="{FF2B5EF4-FFF2-40B4-BE49-F238E27FC236}">
                      <a16:creationId xmlns:a16="http://schemas.microsoft.com/office/drawing/2014/main" id="{343A100A-BD12-944D-9D50-B16D3EE10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4554" y="7698833"/>
                  <a:ext cx="62727" cy="40568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5" name="Freeform 448">
                  <a:extLst>
                    <a:ext uri="{FF2B5EF4-FFF2-40B4-BE49-F238E27FC236}">
                      <a16:creationId xmlns:a16="http://schemas.microsoft.com/office/drawing/2014/main" id="{7D973FFA-F3C1-CB40-B38D-035B3AF437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4554" y="7728338"/>
                  <a:ext cx="142883" cy="228650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6" name="Freeform 449">
                  <a:extLst>
                    <a:ext uri="{FF2B5EF4-FFF2-40B4-BE49-F238E27FC236}">
                      <a16:creationId xmlns:a16="http://schemas.microsoft.com/office/drawing/2014/main" id="{21AFE3DE-1648-E24D-9D3E-A6BBCD8EB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83944" y="7772590"/>
                  <a:ext cx="121974" cy="110635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7" name="Freeform 450">
                  <a:extLst>
                    <a:ext uri="{FF2B5EF4-FFF2-40B4-BE49-F238E27FC236}">
                      <a16:creationId xmlns:a16="http://schemas.microsoft.com/office/drawing/2014/main" id="{88481550-4A73-3248-AA72-B90EE5B11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6511" y="7665641"/>
                  <a:ext cx="121974" cy="129075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8" name="Freeform 451">
                  <a:extLst>
                    <a:ext uri="{FF2B5EF4-FFF2-40B4-BE49-F238E27FC236}">
                      <a16:creationId xmlns:a16="http://schemas.microsoft.com/office/drawing/2014/main" id="{39070C23-E3F1-9A43-88DF-4D28BAF070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95464" y="7503377"/>
                  <a:ext cx="20911" cy="11063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89" name="Freeform 452">
                  <a:extLst>
                    <a:ext uri="{FF2B5EF4-FFF2-40B4-BE49-F238E27FC236}">
                      <a16:creationId xmlns:a16="http://schemas.microsoft.com/office/drawing/2014/main" id="{321BE90E-38DA-CF48-8B18-F9A0FFC86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14349" y="7945920"/>
                  <a:ext cx="571536" cy="630625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0" name="Freeform 453">
                  <a:extLst>
                    <a:ext uri="{FF2B5EF4-FFF2-40B4-BE49-F238E27FC236}">
                      <a16:creationId xmlns:a16="http://schemas.microsoft.com/office/drawing/2014/main" id="{82AF3E44-35A2-9746-9B8B-8341DD3541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15413" y="8174571"/>
                  <a:ext cx="52274" cy="55320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1" name="Freeform 454">
                  <a:extLst>
                    <a:ext uri="{FF2B5EF4-FFF2-40B4-BE49-F238E27FC236}">
                      <a16:creationId xmlns:a16="http://schemas.microsoft.com/office/drawing/2014/main" id="{DD3EB7E4-8D41-3C4E-B8B1-B49E23F30D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88600" y="8303646"/>
                  <a:ext cx="48790" cy="55320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2" name="Freeform 455">
                  <a:extLst>
                    <a:ext uri="{FF2B5EF4-FFF2-40B4-BE49-F238E27FC236}">
                      <a16:creationId xmlns:a16="http://schemas.microsoft.com/office/drawing/2014/main" id="{D97934B7-9801-7B4D-B893-A14210104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33612" y="8336832"/>
                  <a:ext cx="73184" cy="77445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3" name="Freeform 456">
                  <a:extLst>
                    <a:ext uri="{FF2B5EF4-FFF2-40B4-BE49-F238E27FC236}">
                      <a16:creationId xmlns:a16="http://schemas.microsoft.com/office/drawing/2014/main" id="{D3683C63-7970-B841-82A5-9D67E34E0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8616" y="8392152"/>
                  <a:ext cx="38336" cy="40568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4" name="Freeform 457">
                  <a:extLst>
                    <a:ext uri="{FF2B5EF4-FFF2-40B4-BE49-F238E27FC236}">
                      <a16:creationId xmlns:a16="http://schemas.microsoft.com/office/drawing/2014/main" id="{FBE167AC-BC71-9D44-8C25-BF8ACFBCF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4065" y="8576544"/>
                  <a:ext cx="470472" cy="162265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5" name="Freeform 458">
                  <a:extLst>
                    <a:ext uri="{FF2B5EF4-FFF2-40B4-BE49-F238E27FC236}">
                      <a16:creationId xmlns:a16="http://schemas.microsoft.com/office/drawing/2014/main" id="{9678E4B6-A426-8944-813B-D1633491B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92563" y="8617109"/>
                  <a:ext cx="80154" cy="33190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6" name="Freeform 459">
                  <a:extLst>
                    <a:ext uri="{FF2B5EF4-FFF2-40B4-BE49-F238E27FC236}">
                      <a16:creationId xmlns:a16="http://schemas.microsoft.com/office/drawing/2014/main" id="{2EEA243D-24A2-EE46-9274-4EAA9A058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4081" y="8694555"/>
                  <a:ext cx="62727" cy="44255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7" name="Freeform 460">
                  <a:extLst>
                    <a:ext uri="{FF2B5EF4-FFF2-40B4-BE49-F238E27FC236}">
                      <a16:creationId xmlns:a16="http://schemas.microsoft.com/office/drawing/2014/main" id="{C6FC2D35-5A5F-5948-96A3-7FBE8B4E69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66812" y="8705616"/>
                  <a:ext cx="48790" cy="33190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8" name="Freeform 461">
                  <a:extLst>
                    <a:ext uri="{FF2B5EF4-FFF2-40B4-BE49-F238E27FC236}">
                      <a16:creationId xmlns:a16="http://schemas.microsoft.com/office/drawing/2014/main" id="{9BF1811B-6576-F441-8D0C-68BB1FA0E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05145" y="8705616"/>
                  <a:ext cx="73184" cy="44255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299" name="Freeform 462">
                  <a:extLst>
                    <a:ext uri="{FF2B5EF4-FFF2-40B4-BE49-F238E27FC236}">
                      <a16:creationId xmlns:a16="http://schemas.microsoft.com/office/drawing/2014/main" id="{C48F61D8-5FFE-CC4F-B69F-A7A232E11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57420" y="8694555"/>
                  <a:ext cx="83638" cy="55320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0" name="Freeform 463">
                  <a:extLst>
                    <a:ext uri="{FF2B5EF4-FFF2-40B4-BE49-F238E27FC236}">
                      <a16:creationId xmlns:a16="http://schemas.microsoft.com/office/drawing/2014/main" id="{BB45E1B3-4A9D-7C4B-AE96-78B4EB49D0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8942" y="8705616"/>
                  <a:ext cx="125458" cy="44255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1" name="Freeform 464">
                  <a:extLst>
                    <a:ext uri="{FF2B5EF4-FFF2-40B4-BE49-F238E27FC236}">
                      <a16:creationId xmlns:a16="http://schemas.microsoft.com/office/drawing/2014/main" id="{B7B0298F-DD10-9A4E-8A02-6D7B73DDE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30606" y="8768312"/>
                  <a:ext cx="111517" cy="66379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2" name="Freeform 465">
                  <a:extLst>
                    <a:ext uri="{FF2B5EF4-FFF2-40B4-BE49-F238E27FC236}">
                      <a16:creationId xmlns:a16="http://schemas.microsoft.com/office/drawing/2014/main" id="{1E09DF3A-2C34-A84A-AD8D-6E2FFC4232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86071" y="8421655"/>
                  <a:ext cx="62727" cy="44255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3" name="Freeform 466">
                  <a:extLst>
                    <a:ext uri="{FF2B5EF4-FFF2-40B4-BE49-F238E27FC236}">
                      <a16:creationId xmlns:a16="http://schemas.microsoft.com/office/drawing/2014/main" id="{325D1AD0-1A87-3640-8B72-536A60E645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90622" y="8414280"/>
                  <a:ext cx="153338" cy="51630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4" name="Freeform 467">
                  <a:extLst>
                    <a:ext uri="{FF2B5EF4-FFF2-40B4-BE49-F238E27FC236}">
                      <a16:creationId xmlns:a16="http://schemas.microsoft.com/office/drawing/2014/main" id="{D355BCAC-AC11-3E4E-8345-8CEABA6D3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0150" y="8163502"/>
                  <a:ext cx="327588" cy="390912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5" name="Freeform 468">
                  <a:extLst>
                    <a:ext uri="{FF2B5EF4-FFF2-40B4-BE49-F238E27FC236}">
                      <a16:creationId xmlns:a16="http://schemas.microsoft.com/office/drawing/2014/main" id="{8BF6797D-2498-A24E-998A-E18831DEB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9255" y="8141374"/>
                  <a:ext cx="80154" cy="162265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6" name="Freeform 469">
                  <a:extLst>
                    <a:ext uri="{FF2B5EF4-FFF2-40B4-BE49-F238E27FC236}">
                      <a16:creationId xmlns:a16="http://schemas.microsoft.com/office/drawing/2014/main" id="{18E292CB-CDB0-B44A-9C1C-725D782AD1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01078" y="8119251"/>
                  <a:ext cx="27879" cy="22128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7" name="Freeform 485">
                  <a:extLst>
                    <a:ext uri="{FF2B5EF4-FFF2-40B4-BE49-F238E27FC236}">
                      <a16:creationId xmlns:a16="http://schemas.microsoft.com/office/drawing/2014/main" id="{5366C6FD-BEC4-9142-B693-FFF3CF1F0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99932" y="7728338"/>
                  <a:ext cx="111517" cy="195458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8" name="Freeform 487">
                  <a:extLst>
                    <a:ext uri="{FF2B5EF4-FFF2-40B4-BE49-F238E27FC236}">
                      <a16:creationId xmlns:a16="http://schemas.microsoft.com/office/drawing/2014/main" id="{7F5C85F1-D2BC-1E49-97A4-359004E2E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37016" y="3601618"/>
                  <a:ext cx="111517" cy="88507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09" name="Freeform 488">
                  <a:extLst>
                    <a:ext uri="{FF2B5EF4-FFF2-40B4-BE49-F238E27FC236}">
                      <a16:creationId xmlns:a16="http://schemas.microsoft.com/office/drawing/2014/main" id="{BF14E2FC-2F69-B446-AA02-274314A239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03816" y="3668001"/>
                  <a:ext cx="111517" cy="106947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0" name="Freeform 489">
                  <a:extLst>
                    <a:ext uri="{FF2B5EF4-FFF2-40B4-BE49-F238E27FC236}">
                      <a16:creationId xmlns:a16="http://schemas.microsoft.com/office/drawing/2014/main" id="{B4E77BD1-3605-2547-A6A5-C591B5029B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19006" y="3299213"/>
                  <a:ext cx="90610" cy="55320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1" name="Freeform 490">
                  <a:extLst>
                    <a:ext uri="{FF2B5EF4-FFF2-40B4-BE49-F238E27FC236}">
                      <a16:creationId xmlns:a16="http://schemas.microsoft.com/office/drawing/2014/main" id="{FA1E94EE-9010-3F46-92AA-A0D884D69E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61198" y="3192266"/>
                  <a:ext cx="101063" cy="51630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2" name="Freeform 491">
                  <a:extLst>
                    <a:ext uri="{FF2B5EF4-FFF2-40B4-BE49-F238E27FC236}">
                      <a16:creationId xmlns:a16="http://schemas.microsoft.com/office/drawing/2014/main" id="{276C7767-B19F-A147-9E94-727D66B09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29648" y="2410442"/>
                  <a:ext cx="62727" cy="22128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3" name="Freeform 492">
                  <a:extLst>
                    <a:ext uri="{FF2B5EF4-FFF2-40B4-BE49-F238E27FC236}">
                      <a16:creationId xmlns:a16="http://schemas.microsoft.com/office/drawing/2014/main" id="{1BA9E2F9-094D-A148-BB08-36E4B8ADD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58115" y="3343472"/>
                  <a:ext cx="59243" cy="44255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4" name="Freeform 493">
                  <a:extLst>
                    <a:ext uri="{FF2B5EF4-FFF2-40B4-BE49-F238E27FC236}">
                      <a16:creationId xmlns:a16="http://schemas.microsoft.com/office/drawing/2014/main" id="{FB693DA3-19A5-3647-B8D9-1C2F85928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3442" y="5759018"/>
                  <a:ext cx="59243" cy="118010"/>
                </a:xfrm>
                <a:custGeom>
                  <a:avLst/>
                  <a:gdLst>
                    <a:gd name="T0" fmla="*/ 5 w 6"/>
                    <a:gd name="T1" fmla="*/ 1 h 11"/>
                    <a:gd name="T2" fmla="*/ 5 w 6"/>
                    <a:gd name="T3" fmla="*/ 7 h 11"/>
                    <a:gd name="T4" fmla="*/ 3 w 6"/>
                    <a:gd name="T5" fmla="*/ 10 h 11"/>
                    <a:gd name="T6" fmla="*/ 1 w 6"/>
                    <a:gd name="T7" fmla="*/ 4 h 11"/>
                    <a:gd name="T8" fmla="*/ 5 w 6"/>
                    <a:gd name="T9" fmla="*/ 1 h 11"/>
                    <a:gd name="T10" fmla="*/ 5 w 6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5" y="1"/>
                      </a:moveTo>
                      <a:cubicBezTo>
                        <a:pt x="5" y="3"/>
                        <a:pt x="6" y="5"/>
                        <a:pt x="5" y="7"/>
                      </a:cubicBezTo>
                      <a:cubicBezTo>
                        <a:pt x="4" y="8"/>
                        <a:pt x="5" y="11"/>
                        <a:pt x="3" y="10"/>
                      </a:cubicBezTo>
                      <a:cubicBezTo>
                        <a:pt x="1" y="8"/>
                        <a:pt x="0" y="6"/>
                        <a:pt x="1" y="4"/>
                      </a:cubicBezTo>
                      <a:cubicBezTo>
                        <a:pt x="1" y="3"/>
                        <a:pt x="5" y="0"/>
                        <a:pt x="5" y="1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5" name="Freeform 494">
                  <a:extLst>
                    <a:ext uri="{FF2B5EF4-FFF2-40B4-BE49-F238E27FC236}">
                      <a16:creationId xmlns:a16="http://schemas.microsoft.com/office/drawing/2014/main" id="{594C4EBE-452D-714B-8BA2-80C691792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82532" y="5865968"/>
                  <a:ext cx="90610" cy="162265"/>
                </a:xfrm>
                <a:custGeom>
                  <a:avLst/>
                  <a:gdLst>
                    <a:gd name="T0" fmla="*/ 7 w 9"/>
                    <a:gd name="T1" fmla="*/ 3 h 15"/>
                    <a:gd name="T2" fmla="*/ 5 w 9"/>
                    <a:gd name="T3" fmla="*/ 2 h 15"/>
                    <a:gd name="T4" fmla="*/ 0 w 9"/>
                    <a:gd name="T5" fmla="*/ 2 h 15"/>
                    <a:gd name="T6" fmla="*/ 1 w 9"/>
                    <a:gd name="T7" fmla="*/ 8 h 15"/>
                    <a:gd name="T8" fmla="*/ 2 w 9"/>
                    <a:gd name="T9" fmla="*/ 13 h 15"/>
                    <a:gd name="T10" fmla="*/ 4 w 9"/>
                    <a:gd name="T11" fmla="*/ 14 h 15"/>
                    <a:gd name="T12" fmla="*/ 8 w 9"/>
                    <a:gd name="T13" fmla="*/ 10 h 15"/>
                    <a:gd name="T14" fmla="*/ 7 w 9"/>
                    <a:gd name="T15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5">
                      <a:moveTo>
                        <a:pt x="7" y="3"/>
                      </a:moveTo>
                      <a:cubicBezTo>
                        <a:pt x="6" y="3"/>
                        <a:pt x="7" y="0"/>
                        <a:pt x="5" y="2"/>
                      </a:cubicBezTo>
                      <a:cubicBezTo>
                        <a:pt x="2" y="4"/>
                        <a:pt x="3" y="4"/>
                        <a:pt x="0" y="2"/>
                      </a:cubicBezTo>
                      <a:cubicBezTo>
                        <a:pt x="0" y="2"/>
                        <a:pt x="1" y="8"/>
                        <a:pt x="1" y="8"/>
                      </a:cubicBezTo>
                      <a:cubicBezTo>
                        <a:pt x="2" y="10"/>
                        <a:pt x="2" y="11"/>
                        <a:pt x="2" y="13"/>
                      </a:cubicBezTo>
                      <a:cubicBezTo>
                        <a:pt x="2" y="14"/>
                        <a:pt x="2" y="15"/>
                        <a:pt x="4" y="14"/>
                      </a:cubicBezTo>
                      <a:cubicBezTo>
                        <a:pt x="6" y="13"/>
                        <a:pt x="8" y="13"/>
                        <a:pt x="8" y="10"/>
                      </a:cubicBezTo>
                      <a:cubicBezTo>
                        <a:pt x="8" y="9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6" name="Freeform 495">
                  <a:extLst>
                    <a:ext uri="{FF2B5EF4-FFF2-40B4-BE49-F238E27FC236}">
                      <a16:creationId xmlns:a16="http://schemas.microsoft.com/office/drawing/2014/main" id="{002B0D71-EF66-D340-8FED-AC0B923C03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5119" y="6061423"/>
                  <a:ext cx="163792" cy="106947"/>
                </a:xfrm>
                <a:custGeom>
                  <a:avLst/>
                  <a:gdLst>
                    <a:gd name="T0" fmla="*/ 5 w 16"/>
                    <a:gd name="T1" fmla="*/ 1 h 10"/>
                    <a:gd name="T2" fmla="*/ 0 w 16"/>
                    <a:gd name="T3" fmla="*/ 2 h 10"/>
                    <a:gd name="T4" fmla="*/ 3 w 16"/>
                    <a:gd name="T5" fmla="*/ 5 h 10"/>
                    <a:gd name="T6" fmla="*/ 8 w 16"/>
                    <a:gd name="T7" fmla="*/ 7 h 10"/>
                    <a:gd name="T8" fmla="*/ 14 w 16"/>
                    <a:gd name="T9" fmla="*/ 8 h 10"/>
                    <a:gd name="T10" fmla="*/ 13 w 16"/>
                    <a:gd name="T11" fmla="*/ 4 h 10"/>
                    <a:gd name="T12" fmla="*/ 15 w 16"/>
                    <a:gd name="T13" fmla="*/ 1 h 10"/>
                    <a:gd name="T14" fmla="*/ 11 w 16"/>
                    <a:gd name="T15" fmla="*/ 1 h 10"/>
                    <a:gd name="T16" fmla="*/ 5 w 16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10">
                      <a:moveTo>
                        <a:pt x="5" y="1"/>
                      </a:moveTo>
                      <a:cubicBezTo>
                        <a:pt x="4" y="1"/>
                        <a:pt x="1" y="1"/>
                        <a:pt x="0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10" y="8"/>
                        <a:pt x="12" y="10"/>
                        <a:pt x="14" y="8"/>
                      </a:cubicBezTo>
                      <a:cubicBezTo>
                        <a:pt x="16" y="7"/>
                        <a:pt x="12" y="6"/>
                        <a:pt x="13" y="4"/>
                      </a:cubicBezTo>
                      <a:cubicBezTo>
                        <a:pt x="13" y="4"/>
                        <a:pt x="16" y="2"/>
                        <a:pt x="15" y="1"/>
                      </a:cubicBezTo>
                      <a:cubicBezTo>
                        <a:pt x="15" y="0"/>
                        <a:pt x="11" y="1"/>
                        <a:pt x="11" y="1"/>
                      </a:cubicBezTo>
                      <a:cubicBezTo>
                        <a:pt x="9" y="2"/>
                        <a:pt x="7" y="1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7" name="Freeform 496">
                  <a:extLst>
                    <a:ext uri="{FF2B5EF4-FFF2-40B4-BE49-F238E27FC236}">
                      <a16:creationId xmlns:a16="http://schemas.microsoft.com/office/drawing/2014/main" id="{1E22A355-AE2C-134E-B3B9-68A89778D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67422" y="6212626"/>
                  <a:ext cx="132428" cy="77445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8" name="Freeform 497">
                  <a:extLst>
                    <a:ext uri="{FF2B5EF4-FFF2-40B4-BE49-F238E27FC236}">
                      <a16:creationId xmlns:a16="http://schemas.microsoft.com/office/drawing/2014/main" id="{B934ECEE-9600-0A45-AAE0-1AC31563F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8318" y="6223688"/>
                  <a:ext cx="153338" cy="44255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19" name="Freeform 498">
                  <a:extLst>
                    <a:ext uri="{FF2B5EF4-FFF2-40B4-BE49-F238E27FC236}">
                      <a16:creationId xmlns:a16="http://schemas.microsoft.com/office/drawing/2014/main" id="{59181CEF-2C9B-504D-A868-1D6CEA702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55134" y="4630533"/>
                  <a:ext cx="73184" cy="77445"/>
                </a:xfrm>
                <a:custGeom>
                  <a:avLst/>
                  <a:gdLst>
                    <a:gd name="T0" fmla="*/ 1 w 7"/>
                    <a:gd name="T1" fmla="*/ 4 h 7"/>
                    <a:gd name="T2" fmla="*/ 1 w 7"/>
                    <a:gd name="T3" fmla="*/ 1 h 7"/>
                    <a:gd name="T4" fmla="*/ 7 w 7"/>
                    <a:gd name="T5" fmla="*/ 1 h 7"/>
                    <a:gd name="T6" fmla="*/ 1 w 7"/>
                    <a:gd name="T7" fmla="*/ 4 h 7"/>
                    <a:gd name="T8" fmla="*/ 1 w 7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1" y="4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1"/>
                        <a:pt x="7" y="0"/>
                        <a:pt x="7" y="1"/>
                      </a:cubicBezTo>
                      <a:cubicBezTo>
                        <a:pt x="7" y="2"/>
                        <a:pt x="2" y="6"/>
                        <a:pt x="1" y="4"/>
                      </a:cubicBezTo>
                      <a:cubicBezTo>
                        <a:pt x="1" y="1"/>
                        <a:pt x="2" y="7"/>
                        <a:pt x="1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0" name="Freeform 499">
                  <a:extLst>
                    <a:ext uri="{FF2B5EF4-FFF2-40B4-BE49-F238E27FC236}">
                      <a16:creationId xmlns:a16="http://schemas.microsoft.com/office/drawing/2014/main" id="{701CE65C-846C-1947-8747-6E1726CFA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5588" y="4601031"/>
                  <a:ext cx="52274" cy="29502"/>
                </a:xfrm>
                <a:custGeom>
                  <a:avLst/>
                  <a:gdLst>
                    <a:gd name="T0" fmla="*/ 3 w 5"/>
                    <a:gd name="T1" fmla="*/ 2 h 3"/>
                    <a:gd name="T2" fmla="*/ 0 w 5"/>
                    <a:gd name="T3" fmla="*/ 1 h 3"/>
                    <a:gd name="T4" fmla="*/ 4 w 5"/>
                    <a:gd name="T5" fmla="*/ 1 h 3"/>
                    <a:gd name="T6" fmla="*/ 3 w 5"/>
                    <a:gd name="T7" fmla="*/ 2 h 3"/>
                    <a:gd name="T8" fmla="*/ 3 w 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3" y="2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1"/>
                        <a:pt x="4" y="0"/>
                        <a:pt x="4" y="1"/>
                      </a:cubicBezTo>
                      <a:cubicBezTo>
                        <a:pt x="5" y="2"/>
                        <a:pt x="4" y="3"/>
                        <a:pt x="3" y="2"/>
                      </a:cubicBezTo>
                      <a:cubicBezTo>
                        <a:pt x="1" y="2"/>
                        <a:pt x="5" y="3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1" name="Freeform 500">
                  <a:extLst>
                    <a:ext uri="{FF2B5EF4-FFF2-40B4-BE49-F238E27FC236}">
                      <a16:creationId xmlns:a16="http://schemas.microsoft.com/office/drawing/2014/main" id="{5629AF63-D8E3-DA4B-B704-D1F81DBBB6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3004" y="4674786"/>
                  <a:ext cx="59243" cy="106947"/>
                </a:xfrm>
                <a:custGeom>
                  <a:avLst/>
                  <a:gdLst>
                    <a:gd name="T0" fmla="*/ 6 w 6"/>
                    <a:gd name="T1" fmla="*/ 2 h 10"/>
                    <a:gd name="T2" fmla="*/ 3 w 6"/>
                    <a:gd name="T3" fmla="*/ 9 h 10"/>
                    <a:gd name="T4" fmla="*/ 6 w 6"/>
                    <a:gd name="T5" fmla="*/ 2 h 10"/>
                    <a:gd name="T6" fmla="*/ 6 w 6"/>
                    <a:gd name="T7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0">
                      <a:moveTo>
                        <a:pt x="6" y="2"/>
                      </a:moveTo>
                      <a:cubicBezTo>
                        <a:pt x="6" y="0"/>
                        <a:pt x="0" y="10"/>
                        <a:pt x="3" y="9"/>
                      </a:cubicBezTo>
                      <a:cubicBezTo>
                        <a:pt x="4" y="9"/>
                        <a:pt x="6" y="3"/>
                        <a:pt x="6" y="2"/>
                      </a:cubicBezTo>
                      <a:cubicBezTo>
                        <a:pt x="6" y="1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2" name="Freeform 501">
                  <a:extLst>
                    <a:ext uri="{FF2B5EF4-FFF2-40B4-BE49-F238E27FC236}">
                      <a16:creationId xmlns:a16="http://schemas.microsoft.com/office/drawing/2014/main" id="{097E9327-DB82-0D4B-A8F1-BAFF7151D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3617" y="4490393"/>
                  <a:ext cx="41820" cy="44255"/>
                </a:xfrm>
                <a:custGeom>
                  <a:avLst/>
                  <a:gdLst>
                    <a:gd name="T0" fmla="*/ 3 w 4"/>
                    <a:gd name="T1" fmla="*/ 3 h 4"/>
                    <a:gd name="T2" fmla="*/ 1 w 4"/>
                    <a:gd name="T3" fmla="*/ 1 h 4"/>
                    <a:gd name="T4" fmla="*/ 3 w 4"/>
                    <a:gd name="T5" fmla="*/ 0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3"/>
                        <a:pt x="0" y="2"/>
                        <a:pt x="1" y="1"/>
                      </a:cubicBezTo>
                      <a:cubicBezTo>
                        <a:pt x="2" y="1"/>
                        <a:pt x="3" y="0"/>
                        <a:pt x="3" y="0"/>
                      </a:cubicBezTo>
                      <a:cubicBezTo>
                        <a:pt x="4" y="0"/>
                        <a:pt x="4" y="2"/>
                        <a:pt x="3" y="3"/>
                      </a:cubicBezTo>
                      <a:cubicBezTo>
                        <a:pt x="2" y="4"/>
                        <a:pt x="4" y="2"/>
                        <a:pt x="3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3" name="Freeform 502">
                  <a:extLst>
                    <a:ext uri="{FF2B5EF4-FFF2-40B4-BE49-F238E27FC236}">
                      <a16:creationId xmlns:a16="http://schemas.microsoft.com/office/drawing/2014/main" id="{434DADD2-9CB6-1C4A-9CC4-131CC85BCE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35872" y="4825987"/>
                  <a:ext cx="59243" cy="99573"/>
                </a:xfrm>
                <a:custGeom>
                  <a:avLst/>
                  <a:gdLst>
                    <a:gd name="T0" fmla="*/ 6 w 6"/>
                    <a:gd name="T1" fmla="*/ 2 h 9"/>
                    <a:gd name="T2" fmla="*/ 6 w 6"/>
                    <a:gd name="T3" fmla="*/ 4 h 9"/>
                    <a:gd name="T4" fmla="*/ 5 w 6"/>
                    <a:gd name="T5" fmla="*/ 9 h 9"/>
                    <a:gd name="T6" fmla="*/ 0 w 6"/>
                    <a:gd name="T7" fmla="*/ 3 h 9"/>
                    <a:gd name="T8" fmla="*/ 3 w 6"/>
                    <a:gd name="T9" fmla="*/ 3 h 9"/>
                    <a:gd name="T10" fmla="*/ 6 w 6"/>
                    <a:gd name="T11" fmla="*/ 2 h 9"/>
                    <a:gd name="T12" fmla="*/ 6 w 6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9">
                      <a:moveTo>
                        <a:pt x="6" y="2"/>
                      </a:moveTo>
                      <a:cubicBezTo>
                        <a:pt x="6" y="1"/>
                        <a:pt x="6" y="4"/>
                        <a:pt x="6" y="4"/>
                      </a:cubicBezTo>
                      <a:cubicBezTo>
                        <a:pt x="6" y="6"/>
                        <a:pt x="6" y="8"/>
                        <a:pt x="5" y="9"/>
                      </a:cubicBezTo>
                      <a:cubicBezTo>
                        <a:pt x="5" y="9"/>
                        <a:pt x="0" y="5"/>
                        <a:pt x="0" y="3"/>
                      </a:cubicBezTo>
                      <a:cubicBezTo>
                        <a:pt x="0" y="3"/>
                        <a:pt x="2" y="2"/>
                        <a:pt x="3" y="3"/>
                      </a:cubicBezTo>
                      <a:cubicBezTo>
                        <a:pt x="4" y="4"/>
                        <a:pt x="5" y="4"/>
                        <a:pt x="6" y="2"/>
                      </a:cubicBezTo>
                      <a:cubicBezTo>
                        <a:pt x="6" y="0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4" name="Freeform 503">
                  <a:extLst>
                    <a:ext uri="{FF2B5EF4-FFF2-40B4-BE49-F238E27FC236}">
                      <a16:creationId xmlns:a16="http://schemas.microsoft.com/office/drawing/2014/main" id="{0B90B2CE-E065-F54D-874B-3F75199A6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62691" y="4848115"/>
                  <a:ext cx="83638" cy="88507"/>
                </a:xfrm>
                <a:custGeom>
                  <a:avLst/>
                  <a:gdLst>
                    <a:gd name="T0" fmla="*/ 6 w 8"/>
                    <a:gd name="T1" fmla="*/ 7 h 8"/>
                    <a:gd name="T2" fmla="*/ 1 w 8"/>
                    <a:gd name="T3" fmla="*/ 4 h 8"/>
                    <a:gd name="T4" fmla="*/ 6 w 8"/>
                    <a:gd name="T5" fmla="*/ 7 h 8"/>
                    <a:gd name="T6" fmla="*/ 6 w 8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8">
                      <a:moveTo>
                        <a:pt x="6" y="7"/>
                      </a:moveTo>
                      <a:cubicBezTo>
                        <a:pt x="5" y="8"/>
                        <a:pt x="0" y="5"/>
                        <a:pt x="1" y="4"/>
                      </a:cubicBezTo>
                      <a:cubicBezTo>
                        <a:pt x="3" y="0"/>
                        <a:pt x="8" y="5"/>
                        <a:pt x="6" y="7"/>
                      </a:cubicBezTo>
                      <a:cubicBezTo>
                        <a:pt x="5" y="8"/>
                        <a:pt x="7" y="6"/>
                        <a:pt x="6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5" name="Freeform 504">
                  <a:extLst>
                    <a:ext uri="{FF2B5EF4-FFF2-40B4-BE49-F238E27FC236}">
                      <a16:creationId xmlns:a16="http://schemas.microsoft.com/office/drawing/2014/main" id="{E9FDD4CB-505E-E942-8D72-6A7809123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96766" y="5965538"/>
                  <a:ext cx="48790" cy="40568"/>
                </a:xfrm>
                <a:custGeom>
                  <a:avLst/>
                  <a:gdLst>
                    <a:gd name="T0" fmla="*/ 4 w 5"/>
                    <a:gd name="T1" fmla="*/ 2 h 4"/>
                    <a:gd name="T2" fmla="*/ 3 w 5"/>
                    <a:gd name="T3" fmla="*/ 3 h 4"/>
                    <a:gd name="T4" fmla="*/ 0 w 5"/>
                    <a:gd name="T5" fmla="*/ 2 h 4"/>
                    <a:gd name="T6" fmla="*/ 4 w 5"/>
                    <a:gd name="T7" fmla="*/ 0 h 4"/>
                    <a:gd name="T8" fmla="*/ 4 w 5"/>
                    <a:gd name="T9" fmla="*/ 2 h 4"/>
                    <a:gd name="T10" fmla="*/ 4 w 5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4" y="2"/>
                      </a:moveTo>
                      <a:cubicBezTo>
                        <a:pt x="5" y="1"/>
                        <a:pt x="4" y="4"/>
                        <a:pt x="3" y="3"/>
                      </a:cubicBezTo>
                      <a:cubicBezTo>
                        <a:pt x="3" y="3"/>
                        <a:pt x="0" y="2"/>
                        <a:pt x="0" y="2"/>
                      </a:cubicBezTo>
                      <a:cubicBezTo>
                        <a:pt x="0" y="2"/>
                        <a:pt x="3" y="0"/>
                        <a:pt x="4" y="0"/>
                      </a:cubicBezTo>
                      <a:cubicBezTo>
                        <a:pt x="4" y="0"/>
                        <a:pt x="3" y="2"/>
                        <a:pt x="4" y="2"/>
                      </a:cubicBezTo>
                      <a:cubicBezTo>
                        <a:pt x="5" y="1"/>
                        <a:pt x="3" y="2"/>
                        <a:pt x="4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6" name="Freeform 505">
                  <a:extLst>
                    <a:ext uri="{FF2B5EF4-FFF2-40B4-BE49-F238E27FC236}">
                      <a16:creationId xmlns:a16="http://schemas.microsoft.com/office/drawing/2014/main" id="{DDC06AEB-5D5E-B94F-9924-8307E9B75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4926" y="4641596"/>
                  <a:ext cx="62727" cy="66379"/>
                </a:xfrm>
                <a:custGeom>
                  <a:avLst/>
                  <a:gdLst>
                    <a:gd name="T0" fmla="*/ 5 w 6"/>
                    <a:gd name="T1" fmla="*/ 1 h 6"/>
                    <a:gd name="T2" fmla="*/ 4 w 6"/>
                    <a:gd name="T3" fmla="*/ 5 h 6"/>
                    <a:gd name="T4" fmla="*/ 1 w 6"/>
                    <a:gd name="T5" fmla="*/ 5 h 6"/>
                    <a:gd name="T6" fmla="*/ 5 w 6"/>
                    <a:gd name="T7" fmla="*/ 1 h 6"/>
                    <a:gd name="T8" fmla="*/ 5 w 6"/>
                    <a:gd name="T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5" y="1"/>
                      </a:moveTo>
                      <a:cubicBezTo>
                        <a:pt x="6" y="2"/>
                        <a:pt x="4" y="3"/>
                        <a:pt x="4" y="5"/>
                      </a:cubicBezTo>
                      <a:cubicBezTo>
                        <a:pt x="3" y="6"/>
                        <a:pt x="2" y="6"/>
                        <a:pt x="1" y="5"/>
                      </a:cubicBezTo>
                      <a:cubicBezTo>
                        <a:pt x="0" y="4"/>
                        <a:pt x="5" y="0"/>
                        <a:pt x="5" y="1"/>
                      </a:cubicBezTo>
                      <a:cubicBezTo>
                        <a:pt x="6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7" name="Freeform 506">
                  <a:extLst>
                    <a:ext uri="{FF2B5EF4-FFF2-40B4-BE49-F238E27FC236}">
                      <a16:creationId xmlns:a16="http://schemas.microsoft.com/office/drawing/2014/main" id="{D8179564-A98B-AB45-823E-DD221F9D0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6297" y="4719040"/>
                  <a:ext cx="31364" cy="33190"/>
                </a:xfrm>
                <a:custGeom>
                  <a:avLst/>
                  <a:gdLst>
                    <a:gd name="T0" fmla="*/ 3 w 3"/>
                    <a:gd name="T1" fmla="*/ 1 h 3"/>
                    <a:gd name="T2" fmla="*/ 0 w 3"/>
                    <a:gd name="T3" fmla="*/ 2 h 3"/>
                    <a:gd name="T4" fmla="*/ 2 w 3"/>
                    <a:gd name="T5" fmla="*/ 3 h 3"/>
                    <a:gd name="T6" fmla="*/ 3 w 3"/>
                    <a:gd name="T7" fmla="*/ 1 h 3"/>
                    <a:gd name="T8" fmla="*/ 3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cubicBezTo>
                        <a:pt x="2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3" y="3"/>
                        <a:pt x="3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8" name="Freeform 507">
                  <a:extLst>
                    <a:ext uri="{FF2B5EF4-FFF2-40B4-BE49-F238E27FC236}">
                      <a16:creationId xmlns:a16="http://schemas.microsoft.com/office/drawing/2014/main" id="{710B179B-EB33-D54F-B7EA-3FF728219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7660" y="4752234"/>
                  <a:ext cx="17425" cy="11063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29" name="Freeform 508">
                  <a:extLst>
                    <a:ext uri="{FF2B5EF4-FFF2-40B4-BE49-F238E27FC236}">
                      <a16:creationId xmlns:a16="http://schemas.microsoft.com/office/drawing/2014/main" id="{E9A06CDD-8F28-D94F-BC95-9B04B6346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7660" y="4781736"/>
                  <a:ext cx="10454" cy="22128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1" y="2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0" name="Freeform 509">
                  <a:extLst>
                    <a:ext uri="{FF2B5EF4-FFF2-40B4-BE49-F238E27FC236}">
                      <a16:creationId xmlns:a16="http://schemas.microsoft.com/office/drawing/2014/main" id="{645745DE-3133-CF41-A4A9-ABB6FCD11B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7660" y="4803861"/>
                  <a:ext cx="17425" cy="11063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1" name="Freeform 510">
                  <a:extLst>
                    <a:ext uri="{FF2B5EF4-FFF2-40B4-BE49-F238E27FC236}">
                      <a16:creationId xmlns:a16="http://schemas.microsoft.com/office/drawing/2014/main" id="{2EFD1B88-7449-4E4A-B04C-4FDD4D7E9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7814" y="4966125"/>
                  <a:ext cx="10454" cy="22128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2" name="Freeform 511">
                  <a:extLst>
                    <a:ext uri="{FF2B5EF4-FFF2-40B4-BE49-F238E27FC236}">
                      <a16:creationId xmlns:a16="http://schemas.microsoft.com/office/drawing/2014/main" id="{8F5C66FF-6352-9849-84CC-163904038C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1154" y="4479332"/>
                  <a:ext cx="20911" cy="44255"/>
                </a:xfrm>
                <a:custGeom>
                  <a:avLst/>
                  <a:gdLst>
                    <a:gd name="T0" fmla="*/ 1 w 2"/>
                    <a:gd name="T1" fmla="*/ 4 h 4"/>
                    <a:gd name="T2" fmla="*/ 2 w 2"/>
                    <a:gd name="T3" fmla="*/ 1 h 4"/>
                    <a:gd name="T4" fmla="*/ 1 w 2"/>
                    <a:gd name="T5" fmla="*/ 4 h 4"/>
                    <a:gd name="T6" fmla="*/ 1 w 2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1" y="4"/>
                      </a:moveTo>
                      <a:cubicBezTo>
                        <a:pt x="0" y="3"/>
                        <a:pt x="0" y="1"/>
                        <a:pt x="2" y="1"/>
                      </a:cubicBezTo>
                      <a:cubicBezTo>
                        <a:pt x="2" y="0"/>
                        <a:pt x="2" y="4"/>
                        <a:pt x="1" y="4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3" name="Freeform 611">
                  <a:extLst>
                    <a:ext uri="{FF2B5EF4-FFF2-40B4-BE49-F238E27FC236}">
                      <a16:creationId xmlns:a16="http://schemas.microsoft.com/office/drawing/2014/main" id="{E6B3A122-F187-CB40-A05F-2162801D7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9255" y="8336829"/>
                  <a:ext cx="20911" cy="2212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4" name="Rectangle 613">
                  <a:extLst>
                    <a:ext uri="{FF2B5EF4-FFF2-40B4-BE49-F238E27FC236}">
                      <a16:creationId xmlns:a16="http://schemas.microsoft.com/office/drawing/2014/main" id="{168CBE38-9B68-1A48-BE1B-54FC8073B4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90277" y="3797076"/>
                  <a:ext cx="3487" cy="3691"/>
                </a:xfrm>
                <a:prstGeom prst="rect">
                  <a:avLst/>
                </a:pr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5" name="Freeform 643">
                  <a:extLst>
                    <a:ext uri="{FF2B5EF4-FFF2-40B4-BE49-F238E27FC236}">
                      <a16:creationId xmlns:a16="http://schemas.microsoft.com/office/drawing/2014/main" id="{C83B2021-F998-EE45-9F49-35FA826FF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43188" y="8738810"/>
                  <a:ext cx="104549" cy="95888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6" name="Freeform 644">
                  <a:extLst>
                    <a:ext uri="{FF2B5EF4-FFF2-40B4-BE49-F238E27FC236}">
                      <a16:creationId xmlns:a16="http://schemas.microsoft.com/office/drawing/2014/main" id="{07C4C89B-7603-4D4C-BA49-02C8DB477B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26826" y="8716682"/>
                  <a:ext cx="132428" cy="51630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7" name="Freeform 645">
                  <a:extLst>
                    <a:ext uri="{FF2B5EF4-FFF2-40B4-BE49-F238E27FC236}">
                      <a16:creationId xmlns:a16="http://schemas.microsoft.com/office/drawing/2014/main" id="{AFA82AA0-1C5F-6A4D-B3FF-2790ED145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5117" y="5205838"/>
                  <a:ext cx="317135" cy="184395"/>
                </a:xfrm>
                <a:custGeom>
                  <a:avLst/>
                  <a:gdLst>
                    <a:gd name="T0" fmla="*/ 10 w 31"/>
                    <a:gd name="T1" fmla="*/ 17 h 17"/>
                    <a:gd name="T2" fmla="*/ 13 w 31"/>
                    <a:gd name="T3" fmla="*/ 14 h 17"/>
                    <a:gd name="T4" fmla="*/ 18 w 31"/>
                    <a:gd name="T5" fmla="*/ 16 h 17"/>
                    <a:gd name="T6" fmla="*/ 21 w 31"/>
                    <a:gd name="T7" fmla="*/ 16 h 17"/>
                    <a:gd name="T8" fmla="*/ 23 w 31"/>
                    <a:gd name="T9" fmla="*/ 15 h 17"/>
                    <a:gd name="T10" fmla="*/ 29 w 31"/>
                    <a:gd name="T11" fmla="*/ 11 h 17"/>
                    <a:gd name="T12" fmla="*/ 27 w 31"/>
                    <a:gd name="T13" fmla="*/ 7 h 17"/>
                    <a:gd name="T14" fmla="*/ 21 w 31"/>
                    <a:gd name="T15" fmla="*/ 5 h 17"/>
                    <a:gd name="T16" fmla="*/ 17 w 31"/>
                    <a:gd name="T17" fmla="*/ 3 h 17"/>
                    <a:gd name="T18" fmla="*/ 13 w 31"/>
                    <a:gd name="T19" fmla="*/ 0 h 17"/>
                    <a:gd name="T20" fmla="*/ 11 w 31"/>
                    <a:gd name="T21" fmla="*/ 2 h 17"/>
                    <a:gd name="T22" fmla="*/ 8 w 31"/>
                    <a:gd name="T23" fmla="*/ 2 h 17"/>
                    <a:gd name="T24" fmla="*/ 0 w 31"/>
                    <a:gd name="T25" fmla="*/ 6 h 17"/>
                    <a:gd name="T26" fmla="*/ 2 w 31"/>
                    <a:gd name="T27" fmla="*/ 10 h 17"/>
                    <a:gd name="T28" fmla="*/ 4 w 31"/>
                    <a:gd name="T29" fmla="*/ 13 h 17"/>
                    <a:gd name="T30" fmla="*/ 10 w 31"/>
                    <a:gd name="T3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" h="17">
                      <a:moveTo>
                        <a:pt x="10" y="17"/>
                      </a:moveTo>
                      <a:cubicBezTo>
                        <a:pt x="12" y="17"/>
                        <a:pt x="11" y="14"/>
                        <a:pt x="13" y="14"/>
                      </a:cubicBezTo>
                      <a:cubicBezTo>
                        <a:pt x="15" y="14"/>
                        <a:pt x="16" y="16"/>
                        <a:pt x="18" y="16"/>
                      </a:cubicBezTo>
                      <a:cubicBezTo>
                        <a:pt x="19" y="16"/>
                        <a:pt x="20" y="16"/>
                        <a:pt x="21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6" y="14"/>
                        <a:pt x="27" y="13"/>
                        <a:pt x="29" y="11"/>
                      </a:cubicBezTo>
                      <a:cubicBezTo>
                        <a:pt x="31" y="9"/>
                        <a:pt x="29" y="8"/>
                        <a:pt x="27" y="7"/>
                      </a:cubicBezTo>
                      <a:cubicBezTo>
                        <a:pt x="25" y="6"/>
                        <a:pt x="22" y="3"/>
                        <a:pt x="21" y="5"/>
                      </a:cubicBezTo>
                      <a:cubicBezTo>
                        <a:pt x="19" y="8"/>
                        <a:pt x="18" y="4"/>
                        <a:pt x="17" y="3"/>
                      </a:cubicBezTo>
                      <a:cubicBezTo>
                        <a:pt x="16" y="2"/>
                        <a:pt x="13" y="3"/>
                        <a:pt x="13" y="0"/>
                      </a:cubicBezTo>
                      <a:cubicBezTo>
                        <a:pt x="13" y="1"/>
                        <a:pt x="12" y="3"/>
                        <a:pt x="11" y="2"/>
                      </a:cubicBezTo>
                      <a:cubicBezTo>
                        <a:pt x="9" y="0"/>
                        <a:pt x="9" y="0"/>
                        <a:pt x="8" y="2"/>
                      </a:cubicBezTo>
                      <a:cubicBezTo>
                        <a:pt x="7" y="3"/>
                        <a:pt x="0" y="5"/>
                        <a:pt x="0" y="6"/>
                      </a:cubicBezTo>
                      <a:cubicBezTo>
                        <a:pt x="0" y="6"/>
                        <a:pt x="1" y="9"/>
                        <a:pt x="2" y="10"/>
                      </a:cubicBezTo>
                      <a:cubicBezTo>
                        <a:pt x="2" y="11"/>
                        <a:pt x="3" y="12"/>
                        <a:pt x="4" y="13"/>
                      </a:cubicBezTo>
                      <a:cubicBezTo>
                        <a:pt x="6" y="14"/>
                        <a:pt x="8" y="17"/>
                        <a:pt x="10" y="1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8" name="Freeform 646">
                  <a:extLst>
                    <a:ext uri="{FF2B5EF4-FFF2-40B4-BE49-F238E27FC236}">
                      <a16:creationId xmlns:a16="http://schemas.microsoft.com/office/drawing/2014/main" id="{73A1C536-6D22-3F47-9B2F-3B96540E6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2233" y="5357040"/>
                  <a:ext cx="379859" cy="173330"/>
                </a:xfrm>
                <a:custGeom>
                  <a:avLst/>
                  <a:gdLst>
                    <a:gd name="T0" fmla="*/ 32 w 37"/>
                    <a:gd name="T1" fmla="*/ 2 h 16"/>
                    <a:gd name="T2" fmla="*/ 27 w 37"/>
                    <a:gd name="T3" fmla="*/ 0 h 16"/>
                    <a:gd name="T4" fmla="*/ 24 w 37"/>
                    <a:gd name="T5" fmla="*/ 3 h 16"/>
                    <a:gd name="T6" fmla="*/ 20 w 37"/>
                    <a:gd name="T7" fmla="*/ 3 h 16"/>
                    <a:gd name="T8" fmla="*/ 17 w 37"/>
                    <a:gd name="T9" fmla="*/ 7 h 16"/>
                    <a:gd name="T10" fmla="*/ 16 w 37"/>
                    <a:gd name="T11" fmla="*/ 9 h 16"/>
                    <a:gd name="T12" fmla="*/ 13 w 37"/>
                    <a:gd name="T13" fmla="*/ 9 h 16"/>
                    <a:gd name="T14" fmla="*/ 9 w 37"/>
                    <a:gd name="T15" fmla="*/ 10 h 16"/>
                    <a:gd name="T16" fmla="*/ 5 w 37"/>
                    <a:gd name="T17" fmla="*/ 11 h 16"/>
                    <a:gd name="T18" fmla="*/ 0 w 37"/>
                    <a:gd name="T19" fmla="*/ 9 h 16"/>
                    <a:gd name="T20" fmla="*/ 4 w 37"/>
                    <a:gd name="T21" fmla="*/ 13 h 16"/>
                    <a:gd name="T22" fmla="*/ 6 w 37"/>
                    <a:gd name="T23" fmla="*/ 13 h 16"/>
                    <a:gd name="T24" fmla="*/ 8 w 37"/>
                    <a:gd name="T25" fmla="*/ 14 h 16"/>
                    <a:gd name="T26" fmla="*/ 12 w 37"/>
                    <a:gd name="T27" fmla="*/ 13 h 16"/>
                    <a:gd name="T28" fmla="*/ 15 w 37"/>
                    <a:gd name="T29" fmla="*/ 15 h 16"/>
                    <a:gd name="T30" fmla="*/ 22 w 37"/>
                    <a:gd name="T31" fmla="*/ 16 h 16"/>
                    <a:gd name="T32" fmla="*/ 29 w 37"/>
                    <a:gd name="T33" fmla="*/ 14 h 16"/>
                    <a:gd name="T34" fmla="*/ 33 w 37"/>
                    <a:gd name="T35" fmla="*/ 12 h 16"/>
                    <a:gd name="T36" fmla="*/ 34 w 37"/>
                    <a:gd name="T37" fmla="*/ 9 h 16"/>
                    <a:gd name="T38" fmla="*/ 36 w 37"/>
                    <a:gd name="T39" fmla="*/ 8 h 16"/>
                    <a:gd name="T40" fmla="*/ 36 w 37"/>
                    <a:gd name="T41" fmla="*/ 2 h 16"/>
                    <a:gd name="T42" fmla="*/ 32 w 37"/>
                    <a:gd name="T43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" h="16">
                      <a:moveTo>
                        <a:pt x="32" y="2"/>
                      </a:moveTo>
                      <a:cubicBezTo>
                        <a:pt x="30" y="2"/>
                        <a:pt x="28" y="0"/>
                        <a:pt x="27" y="0"/>
                      </a:cubicBezTo>
                      <a:cubicBezTo>
                        <a:pt x="25" y="0"/>
                        <a:pt x="26" y="3"/>
                        <a:pt x="24" y="3"/>
                      </a:cubicBezTo>
                      <a:cubicBezTo>
                        <a:pt x="22" y="3"/>
                        <a:pt x="22" y="2"/>
                        <a:pt x="20" y="3"/>
                      </a:cubicBezTo>
                      <a:cubicBezTo>
                        <a:pt x="20" y="3"/>
                        <a:pt x="16" y="6"/>
                        <a:pt x="17" y="7"/>
                      </a:cubicBezTo>
                      <a:cubicBezTo>
                        <a:pt x="17" y="8"/>
                        <a:pt x="19" y="10"/>
                        <a:pt x="16" y="9"/>
                      </a:cubicBezTo>
                      <a:cubicBezTo>
                        <a:pt x="15" y="9"/>
                        <a:pt x="14" y="8"/>
                        <a:pt x="13" y="9"/>
                      </a:cubicBezTo>
                      <a:cubicBezTo>
                        <a:pt x="12" y="9"/>
                        <a:pt x="10" y="10"/>
                        <a:pt x="9" y="10"/>
                      </a:cubicBezTo>
                      <a:cubicBezTo>
                        <a:pt x="7" y="10"/>
                        <a:pt x="6" y="8"/>
                        <a:pt x="5" y="11"/>
                      </a:cubicBezTo>
                      <a:cubicBezTo>
                        <a:pt x="5" y="11"/>
                        <a:pt x="1" y="9"/>
                        <a:pt x="0" y="9"/>
                      </a:cubicBezTo>
                      <a:cubicBezTo>
                        <a:pt x="0" y="11"/>
                        <a:pt x="1" y="12"/>
                        <a:pt x="4" y="13"/>
                      </a:cubicBezTo>
                      <a:cubicBezTo>
                        <a:pt x="5" y="13"/>
                        <a:pt x="5" y="13"/>
                        <a:pt x="6" y="13"/>
                      </a:cubicBezTo>
                      <a:cubicBezTo>
                        <a:pt x="7" y="13"/>
                        <a:pt x="7" y="15"/>
                        <a:pt x="8" y="14"/>
                      </a:cubicBezTo>
                      <a:cubicBezTo>
                        <a:pt x="10" y="13"/>
                        <a:pt x="10" y="13"/>
                        <a:pt x="12" y="13"/>
                      </a:cubicBezTo>
                      <a:cubicBezTo>
                        <a:pt x="14" y="13"/>
                        <a:pt x="13" y="14"/>
                        <a:pt x="15" y="15"/>
                      </a:cubicBezTo>
                      <a:cubicBezTo>
                        <a:pt x="17" y="16"/>
                        <a:pt x="20" y="16"/>
                        <a:pt x="22" y="16"/>
                      </a:cubicBezTo>
                      <a:cubicBezTo>
                        <a:pt x="25" y="16"/>
                        <a:pt x="26" y="14"/>
                        <a:pt x="29" y="14"/>
                      </a:cubicBezTo>
                      <a:cubicBezTo>
                        <a:pt x="31" y="14"/>
                        <a:pt x="33" y="13"/>
                        <a:pt x="33" y="12"/>
                      </a:cubicBezTo>
                      <a:cubicBezTo>
                        <a:pt x="34" y="11"/>
                        <a:pt x="34" y="10"/>
                        <a:pt x="34" y="9"/>
                      </a:cubicBezTo>
                      <a:cubicBezTo>
                        <a:pt x="34" y="7"/>
                        <a:pt x="35" y="9"/>
                        <a:pt x="36" y="8"/>
                      </a:cubicBezTo>
                      <a:cubicBezTo>
                        <a:pt x="37" y="6"/>
                        <a:pt x="36" y="3"/>
                        <a:pt x="36" y="2"/>
                      </a:cubicBezTo>
                      <a:cubicBezTo>
                        <a:pt x="34" y="2"/>
                        <a:pt x="33" y="2"/>
                        <a:pt x="32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39" name="Freeform 647">
                  <a:extLst>
                    <a:ext uri="{FF2B5EF4-FFF2-40B4-BE49-F238E27FC236}">
                      <a16:creationId xmlns:a16="http://schemas.microsoft.com/office/drawing/2014/main" id="{3BA3AF11-53A4-CE4B-ACA8-E7DF22774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19803" y="5486115"/>
                  <a:ext cx="581990" cy="597432"/>
                </a:xfrm>
                <a:custGeom>
                  <a:avLst/>
                  <a:gdLst>
                    <a:gd name="T0" fmla="*/ 37 w 57"/>
                    <a:gd name="T1" fmla="*/ 10 h 55"/>
                    <a:gd name="T2" fmla="*/ 41 w 57"/>
                    <a:gd name="T3" fmla="*/ 9 h 55"/>
                    <a:gd name="T4" fmla="*/ 43 w 57"/>
                    <a:gd name="T5" fmla="*/ 6 h 55"/>
                    <a:gd name="T6" fmla="*/ 45 w 57"/>
                    <a:gd name="T7" fmla="*/ 4 h 55"/>
                    <a:gd name="T8" fmla="*/ 45 w 57"/>
                    <a:gd name="T9" fmla="*/ 1 h 55"/>
                    <a:gd name="T10" fmla="*/ 41 w 57"/>
                    <a:gd name="T11" fmla="*/ 2 h 55"/>
                    <a:gd name="T12" fmla="*/ 36 w 57"/>
                    <a:gd name="T13" fmla="*/ 4 h 55"/>
                    <a:gd name="T14" fmla="*/ 27 w 57"/>
                    <a:gd name="T15" fmla="*/ 1 h 55"/>
                    <a:gd name="T16" fmla="*/ 22 w 57"/>
                    <a:gd name="T17" fmla="*/ 1 h 55"/>
                    <a:gd name="T18" fmla="*/ 19 w 57"/>
                    <a:gd name="T19" fmla="*/ 1 h 55"/>
                    <a:gd name="T20" fmla="*/ 18 w 57"/>
                    <a:gd name="T21" fmla="*/ 3 h 55"/>
                    <a:gd name="T22" fmla="*/ 17 w 57"/>
                    <a:gd name="T23" fmla="*/ 4 h 55"/>
                    <a:gd name="T24" fmla="*/ 15 w 57"/>
                    <a:gd name="T25" fmla="*/ 5 h 55"/>
                    <a:gd name="T26" fmla="*/ 13 w 57"/>
                    <a:gd name="T27" fmla="*/ 5 h 55"/>
                    <a:gd name="T28" fmla="*/ 12 w 57"/>
                    <a:gd name="T29" fmla="*/ 4 h 55"/>
                    <a:gd name="T30" fmla="*/ 11 w 57"/>
                    <a:gd name="T31" fmla="*/ 8 h 55"/>
                    <a:gd name="T32" fmla="*/ 9 w 57"/>
                    <a:gd name="T33" fmla="*/ 5 h 55"/>
                    <a:gd name="T34" fmla="*/ 5 w 57"/>
                    <a:gd name="T35" fmla="*/ 7 h 55"/>
                    <a:gd name="T36" fmla="*/ 0 w 57"/>
                    <a:gd name="T37" fmla="*/ 7 h 55"/>
                    <a:gd name="T38" fmla="*/ 1 w 57"/>
                    <a:gd name="T39" fmla="*/ 10 h 55"/>
                    <a:gd name="T40" fmla="*/ 0 w 57"/>
                    <a:gd name="T41" fmla="*/ 14 h 55"/>
                    <a:gd name="T42" fmla="*/ 2 w 57"/>
                    <a:gd name="T43" fmla="*/ 18 h 55"/>
                    <a:gd name="T44" fmla="*/ 4 w 57"/>
                    <a:gd name="T45" fmla="*/ 21 h 55"/>
                    <a:gd name="T46" fmla="*/ 12 w 57"/>
                    <a:gd name="T47" fmla="*/ 17 h 55"/>
                    <a:gd name="T48" fmla="*/ 15 w 57"/>
                    <a:gd name="T49" fmla="*/ 19 h 55"/>
                    <a:gd name="T50" fmla="*/ 17 w 57"/>
                    <a:gd name="T51" fmla="*/ 22 h 55"/>
                    <a:gd name="T52" fmla="*/ 18 w 57"/>
                    <a:gd name="T53" fmla="*/ 25 h 55"/>
                    <a:gd name="T54" fmla="*/ 21 w 57"/>
                    <a:gd name="T55" fmla="*/ 28 h 55"/>
                    <a:gd name="T56" fmla="*/ 28 w 57"/>
                    <a:gd name="T57" fmla="*/ 33 h 55"/>
                    <a:gd name="T58" fmla="*/ 33 w 57"/>
                    <a:gd name="T59" fmla="*/ 36 h 55"/>
                    <a:gd name="T60" fmla="*/ 42 w 57"/>
                    <a:gd name="T61" fmla="*/ 42 h 55"/>
                    <a:gd name="T62" fmla="*/ 45 w 57"/>
                    <a:gd name="T63" fmla="*/ 48 h 55"/>
                    <a:gd name="T64" fmla="*/ 43 w 57"/>
                    <a:gd name="T65" fmla="*/ 55 h 55"/>
                    <a:gd name="T66" fmla="*/ 49 w 57"/>
                    <a:gd name="T67" fmla="*/ 48 h 55"/>
                    <a:gd name="T68" fmla="*/ 47 w 57"/>
                    <a:gd name="T69" fmla="*/ 45 h 55"/>
                    <a:gd name="T70" fmla="*/ 50 w 57"/>
                    <a:gd name="T71" fmla="*/ 40 h 55"/>
                    <a:gd name="T72" fmla="*/ 53 w 57"/>
                    <a:gd name="T73" fmla="*/ 41 h 55"/>
                    <a:gd name="T74" fmla="*/ 55 w 57"/>
                    <a:gd name="T75" fmla="*/ 44 h 55"/>
                    <a:gd name="T76" fmla="*/ 53 w 57"/>
                    <a:gd name="T77" fmla="*/ 39 h 55"/>
                    <a:gd name="T78" fmla="*/ 44 w 57"/>
                    <a:gd name="T79" fmla="*/ 35 h 55"/>
                    <a:gd name="T80" fmla="*/ 44 w 57"/>
                    <a:gd name="T81" fmla="*/ 32 h 55"/>
                    <a:gd name="T82" fmla="*/ 39 w 57"/>
                    <a:gd name="T83" fmla="*/ 31 h 55"/>
                    <a:gd name="T84" fmla="*/ 35 w 57"/>
                    <a:gd name="T85" fmla="*/ 26 h 55"/>
                    <a:gd name="T86" fmla="*/ 32 w 57"/>
                    <a:gd name="T87" fmla="*/ 21 h 55"/>
                    <a:gd name="T88" fmla="*/ 27 w 57"/>
                    <a:gd name="T89" fmla="*/ 17 h 55"/>
                    <a:gd name="T90" fmla="*/ 27 w 57"/>
                    <a:gd name="T91" fmla="*/ 15 h 55"/>
                    <a:gd name="T92" fmla="*/ 28 w 57"/>
                    <a:gd name="T93" fmla="*/ 12 h 55"/>
                    <a:gd name="T94" fmla="*/ 30 w 57"/>
                    <a:gd name="T95" fmla="*/ 9 h 55"/>
                    <a:gd name="T96" fmla="*/ 32 w 57"/>
                    <a:gd name="T97" fmla="*/ 8 h 55"/>
                    <a:gd name="T98" fmla="*/ 34 w 57"/>
                    <a:gd name="T99" fmla="*/ 10 h 55"/>
                    <a:gd name="T100" fmla="*/ 37 w 57"/>
                    <a:gd name="T101" fmla="*/ 10 h 55"/>
                    <a:gd name="T102" fmla="*/ 37 w 57"/>
                    <a:gd name="T103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7" h="55">
                      <a:moveTo>
                        <a:pt x="37" y="10"/>
                      </a:moveTo>
                      <a:cubicBezTo>
                        <a:pt x="38" y="9"/>
                        <a:pt x="40" y="10"/>
                        <a:pt x="41" y="9"/>
                      </a:cubicBezTo>
                      <a:cubicBezTo>
                        <a:pt x="43" y="8"/>
                        <a:pt x="42" y="7"/>
                        <a:pt x="43" y="6"/>
                      </a:cubicBezTo>
                      <a:cubicBezTo>
                        <a:pt x="43" y="5"/>
                        <a:pt x="44" y="4"/>
                        <a:pt x="45" y="4"/>
                      </a:cubicBezTo>
                      <a:cubicBezTo>
                        <a:pt x="46" y="3"/>
                        <a:pt x="45" y="3"/>
                        <a:pt x="45" y="1"/>
                      </a:cubicBezTo>
                      <a:cubicBezTo>
                        <a:pt x="44" y="2"/>
                        <a:pt x="43" y="2"/>
                        <a:pt x="41" y="2"/>
                      </a:cubicBezTo>
                      <a:cubicBezTo>
                        <a:pt x="39" y="2"/>
                        <a:pt x="37" y="5"/>
                        <a:pt x="36" y="4"/>
                      </a:cubicBezTo>
                      <a:cubicBezTo>
                        <a:pt x="33" y="3"/>
                        <a:pt x="28" y="4"/>
                        <a:pt x="27" y="1"/>
                      </a:cubicBezTo>
                      <a:cubicBezTo>
                        <a:pt x="26" y="0"/>
                        <a:pt x="23" y="1"/>
                        <a:pt x="22" y="1"/>
                      </a:cubicBezTo>
                      <a:cubicBezTo>
                        <a:pt x="20" y="3"/>
                        <a:pt x="20" y="1"/>
                        <a:pt x="19" y="1"/>
                      </a:cubicBezTo>
                      <a:cubicBezTo>
                        <a:pt x="18" y="1"/>
                        <a:pt x="18" y="3"/>
                        <a:pt x="18" y="3"/>
                      </a:cubicBezTo>
                      <a:cubicBezTo>
                        <a:pt x="18" y="3"/>
                        <a:pt x="17" y="4"/>
                        <a:pt x="17" y="4"/>
                      </a:cubicBezTo>
                      <a:cubicBezTo>
                        <a:pt x="17" y="5"/>
                        <a:pt x="16" y="5"/>
                        <a:pt x="15" y="5"/>
                      </a:cubicBezTo>
                      <a:cubicBezTo>
                        <a:pt x="15" y="5"/>
                        <a:pt x="14" y="5"/>
                        <a:pt x="13" y="5"/>
                      </a:cubicBezTo>
                      <a:cubicBezTo>
                        <a:pt x="13" y="5"/>
                        <a:pt x="13" y="5"/>
                        <a:pt x="12" y="4"/>
                      </a:cubicBezTo>
                      <a:cubicBezTo>
                        <a:pt x="12" y="4"/>
                        <a:pt x="11" y="7"/>
                        <a:pt x="11" y="8"/>
                      </a:cubicBezTo>
                      <a:cubicBezTo>
                        <a:pt x="11" y="9"/>
                        <a:pt x="9" y="6"/>
                        <a:pt x="9" y="5"/>
                      </a:cubicBezTo>
                      <a:cubicBezTo>
                        <a:pt x="7" y="4"/>
                        <a:pt x="6" y="7"/>
                        <a:pt x="5" y="7"/>
                      </a:cubicBezTo>
                      <a:cubicBezTo>
                        <a:pt x="3" y="7"/>
                        <a:pt x="1" y="7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1" y="12"/>
                        <a:pt x="0" y="12"/>
                        <a:pt x="0" y="14"/>
                      </a:cubicBezTo>
                      <a:cubicBezTo>
                        <a:pt x="0" y="15"/>
                        <a:pt x="0" y="18"/>
                        <a:pt x="2" y="18"/>
                      </a:cubicBezTo>
                      <a:cubicBezTo>
                        <a:pt x="3" y="19"/>
                        <a:pt x="4" y="18"/>
                        <a:pt x="4" y="21"/>
                      </a:cubicBezTo>
                      <a:cubicBezTo>
                        <a:pt x="6" y="20"/>
                        <a:pt x="10" y="16"/>
                        <a:pt x="12" y="17"/>
                      </a:cubicBezTo>
                      <a:cubicBezTo>
                        <a:pt x="13" y="18"/>
                        <a:pt x="14" y="19"/>
                        <a:pt x="15" y="19"/>
                      </a:cubicBezTo>
                      <a:cubicBezTo>
                        <a:pt x="16" y="19"/>
                        <a:pt x="17" y="21"/>
                        <a:pt x="17" y="22"/>
                      </a:cubicBezTo>
                      <a:cubicBezTo>
                        <a:pt x="18" y="23"/>
                        <a:pt x="18" y="24"/>
                        <a:pt x="18" y="25"/>
                      </a:cubicBezTo>
                      <a:cubicBezTo>
                        <a:pt x="19" y="26"/>
                        <a:pt x="20" y="27"/>
                        <a:pt x="21" y="28"/>
                      </a:cubicBezTo>
                      <a:cubicBezTo>
                        <a:pt x="23" y="29"/>
                        <a:pt x="25" y="31"/>
                        <a:pt x="28" y="33"/>
                      </a:cubicBezTo>
                      <a:cubicBezTo>
                        <a:pt x="30" y="35"/>
                        <a:pt x="31" y="35"/>
                        <a:pt x="33" y="36"/>
                      </a:cubicBezTo>
                      <a:cubicBezTo>
                        <a:pt x="36" y="38"/>
                        <a:pt x="38" y="41"/>
                        <a:pt x="42" y="42"/>
                      </a:cubicBezTo>
                      <a:cubicBezTo>
                        <a:pt x="44" y="43"/>
                        <a:pt x="44" y="46"/>
                        <a:pt x="45" y="48"/>
                      </a:cubicBezTo>
                      <a:cubicBezTo>
                        <a:pt x="45" y="50"/>
                        <a:pt x="42" y="52"/>
                        <a:pt x="43" y="55"/>
                      </a:cubicBezTo>
                      <a:cubicBezTo>
                        <a:pt x="43" y="54"/>
                        <a:pt x="49" y="49"/>
                        <a:pt x="49" y="48"/>
                      </a:cubicBezTo>
                      <a:cubicBezTo>
                        <a:pt x="50" y="47"/>
                        <a:pt x="47" y="45"/>
                        <a:pt x="47" y="45"/>
                      </a:cubicBezTo>
                      <a:cubicBezTo>
                        <a:pt x="45" y="43"/>
                        <a:pt x="49" y="39"/>
                        <a:pt x="50" y="40"/>
                      </a:cubicBezTo>
                      <a:cubicBezTo>
                        <a:pt x="51" y="41"/>
                        <a:pt x="52" y="41"/>
                        <a:pt x="53" y="41"/>
                      </a:cubicBezTo>
                      <a:cubicBezTo>
                        <a:pt x="54" y="42"/>
                        <a:pt x="54" y="43"/>
                        <a:pt x="55" y="44"/>
                      </a:cubicBezTo>
                      <a:cubicBezTo>
                        <a:pt x="57" y="44"/>
                        <a:pt x="54" y="40"/>
                        <a:pt x="53" y="39"/>
                      </a:cubicBezTo>
                      <a:cubicBezTo>
                        <a:pt x="51" y="37"/>
                        <a:pt x="47" y="37"/>
                        <a:pt x="44" y="35"/>
                      </a:cubicBezTo>
                      <a:cubicBezTo>
                        <a:pt x="43" y="34"/>
                        <a:pt x="46" y="32"/>
                        <a:pt x="44" y="32"/>
                      </a:cubicBezTo>
                      <a:cubicBezTo>
                        <a:pt x="43" y="31"/>
                        <a:pt x="41" y="32"/>
                        <a:pt x="39" y="31"/>
                      </a:cubicBezTo>
                      <a:cubicBezTo>
                        <a:pt x="37" y="30"/>
                        <a:pt x="36" y="28"/>
                        <a:pt x="35" y="26"/>
                      </a:cubicBezTo>
                      <a:cubicBezTo>
                        <a:pt x="34" y="24"/>
                        <a:pt x="34" y="22"/>
                        <a:pt x="32" y="21"/>
                      </a:cubicBezTo>
                      <a:cubicBezTo>
                        <a:pt x="31" y="20"/>
                        <a:pt x="27" y="19"/>
                        <a:pt x="27" y="17"/>
                      </a:cubicBezTo>
                      <a:cubicBezTo>
                        <a:pt x="27" y="16"/>
                        <a:pt x="27" y="15"/>
                        <a:pt x="27" y="15"/>
                      </a:cubicBezTo>
                      <a:cubicBezTo>
                        <a:pt x="28" y="13"/>
                        <a:pt x="28" y="13"/>
                        <a:pt x="28" y="12"/>
                      </a:cubicBezTo>
                      <a:cubicBezTo>
                        <a:pt x="27" y="9"/>
                        <a:pt x="30" y="10"/>
                        <a:pt x="30" y="9"/>
                      </a:cubicBezTo>
                      <a:cubicBezTo>
                        <a:pt x="31" y="8"/>
                        <a:pt x="32" y="8"/>
                        <a:pt x="32" y="8"/>
                      </a:cubicBezTo>
                      <a:cubicBezTo>
                        <a:pt x="34" y="8"/>
                        <a:pt x="34" y="9"/>
                        <a:pt x="34" y="10"/>
                      </a:cubicBezTo>
                      <a:cubicBezTo>
                        <a:pt x="35" y="10"/>
                        <a:pt x="36" y="10"/>
                        <a:pt x="37" y="10"/>
                      </a:cubicBezTo>
                      <a:cubicBezTo>
                        <a:pt x="37" y="9"/>
                        <a:pt x="36" y="10"/>
                        <a:pt x="37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0" name="Freeform 648">
                  <a:extLst>
                    <a:ext uri="{FF2B5EF4-FFF2-40B4-BE49-F238E27FC236}">
                      <a16:creationId xmlns:a16="http://schemas.microsoft.com/office/drawing/2014/main" id="{0DB78E59-6D71-FC42-AF9E-7B22E0179E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7845" y="5519306"/>
                  <a:ext cx="275312" cy="272902"/>
                </a:xfrm>
                <a:custGeom>
                  <a:avLst/>
                  <a:gdLst>
                    <a:gd name="T0" fmla="*/ 12 w 27"/>
                    <a:gd name="T1" fmla="*/ 10 h 25"/>
                    <a:gd name="T2" fmla="*/ 21 w 27"/>
                    <a:gd name="T3" fmla="*/ 9 h 25"/>
                    <a:gd name="T4" fmla="*/ 27 w 27"/>
                    <a:gd name="T5" fmla="*/ 11 h 25"/>
                    <a:gd name="T6" fmla="*/ 25 w 27"/>
                    <a:gd name="T7" fmla="*/ 4 h 25"/>
                    <a:gd name="T8" fmla="*/ 17 w 27"/>
                    <a:gd name="T9" fmla="*/ 3 h 25"/>
                    <a:gd name="T10" fmla="*/ 13 w 27"/>
                    <a:gd name="T11" fmla="*/ 0 h 25"/>
                    <a:gd name="T12" fmla="*/ 11 w 27"/>
                    <a:gd name="T13" fmla="*/ 2 h 25"/>
                    <a:gd name="T14" fmla="*/ 6 w 27"/>
                    <a:gd name="T15" fmla="*/ 7 h 25"/>
                    <a:gd name="T16" fmla="*/ 1 w 27"/>
                    <a:gd name="T17" fmla="*/ 7 h 25"/>
                    <a:gd name="T18" fmla="*/ 1 w 27"/>
                    <a:gd name="T19" fmla="*/ 11 h 25"/>
                    <a:gd name="T20" fmla="*/ 3 w 27"/>
                    <a:gd name="T21" fmla="*/ 10 h 25"/>
                    <a:gd name="T22" fmla="*/ 4 w 27"/>
                    <a:gd name="T23" fmla="*/ 13 h 25"/>
                    <a:gd name="T24" fmla="*/ 6 w 27"/>
                    <a:gd name="T25" fmla="*/ 10 h 25"/>
                    <a:gd name="T26" fmla="*/ 11 w 27"/>
                    <a:gd name="T27" fmla="*/ 17 h 25"/>
                    <a:gd name="T28" fmla="*/ 23 w 27"/>
                    <a:gd name="T29" fmla="*/ 25 h 25"/>
                    <a:gd name="T30" fmla="*/ 21 w 27"/>
                    <a:gd name="T31" fmla="*/ 22 h 25"/>
                    <a:gd name="T32" fmla="*/ 16 w 27"/>
                    <a:gd name="T33" fmla="*/ 19 h 25"/>
                    <a:gd name="T34" fmla="*/ 12 w 27"/>
                    <a:gd name="T35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25">
                      <a:moveTo>
                        <a:pt x="12" y="10"/>
                      </a:moveTo>
                      <a:cubicBezTo>
                        <a:pt x="15" y="10"/>
                        <a:pt x="18" y="8"/>
                        <a:pt x="21" y="9"/>
                      </a:cubicBezTo>
                      <a:cubicBezTo>
                        <a:pt x="23" y="9"/>
                        <a:pt x="25" y="10"/>
                        <a:pt x="27" y="11"/>
                      </a:cubicBezTo>
                      <a:cubicBezTo>
                        <a:pt x="26" y="9"/>
                        <a:pt x="26" y="7"/>
                        <a:pt x="25" y="4"/>
                      </a:cubicBezTo>
                      <a:cubicBezTo>
                        <a:pt x="22" y="6"/>
                        <a:pt x="19" y="4"/>
                        <a:pt x="17" y="3"/>
                      </a:cubicBezTo>
                      <a:cubicBezTo>
                        <a:pt x="15" y="2"/>
                        <a:pt x="14" y="2"/>
                        <a:pt x="13" y="0"/>
                      </a:cubicBezTo>
                      <a:cubicBezTo>
                        <a:pt x="13" y="0"/>
                        <a:pt x="11" y="1"/>
                        <a:pt x="11" y="2"/>
                      </a:cubicBezTo>
                      <a:cubicBezTo>
                        <a:pt x="9" y="3"/>
                        <a:pt x="10" y="8"/>
                        <a:pt x="6" y="7"/>
                      </a:cubicBezTo>
                      <a:cubicBezTo>
                        <a:pt x="4" y="6"/>
                        <a:pt x="2" y="7"/>
                        <a:pt x="1" y="7"/>
                      </a:cubicBezTo>
                      <a:cubicBezTo>
                        <a:pt x="0" y="8"/>
                        <a:pt x="1" y="11"/>
                        <a:pt x="1" y="11"/>
                      </a:cubicBezTo>
                      <a:cubicBezTo>
                        <a:pt x="1" y="11"/>
                        <a:pt x="3" y="10"/>
                        <a:pt x="3" y="10"/>
                      </a:cubicBezTo>
                      <a:cubicBezTo>
                        <a:pt x="4" y="10"/>
                        <a:pt x="4" y="12"/>
                        <a:pt x="4" y="13"/>
                      </a:cubicBezTo>
                      <a:cubicBezTo>
                        <a:pt x="4" y="11"/>
                        <a:pt x="5" y="8"/>
                        <a:pt x="6" y="10"/>
                      </a:cubicBezTo>
                      <a:cubicBezTo>
                        <a:pt x="7" y="13"/>
                        <a:pt x="9" y="15"/>
                        <a:pt x="11" y="17"/>
                      </a:cubicBezTo>
                      <a:cubicBezTo>
                        <a:pt x="14" y="20"/>
                        <a:pt x="19" y="22"/>
                        <a:pt x="23" y="25"/>
                      </a:cubicBezTo>
                      <a:cubicBezTo>
                        <a:pt x="23" y="23"/>
                        <a:pt x="23" y="23"/>
                        <a:pt x="21" y="22"/>
                      </a:cubicBezTo>
                      <a:cubicBezTo>
                        <a:pt x="19" y="21"/>
                        <a:pt x="17" y="20"/>
                        <a:pt x="16" y="19"/>
                      </a:cubicBezTo>
                      <a:cubicBezTo>
                        <a:pt x="14" y="17"/>
                        <a:pt x="9" y="10"/>
                        <a:pt x="12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1" name="Freeform 649">
                  <a:extLst>
                    <a:ext uri="{FF2B5EF4-FFF2-40B4-BE49-F238E27FC236}">
                      <a16:creationId xmlns:a16="http://schemas.microsoft.com/office/drawing/2014/main" id="{E75077CD-5254-5E4D-9755-B136C0E0B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903" y="5205838"/>
                  <a:ext cx="676084" cy="615873"/>
                </a:xfrm>
                <a:custGeom>
                  <a:avLst/>
                  <a:gdLst>
                    <a:gd name="T0" fmla="*/ 59 w 66"/>
                    <a:gd name="T1" fmla="*/ 31 h 57"/>
                    <a:gd name="T2" fmla="*/ 56 w 66"/>
                    <a:gd name="T3" fmla="*/ 30 h 57"/>
                    <a:gd name="T4" fmla="*/ 60 w 66"/>
                    <a:gd name="T5" fmla="*/ 24 h 57"/>
                    <a:gd name="T6" fmla="*/ 63 w 66"/>
                    <a:gd name="T7" fmla="*/ 23 h 57"/>
                    <a:gd name="T8" fmla="*/ 65 w 66"/>
                    <a:gd name="T9" fmla="*/ 15 h 57"/>
                    <a:gd name="T10" fmla="*/ 60 w 66"/>
                    <a:gd name="T11" fmla="*/ 13 h 57"/>
                    <a:gd name="T12" fmla="*/ 57 w 66"/>
                    <a:gd name="T13" fmla="*/ 11 h 57"/>
                    <a:gd name="T14" fmla="*/ 55 w 66"/>
                    <a:gd name="T15" fmla="*/ 11 h 57"/>
                    <a:gd name="T16" fmla="*/ 48 w 66"/>
                    <a:gd name="T17" fmla="*/ 7 h 57"/>
                    <a:gd name="T18" fmla="*/ 43 w 66"/>
                    <a:gd name="T19" fmla="*/ 5 h 57"/>
                    <a:gd name="T20" fmla="*/ 38 w 66"/>
                    <a:gd name="T21" fmla="*/ 1 h 57"/>
                    <a:gd name="T22" fmla="*/ 34 w 66"/>
                    <a:gd name="T23" fmla="*/ 1 h 57"/>
                    <a:gd name="T24" fmla="*/ 33 w 66"/>
                    <a:gd name="T25" fmla="*/ 5 h 57"/>
                    <a:gd name="T26" fmla="*/ 30 w 66"/>
                    <a:gd name="T27" fmla="*/ 8 h 57"/>
                    <a:gd name="T28" fmla="*/ 26 w 66"/>
                    <a:gd name="T29" fmla="*/ 10 h 57"/>
                    <a:gd name="T30" fmla="*/ 24 w 66"/>
                    <a:gd name="T31" fmla="*/ 12 h 57"/>
                    <a:gd name="T32" fmla="*/ 20 w 66"/>
                    <a:gd name="T33" fmla="*/ 11 h 57"/>
                    <a:gd name="T34" fmla="*/ 16 w 66"/>
                    <a:gd name="T35" fmla="*/ 10 h 57"/>
                    <a:gd name="T36" fmla="*/ 16 w 66"/>
                    <a:gd name="T37" fmla="*/ 16 h 57"/>
                    <a:gd name="T38" fmla="*/ 9 w 66"/>
                    <a:gd name="T39" fmla="*/ 15 h 57"/>
                    <a:gd name="T40" fmla="*/ 1 w 66"/>
                    <a:gd name="T41" fmla="*/ 17 h 57"/>
                    <a:gd name="T42" fmla="*/ 2 w 66"/>
                    <a:gd name="T43" fmla="*/ 19 h 57"/>
                    <a:gd name="T44" fmla="*/ 4 w 66"/>
                    <a:gd name="T45" fmla="*/ 21 h 57"/>
                    <a:gd name="T46" fmla="*/ 15 w 66"/>
                    <a:gd name="T47" fmla="*/ 25 h 57"/>
                    <a:gd name="T48" fmla="*/ 14 w 66"/>
                    <a:gd name="T49" fmla="*/ 28 h 57"/>
                    <a:gd name="T50" fmla="*/ 19 w 66"/>
                    <a:gd name="T51" fmla="*/ 31 h 57"/>
                    <a:gd name="T52" fmla="*/ 20 w 66"/>
                    <a:gd name="T53" fmla="*/ 35 h 57"/>
                    <a:gd name="T54" fmla="*/ 22 w 66"/>
                    <a:gd name="T55" fmla="*/ 38 h 57"/>
                    <a:gd name="T56" fmla="*/ 19 w 66"/>
                    <a:gd name="T57" fmla="*/ 36 h 57"/>
                    <a:gd name="T58" fmla="*/ 16 w 66"/>
                    <a:gd name="T59" fmla="*/ 49 h 57"/>
                    <a:gd name="T60" fmla="*/ 27 w 66"/>
                    <a:gd name="T61" fmla="*/ 53 h 57"/>
                    <a:gd name="T62" fmla="*/ 30 w 66"/>
                    <a:gd name="T63" fmla="*/ 53 h 57"/>
                    <a:gd name="T64" fmla="*/ 33 w 66"/>
                    <a:gd name="T65" fmla="*/ 55 h 57"/>
                    <a:gd name="T66" fmla="*/ 40 w 66"/>
                    <a:gd name="T67" fmla="*/ 54 h 57"/>
                    <a:gd name="T68" fmla="*/ 47 w 66"/>
                    <a:gd name="T69" fmla="*/ 48 h 57"/>
                    <a:gd name="T70" fmla="*/ 57 w 66"/>
                    <a:gd name="T71" fmla="*/ 50 h 57"/>
                    <a:gd name="T72" fmla="*/ 62 w 66"/>
                    <a:gd name="T73" fmla="*/ 47 h 57"/>
                    <a:gd name="T74" fmla="*/ 62 w 66"/>
                    <a:gd name="T75" fmla="*/ 45 h 57"/>
                    <a:gd name="T76" fmla="*/ 59 w 66"/>
                    <a:gd name="T77" fmla="*/ 38 h 57"/>
                    <a:gd name="T78" fmla="*/ 59 w 66"/>
                    <a:gd name="T79" fmla="*/ 34 h 57"/>
                    <a:gd name="T80" fmla="*/ 59 w 66"/>
                    <a:gd name="T81" fmla="*/ 31 h 57"/>
                    <a:gd name="T82" fmla="*/ 59 w 66"/>
                    <a:gd name="T83" fmla="*/ 31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6" h="57">
                      <a:moveTo>
                        <a:pt x="59" y="31"/>
                      </a:moveTo>
                      <a:cubicBezTo>
                        <a:pt x="58" y="29"/>
                        <a:pt x="55" y="33"/>
                        <a:pt x="56" y="30"/>
                      </a:cubicBezTo>
                      <a:cubicBezTo>
                        <a:pt x="56" y="29"/>
                        <a:pt x="59" y="24"/>
                        <a:pt x="60" y="24"/>
                      </a:cubicBezTo>
                      <a:cubicBezTo>
                        <a:pt x="61" y="23"/>
                        <a:pt x="62" y="25"/>
                        <a:pt x="63" y="23"/>
                      </a:cubicBezTo>
                      <a:cubicBezTo>
                        <a:pt x="64" y="20"/>
                        <a:pt x="63" y="18"/>
                        <a:pt x="65" y="15"/>
                      </a:cubicBezTo>
                      <a:cubicBezTo>
                        <a:pt x="66" y="13"/>
                        <a:pt x="61" y="13"/>
                        <a:pt x="60" y="13"/>
                      </a:cubicBezTo>
                      <a:cubicBezTo>
                        <a:pt x="58" y="13"/>
                        <a:pt x="57" y="12"/>
                        <a:pt x="57" y="11"/>
                      </a:cubicBezTo>
                      <a:cubicBezTo>
                        <a:pt x="56" y="11"/>
                        <a:pt x="55" y="11"/>
                        <a:pt x="55" y="11"/>
                      </a:cubicBezTo>
                      <a:cubicBezTo>
                        <a:pt x="53" y="11"/>
                        <a:pt x="48" y="9"/>
                        <a:pt x="48" y="7"/>
                      </a:cubicBezTo>
                      <a:cubicBezTo>
                        <a:pt x="47" y="10"/>
                        <a:pt x="44" y="5"/>
                        <a:pt x="43" y="5"/>
                      </a:cubicBezTo>
                      <a:cubicBezTo>
                        <a:pt x="41" y="4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1"/>
                      </a:cubicBezTo>
                      <a:cubicBezTo>
                        <a:pt x="33" y="2"/>
                        <a:pt x="32" y="4"/>
                        <a:pt x="33" y="5"/>
                      </a:cubicBezTo>
                      <a:cubicBezTo>
                        <a:pt x="33" y="6"/>
                        <a:pt x="31" y="7"/>
                        <a:pt x="30" y="8"/>
                      </a:cubicBezTo>
                      <a:cubicBezTo>
                        <a:pt x="29" y="8"/>
                        <a:pt x="27" y="8"/>
                        <a:pt x="26" y="10"/>
                      </a:cubicBezTo>
                      <a:cubicBezTo>
                        <a:pt x="26" y="11"/>
                        <a:pt x="25" y="12"/>
                        <a:pt x="24" y="12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8" y="11"/>
                        <a:pt x="18" y="10"/>
                        <a:pt x="16" y="10"/>
                      </a:cubicBezTo>
                      <a:cubicBezTo>
                        <a:pt x="14" y="9"/>
                        <a:pt x="20" y="16"/>
                        <a:pt x="16" y="16"/>
                      </a:cubicBezTo>
                      <a:cubicBezTo>
                        <a:pt x="13" y="16"/>
                        <a:pt x="11" y="17"/>
                        <a:pt x="9" y="15"/>
                      </a:cubicBezTo>
                      <a:cubicBezTo>
                        <a:pt x="8" y="14"/>
                        <a:pt x="1" y="16"/>
                        <a:pt x="1" y="17"/>
                      </a:cubicBezTo>
                      <a:cubicBezTo>
                        <a:pt x="1" y="18"/>
                        <a:pt x="4" y="18"/>
                        <a:pt x="2" y="19"/>
                      </a:cubicBezTo>
                      <a:cubicBezTo>
                        <a:pt x="0" y="20"/>
                        <a:pt x="3" y="21"/>
                        <a:pt x="4" y="21"/>
                      </a:cubicBezTo>
                      <a:cubicBezTo>
                        <a:pt x="6" y="22"/>
                        <a:pt x="15" y="23"/>
                        <a:pt x="15" y="25"/>
                      </a:cubicBezTo>
                      <a:cubicBezTo>
                        <a:pt x="15" y="26"/>
                        <a:pt x="13" y="26"/>
                        <a:pt x="14" y="28"/>
                      </a:cubicBezTo>
                      <a:cubicBezTo>
                        <a:pt x="16" y="30"/>
                        <a:pt x="17" y="30"/>
                        <a:pt x="19" y="31"/>
                      </a:cubicBezTo>
                      <a:cubicBezTo>
                        <a:pt x="21" y="32"/>
                        <a:pt x="18" y="34"/>
                        <a:pt x="20" y="35"/>
                      </a:cubicBezTo>
                      <a:cubicBezTo>
                        <a:pt x="20" y="35"/>
                        <a:pt x="22" y="38"/>
                        <a:pt x="22" y="38"/>
                      </a:cubicBezTo>
                      <a:cubicBezTo>
                        <a:pt x="21" y="39"/>
                        <a:pt x="20" y="36"/>
                        <a:pt x="19" y="36"/>
                      </a:cubicBezTo>
                      <a:cubicBezTo>
                        <a:pt x="18" y="36"/>
                        <a:pt x="19" y="48"/>
                        <a:pt x="16" y="49"/>
                      </a:cubicBezTo>
                      <a:cubicBezTo>
                        <a:pt x="19" y="51"/>
                        <a:pt x="23" y="54"/>
                        <a:pt x="27" y="53"/>
                      </a:cubicBezTo>
                      <a:cubicBezTo>
                        <a:pt x="28" y="53"/>
                        <a:pt x="29" y="52"/>
                        <a:pt x="30" y="53"/>
                      </a:cubicBezTo>
                      <a:cubicBezTo>
                        <a:pt x="31" y="53"/>
                        <a:pt x="32" y="54"/>
                        <a:pt x="33" y="55"/>
                      </a:cubicBezTo>
                      <a:cubicBezTo>
                        <a:pt x="35" y="56"/>
                        <a:pt x="41" y="57"/>
                        <a:pt x="40" y="54"/>
                      </a:cubicBezTo>
                      <a:cubicBezTo>
                        <a:pt x="39" y="49"/>
                        <a:pt x="44" y="47"/>
                        <a:pt x="47" y="48"/>
                      </a:cubicBezTo>
                      <a:cubicBezTo>
                        <a:pt x="51" y="49"/>
                        <a:pt x="53" y="52"/>
                        <a:pt x="57" y="50"/>
                      </a:cubicBezTo>
                      <a:cubicBezTo>
                        <a:pt x="59" y="49"/>
                        <a:pt x="60" y="48"/>
                        <a:pt x="62" y="47"/>
                      </a:cubicBezTo>
                      <a:cubicBezTo>
                        <a:pt x="62" y="47"/>
                        <a:pt x="64" y="45"/>
                        <a:pt x="62" y="45"/>
                      </a:cubicBezTo>
                      <a:cubicBezTo>
                        <a:pt x="60" y="44"/>
                        <a:pt x="58" y="40"/>
                        <a:pt x="59" y="38"/>
                      </a:cubicBezTo>
                      <a:cubicBezTo>
                        <a:pt x="61" y="36"/>
                        <a:pt x="60" y="36"/>
                        <a:pt x="59" y="34"/>
                      </a:cubicBezTo>
                      <a:cubicBezTo>
                        <a:pt x="59" y="33"/>
                        <a:pt x="59" y="32"/>
                        <a:pt x="59" y="31"/>
                      </a:cubicBezTo>
                      <a:cubicBezTo>
                        <a:pt x="58" y="30"/>
                        <a:pt x="59" y="32"/>
                        <a:pt x="59" y="3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2" name="Freeform 650">
                  <a:extLst>
                    <a:ext uri="{FF2B5EF4-FFF2-40B4-BE49-F238E27FC236}">
                      <a16:creationId xmlns:a16="http://schemas.microsoft.com/office/drawing/2014/main" id="{C1D1E040-AE21-E847-B83A-62CF2BE36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7982" y="5445551"/>
                  <a:ext cx="226522" cy="162265"/>
                </a:xfrm>
                <a:custGeom>
                  <a:avLst/>
                  <a:gdLst>
                    <a:gd name="T0" fmla="*/ 17 w 22"/>
                    <a:gd name="T1" fmla="*/ 1 h 15"/>
                    <a:gd name="T2" fmla="*/ 9 w 22"/>
                    <a:gd name="T3" fmla="*/ 1 h 15"/>
                    <a:gd name="T4" fmla="*/ 8 w 22"/>
                    <a:gd name="T5" fmla="*/ 2 h 15"/>
                    <a:gd name="T6" fmla="*/ 5 w 22"/>
                    <a:gd name="T7" fmla="*/ 2 h 15"/>
                    <a:gd name="T8" fmla="*/ 3 w 22"/>
                    <a:gd name="T9" fmla="*/ 5 h 15"/>
                    <a:gd name="T10" fmla="*/ 1 w 22"/>
                    <a:gd name="T11" fmla="*/ 9 h 15"/>
                    <a:gd name="T12" fmla="*/ 4 w 22"/>
                    <a:gd name="T13" fmla="*/ 10 h 15"/>
                    <a:gd name="T14" fmla="*/ 7 w 22"/>
                    <a:gd name="T15" fmla="*/ 11 h 15"/>
                    <a:gd name="T16" fmla="*/ 11 w 22"/>
                    <a:gd name="T17" fmla="*/ 10 h 15"/>
                    <a:gd name="T18" fmla="*/ 13 w 22"/>
                    <a:gd name="T19" fmla="*/ 10 h 15"/>
                    <a:gd name="T20" fmla="*/ 16 w 22"/>
                    <a:gd name="T21" fmla="*/ 8 h 15"/>
                    <a:gd name="T22" fmla="*/ 18 w 22"/>
                    <a:gd name="T23" fmla="*/ 9 h 15"/>
                    <a:gd name="T24" fmla="*/ 21 w 22"/>
                    <a:gd name="T25" fmla="*/ 8 h 15"/>
                    <a:gd name="T26" fmla="*/ 22 w 22"/>
                    <a:gd name="T27" fmla="*/ 5 h 15"/>
                    <a:gd name="T28" fmla="*/ 18 w 22"/>
                    <a:gd name="T29" fmla="*/ 4 h 15"/>
                    <a:gd name="T30" fmla="*/ 17 w 22"/>
                    <a:gd name="T31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15">
                      <a:moveTo>
                        <a:pt x="17" y="1"/>
                      </a:moveTo>
                      <a:cubicBezTo>
                        <a:pt x="14" y="0"/>
                        <a:pt x="12" y="1"/>
                        <a:pt x="9" y="1"/>
                      </a:cubicBezTo>
                      <a:cubicBezTo>
                        <a:pt x="7" y="1"/>
                        <a:pt x="9" y="1"/>
                        <a:pt x="8" y="2"/>
                      </a:cubicBezTo>
                      <a:cubicBezTo>
                        <a:pt x="7" y="2"/>
                        <a:pt x="5" y="2"/>
                        <a:pt x="5" y="2"/>
                      </a:cubicBezTo>
                      <a:cubicBezTo>
                        <a:pt x="4" y="2"/>
                        <a:pt x="3" y="5"/>
                        <a:pt x="3" y="5"/>
                      </a:cubicBezTo>
                      <a:cubicBezTo>
                        <a:pt x="2" y="6"/>
                        <a:pt x="0" y="10"/>
                        <a:pt x="1" y="9"/>
                      </a:cubicBezTo>
                      <a:cubicBezTo>
                        <a:pt x="3" y="9"/>
                        <a:pt x="3" y="8"/>
                        <a:pt x="4" y="10"/>
                      </a:cubicBezTo>
                      <a:cubicBezTo>
                        <a:pt x="4" y="12"/>
                        <a:pt x="5" y="11"/>
                        <a:pt x="7" y="11"/>
                      </a:cubicBezTo>
                      <a:cubicBezTo>
                        <a:pt x="8" y="11"/>
                        <a:pt x="10" y="11"/>
                        <a:pt x="11" y="10"/>
                      </a:cubicBezTo>
                      <a:cubicBezTo>
                        <a:pt x="12" y="8"/>
                        <a:pt x="13" y="9"/>
                        <a:pt x="13" y="10"/>
                      </a:cubicBezTo>
                      <a:cubicBezTo>
                        <a:pt x="16" y="15"/>
                        <a:pt x="15" y="8"/>
                        <a:pt x="16" y="8"/>
                      </a:cubicBezTo>
                      <a:cubicBezTo>
                        <a:pt x="17" y="8"/>
                        <a:pt x="17" y="9"/>
                        <a:pt x="18" y="9"/>
                      </a:cubicBezTo>
                      <a:cubicBezTo>
                        <a:pt x="19" y="9"/>
                        <a:pt x="20" y="9"/>
                        <a:pt x="21" y="8"/>
                      </a:cubicBezTo>
                      <a:cubicBezTo>
                        <a:pt x="22" y="7"/>
                        <a:pt x="22" y="7"/>
                        <a:pt x="22" y="5"/>
                      </a:cubicBezTo>
                      <a:cubicBezTo>
                        <a:pt x="22" y="5"/>
                        <a:pt x="19" y="4"/>
                        <a:pt x="18" y="4"/>
                      </a:cubicBezTo>
                      <a:cubicBezTo>
                        <a:pt x="17" y="3"/>
                        <a:pt x="17" y="2"/>
                        <a:pt x="17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3" name="Freeform 651">
                  <a:extLst>
                    <a:ext uri="{FF2B5EF4-FFF2-40B4-BE49-F238E27FC236}">
                      <a16:creationId xmlns:a16="http://schemas.microsoft.com/office/drawing/2014/main" id="{360D147D-1969-B64D-8E9C-4D21422FC4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86311" y="5183710"/>
                  <a:ext cx="212583" cy="140138"/>
                </a:xfrm>
                <a:custGeom>
                  <a:avLst/>
                  <a:gdLst>
                    <a:gd name="T0" fmla="*/ 19 w 21"/>
                    <a:gd name="T1" fmla="*/ 9 h 13"/>
                    <a:gd name="T2" fmla="*/ 20 w 21"/>
                    <a:gd name="T3" fmla="*/ 6 h 13"/>
                    <a:gd name="T4" fmla="*/ 18 w 21"/>
                    <a:gd name="T5" fmla="*/ 3 h 13"/>
                    <a:gd name="T6" fmla="*/ 13 w 21"/>
                    <a:gd name="T7" fmla="*/ 0 h 13"/>
                    <a:gd name="T8" fmla="*/ 8 w 21"/>
                    <a:gd name="T9" fmla="*/ 1 h 13"/>
                    <a:gd name="T10" fmla="*/ 3 w 21"/>
                    <a:gd name="T11" fmla="*/ 1 h 13"/>
                    <a:gd name="T12" fmla="*/ 5 w 21"/>
                    <a:gd name="T13" fmla="*/ 6 h 13"/>
                    <a:gd name="T14" fmla="*/ 10 w 21"/>
                    <a:gd name="T15" fmla="*/ 9 h 13"/>
                    <a:gd name="T16" fmla="*/ 12 w 21"/>
                    <a:gd name="T17" fmla="*/ 9 h 13"/>
                    <a:gd name="T18" fmla="*/ 18 w 21"/>
                    <a:gd name="T19" fmla="*/ 13 h 13"/>
                    <a:gd name="T20" fmla="*/ 19 w 21"/>
                    <a:gd name="T21" fmla="*/ 9 h 13"/>
                    <a:gd name="T22" fmla="*/ 19 w 21"/>
                    <a:gd name="T2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8" y="9"/>
                        <a:pt x="21" y="7"/>
                        <a:pt x="20" y="6"/>
                      </a:cubicBezTo>
                      <a:cubicBezTo>
                        <a:pt x="20" y="5"/>
                        <a:pt x="19" y="3"/>
                        <a:pt x="18" y="3"/>
                      </a:cubicBezTo>
                      <a:cubicBezTo>
                        <a:pt x="17" y="2"/>
                        <a:pt x="15" y="0"/>
                        <a:pt x="13" y="0"/>
                      </a:cubicBezTo>
                      <a:cubicBezTo>
                        <a:pt x="11" y="0"/>
                        <a:pt x="10" y="1"/>
                        <a:pt x="8" y="1"/>
                      </a:cubicBezTo>
                      <a:cubicBezTo>
                        <a:pt x="6" y="1"/>
                        <a:pt x="5" y="0"/>
                        <a:pt x="3" y="1"/>
                      </a:cubicBezTo>
                      <a:cubicBezTo>
                        <a:pt x="0" y="3"/>
                        <a:pt x="3" y="5"/>
                        <a:pt x="5" y="6"/>
                      </a:cubicBezTo>
                      <a:cubicBezTo>
                        <a:pt x="7" y="7"/>
                        <a:pt x="8" y="7"/>
                        <a:pt x="10" y="9"/>
                      </a:cubicBezTo>
                      <a:cubicBezTo>
                        <a:pt x="10" y="10"/>
                        <a:pt x="12" y="10"/>
                        <a:pt x="12" y="9"/>
                      </a:cubicBezTo>
                      <a:cubicBezTo>
                        <a:pt x="12" y="10"/>
                        <a:pt x="17" y="13"/>
                        <a:pt x="18" y="13"/>
                      </a:cubicBezTo>
                      <a:cubicBezTo>
                        <a:pt x="18" y="11"/>
                        <a:pt x="18" y="10"/>
                        <a:pt x="19" y="9"/>
                      </a:cubicBezTo>
                      <a:cubicBezTo>
                        <a:pt x="19" y="9"/>
                        <a:pt x="17" y="10"/>
                        <a:pt x="19" y="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4" name="Freeform 652">
                  <a:extLst>
                    <a:ext uri="{FF2B5EF4-FFF2-40B4-BE49-F238E27FC236}">
                      <a16:creationId xmlns:a16="http://schemas.microsoft.com/office/drawing/2014/main" id="{40A84172-5942-B646-81B8-27FA994771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0560" y="5283283"/>
                  <a:ext cx="38336" cy="40568"/>
                </a:xfrm>
                <a:custGeom>
                  <a:avLst/>
                  <a:gdLst>
                    <a:gd name="T0" fmla="*/ 2 w 4"/>
                    <a:gd name="T1" fmla="*/ 0 h 4"/>
                    <a:gd name="T2" fmla="*/ 1 w 4"/>
                    <a:gd name="T3" fmla="*/ 3 h 4"/>
                    <a:gd name="T4" fmla="*/ 4 w 4"/>
                    <a:gd name="T5" fmla="*/ 4 h 4"/>
                    <a:gd name="T6" fmla="*/ 2 w 4"/>
                    <a:gd name="T7" fmla="*/ 0 h 4"/>
                    <a:gd name="T8" fmla="*/ 2 w 4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1" y="0"/>
                        <a:pt x="1" y="2"/>
                        <a:pt x="1" y="3"/>
                      </a:cubicBezTo>
                      <a:cubicBezTo>
                        <a:pt x="1" y="4"/>
                        <a:pt x="3" y="4"/>
                        <a:pt x="4" y="4"/>
                      </a:cubicBezTo>
                      <a:cubicBezTo>
                        <a:pt x="4" y="2"/>
                        <a:pt x="4" y="1"/>
                        <a:pt x="2" y="0"/>
                      </a:cubicBezTo>
                      <a:cubicBezTo>
                        <a:pt x="0" y="1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5" name="Freeform 653">
                  <a:extLst>
                    <a:ext uri="{FF2B5EF4-FFF2-40B4-BE49-F238E27FC236}">
                      <a16:creationId xmlns:a16="http://schemas.microsoft.com/office/drawing/2014/main" id="{712C096D-2149-0541-A7D9-6D84BDDA7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5102" y="5032509"/>
                  <a:ext cx="205617" cy="195460"/>
                </a:xfrm>
                <a:custGeom>
                  <a:avLst/>
                  <a:gdLst>
                    <a:gd name="T0" fmla="*/ 5 w 20"/>
                    <a:gd name="T1" fmla="*/ 14 h 18"/>
                    <a:gd name="T2" fmla="*/ 14 w 20"/>
                    <a:gd name="T3" fmla="*/ 18 h 18"/>
                    <a:gd name="T4" fmla="*/ 14 w 20"/>
                    <a:gd name="T5" fmla="*/ 13 h 18"/>
                    <a:gd name="T6" fmla="*/ 17 w 20"/>
                    <a:gd name="T7" fmla="*/ 11 h 18"/>
                    <a:gd name="T8" fmla="*/ 18 w 20"/>
                    <a:gd name="T9" fmla="*/ 6 h 18"/>
                    <a:gd name="T10" fmla="*/ 20 w 20"/>
                    <a:gd name="T11" fmla="*/ 5 h 18"/>
                    <a:gd name="T12" fmla="*/ 19 w 20"/>
                    <a:gd name="T13" fmla="*/ 0 h 18"/>
                    <a:gd name="T14" fmla="*/ 15 w 20"/>
                    <a:gd name="T15" fmla="*/ 1 h 18"/>
                    <a:gd name="T16" fmla="*/ 10 w 20"/>
                    <a:gd name="T17" fmla="*/ 3 h 18"/>
                    <a:gd name="T18" fmla="*/ 12 w 20"/>
                    <a:gd name="T19" fmla="*/ 6 h 18"/>
                    <a:gd name="T20" fmla="*/ 10 w 20"/>
                    <a:gd name="T21" fmla="*/ 4 h 18"/>
                    <a:gd name="T22" fmla="*/ 7 w 20"/>
                    <a:gd name="T23" fmla="*/ 6 h 18"/>
                    <a:gd name="T24" fmla="*/ 5 w 20"/>
                    <a:gd name="T25" fmla="*/ 8 h 18"/>
                    <a:gd name="T26" fmla="*/ 5 w 20"/>
                    <a:gd name="T27" fmla="*/ 12 h 18"/>
                    <a:gd name="T28" fmla="*/ 3 w 20"/>
                    <a:gd name="T29" fmla="*/ 12 h 18"/>
                    <a:gd name="T30" fmla="*/ 4 w 20"/>
                    <a:gd name="T31" fmla="*/ 12 h 18"/>
                    <a:gd name="T32" fmla="*/ 3 w 20"/>
                    <a:gd name="T33" fmla="*/ 12 h 18"/>
                    <a:gd name="T34" fmla="*/ 4 w 20"/>
                    <a:gd name="T35" fmla="*/ 14 h 18"/>
                    <a:gd name="T36" fmla="*/ 2 w 20"/>
                    <a:gd name="T37" fmla="*/ 13 h 18"/>
                    <a:gd name="T38" fmla="*/ 3 w 20"/>
                    <a:gd name="T39" fmla="*/ 14 h 18"/>
                    <a:gd name="T40" fmla="*/ 1 w 20"/>
                    <a:gd name="T41" fmla="*/ 14 h 18"/>
                    <a:gd name="T42" fmla="*/ 2 w 20"/>
                    <a:gd name="T43" fmla="*/ 15 h 18"/>
                    <a:gd name="T44" fmla="*/ 0 w 20"/>
                    <a:gd name="T45" fmla="*/ 15 h 18"/>
                    <a:gd name="T46" fmla="*/ 5 w 20"/>
                    <a:gd name="T47" fmla="*/ 14 h 18"/>
                    <a:gd name="T48" fmla="*/ 5 w 20"/>
                    <a:gd name="T49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" h="18">
                      <a:moveTo>
                        <a:pt x="5" y="14"/>
                      </a:moveTo>
                      <a:cubicBezTo>
                        <a:pt x="7" y="12"/>
                        <a:pt x="13" y="16"/>
                        <a:pt x="14" y="18"/>
                      </a:cubicBezTo>
                      <a:cubicBezTo>
                        <a:pt x="15" y="16"/>
                        <a:pt x="15" y="14"/>
                        <a:pt x="14" y="13"/>
                      </a:cubicBezTo>
                      <a:cubicBezTo>
                        <a:pt x="13" y="9"/>
                        <a:pt x="15" y="11"/>
                        <a:pt x="17" y="11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20" y="5"/>
                        <a:pt x="20" y="5"/>
                      </a:cubicBezTo>
                      <a:cubicBezTo>
                        <a:pt x="20" y="3"/>
                        <a:pt x="20" y="2"/>
                        <a:pt x="19" y="0"/>
                      </a:cubicBezTo>
                      <a:cubicBezTo>
                        <a:pt x="19" y="0"/>
                        <a:pt x="15" y="1"/>
                        <a:pt x="15" y="1"/>
                      </a:cubicBezTo>
                      <a:cubicBezTo>
                        <a:pt x="13" y="1"/>
                        <a:pt x="12" y="1"/>
                        <a:pt x="10" y="3"/>
                      </a:cubicBezTo>
                      <a:cubicBezTo>
                        <a:pt x="10" y="3"/>
                        <a:pt x="13" y="5"/>
                        <a:pt x="12" y="6"/>
                      </a:cubicBezTo>
                      <a:cubicBezTo>
                        <a:pt x="10" y="8"/>
                        <a:pt x="9" y="4"/>
                        <a:pt x="10" y="4"/>
                      </a:cubicBezTo>
                      <a:cubicBezTo>
                        <a:pt x="10" y="4"/>
                        <a:pt x="7" y="5"/>
                        <a:pt x="7" y="6"/>
                      </a:cubicBezTo>
                      <a:cubicBezTo>
                        <a:pt x="7" y="7"/>
                        <a:pt x="6" y="7"/>
                        <a:pt x="5" y="8"/>
                      </a:cubicBezTo>
                      <a:cubicBezTo>
                        <a:pt x="5" y="9"/>
                        <a:pt x="3" y="12"/>
                        <a:pt x="5" y="12"/>
                      </a:cubicBezTo>
                      <a:cubicBezTo>
                        <a:pt x="5" y="12"/>
                        <a:pt x="4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4" y="12"/>
                        <a:pt x="3" y="12"/>
                        <a:pt x="3" y="12"/>
                      </a:cubicBezTo>
                      <a:cubicBezTo>
                        <a:pt x="2" y="13"/>
                        <a:pt x="4" y="14"/>
                        <a:pt x="4" y="14"/>
                      </a:cubicBezTo>
                      <a:cubicBezTo>
                        <a:pt x="4" y="13"/>
                        <a:pt x="2" y="13"/>
                        <a:pt x="2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3" y="14"/>
                        <a:pt x="2" y="13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2" y="14"/>
                        <a:pt x="1" y="14"/>
                        <a:pt x="0" y="15"/>
                      </a:cubicBezTo>
                      <a:cubicBezTo>
                        <a:pt x="1" y="15"/>
                        <a:pt x="4" y="16"/>
                        <a:pt x="5" y="14"/>
                      </a:cubicBezTo>
                      <a:cubicBezTo>
                        <a:pt x="5" y="14"/>
                        <a:pt x="5" y="15"/>
                        <a:pt x="5" y="1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6" name="Freeform 654">
                  <a:extLst>
                    <a:ext uri="{FF2B5EF4-FFF2-40B4-BE49-F238E27FC236}">
                      <a16:creationId xmlns:a16="http://schemas.microsoft.com/office/drawing/2014/main" id="{0D6C923C-D4BA-E644-B75D-1938FB36F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82532" y="4707976"/>
                  <a:ext cx="153338" cy="239710"/>
                </a:xfrm>
                <a:custGeom>
                  <a:avLst/>
                  <a:gdLst>
                    <a:gd name="T0" fmla="*/ 10 w 15"/>
                    <a:gd name="T1" fmla="*/ 21 h 22"/>
                    <a:gd name="T2" fmla="*/ 8 w 15"/>
                    <a:gd name="T3" fmla="*/ 17 h 22"/>
                    <a:gd name="T4" fmla="*/ 11 w 15"/>
                    <a:gd name="T5" fmla="*/ 12 h 22"/>
                    <a:gd name="T6" fmla="*/ 11 w 15"/>
                    <a:gd name="T7" fmla="*/ 13 h 22"/>
                    <a:gd name="T8" fmla="*/ 15 w 15"/>
                    <a:gd name="T9" fmla="*/ 10 h 22"/>
                    <a:gd name="T10" fmla="*/ 11 w 15"/>
                    <a:gd name="T11" fmla="*/ 7 h 22"/>
                    <a:gd name="T12" fmla="*/ 10 w 15"/>
                    <a:gd name="T13" fmla="*/ 5 h 22"/>
                    <a:gd name="T14" fmla="*/ 12 w 15"/>
                    <a:gd name="T15" fmla="*/ 4 h 22"/>
                    <a:gd name="T16" fmla="*/ 12 w 15"/>
                    <a:gd name="T17" fmla="*/ 1 h 22"/>
                    <a:gd name="T18" fmla="*/ 11 w 15"/>
                    <a:gd name="T19" fmla="*/ 1 h 22"/>
                    <a:gd name="T20" fmla="*/ 7 w 15"/>
                    <a:gd name="T21" fmla="*/ 4 h 22"/>
                    <a:gd name="T22" fmla="*/ 2 w 15"/>
                    <a:gd name="T23" fmla="*/ 5 h 22"/>
                    <a:gd name="T24" fmla="*/ 4 w 15"/>
                    <a:gd name="T25" fmla="*/ 6 h 22"/>
                    <a:gd name="T26" fmla="*/ 6 w 15"/>
                    <a:gd name="T27" fmla="*/ 8 h 22"/>
                    <a:gd name="T28" fmla="*/ 4 w 15"/>
                    <a:gd name="T29" fmla="*/ 8 h 22"/>
                    <a:gd name="T30" fmla="*/ 2 w 15"/>
                    <a:gd name="T31" fmla="*/ 8 h 22"/>
                    <a:gd name="T32" fmla="*/ 0 w 15"/>
                    <a:gd name="T33" fmla="*/ 9 h 22"/>
                    <a:gd name="T34" fmla="*/ 0 w 15"/>
                    <a:gd name="T35" fmla="*/ 14 h 22"/>
                    <a:gd name="T36" fmla="*/ 2 w 15"/>
                    <a:gd name="T37" fmla="*/ 16 h 22"/>
                    <a:gd name="T38" fmla="*/ 2 w 15"/>
                    <a:gd name="T39" fmla="*/ 20 h 22"/>
                    <a:gd name="T40" fmla="*/ 10 w 15"/>
                    <a:gd name="T41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22">
                      <a:moveTo>
                        <a:pt x="10" y="21"/>
                      </a:moveTo>
                      <a:cubicBezTo>
                        <a:pt x="10" y="20"/>
                        <a:pt x="6" y="18"/>
                        <a:pt x="8" y="17"/>
                      </a:cubicBezTo>
                      <a:cubicBezTo>
                        <a:pt x="9" y="16"/>
                        <a:pt x="9" y="13"/>
                        <a:pt x="11" y="12"/>
                      </a:cubicBezTo>
                      <a:cubicBezTo>
                        <a:pt x="11" y="12"/>
                        <a:pt x="11" y="13"/>
                        <a:pt x="11" y="13"/>
                      </a:cubicBezTo>
                      <a:cubicBezTo>
                        <a:pt x="12" y="13"/>
                        <a:pt x="15" y="11"/>
                        <a:pt x="15" y="10"/>
                      </a:cubicBezTo>
                      <a:cubicBezTo>
                        <a:pt x="15" y="9"/>
                        <a:pt x="11" y="9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10" y="4"/>
                        <a:pt x="12" y="5"/>
                        <a:pt x="12" y="4"/>
                      </a:cubicBezTo>
                      <a:cubicBezTo>
                        <a:pt x="12" y="3"/>
                        <a:pt x="12" y="2"/>
                        <a:pt x="12" y="1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8" y="1"/>
                        <a:pt x="9" y="2"/>
                        <a:pt x="7" y="4"/>
                      </a:cubicBezTo>
                      <a:cubicBezTo>
                        <a:pt x="6" y="5"/>
                        <a:pt x="3" y="3"/>
                        <a:pt x="2" y="5"/>
                      </a:cubicBezTo>
                      <a:cubicBezTo>
                        <a:pt x="0" y="7"/>
                        <a:pt x="3" y="7"/>
                        <a:pt x="4" y="6"/>
                      </a:cubicBezTo>
                      <a:cubicBezTo>
                        <a:pt x="5" y="5"/>
                        <a:pt x="7" y="6"/>
                        <a:pt x="6" y="8"/>
                      </a:cubicBezTo>
                      <a:cubicBezTo>
                        <a:pt x="6" y="7"/>
                        <a:pt x="4" y="6"/>
                        <a:pt x="4" y="8"/>
                      </a:cubicBezTo>
                      <a:cubicBezTo>
                        <a:pt x="3" y="8"/>
                        <a:pt x="2" y="9"/>
                        <a:pt x="2" y="8"/>
                      </a:cubicBezTo>
                      <a:cubicBezTo>
                        <a:pt x="2" y="9"/>
                        <a:pt x="0" y="7"/>
                        <a:pt x="0" y="9"/>
                      </a:cubicBezTo>
                      <a:cubicBezTo>
                        <a:pt x="0" y="11"/>
                        <a:pt x="0" y="12"/>
                        <a:pt x="0" y="14"/>
                      </a:cubicBezTo>
                      <a:cubicBezTo>
                        <a:pt x="1" y="15"/>
                        <a:pt x="2" y="15"/>
                        <a:pt x="2" y="16"/>
                      </a:cubicBezTo>
                      <a:cubicBezTo>
                        <a:pt x="3" y="18"/>
                        <a:pt x="1" y="19"/>
                        <a:pt x="2" y="20"/>
                      </a:cubicBezTo>
                      <a:cubicBezTo>
                        <a:pt x="4" y="22"/>
                        <a:pt x="8" y="21"/>
                        <a:pt x="10" y="2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7" name="Freeform 655">
                  <a:extLst>
                    <a:ext uri="{FF2B5EF4-FFF2-40B4-BE49-F238E27FC236}">
                      <a16:creationId xmlns:a16="http://schemas.microsoft.com/office/drawing/2014/main" id="{532EF30D-4D84-9846-AB21-C2F12E5B9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1015" y="4925564"/>
                  <a:ext cx="456531" cy="560555"/>
                </a:xfrm>
                <a:custGeom>
                  <a:avLst/>
                  <a:gdLst>
                    <a:gd name="T0" fmla="*/ 44 w 45"/>
                    <a:gd name="T1" fmla="*/ 24 h 52"/>
                    <a:gd name="T2" fmla="*/ 43 w 45"/>
                    <a:gd name="T3" fmla="*/ 18 h 52"/>
                    <a:gd name="T4" fmla="*/ 42 w 45"/>
                    <a:gd name="T5" fmla="*/ 12 h 52"/>
                    <a:gd name="T6" fmla="*/ 41 w 45"/>
                    <a:gd name="T7" fmla="*/ 7 h 52"/>
                    <a:gd name="T8" fmla="*/ 38 w 45"/>
                    <a:gd name="T9" fmla="*/ 4 h 52"/>
                    <a:gd name="T10" fmla="*/ 38 w 45"/>
                    <a:gd name="T11" fmla="*/ 2 h 52"/>
                    <a:gd name="T12" fmla="*/ 37 w 45"/>
                    <a:gd name="T13" fmla="*/ 5 h 52"/>
                    <a:gd name="T14" fmla="*/ 33 w 45"/>
                    <a:gd name="T15" fmla="*/ 4 h 52"/>
                    <a:gd name="T16" fmla="*/ 25 w 45"/>
                    <a:gd name="T17" fmla="*/ 7 h 52"/>
                    <a:gd name="T18" fmla="*/ 26 w 45"/>
                    <a:gd name="T19" fmla="*/ 4 h 52"/>
                    <a:gd name="T20" fmla="*/ 21 w 45"/>
                    <a:gd name="T21" fmla="*/ 4 h 52"/>
                    <a:gd name="T22" fmla="*/ 20 w 45"/>
                    <a:gd name="T23" fmla="*/ 1 h 52"/>
                    <a:gd name="T24" fmla="*/ 13 w 45"/>
                    <a:gd name="T25" fmla="*/ 0 h 52"/>
                    <a:gd name="T26" fmla="*/ 15 w 45"/>
                    <a:gd name="T27" fmla="*/ 3 h 52"/>
                    <a:gd name="T28" fmla="*/ 15 w 45"/>
                    <a:gd name="T29" fmla="*/ 6 h 52"/>
                    <a:gd name="T30" fmla="*/ 17 w 45"/>
                    <a:gd name="T31" fmla="*/ 7 h 52"/>
                    <a:gd name="T32" fmla="*/ 20 w 45"/>
                    <a:gd name="T33" fmla="*/ 9 h 52"/>
                    <a:gd name="T34" fmla="*/ 15 w 45"/>
                    <a:gd name="T35" fmla="*/ 8 h 52"/>
                    <a:gd name="T36" fmla="*/ 14 w 45"/>
                    <a:gd name="T37" fmla="*/ 8 h 52"/>
                    <a:gd name="T38" fmla="*/ 13 w 45"/>
                    <a:gd name="T39" fmla="*/ 10 h 52"/>
                    <a:gd name="T40" fmla="*/ 6 w 45"/>
                    <a:gd name="T41" fmla="*/ 10 h 52"/>
                    <a:gd name="T42" fmla="*/ 6 w 45"/>
                    <a:gd name="T43" fmla="*/ 15 h 52"/>
                    <a:gd name="T44" fmla="*/ 6 w 45"/>
                    <a:gd name="T45" fmla="*/ 17 h 52"/>
                    <a:gd name="T46" fmla="*/ 1 w 45"/>
                    <a:gd name="T47" fmla="*/ 22 h 52"/>
                    <a:gd name="T48" fmla="*/ 2 w 45"/>
                    <a:gd name="T49" fmla="*/ 26 h 52"/>
                    <a:gd name="T50" fmla="*/ 2 w 45"/>
                    <a:gd name="T51" fmla="*/ 30 h 52"/>
                    <a:gd name="T52" fmla="*/ 1 w 45"/>
                    <a:gd name="T53" fmla="*/ 33 h 52"/>
                    <a:gd name="T54" fmla="*/ 3 w 45"/>
                    <a:gd name="T55" fmla="*/ 37 h 52"/>
                    <a:gd name="T56" fmla="*/ 11 w 45"/>
                    <a:gd name="T57" fmla="*/ 40 h 52"/>
                    <a:gd name="T58" fmla="*/ 9 w 45"/>
                    <a:gd name="T59" fmla="*/ 49 h 52"/>
                    <a:gd name="T60" fmla="*/ 19 w 45"/>
                    <a:gd name="T61" fmla="*/ 49 h 52"/>
                    <a:gd name="T62" fmla="*/ 23 w 45"/>
                    <a:gd name="T63" fmla="*/ 51 h 52"/>
                    <a:gd name="T64" fmla="*/ 26 w 45"/>
                    <a:gd name="T65" fmla="*/ 50 h 52"/>
                    <a:gd name="T66" fmla="*/ 33 w 45"/>
                    <a:gd name="T67" fmla="*/ 49 h 52"/>
                    <a:gd name="T68" fmla="*/ 36 w 45"/>
                    <a:gd name="T69" fmla="*/ 49 h 52"/>
                    <a:gd name="T70" fmla="*/ 36 w 45"/>
                    <a:gd name="T71" fmla="*/ 45 h 52"/>
                    <a:gd name="T72" fmla="*/ 40 w 45"/>
                    <a:gd name="T73" fmla="*/ 43 h 52"/>
                    <a:gd name="T74" fmla="*/ 35 w 45"/>
                    <a:gd name="T75" fmla="*/ 37 h 52"/>
                    <a:gd name="T76" fmla="*/ 32 w 45"/>
                    <a:gd name="T77" fmla="*/ 31 h 52"/>
                    <a:gd name="T78" fmla="*/ 41 w 45"/>
                    <a:gd name="T79" fmla="*/ 26 h 52"/>
                    <a:gd name="T80" fmla="*/ 44 w 45"/>
                    <a:gd name="T81" fmla="*/ 28 h 52"/>
                    <a:gd name="T82" fmla="*/ 44 w 45"/>
                    <a:gd name="T83" fmla="*/ 24 h 52"/>
                    <a:gd name="T84" fmla="*/ 44 w 45"/>
                    <a:gd name="T85" fmla="*/ 2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5" h="52">
                      <a:moveTo>
                        <a:pt x="44" y="24"/>
                      </a:moveTo>
                      <a:cubicBezTo>
                        <a:pt x="43" y="22"/>
                        <a:pt x="43" y="20"/>
                        <a:pt x="43" y="18"/>
                      </a:cubicBezTo>
                      <a:cubicBezTo>
                        <a:pt x="42" y="16"/>
                        <a:pt x="41" y="15"/>
                        <a:pt x="42" y="12"/>
                      </a:cubicBezTo>
                      <a:cubicBezTo>
                        <a:pt x="43" y="10"/>
                        <a:pt x="42" y="8"/>
                        <a:pt x="41" y="7"/>
                      </a:cubicBezTo>
                      <a:cubicBezTo>
                        <a:pt x="40" y="6"/>
                        <a:pt x="38" y="5"/>
                        <a:pt x="38" y="4"/>
                      </a:cubicBezTo>
                      <a:cubicBezTo>
                        <a:pt x="38" y="4"/>
                        <a:pt x="39" y="3"/>
                        <a:pt x="38" y="2"/>
                      </a:cubicBezTo>
                      <a:cubicBezTo>
                        <a:pt x="37" y="2"/>
                        <a:pt x="37" y="5"/>
                        <a:pt x="37" y="5"/>
                      </a:cubicBezTo>
                      <a:cubicBezTo>
                        <a:pt x="35" y="5"/>
                        <a:pt x="35" y="4"/>
                        <a:pt x="33" y="4"/>
                      </a:cubicBezTo>
                      <a:cubicBezTo>
                        <a:pt x="31" y="5"/>
                        <a:pt x="28" y="7"/>
                        <a:pt x="25" y="7"/>
                      </a:cubicBezTo>
                      <a:cubicBezTo>
                        <a:pt x="24" y="6"/>
                        <a:pt x="26" y="5"/>
                        <a:pt x="26" y="4"/>
                      </a:cubicBezTo>
                      <a:cubicBezTo>
                        <a:pt x="24" y="4"/>
                        <a:pt x="23" y="5"/>
                        <a:pt x="21" y="4"/>
                      </a:cubicBezTo>
                      <a:cubicBezTo>
                        <a:pt x="20" y="3"/>
                        <a:pt x="23" y="1"/>
                        <a:pt x="20" y="1"/>
                      </a:cubicBezTo>
                      <a:cubicBezTo>
                        <a:pt x="18" y="1"/>
                        <a:pt x="16" y="1"/>
                        <a:pt x="13" y="0"/>
                      </a:cubicBezTo>
                      <a:cubicBezTo>
                        <a:pt x="14" y="1"/>
                        <a:pt x="15" y="1"/>
                        <a:pt x="15" y="3"/>
                      </a:cubicBezTo>
                      <a:cubicBezTo>
                        <a:pt x="14" y="4"/>
                        <a:pt x="14" y="4"/>
                        <a:pt x="15" y="6"/>
                      </a:cubicBezTo>
                      <a:cubicBezTo>
                        <a:pt x="15" y="8"/>
                        <a:pt x="15" y="7"/>
                        <a:pt x="17" y="7"/>
                      </a:cubicBezTo>
                      <a:cubicBezTo>
                        <a:pt x="18" y="7"/>
                        <a:pt x="19" y="8"/>
                        <a:pt x="20" y="9"/>
                      </a:cubicBezTo>
                      <a:cubicBezTo>
                        <a:pt x="19" y="8"/>
                        <a:pt x="16" y="8"/>
                        <a:pt x="15" y="8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9"/>
                        <a:pt x="14" y="10"/>
                        <a:pt x="13" y="10"/>
                      </a:cubicBezTo>
                      <a:cubicBezTo>
                        <a:pt x="11" y="11"/>
                        <a:pt x="7" y="6"/>
                        <a:pt x="6" y="10"/>
                      </a:cubicBezTo>
                      <a:cubicBezTo>
                        <a:pt x="7" y="12"/>
                        <a:pt x="8" y="14"/>
                        <a:pt x="6" y="15"/>
                      </a:cubicBezTo>
                      <a:cubicBezTo>
                        <a:pt x="5" y="17"/>
                        <a:pt x="5" y="15"/>
                        <a:pt x="6" y="17"/>
                      </a:cubicBezTo>
                      <a:cubicBezTo>
                        <a:pt x="6" y="22"/>
                        <a:pt x="0" y="20"/>
                        <a:pt x="1" y="22"/>
                      </a:cubicBezTo>
                      <a:cubicBezTo>
                        <a:pt x="1" y="23"/>
                        <a:pt x="2" y="24"/>
                        <a:pt x="2" y="26"/>
                      </a:cubicBezTo>
                      <a:cubicBezTo>
                        <a:pt x="2" y="28"/>
                        <a:pt x="1" y="28"/>
                        <a:pt x="2" y="30"/>
                      </a:cubicBezTo>
                      <a:cubicBezTo>
                        <a:pt x="3" y="31"/>
                        <a:pt x="0" y="33"/>
                        <a:pt x="1" y="33"/>
                      </a:cubicBezTo>
                      <a:cubicBezTo>
                        <a:pt x="3" y="34"/>
                        <a:pt x="2" y="36"/>
                        <a:pt x="3" y="37"/>
                      </a:cubicBezTo>
                      <a:cubicBezTo>
                        <a:pt x="4" y="40"/>
                        <a:pt x="8" y="39"/>
                        <a:pt x="11" y="40"/>
                      </a:cubicBezTo>
                      <a:cubicBezTo>
                        <a:pt x="11" y="40"/>
                        <a:pt x="9" y="48"/>
                        <a:pt x="9" y="49"/>
                      </a:cubicBezTo>
                      <a:cubicBezTo>
                        <a:pt x="13" y="49"/>
                        <a:pt x="15" y="48"/>
                        <a:pt x="19" y="49"/>
                      </a:cubicBezTo>
                      <a:cubicBezTo>
                        <a:pt x="19" y="49"/>
                        <a:pt x="23" y="52"/>
                        <a:pt x="23" y="51"/>
                      </a:cubicBezTo>
                      <a:cubicBezTo>
                        <a:pt x="24" y="49"/>
                        <a:pt x="25" y="49"/>
                        <a:pt x="26" y="50"/>
                      </a:cubicBezTo>
                      <a:cubicBezTo>
                        <a:pt x="27" y="51"/>
                        <a:pt x="32" y="48"/>
                        <a:pt x="33" y="49"/>
                      </a:cubicBezTo>
                      <a:cubicBezTo>
                        <a:pt x="33" y="49"/>
                        <a:pt x="37" y="50"/>
                        <a:pt x="36" y="49"/>
                      </a:cubicBezTo>
                      <a:cubicBezTo>
                        <a:pt x="35" y="46"/>
                        <a:pt x="34" y="46"/>
                        <a:pt x="36" y="45"/>
                      </a:cubicBezTo>
                      <a:cubicBezTo>
                        <a:pt x="38" y="43"/>
                        <a:pt x="38" y="43"/>
                        <a:pt x="40" y="43"/>
                      </a:cubicBezTo>
                      <a:cubicBezTo>
                        <a:pt x="41" y="42"/>
                        <a:pt x="36" y="38"/>
                        <a:pt x="35" y="37"/>
                      </a:cubicBezTo>
                      <a:cubicBezTo>
                        <a:pt x="34" y="37"/>
                        <a:pt x="31" y="32"/>
                        <a:pt x="32" y="31"/>
                      </a:cubicBezTo>
                      <a:cubicBezTo>
                        <a:pt x="36" y="30"/>
                        <a:pt x="38" y="29"/>
                        <a:pt x="41" y="26"/>
                      </a:cubicBezTo>
                      <a:cubicBezTo>
                        <a:pt x="42" y="25"/>
                        <a:pt x="43" y="29"/>
                        <a:pt x="44" y="28"/>
                      </a:cubicBezTo>
                      <a:cubicBezTo>
                        <a:pt x="45" y="27"/>
                        <a:pt x="45" y="25"/>
                        <a:pt x="44" y="24"/>
                      </a:cubicBezTo>
                      <a:cubicBezTo>
                        <a:pt x="44" y="23"/>
                        <a:pt x="44" y="24"/>
                        <a:pt x="44" y="2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8" name="Freeform 656">
                  <a:extLst>
                    <a:ext uri="{FF2B5EF4-FFF2-40B4-BE49-F238E27FC236}">
                      <a16:creationId xmlns:a16="http://schemas.microsoft.com/office/drawing/2014/main" id="{A65F188A-5A63-934C-BBE3-8489688AA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6043" y="5098891"/>
                  <a:ext cx="909578" cy="571620"/>
                </a:xfrm>
                <a:custGeom>
                  <a:avLst/>
                  <a:gdLst>
                    <a:gd name="T0" fmla="*/ 0 w 89"/>
                    <a:gd name="T1" fmla="*/ 27 h 53"/>
                    <a:gd name="T2" fmla="*/ 9 w 89"/>
                    <a:gd name="T3" fmla="*/ 30 h 53"/>
                    <a:gd name="T4" fmla="*/ 16 w 89"/>
                    <a:gd name="T5" fmla="*/ 31 h 53"/>
                    <a:gd name="T6" fmla="*/ 22 w 89"/>
                    <a:gd name="T7" fmla="*/ 28 h 53"/>
                    <a:gd name="T8" fmla="*/ 33 w 89"/>
                    <a:gd name="T9" fmla="*/ 30 h 53"/>
                    <a:gd name="T10" fmla="*/ 40 w 89"/>
                    <a:gd name="T11" fmla="*/ 41 h 53"/>
                    <a:gd name="T12" fmla="*/ 44 w 89"/>
                    <a:gd name="T13" fmla="*/ 38 h 53"/>
                    <a:gd name="T14" fmla="*/ 47 w 89"/>
                    <a:gd name="T15" fmla="*/ 41 h 53"/>
                    <a:gd name="T16" fmla="*/ 57 w 89"/>
                    <a:gd name="T17" fmla="*/ 42 h 53"/>
                    <a:gd name="T18" fmla="*/ 51 w 89"/>
                    <a:gd name="T19" fmla="*/ 46 h 53"/>
                    <a:gd name="T20" fmla="*/ 55 w 89"/>
                    <a:gd name="T21" fmla="*/ 49 h 53"/>
                    <a:gd name="T22" fmla="*/ 59 w 89"/>
                    <a:gd name="T23" fmla="*/ 51 h 53"/>
                    <a:gd name="T24" fmla="*/ 67 w 89"/>
                    <a:gd name="T25" fmla="*/ 48 h 53"/>
                    <a:gd name="T26" fmla="*/ 72 w 89"/>
                    <a:gd name="T27" fmla="*/ 46 h 53"/>
                    <a:gd name="T28" fmla="*/ 68 w 89"/>
                    <a:gd name="T29" fmla="*/ 46 h 53"/>
                    <a:gd name="T30" fmla="*/ 63 w 89"/>
                    <a:gd name="T31" fmla="*/ 44 h 53"/>
                    <a:gd name="T32" fmla="*/ 72 w 89"/>
                    <a:gd name="T33" fmla="*/ 38 h 53"/>
                    <a:gd name="T34" fmla="*/ 78 w 89"/>
                    <a:gd name="T35" fmla="*/ 35 h 53"/>
                    <a:gd name="T36" fmla="*/ 84 w 89"/>
                    <a:gd name="T37" fmla="*/ 31 h 53"/>
                    <a:gd name="T38" fmla="*/ 87 w 89"/>
                    <a:gd name="T39" fmla="*/ 28 h 53"/>
                    <a:gd name="T40" fmla="*/ 86 w 89"/>
                    <a:gd name="T41" fmla="*/ 26 h 53"/>
                    <a:gd name="T42" fmla="*/ 88 w 89"/>
                    <a:gd name="T43" fmla="*/ 25 h 53"/>
                    <a:gd name="T44" fmla="*/ 86 w 89"/>
                    <a:gd name="T45" fmla="*/ 24 h 53"/>
                    <a:gd name="T46" fmla="*/ 88 w 89"/>
                    <a:gd name="T47" fmla="*/ 21 h 53"/>
                    <a:gd name="T48" fmla="*/ 85 w 89"/>
                    <a:gd name="T49" fmla="*/ 19 h 53"/>
                    <a:gd name="T50" fmla="*/ 82 w 89"/>
                    <a:gd name="T51" fmla="*/ 18 h 53"/>
                    <a:gd name="T52" fmla="*/ 78 w 89"/>
                    <a:gd name="T53" fmla="*/ 18 h 53"/>
                    <a:gd name="T54" fmla="*/ 75 w 89"/>
                    <a:gd name="T55" fmla="*/ 15 h 53"/>
                    <a:gd name="T56" fmla="*/ 72 w 89"/>
                    <a:gd name="T57" fmla="*/ 17 h 53"/>
                    <a:gd name="T58" fmla="*/ 69 w 89"/>
                    <a:gd name="T59" fmla="*/ 14 h 53"/>
                    <a:gd name="T60" fmla="*/ 65 w 89"/>
                    <a:gd name="T61" fmla="*/ 14 h 53"/>
                    <a:gd name="T62" fmla="*/ 64 w 89"/>
                    <a:gd name="T63" fmla="*/ 10 h 53"/>
                    <a:gd name="T64" fmla="*/ 60 w 89"/>
                    <a:gd name="T65" fmla="*/ 9 h 53"/>
                    <a:gd name="T66" fmla="*/ 60 w 89"/>
                    <a:gd name="T67" fmla="*/ 5 h 53"/>
                    <a:gd name="T68" fmla="*/ 58 w 89"/>
                    <a:gd name="T69" fmla="*/ 2 h 53"/>
                    <a:gd name="T70" fmla="*/ 53 w 89"/>
                    <a:gd name="T71" fmla="*/ 1 h 53"/>
                    <a:gd name="T72" fmla="*/ 47 w 89"/>
                    <a:gd name="T73" fmla="*/ 2 h 53"/>
                    <a:gd name="T74" fmla="*/ 43 w 89"/>
                    <a:gd name="T75" fmla="*/ 3 h 53"/>
                    <a:gd name="T76" fmla="*/ 41 w 89"/>
                    <a:gd name="T77" fmla="*/ 9 h 53"/>
                    <a:gd name="T78" fmla="*/ 38 w 89"/>
                    <a:gd name="T79" fmla="*/ 7 h 53"/>
                    <a:gd name="T80" fmla="*/ 36 w 89"/>
                    <a:gd name="T81" fmla="*/ 8 h 53"/>
                    <a:gd name="T82" fmla="*/ 34 w 89"/>
                    <a:gd name="T83" fmla="*/ 6 h 53"/>
                    <a:gd name="T84" fmla="*/ 31 w 89"/>
                    <a:gd name="T85" fmla="*/ 7 h 53"/>
                    <a:gd name="T86" fmla="*/ 29 w 89"/>
                    <a:gd name="T87" fmla="*/ 6 h 53"/>
                    <a:gd name="T88" fmla="*/ 28 w 89"/>
                    <a:gd name="T89" fmla="*/ 8 h 53"/>
                    <a:gd name="T90" fmla="*/ 21 w 89"/>
                    <a:gd name="T91" fmla="*/ 5 h 53"/>
                    <a:gd name="T92" fmla="*/ 12 w 89"/>
                    <a:gd name="T93" fmla="*/ 4 h 53"/>
                    <a:gd name="T94" fmla="*/ 6 w 89"/>
                    <a:gd name="T95" fmla="*/ 6 h 53"/>
                    <a:gd name="T96" fmla="*/ 9 w 89"/>
                    <a:gd name="T97" fmla="*/ 11 h 53"/>
                    <a:gd name="T98" fmla="*/ 10 w 89"/>
                    <a:gd name="T99" fmla="*/ 14 h 53"/>
                    <a:gd name="T100" fmla="*/ 5 w 89"/>
                    <a:gd name="T101" fmla="*/ 16 h 53"/>
                    <a:gd name="T102" fmla="*/ 2 w 89"/>
                    <a:gd name="T103" fmla="*/ 23 h 53"/>
                    <a:gd name="T104" fmla="*/ 0 w 89"/>
                    <a:gd name="T105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9" h="53">
                      <a:moveTo>
                        <a:pt x="0" y="27"/>
                      </a:moveTo>
                      <a:cubicBezTo>
                        <a:pt x="0" y="30"/>
                        <a:pt x="7" y="30"/>
                        <a:pt x="9" y="30"/>
                      </a:cubicBezTo>
                      <a:cubicBezTo>
                        <a:pt x="11" y="30"/>
                        <a:pt x="13" y="32"/>
                        <a:pt x="16" y="31"/>
                      </a:cubicBezTo>
                      <a:cubicBezTo>
                        <a:pt x="17" y="29"/>
                        <a:pt x="20" y="28"/>
                        <a:pt x="22" y="28"/>
                      </a:cubicBezTo>
                      <a:cubicBezTo>
                        <a:pt x="25" y="26"/>
                        <a:pt x="31" y="28"/>
                        <a:pt x="33" y="30"/>
                      </a:cubicBezTo>
                      <a:cubicBezTo>
                        <a:pt x="36" y="34"/>
                        <a:pt x="37" y="38"/>
                        <a:pt x="40" y="41"/>
                      </a:cubicBezTo>
                      <a:cubicBezTo>
                        <a:pt x="42" y="40"/>
                        <a:pt x="42" y="39"/>
                        <a:pt x="44" y="38"/>
                      </a:cubicBezTo>
                      <a:cubicBezTo>
                        <a:pt x="46" y="38"/>
                        <a:pt x="46" y="40"/>
                        <a:pt x="47" y="41"/>
                      </a:cubicBezTo>
                      <a:cubicBezTo>
                        <a:pt x="48" y="42"/>
                        <a:pt x="57" y="43"/>
                        <a:pt x="57" y="42"/>
                      </a:cubicBezTo>
                      <a:cubicBezTo>
                        <a:pt x="57" y="43"/>
                        <a:pt x="51" y="45"/>
                        <a:pt x="51" y="46"/>
                      </a:cubicBezTo>
                      <a:cubicBezTo>
                        <a:pt x="52" y="47"/>
                        <a:pt x="56" y="46"/>
                        <a:pt x="55" y="49"/>
                      </a:cubicBezTo>
                      <a:cubicBezTo>
                        <a:pt x="54" y="51"/>
                        <a:pt x="57" y="53"/>
                        <a:pt x="59" y="51"/>
                      </a:cubicBezTo>
                      <a:cubicBezTo>
                        <a:pt x="61" y="50"/>
                        <a:pt x="64" y="48"/>
                        <a:pt x="67" y="48"/>
                      </a:cubicBezTo>
                      <a:cubicBezTo>
                        <a:pt x="70" y="48"/>
                        <a:pt x="71" y="48"/>
                        <a:pt x="72" y="46"/>
                      </a:cubicBezTo>
                      <a:cubicBezTo>
                        <a:pt x="72" y="46"/>
                        <a:pt x="69" y="46"/>
                        <a:pt x="68" y="46"/>
                      </a:cubicBezTo>
                      <a:cubicBezTo>
                        <a:pt x="66" y="46"/>
                        <a:pt x="64" y="47"/>
                        <a:pt x="63" y="44"/>
                      </a:cubicBezTo>
                      <a:cubicBezTo>
                        <a:pt x="60" y="40"/>
                        <a:pt x="70" y="38"/>
                        <a:pt x="72" y="38"/>
                      </a:cubicBezTo>
                      <a:cubicBezTo>
                        <a:pt x="74" y="37"/>
                        <a:pt x="76" y="36"/>
                        <a:pt x="78" y="35"/>
                      </a:cubicBezTo>
                      <a:cubicBezTo>
                        <a:pt x="79" y="33"/>
                        <a:pt x="81" y="31"/>
                        <a:pt x="84" y="31"/>
                      </a:cubicBezTo>
                      <a:cubicBezTo>
                        <a:pt x="85" y="31"/>
                        <a:pt x="87" y="31"/>
                        <a:pt x="87" y="28"/>
                      </a:cubicBezTo>
                      <a:cubicBezTo>
                        <a:pt x="87" y="27"/>
                        <a:pt x="86" y="27"/>
                        <a:pt x="86" y="26"/>
                      </a:cubicBezTo>
                      <a:cubicBezTo>
                        <a:pt x="86" y="25"/>
                        <a:pt x="88" y="25"/>
                        <a:pt x="88" y="25"/>
                      </a:cubicBezTo>
                      <a:cubicBezTo>
                        <a:pt x="88" y="25"/>
                        <a:pt x="86" y="24"/>
                        <a:pt x="86" y="24"/>
                      </a:cubicBezTo>
                      <a:cubicBezTo>
                        <a:pt x="86" y="23"/>
                        <a:pt x="89" y="23"/>
                        <a:pt x="88" y="21"/>
                      </a:cubicBezTo>
                      <a:cubicBezTo>
                        <a:pt x="88" y="21"/>
                        <a:pt x="86" y="20"/>
                        <a:pt x="85" y="19"/>
                      </a:cubicBezTo>
                      <a:cubicBezTo>
                        <a:pt x="84" y="18"/>
                        <a:pt x="83" y="20"/>
                        <a:pt x="82" y="18"/>
                      </a:cubicBezTo>
                      <a:cubicBezTo>
                        <a:pt x="81" y="17"/>
                        <a:pt x="80" y="17"/>
                        <a:pt x="78" y="18"/>
                      </a:cubicBezTo>
                      <a:cubicBezTo>
                        <a:pt x="77" y="18"/>
                        <a:pt x="76" y="15"/>
                        <a:pt x="75" y="15"/>
                      </a:cubicBezTo>
                      <a:cubicBezTo>
                        <a:pt x="74" y="14"/>
                        <a:pt x="73" y="16"/>
                        <a:pt x="72" y="17"/>
                      </a:cubicBezTo>
                      <a:cubicBezTo>
                        <a:pt x="71" y="17"/>
                        <a:pt x="70" y="14"/>
                        <a:pt x="69" y="14"/>
                      </a:cubicBezTo>
                      <a:cubicBezTo>
                        <a:pt x="68" y="14"/>
                        <a:pt x="65" y="15"/>
                        <a:pt x="65" y="14"/>
                      </a:cubicBezTo>
                      <a:cubicBezTo>
                        <a:pt x="65" y="13"/>
                        <a:pt x="65" y="11"/>
                        <a:pt x="64" y="10"/>
                      </a:cubicBezTo>
                      <a:cubicBezTo>
                        <a:pt x="63" y="9"/>
                        <a:pt x="61" y="10"/>
                        <a:pt x="60" y="9"/>
                      </a:cubicBezTo>
                      <a:cubicBezTo>
                        <a:pt x="59" y="8"/>
                        <a:pt x="58" y="6"/>
                        <a:pt x="60" y="5"/>
                      </a:cubicBezTo>
                      <a:cubicBezTo>
                        <a:pt x="61" y="5"/>
                        <a:pt x="59" y="2"/>
                        <a:pt x="58" y="2"/>
                      </a:cubicBezTo>
                      <a:cubicBezTo>
                        <a:pt x="57" y="1"/>
                        <a:pt x="54" y="2"/>
                        <a:pt x="53" y="1"/>
                      </a:cubicBezTo>
                      <a:cubicBezTo>
                        <a:pt x="50" y="0"/>
                        <a:pt x="50" y="6"/>
                        <a:pt x="47" y="2"/>
                      </a:cubicBezTo>
                      <a:cubicBezTo>
                        <a:pt x="46" y="2"/>
                        <a:pt x="44" y="3"/>
                        <a:pt x="43" y="3"/>
                      </a:cubicBezTo>
                      <a:cubicBezTo>
                        <a:pt x="41" y="4"/>
                        <a:pt x="42" y="9"/>
                        <a:pt x="41" y="9"/>
                      </a:cubicBezTo>
                      <a:cubicBezTo>
                        <a:pt x="40" y="9"/>
                        <a:pt x="39" y="7"/>
                        <a:pt x="38" y="7"/>
                      </a:cubicBezTo>
                      <a:cubicBezTo>
                        <a:pt x="38" y="7"/>
                        <a:pt x="37" y="8"/>
                        <a:pt x="36" y="8"/>
                      </a:cubicBezTo>
                      <a:cubicBezTo>
                        <a:pt x="35" y="8"/>
                        <a:pt x="34" y="7"/>
                        <a:pt x="34" y="6"/>
                      </a:cubicBezTo>
                      <a:cubicBezTo>
                        <a:pt x="34" y="5"/>
                        <a:pt x="32" y="7"/>
                        <a:pt x="31" y="7"/>
                      </a:cubicBezTo>
                      <a:cubicBezTo>
                        <a:pt x="30" y="7"/>
                        <a:pt x="30" y="6"/>
                        <a:pt x="29" y="6"/>
                      </a:cubicBezTo>
                      <a:cubicBezTo>
                        <a:pt x="28" y="6"/>
                        <a:pt x="28" y="7"/>
                        <a:pt x="28" y="8"/>
                      </a:cubicBezTo>
                      <a:cubicBezTo>
                        <a:pt x="28" y="8"/>
                        <a:pt x="21" y="5"/>
                        <a:pt x="21" y="5"/>
                      </a:cubicBezTo>
                      <a:cubicBezTo>
                        <a:pt x="18" y="4"/>
                        <a:pt x="15" y="4"/>
                        <a:pt x="12" y="4"/>
                      </a:cubicBezTo>
                      <a:cubicBezTo>
                        <a:pt x="10" y="4"/>
                        <a:pt x="9" y="6"/>
                        <a:pt x="6" y="6"/>
                      </a:cubicBezTo>
                      <a:cubicBezTo>
                        <a:pt x="6" y="9"/>
                        <a:pt x="9" y="9"/>
                        <a:pt x="9" y="11"/>
                      </a:cubicBezTo>
                      <a:cubicBezTo>
                        <a:pt x="9" y="12"/>
                        <a:pt x="10" y="13"/>
                        <a:pt x="10" y="14"/>
                      </a:cubicBezTo>
                      <a:cubicBezTo>
                        <a:pt x="9" y="15"/>
                        <a:pt x="6" y="15"/>
                        <a:pt x="5" y="16"/>
                      </a:cubicBezTo>
                      <a:cubicBezTo>
                        <a:pt x="2" y="18"/>
                        <a:pt x="3" y="20"/>
                        <a:pt x="2" y="23"/>
                      </a:cubicBezTo>
                      <a:cubicBezTo>
                        <a:pt x="2" y="25"/>
                        <a:pt x="1" y="26"/>
                        <a:pt x="0" y="2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49" name="Freeform 657">
                  <a:extLst>
                    <a:ext uri="{FF2B5EF4-FFF2-40B4-BE49-F238E27FC236}">
                      <a16:creationId xmlns:a16="http://schemas.microsoft.com/office/drawing/2014/main" id="{C01C74BC-CE0F-1244-91EC-B4E41BB0D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90276" y="5312785"/>
                  <a:ext cx="306678" cy="132762"/>
                </a:xfrm>
                <a:custGeom>
                  <a:avLst/>
                  <a:gdLst>
                    <a:gd name="T0" fmla="*/ 30 w 30"/>
                    <a:gd name="T1" fmla="*/ 4 h 12"/>
                    <a:gd name="T2" fmla="*/ 22 w 30"/>
                    <a:gd name="T3" fmla="*/ 0 h 12"/>
                    <a:gd name="T4" fmla="*/ 17 w 30"/>
                    <a:gd name="T5" fmla="*/ 0 h 12"/>
                    <a:gd name="T6" fmla="*/ 14 w 30"/>
                    <a:gd name="T7" fmla="*/ 1 h 12"/>
                    <a:gd name="T8" fmla="*/ 11 w 30"/>
                    <a:gd name="T9" fmla="*/ 0 h 12"/>
                    <a:gd name="T10" fmla="*/ 8 w 30"/>
                    <a:gd name="T11" fmla="*/ 3 h 12"/>
                    <a:gd name="T12" fmla="*/ 3 w 30"/>
                    <a:gd name="T13" fmla="*/ 9 h 12"/>
                    <a:gd name="T14" fmla="*/ 11 w 30"/>
                    <a:gd name="T15" fmla="*/ 11 h 12"/>
                    <a:gd name="T16" fmla="*/ 13 w 30"/>
                    <a:gd name="T17" fmla="*/ 9 h 12"/>
                    <a:gd name="T18" fmla="*/ 18 w 30"/>
                    <a:gd name="T19" fmla="*/ 9 h 12"/>
                    <a:gd name="T20" fmla="*/ 19 w 30"/>
                    <a:gd name="T21" fmla="*/ 6 h 12"/>
                    <a:gd name="T22" fmla="*/ 24 w 30"/>
                    <a:gd name="T23" fmla="*/ 7 h 12"/>
                    <a:gd name="T24" fmla="*/ 28 w 30"/>
                    <a:gd name="T25" fmla="*/ 7 h 12"/>
                    <a:gd name="T26" fmla="*/ 30 w 30"/>
                    <a:gd name="T27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12">
                      <a:moveTo>
                        <a:pt x="30" y="4"/>
                      </a:moveTo>
                      <a:cubicBezTo>
                        <a:pt x="27" y="2"/>
                        <a:pt x="26" y="0"/>
                        <a:pt x="22" y="0"/>
                      </a:cubicBezTo>
                      <a:cubicBezTo>
                        <a:pt x="20" y="0"/>
                        <a:pt x="19" y="0"/>
                        <a:pt x="17" y="0"/>
                      </a:cubicBezTo>
                      <a:cubicBezTo>
                        <a:pt x="15" y="0"/>
                        <a:pt x="15" y="1"/>
                        <a:pt x="14" y="1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10" y="1"/>
                        <a:pt x="9" y="2"/>
                        <a:pt x="8" y="3"/>
                      </a:cubicBezTo>
                      <a:cubicBezTo>
                        <a:pt x="6" y="5"/>
                        <a:pt x="0" y="4"/>
                        <a:pt x="3" y="9"/>
                      </a:cubicBezTo>
                      <a:cubicBezTo>
                        <a:pt x="4" y="11"/>
                        <a:pt x="8" y="12"/>
                        <a:pt x="11" y="11"/>
                      </a:cubicBezTo>
                      <a:cubicBezTo>
                        <a:pt x="12" y="11"/>
                        <a:pt x="12" y="9"/>
                        <a:pt x="13" y="9"/>
                      </a:cubicBezTo>
                      <a:cubicBezTo>
                        <a:pt x="15" y="9"/>
                        <a:pt x="17" y="9"/>
                        <a:pt x="18" y="9"/>
                      </a:cubicBezTo>
                      <a:cubicBezTo>
                        <a:pt x="19" y="9"/>
                        <a:pt x="19" y="7"/>
                        <a:pt x="19" y="6"/>
                      </a:cubicBezTo>
                      <a:cubicBezTo>
                        <a:pt x="20" y="5"/>
                        <a:pt x="23" y="7"/>
                        <a:pt x="24" y="7"/>
                      </a:cubicBezTo>
                      <a:cubicBezTo>
                        <a:pt x="25" y="7"/>
                        <a:pt x="27" y="7"/>
                        <a:pt x="28" y="7"/>
                      </a:cubicBezTo>
                      <a:cubicBezTo>
                        <a:pt x="29" y="7"/>
                        <a:pt x="29" y="5"/>
                        <a:pt x="30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0" name="Freeform 658">
                  <a:extLst>
                    <a:ext uri="{FF2B5EF4-FFF2-40B4-BE49-F238E27FC236}">
                      <a16:creationId xmlns:a16="http://schemas.microsoft.com/office/drawing/2014/main" id="{F88050CE-3C4E-9645-80D0-214AEEEE8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8315" y="4825988"/>
                  <a:ext cx="480926" cy="379853"/>
                </a:xfrm>
                <a:custGeom>
                  <a:avLst/>
                  <a:gdLst>
                    <a:gd name="T0" fmla="*/ 11 w 47"/>
                    <a:gd name="T1" fmla="*/ 29 h 35"/>
                    <a:gd name="T2" fmla="*/ 18 w 47"/>
                    <a:gd name="T3" fmla="*/ 30 h 35"/>
                    <a:gd name="T4" fmla="*/ 23 w 47"/>
                    <a:gd name="T5" fmla="*/ 33 h 35"/>
                    <a:gd name="T6" fmla="*/ 25 w 47"/>
                    <a:gd name="T7" fmla="*/ 31 h 35"/>
                    <a:gd name="T8" fmla="*/ 29 w 47"/>
                    <a:gd name="T9" fmla="*/ 32 h 35"/>
                    <a:gd name="T10" fmla="*/ 33 w 47"/>
                    <a:gd name="T11" fmla="*/ 32 h 35"/>
                    <a:gd name="T12" fmla="*/ 36 w 47"/>
                    <a:gd name="T13" fmla="*/ 33 h 35"/>
                    <a:gd name="T14" fmla="*/ 38 w 47"/>
                    <a:gd name="T15" fmla="*/ 28 h 35"/>
                    <a:gd name="T16" fmla="*/ 42 w 47"/>
                    <a:gd name="T17" fmla="*/ 27 h 35"/>
                    <a:gd name="T18" fmla="*/ 40 w 47"/>
                    <a:gd name="T19" fmla="*/ 22 h 35"/>
                    <a:gd name="T20" fmla="*/ 44 w 47"/>
                    <a:gd name="T21" fmla="*/ 21 h 35"/>
                    <a:gd name="T22" fmla="*/ 45 w 47"/>
                    <a:gd name="T23" fmla="*/ 17 h 35"/>
                    <a:gd name="T24" fmla="*/ 42 w 47"/>
                    <a:gd name="T25" fmla="*/ 15 h 35"/>
                    <a:gd name="T26" fmla="*/ 39 w 47"/>
                    <a:gd name="T27" fmla="*/ 11 h 35"/>
                    <a:gd name="T28" fmla="*/ 38 w 47"/>
                    <a:gd name="T29" fmla="*/ 6 h 35"/>
                    <a:gd name="T30" fmla="*/ 35 w 47"/>
                    <a:gd name="T31" fmla="*/ 2 h 35"/>
                    <a:gd name="T32" fmla="*/ 33 w 47"/>
                    <a:gd name="T33" fmla="*/ 2 h 35"/>
                    <a:gd name="T34" fmla="*/ 30 w 47"/>
                    <a:gd name="T35" fmla="*/ 1 h 35"/>
                    <a:gd name="T36" fmla="*/ 28 w 47"/>
                    <a:gd name="T37" fmla="*/ 2 h 35"/>
                    <a:gd name="T38" fmla="*/ 25 w 47"/>
                    <a:gd name="T39" fmla="*/ 0 h 35"/>
                    <a:gd name="T40" fmla="*/ 22 w 47"/>
                    <a:gd name="T41" fmla="*/ 2 h 35"/>
                    <a:gd name="T42" fmla="*/ 17 w 47"/>
                    <a:gd name="T43" fmla="*/ 3 h 35"/>
                    <a:gd name="T44" fmla="*/ 17 w 47"/>
                    <a:gd name="T45" fmla="*/ 6 h 35"/>
                    <a:gd name="T46" fmla="*/ 13 w 47"/>
                    <a:gd name="T47" fmla="*/ 9 h 35"/>
                    <a:gd name="T48" fmla="*/ 12 w 47"/>
                    <a:gd name="T49" fmla="*/ 13 h 35"/>
                    <a:gd name="T50" fmla="*/ 8 w 47"/>
                    <a:gd name="T51" fmla="*/ 14 h 35"/>
                    <a:gd name="T52" fmla="*/ 1 w 47"/>
                    <a:gd name="T53" fmla="*/ 16 h 35"/>
                    <a:gd name="T54" fmla="*/ 2 w 47"/>
                    <a:gd name="T55" fmla="*/ 24 h 35"/>
                    <a:gd name="T56" fmla="*/ 1 w 47"/>
                    <a:gd name="T57" fmla="*/ 27 h 35"/>
                    <a:gd name="T58" fmla="*/ 1 w 47"/>
                    <a:gd name="T59" fmla="*/ 31 h 35"/>
                    <a:gd name="T60" fmla="*/ 5 w 47"/>
                    <a:gd name="T61" fmla="*/ 30 h 35"/>
                    <a:gd name="T62" fmla="*/ 11 w 47"/>
                    <a:gd name="T63" fmla="*/ 2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7" h="35">
                      <a:moveTo>
                        <a:pt x="11" y="29"/>
                      </a:moveTo>
                      <a:cubicBezTo>
                        <a:pt x="14" y="29"/>
                        <a:pt x="16" y="30"/>
                        <a:pt x="18" y="30"/>
                      </a:cubicBezTo>
                      <a:cubicBezTo>
                        <a:pt x="18" y="30"/>
                        <a:pt x="23" y="33"/>
                        <a:pt x="23" y="33"/>
                      </a:cubicBezTo>
                      <a:cubicBezTo>
                        <a:pt x="23" y="32"/>
                        <a:pt x="24" y="29"/>
                        <a:pt x="25" y="31"/>
                      </a:cubicBezTo>
                      <a:cubicBezTo>
                        <a:pt x="27" y="34"/>
                        <a:pt x="28" y="29"/>
                        <a:pt x="29" y="32"/>
                      </a:cubicBezTo>
                      <a:cubicBezTo>
                        <a:pt x="30" y="34"/>
                        <a:pt x="32" y="32"/>
                        <a:pt x="33" y="32"/>
                      </a:cubicBezTo>
                      <a:cubicBezTo>
                        <a:pt x="34" y="31"/>
                        <a:pt x="36" y="35"/>
                        <a:pt x="36" y="33"/>
                      </a:cubicBezTo>
                      <a:cubicBezTo>
                        <a:pt x="37" y="31"/>
                        <a:pt x="36" y="29"/>
                        <a:pt x="38" y="28"/>
                      </a:cubicBezTo>
                      <a:cubicBezTo>
                        <a:pt x="39" y="28"/>
                        <a:pt x="41" y="27"/>
                        <a:pt x="42" y="27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40" y="20"/>
                        <a:pt x="42" y="22"/>
                        <a:pt x="44" y="21"/>
                      </a:cubicBezTo>
                      <a:cubicBezTo>
                        <a:pt x="46" y="21"/>
                        <a:pt x="47" y="19"/>
                        <a:pt x="45" y="17"/>
                      </a:cubicBezTo>
                      <a:cubicBezTo>
                        <a:pt x="44" y="16"/>
                        <a:pt x="43" y="17"/>
                        <a:pt x="42" y="15"/>
                      </a:cubicBezTo>
                      <a:cubicBezTo>
                        <a:pt x="41" y="14"/>
                        <a:pt x="40" y="13"/>
                        <a:pt x="39" y="11"/>
                      </a:cubicBezTo>
                      <a:cubicBezTo>
                        <a:pt x="38" y="10"/>
                        <a:pt x="38" y="8"/>
                        <a:pt x="38" y="6"/>
                      </a:cubicBezTo>
                      <a:cubicBezTo>
                        <a:pt x="39" y="4"/>
                        <a:pt x="36" y="2"/>
                        <a:pt x="35" y="2"/>
                      </a:cubicBezTo>
                      <a:cubicBezTo>
                        <a:pt x="34" y="1"/>
                        <a:pt x="34" y="2"/>
                        <a:pt x="33" y="2"/>
                      </a:cubicBezTo>
                      <a:cubicBezTo>
                        <a:pt x="31" y="3"/>
                        <a:pt x="31" y="2"/>
                        <a:pt x="30" y="1"/>
                      </a:cubicBezTo>
                      <a:cubicBezTo>
                        <a:pt x="29" y="0"/>
                        <a:pt x="29" y="2"/>
                        <a:pt x="28" y="2"/>
                      </a:cubicBezTo>
                      <a:cubicBezTo>
                        <a:pt x="27" y="2"/>
                        <a:pt x="25" y="0"/>
                        <a:pt x="25" y="0"/>
                      </a:cubicBezTo>
                      <a:cubicBezTo>
                        <a:pt x="23" y="0"/>
                        <a:pt x="23" y="2"/>
                        <a:pt x="22" y="2"/>
                      </a:cubicBezTo>
                      <a:cubicBezTo>
                        <a:pt x="20" y="3"/>
                        <a:pt x="19" y="3"/>
                        <a:pt x="17" y="3"/>
                      </a:cubicBezTo>
                      <a:cubicBezTo>
                        <a:pt x="16" y="4"/>
                        <a:pt x="17" y="6"/>
                        <a:pt x="17" y="6"/>
                      </a:cubicBezTo>
                      <a:cubicBezTo>
                        <a:pt x="16" y="8"/>
                        <a:pt x="13" y="7"/>
                        <a:pt x="13" y="9"/>
                      </a:cubicBezTo>
                      <a:cubicBezTo>
                        <a:pt x="12" y="10"/>
                        <a:pt x="12" y="11"/>
                        <a:pt x="12" y="13"/>
                      </a:cubicBezTo>
                      <a:cubicBezTo>
                        <a:pt x="12" y="14"/>
                        <a:pt x="9" y="14"/>
                        <a:pt x="8" y="14"/>
                      </a:cubicBezTo>
                      <a:cubicBezTo>
                        <a:pt x="5" y="15"/>
                        <a:pt x="4" y="16"/>
                        <a:pt x="1" y="16"/>
                      </a:cubicBezTo>
                      <a:cubicBezTo>
                        <a:pt x="2" y="19"/>
                        <a:pt x="5" y="21"/>
                        <a:pt x="2" y="24"/>
                      </a:cubicBezTo>
                      <a:cubicBezTo>
                        <a:pt x="0" y="25"/>
                        <a:pt x="0" y="26"/>
                        <a:pt x="1" y="27"/>
                      </a:cubicBezTo>
                      <a:cubicBezTo>
                        <a:pt x="3" y="28"/>
                        <a:pt x="1" y="30"/>
                        <a:pt x="1" y="31"/>
                      </a:cubicBezTo>
                      <a:cubicBezTo>
                        <a:pt x="3" y="31"/>
                        <a:pt x="4" y="31"/>
                        <a:pt x="5" y="30"/>
                      </a:cubicBezTo>
                      <a:cubicBezTo>
                        <a:pt x="7" y="29"/>
                        <a:pt x="10" y="29"/>
                        <a:pt x="11" y="2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1" name="Freeform 659">
                  <a:extLst>
                    <a:ext uri="{FF2B5EF4-FFF2-40B4-BE49-F238E27FC236}">
                      <a16:creationId xmlns:a16="http://schemas.microsoft.com/office/drawing/2014/main" id="{DF0853A6-4970-C446-9812-9CE621CB7E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6798" y="4803861"/>
                  <a:ext cx="296221" cy="206523"/>
                </a:xfrm>
                <a:custGeom>
                  <a:avLst/>
                  <a:gdLst>
                    <a:gd name="T0" fmla="*/ 16 w 29"/>
                    <a:gd name="T1" fmla="*/ 18 h 19"/>
                    <a:gd name="T2" fmla="*/ 23 w 29"/>
                    <a:gd name="T3" fmla="*/ 15 h 19"/>
                    <a:gd name="T4" fmla="*/ 23 w 29"/>
                    <a:gd name="T5" fmla="*/ 12 h 19"/>
                    <a:gd name="T6" fmla="*/ 27 w 29"/>
                    <a:gd name="T7" fmla="*/ 9 h 19"/>
                    <a:gd name="T8" fmla="*/ 26 w 29"/>
                    <a:gd name="T9" fmla="*/ 4 h 19"/>
                    <a:gd name="T10" fmla="*/ 19 w 29"/>
                    <a:gd name="T11" fmla="*/ 1 h 19"/>
                    <a:gd name="T12" fmla="*/ 10 w 29"/>
                    <a:gd name="T13" fmla="*/ 1 h 19"/>
                    <a:gd name="T14" fmla="*/ 0 w 29"/>
                    <a:gd name="T15" fmla="*/ 4 h 19"/>
                    <a:gd name="T16" fmla="*/ 1 w 29"/>
                    <a:gd name="T17" fmla="*/ 6 h 19"/>
                    <a:gd name="T18" fmla="*/ 2 w 29"/>
                    <a:gd name="T19" fmla="*/ 9 h 19"/>
                    <a:gd name="T20" fmla="*/ 5 w 29"/>
                    <a:gd name="T21" fmla="*/ 10 h 19"/>
                    <a:gd name="T22" fmla="*/ 9 w 29"/>
                    <a:gd name="T23" fmla="*/ 11 h 19"/>
                    <a:gd name="T24" fmla="*/ 8 w 29"/>
                    <a:gd name="T25" fmla="*/ 15 h 19"/>
                    <a:gd name="T26" fmla="*/ 12 w 29"/>
                    <a:gd name="T27" fmla="*/ 18 h 19"/>
                    <a:gd name="T28" fmla="*/ 16 w 29"/>
                    <a:gd name="T29" fmla="*/ 18 h 19"/>
                    <a:gd name="T30" fmla="*/ 16 w 29"/>
                    <a:gd name="T31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" h="19">
                      <a:moveTo>
                        <a:pt x="16" y="18"/>
                      </a:moveTo>
                      <a:cubicBezTo>
                        <a:pt x="18" y="16"/>
                        <a:pt x="21" y="16"/>
                        <a:pt x="23" y="15"/>
                      </a:cubicBezTo>
                      <a:cubicBezTo>
                        <a:pt x="23" y="14"/>
                        <a:pt x="23" y="13"/>
                        <a:pt x="23" y="12"/>
                      </a:cubicBezTo>
                      <a:cubicBezTo>
                        <a:pt x="24" y="10"/>
                        <a:pt x="25" y="10"/>
                        <a:pt x="27" y="9"/>
                      </a:cubicBezTo>
                      <a:cubicBezTo>
                        <a:pt x="29" y="8"/>
                        <a:pt x="28" y="5"/>
                        <a:pt x="26" y="4"/>
                      </a:cubicBezTo>
                      <a:cubicBezTo>
                        <a:pt x="24" y="3"/>
                        <a:pt x="22" y="2"/>
                        <a:pt x="19" y="1"/>
                      </a:cubicBezTo>
                      <a:cubicBezTo>
                        <a:pt x="17" y="0"/>
                        <a:pt x="13" y="1"/>
                        <a:pt x="10" y="1"/>
                      </a:cubicBezTo>
                      <a:cubicBezTo>
                        <a:pt x="8" y="1"/>
                        <a:pt x="0" y="0"/>
                        <a:pt x="0" y="4"/>
                      </a:cubicBezTo>
                      <a:cubicBezTo>
                        <a:pt x="0" y="4"/>
                        <a:pt x="1" y="5"/>
                        <a:pt x="1" y="6"/>
                      </a:cubicBezTo>
                      <a:cubicBezTo>
                        <a:pt x="2" y="7"/>
                        <a:pt x="1" y="8"/>
                        <a:pt x="2" y="9"/>
                      </a:cubicBezTo>
                      <a:cubicBezTo>
                        <a:pt x="3" y="9"/>
                        <a:pt x="4" y="11"/>
                        <a:pt x="5" y="10"/>
                      </a:cubicBezTo>
                      <a:cubicBezTo>
                        <a:pt x="7" y="10"/>
                        <a:pt x="9" y="9"/>
                        <a:pt x="9" y="11"/>
                      </a:cubicBezTo>
                      <a:cubicBezTo>
                        <a:pt x="9" y="12"/>
                        <a:pt x="9" y="14"/>
                        <a:pt x="8" y="15"/>
                      </a:cubicBezTo>
                      <a:cubicBezTo>
                        <a:pt x="11" y="15"/>
                        <a:pt x="11" y="15"/>
                        <a:pt x="12" y="18"/>
                      </a:cubicBezTo>
                      <a:cubicBezTo>
                        <a:pt x="13" y="18"/>
                        <a:pt x="16" y="18"/>
                        <a:pt x="16" y="18"/>
                      </a:cubicBezTo>
                      <a:cubicBezTo>
                        <a:pt x="17" y="17"/>
                        <a:pt x="15" y="19"/>
                        <a:pt x="16" y="1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2" name="Freeform 660">
                  <a:extLst>
                    <a:ext uri="{FF2B5EF4-FFF2-40B4-BE49-F238E27FC236}">
                      <a16:creationId xmlns:a16="http://schemas.microsoft.com/office/drawing/2014/main" id="{8945EACD-5920-634D-8178-5D7073636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6798" y="4674786"/>
                  <a:ext cx="365924" cy="195460"/>
                </a:xfrm>
                <a:custGeom>
                  <a:avLst/>
                  <a:gdLst>
                    <a:gd name="T0" fmla="*/ 11 w 36"/>
                    <a:gd name="T1" fmla="*/ 13 h 18"/>
                    <a:gd name="T2" fmla="*/ 19 w 36"/>
                    <a:gd name="T3" fmla="*/ 12 h 18"/>
                    <a:gd name="T4" fmla="*/ 25 w 36"/>
                    <a:gd name="T5" fmla="*/ 15 h 18"/>
                    <a:gd name="T6" fmla="*/ 29 w 36"/>
                    <a:gd name="T7" fmla="*/ 17 h 18"/>
                    <a:gd name="T8" fmla="*/ 33 w 36"/>
                    <a:gd name="T9" fmla="*/ 16 h 18"/>
                    <a:gd name="T10" fmla="*/ 36 w 36"/>
                    <a:gd name="T11" fmla="*/ 14 h 18"/>
                    <a:gd name="T12" fmla="*/ 34 w 36"/>
                    <a:gd name="T13" fmla="*/ 8 h 18"/>
                    <a:gd name="T14" fmla="*/ 31 w 36"/>
                    <a:gd name="T15" fmla="*/ 4 h 18"/>
                    <a:gd name="T16" fmla="*/ 25 w 36"/>
                    <a:gd name="T17" fmla="*/ 3 h 18"/>
                    <a:gd name="T18" fmla="*/ 18 w 36"/>
                    <a:gd name="T19" fmla="*/ 1 h 18"/>
                    <a:gd name="T20" fmla="*/ 17 w 36"/>
                    <a:gd name="T21" fmla="*/ 5 h 18"/>
                    <a:gd name="T22" fmla="*/ 15 w 36"/>
                    <a:gd name="T23" fmla="*/ 7 h 18"/>
                    <a:gd name="T24" fmla="*/ 8 w 36"/>
                    <a:gd name="T25" fmla="*/ 4 h 18"/>
                    <a:gd name="T26" fmla="*/ 0 w 36"/>
                    <a:gd name="T27" fmla="*/ 15 h 18"/>
                    <a:gd name="T28" fmla="*/ 11 w 36"/>
                    <a:gd name="T2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" h="18">
                      <a:moveTo>
                        <a:pt x="11" y="13"/>
                      </a:moveTo>
                      <a:cubicBezTo>
                        <a:pt x="14" y="13"/>
                        <a:pt x="16" y="12"/>
                        <a:pt x="19" y="12"/>
                      </a:cubicBezTo>
                      <a:cubicBezTo>
                        <a:pt x="20" y="12"/>
                        <a:pt x="24" y="14"/>
                        <a:pt x="25" y="15"/>
                      </a:cubicBezTo>
                      <a:cubicBezTo>
                        <a:pt x="26" y="16"/>
                        <a:pt x="27" y="18"/>
                        <a:pt x="29" y="17"/>
                      </a:cubicBezTo>
                      <a:cubicBezTo>
                        <a:pt x="30" y="17"/>
                        <a:pt x="31" y="16"/>
                        <a:pt x="33" y="16"/>
                      </a:cubicBezTo>
                      <a:cubicBezTo>
                        <a:pt x="34" y="16"/>
                        <a:pt x="34" y="14"/>
                        <a:pt x="36" y="14"/>
                      </a:cubicBezTo>
                      <a:cubicBezTo>
                        <a:pt x="35" y="12"/>
                        <a:pt x="33" y="9"/>
                        <a:pt x="34" y="8"/>
                      </a:cubicBezTo>
                      <a:cubicBezTo>
                        <a:pt x="35" y="6"/>
                        <a:pt x="32" y="4"/>
                        <a:pt x="31" y="4"/>
                      </a:cubicBezTo>
                      <a:cubicBezTo>
                        <a:pt x="29" y="3"/>
                        <a:pt x="27" y="5"/>
                        <a:pt x="25" y="3"/>
                      </a:cubicBezTo>
                      <a:cubicBezTo>
                        <a:pt x="22" y="1"/>
                        <a:pt x="21" y="0"/>
                        <a:pt x="18" y="1"/>
                      </a:cubicBezTo>
                      <a:cubicBezTo>
                        <a:pt x="16" y="2"/>
                        <a:pt x="17" y="3"/>
                        <a:pt x="17" y="5"/>
                      </a:cubicBezTo>
                      <a:cubicBezTo>
                        <a:pt x="16" y="6"/>
                        <a:pt x="16" y="7"/>
                        <a:pt x="15" y="7"/>
                      </a:cubicBezTo>
                      <a:cubicBezTo>
                        <a:pt x="12" y="9"/>
                        <a:pt x="10" y="5"/>
                        <a:pt x="8" y="4"/>
                      </a:cubicBezTo>
                      <a:cubicBezTo>
                        <a:pt x="3" y="0"/>
                        <a:pt x="0" y="11"/>
                        <a:pt x="0" y="15"/>
                      </a:cubicBezTo>
                      <a:cubicBezTo>
                        <a:pt x="4" y="13"/>
                        <a:pt x="7" y="13"/>
                        <a:pt x="11" y="1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3" name="Freeform 661">
                  <a:extLst>
                    <a:ext uri="{FF2B5EF4-FFF2-40B4-BE49-F238E27FC236}">
                      <a16:creationId xmlns:a16="http://schemas.microsoft.com/office/drawing/2014/main" id="{61D4BAC3-37A8-B841-B9BD-7D1544C56E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8315" y="4556776"/>
                  <a:ext cx="243950" cy="162265"/>
                </a:xfrm>
                <a:custGeom>
                  <a:avLst/>
                  <a:gdLst>
                    <a:gd name="T0" fmla="*/ 16 w 24"/>
                    <a:gd name="T1" fmla="*/ 15 h 15"/>
                    <a:gd name="T2" fmla="*/ 20 w 24"/>
                    <a:gd name="T3" fmla="*/ 15 h 15"/>
                    <a:gd name="T4" fmla="*/ 22 w 24"/>
                    <a:gd name="T5" fmla="*/ 13 h 15"/>
                    <a:gd name="T6" fmla="*/ 22 w 24"/>
                    <a:gd name="T7" fmla="*/ 10 h 15"/>
                    <a:gd name="T8" fmla="*/ 21 w 24"/>
                    <a:gd name="T9" fmla="*/ 5 h 15"/>
                    <a:gd name="T10" fmla="*/ 24 w 24"/>
                    <a:gd name="T11" fmla="*/ 0 h 15"/>
                    <a:gd name="T12" fmla="*/ 12 w 24"/>
                    <a:gd name="T13" fmla="*/ 0 h 15"/>
                    <a:gd name="T14" fmla="*/ 6 w 24"/>
                    <a:gd name="T15" fmla="*/ 1 h 15"/>
                    <a:gd name="T16" fmla="*/ 0 w 24"/>
                    <a:gd name="T17" fmla="*/ 5 h 15"/>
                    <a:gd name="T18" fmla="*/ 2 w 24"/>
                    <a:gd name="T19" fmla="*/ 6 h 15"/>
                    <a:gd name="T20" fmla="*/ 2 w 24"/>
                    <a:gd name="T21" fmla="*/ 8 h 15"/>
                    <a:gd name="T22" fmla="*/ 7 w 24"/>
                    <a:gd name="T23" fmla="*/ 9 h 15"/>
                    <a:gd name="T24" fmla="*/ 6 w 24"/>
                    <a:gd name="T25" fmla="*/ 13 h 15"/>
                    <a:gd name="T26" fmla="*/ 11 w 24"/>
                    <a:gd name="T27" fmla="*/ 12 h 15"/>
                    <a:gd name="T28" fmla="*/ 16 w 24"/>
                    <a:gd name="T2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" h="15">
                      <a:moveTo>
                        <a:pt x="16" y="15"/>
                      </a:moveTo>
                      <a:cubicBezTo>
                        <a:pt x="17" y="15"/>
                        <a:pt x="19" y="15"/>
                        <a:pt x="20" y="15"/>
                      </a:cubicBezTo>
                      <a:cubicBezTo>
                        <a:pt x="20" y="14"/>
                        <a:pt x="22" y="14"/>
                        <a:pt x="22" y="13"/>
                      </a:cubicBezTo>
                      <a:cubicBezTo>
                        <a:pt x="22" y="12"/>
                        <a:pt x="22" y="11"/>
                        <a:pt x="22" y="10"/>
                      </a:cubicBezTo>
                      <a:cubicBezTo>
                        <a:pt x="21" y="8"/>
                        <a:pt x="20" y="7"/>
                        <a:pt x="21" y="5"/>
                      </a:cubicBezTo>
                      <a:cubicBezTo>
                        <a:pt x="23" y="4"/>
                        <a:pt x="24" y="2"/>
                        <a:pt x="24" y="0"/>
                      </a:cubicBezTo>
                      <a:cubicBezTo>
                        <a:pt x="22" y="3"/>
                        <a:pt x="15" y="0"/>
                        <a:pt x="12" y="0"/>
                      </a:cubicBezTo>
                      <a:cubicBezTo>
                        <a:pt x="10" y="0"/>
                        <a:pt x="8" y="0"/>
                        <a:pt x="6" y="1"/>
                      </a:cubicBezTo>
                      <a:cubicBezTo>
                        <a:pt x="5" y="1"/>
                        <a:pt x="0" y="5"/>
                        <a:pt x="0" y="5"/>
                      </a:cubicBezTo>
                      <a:cubicBezTo>
                        <a:pt x="0" y="6"/>
                        <a:pt x="3" y="5"/>
                        <a:pt x="2" y="6"/>
                      </a:cubicBezTo>
                      <a:cubicBezTo>
                        <a:pt x="2" y="7"/>
                        <a:pt x="2" y="7"/>
                        <a:pt x="2" y="8"/>
                      </a:cubicBezTo>
                      <a:cubicBezTo>
                        <a:pt x="3" y="10"/>
                        <a:pt x="7" y="9"/>
                        <a:pt x="7" y="9"/>
                      </a:cubicBezTo>
                      <a:cubicBezTo>
                        <a:pt x="7" y="10"/>
                        <a:pt x="6" y="12"/>
                        <a:pt x="6" y="13"/>
                      </a:cubicBezTo>
                      <a:cubicBezTo>
                        <a:pt x="7" y="12"/>
                        <a:pt x="9" y="11"/>
                        <a:pt x="11" y="12"/>
                      </a:cubicBezTo>
                      <a:cubicBezTo>
                        <a:pt x="13" y="13"/>
                        <a:pt x="14" y="15"/>
                        <a:pt x="16" y="1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4" name="Freeform 662">
                  <a:extLst>
                    <a:ext uri="{FF2B5EF4-FFF2-40B4-BE49-F238E27FC236}">
                      <a16:creationId xmlns:a16="http://schemas.microsoft.com/office/drawing/2014/main" id="{300F8E35-DE73-4B43-B192-EA050851B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3616" y="4892371"/>
                  <a:ext cx="163794" cy="84822"/>
                </a:xfrm>
                <a:custGeom>
                  <a:avLst/>
                  <a:gdLst>
                    <a:gd name="T0" fmla="*/ 16 w 16"/>
                    <a:gd name="T1" fmla="*/ 4 h 8"/>
                    <a:gd name="T2" fmla="*/ 12 w 16"/>
                    <a:gd name="T3" fmla="*/ 2 h 8"/>
                    <a:gd name="T4" fmla="*/ 8 w 16"/>
                    <a:gd name="T5" fmla="*/ 0 h 8"/>
                    <a:gd name="T6" fmla="*/ 7 w 16"/>
                    <a:gd name="T7" fmla="*/ 3 h 8"/>
                    <a:gd name="T8" fmla="*/ 5 w 16"/>
                    <a:gd name="T9" fmla="*/ 2 h 8"/>
                    <a:gd name="T10" fmla="*/ 2 w 16"/>
                    <a:gd name="T11" fmla="*/ 3 h 8"/>
                    <a:gd name="T12" fmla="*/ 0 w 16"/>
                    <a:gd name="T13" fmla="*/ 5 h 8"/>
                    <a:gd name="T14" fmla="*/ 0 w 16"/>
                    <a:gd name="T15" fmla="*/ 6 h 8"/>
                    <a:gd name="T16" fmla="*/ 2 w 16"/>
                    <a:gd name="T17" fmla="*/ 6 h 8"/>
                    <a:gd name="T18" fmla="*/ 8 w 16"/>
                    <a:gd name="T19" fmla="*/ 7 h 8"/>
                    <a:gd name="T20" fmla="*/ 16 w 16"/>
                    <a:gd name="T2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6" y="1"/>
                        <a:pt x="14" y="2"/>
                        <a:pt x="12" y="2"/>
                      </a:cubicBezTo>
                      <a:cubicBezTo>
                        <a:pt x="11" y="3"/>
                        <a:pt x="10" y="1"/>
                        <a:pt x="8" y="0"/>
                      </a:cubicBezTo>
                      <a:cubicBezTo>
                        <a:pt x="8" y="1"/>
                        <a:pt x="8" y="2"/>
                        <a:pt x="7" y="3"/>
                      </a:cubicBezTo>
                      <a:cubicBezTo>
                        <a:pt x="6" y="3"/>
                        <a:pt x="7" y="1"/>
                        <a:pt x="5" y="2"/>
                      </a:cubicBezTo>
                      <a:cubicBezTo>
                        <a:pt x="4" y="2"/>
                        <a:pt x="2" y="2"/>
                        <a:pt x="2" y="3"/>
                      </a:cubicBezTo>
                      <a:cubicBezTo>
                        <a:pt x="1" y="5"/>
                        <a:pt x="2" y="6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4" y="7"/>
                        <a:pt x="6" y="7"/>
                        <a:pt x="8" y="7"/>
                      </a:cubicBezTo>
                      <a:cubicBezTo>
                        <a:pt x="10" y="7"/>
                        <a:pt x="16" y="8"/>
                        <a:pt x="16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5" name="Freeform 663">
                  <a:extLst>
                    <a:ext uri="{FF2B5EF4-FFF2-40B4-BE49-F238E27FC236}">
                      <a16:creationId xmlns:a16="http://schemas.microsoft.com/office/drawing/2014/main" id="{3DC9B002-51CA-6245-8E8F-FA3E4E324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9209" y="4914495"/>
                  <a:ext cx="487895" cy="453608"/>
                </a:xfrm>
                <a:custGeom>
                  <a:avLst/>
                  <a:gdLst>
                    <a:gd name="T0" fmla="*/ 1 w 48"/>
                    <a:gd name="T1" fmla="*/ 12 h 42"/>
                    <a:gd name="T2" fmla="*/ 0 w 48"/>
                    <a:gd name="T3" fmla="*/ 16 h 42"/>
                    <a:gd name="T4" fmla="*/ 2 w 48"/>
                    <a:gd name="T5" fmla="*/ 20 h 42"/>
                    <a:gd name="T6" fmla="*/ 4 w 48"/>
                    <a:gd name="T7" fmla="*/ 27 h 42"/>
                    <a:gd name="T8" fmla="*/ 9 w 48"/>
                    <a:gd name="T9" fmla="*/ 31 h 42"/>
                    <a:gd name="T10" fmla="*/ 10 w 48"/>
                    <a:gd name="T11" fmla="*/ 33 h 42"/>
                    <a:gd name="T12" fmla="*/ 13 w 48"/>
                    <a:gd name="T13" fmla="*/ 32 h 42"/>
                    <a:gd name="T14" fmla="*/ 21 w 48"/>
                    <a:gd name="T15" fmla="*/ 36 h 42"/>
                    <a:gd name="T16" fmla="*/ 25 w 48"/>
                    <a:gd name="T17" fmla="*/ 37 h 42"/>
                    <a:gd name="T18" fmla="*/ 33 w 48"/>
                    <a:gd name="T19" fmla="*/ 37 h 42"/>
                    <a:gd name="T20" fmla="*/ 39 w 48"/>
                    <a:gd name="T21" fmla="*/ 41 h 42"/>
                    <a:gd name="T22" fmla="*/ 41 w 48"/>
                    <a:gd name="T23" fmla="*/ 35 h 42"/>
                    <a:gd name="T24" fmla="*/ 44 w 48"/>
                    <a:gd name="T25" fmla="*/ 32 h 42"/>
                    <a:gd name="T26" fmla="*/ 48 w 48"/>
                    <a:gd name="T27" fmla="*/ 31 h 42"/>
                    <a:gd name="T28" fmla="*/ 45 w 48"/>
                    <a:gd name="T29" fmla="*/ 26 h 42"/>
                    <a:gd name="T30" fmla="*/ 44 w 48"/>
                    <a:gd name="T31" fmla="*/ 19 h 42"/>
                    <a:gd name="T32" fmla="*/ 46 w 48"/>
                    <a:gd name="T33" fmla="*/ 12 h 42"/>
                    <a:gd name="T34" fmla="*/ 44 w 48"/>
                    <a:gd name="T35" fmla="*/ 7 h 42"/>
                    <a:gd name="T36" fmla="*/ 42 w 48"/>
                    <a:gd name="T37" fmla="*/ 5 h 42"/>
                    <a:gd name="T38" fmla="*/ 25 w 48"/>
                    <a:gd name="T39" fmla="*/ 4 h 42"/>
                    <a:gd name="T40" fmla="*/ 20 w 48"/>
                    <a:gd name="T41" fmla="*/ 2 h 42"/>
                    <a:gd name="T42" fmla="*/ 13 w 48"/>
                    <a:gd name="T43" fmla="*/ 4 h 42"/>
                    <a:gd name="T44" fmla="*/ 6 w 48"/>
                    <a:gd name="T45" fmla="*/ 6 h 42"/>
                    <a:gd name="T46" fmla="*/ 2 w 48"/>
                    <a:gd name="T47" fmla="*/ 7 h 42"/>
                    <a:gd name="T48" fmla="*/ 1 w 48"/>
                    <a:gd name="T49" fmla="*/ 9 h 42"/>
                    <a:gd name="T50" fmla="*/ 1 w 48"/>
                    <a:gd name="T51" fmla="*/ 12 h 42"/>
                    <a:gd name="T52" fmla="*/ 1 w 48"/>
                    <a:gd name="T53" fmla="*/ 1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8" h="42">
                      <a:moveTo>
                        <a:pt x="1" y="12"/>
                      </a:moveTo>
                      <a:cubicBezTo>
                        <a:pt x="1" y="13"/>
                        <a:pt x="0" y="15"/>
                        <a:pt x="0" y="16"/>
                      </a:cubicBezTo>
                      <a:cubicBezTo>
                        <a:pt x="1" y="17"/>
                        <a:pt x="2" y="19"/>
                        <a:pt x="2" y="20"/>
                      </a:cubicBezTo>
                      <a:cubicBezTo>
                        <a:pt x="2" y="22"/>
                        <a:pt x="3" y="25"/>
                        <a:pt x="4" y="27"/>
                      </a:cubicBezTo>
                      <a:cubicBezTo>
                        <a:pt x="5" y="30"/>
                        <a:pt x="8" y="29"/>
                        <a:pt x="9" y="31"/>
                      </a:cubicBezTo>
                      <a:cubicBezTo>
                        <a:pt x="9" y="31"/>
                        <a:pt x="9" y="33"/>
                        <a:pt x="10" y="33"/>
                      </a:cubicBezTo>
                      <a:cubicBezTo>
                        <a:pt x="11" y="34"/>
                        <a:pt x="12" y="32"/>
                        <a:pt x="13" y="32"/>
                      </a:cubicBezTo>
                      <a:cubicBezTo>
                        <a:pt x="15" y="31"/>
                        <a:pt x="19" y="35"/>
                        <a:pt x="21" y="36"/>
                      </a:cubicBezTo>
                      <a:cubicBezTo>
                        <a:pt x="22" y="37"/>
                        <a:pt x="23" y="39"/>
                        <a:pt x="25" y="37"/>
                      </a:cubicBezTo>
                      <a:cubicBezTo>
                        <a:pt x="26" y="36"/>
                        <a:pt x="31" y="37"/>
                        <a:pt x="33" y="37"/>
                      </a:cubicBezTo>
                      <a:cubicBezTo>
                        <a:pt x="36" y="37"/>
                        <a:pt x="37" y="39"/>
                        <a:pt x="39" y="41"/>
                      </a:cubicBezTo>
                      <a:cubicBezTo>
                        <a:pt x="40" y="42"/>
                        <a:pt x="40" y="36"/>
                        <a:pt x="41" y="35"/>
                      </a:cubicBezTo>
                      <a:cubicBezTo>
                        <a:pt x="42" y="34"/>
                        <a:pt x="43" y="33"/>
                        <a:pt x="44" y="32"/>
                      </a:cubicBezTo>
                      <a:cubicBezTo>
                        <a:pt x="45" y="32"/>
                        <a:pt x="48" y="32"/>
                        <a:pt x="48" y="31"/>
                      </a:cubicBezTo>
                      <a:cubicBezTo>
                        <a:pt x="47" y="28"/>
                        <a:pt x="47" y="27"/>
                        <a:pt x="45" y="26"/>
                      </a:cubicBezTo>
                      <a:cubicBezTo>
                        <a:pt x="43" y="24"/>
                        <a:pt x="46" y="21"/>
                        <a:pt x="44" y="19"/>
                      </a:cubicBezTo>
                      <a:cubicBezTo>
                        <a:pt x="42" y="18"/>
                        <a:pt x="47" y="14"/>
                        <a:pt x="46" y="12"/>
                      </a:cubicBezTo>
                      <a:cubicBezTo>
                        <a:pt x="45" y="10"/>
                        <a:pt x="44" y="9"/>
                        <a:pt x="44" y="7"/>
                      </a:cubicBezTo>
                      <a:cubicBezTo>
                        <a:pt x="44" y="6"/>
                        <a:pt x="44" y="5"/>
                        <a:pt x="42" y="5"/>
                      </a:cubicBezTo>
                      <a:cubicBezTo>
                        <a:pt x="37" y="3"/>
                        <a:pt x="30" y="6"/>
                        <a:pt x="25" y="4"/>
                      </a:cubicBezTo>
                      <a:cubicBezTo>
                        <a:pt x="25" y="7"/>
                        <a:pt x="21" y="2"/>
                        <a:pt x="20" y="2"/>
                      </a:cubicBezTo>
                      <a:cubicBezTo>
                        <a:pt x="17" y="0"/>
                        <a:pt x="15" y="2"/>
                        <a:pt x="13" y="4"/>
                      </a:cubicBezTo>
                      <a:cubicBezTo>
                        <a:pt x="10" y="5"/>
                        <a:pt x="8" y="6"/>
                        <a:pt x="6" y="6"/>
                      </a:cubicBezTo>
                      <a:cubicBezTo>
                        <a:pt x="5" y="7"/>
                        <a:pt x="3" y="7"/>
                        <a:pt x="2" y="7"/>
                      </a:cubicBezTo>
                      <a:cubicBezTo>
                        <a:pt x="1" y="8"/>
                        <a:pt x="3" y="9"/>
                        <a:pt x="1" y="9"/>
                      </a:cubicBezTo>
                      <a:cubicBezTo>
                        <a:pt x="1" y="10"/>
                        <a:pt x="1" y="11"/>
                        <a:pt x="1" y="12"/>
                      </a:cubicBezTo>
                      <a:cubicBezTo>
                        <a:pt x="1" y="14"/>
                        <a:pt x="1" y="12"/>
                        <a:pt x="1" y="1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6" name="Freeform 664">
                  <a:extLst>
                    <a:ext uri="{FF2B5EF4-FFF2-40B4-BE49-F238E27FC236}">
                      <a16:creationId xmlns:a16="http://schemas.microsoft.com/office/drawing/2014/main" id="{BD49CB82-75E1-1E49-BB6B-31A130E808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5430" y="5390233"/>
                  <a:ext cx="470472" cy="324533"/>
                </a:xfrm>
                <a:custGeom>
                  <a:avLst/>
                  <a:gdLst>
                    <a:gd name="T0" fmla="*/ 38 w 46"/>
                    <a:gd name="T1" fmla="*/ 13 h 30"/>
                    <a:gd name="T2" fmla="*/ 35 w 46"/>
                    <a:gd name="T3" fmla="*/ 6 h 30"/>
                    <a:gd name="T4" fmla="*/ 32 w 46"/>
                    <a:gd name="T5" fmla="*/ 0 h 30"/>
                    <a:gd name="T6" fmla="*/ 22 w 46"/>
                    <a:gd name="T7" fmla="*/ 4 h 30"/>
                    <a:gd name="T8" fmla="*/ 18 w 46"/>
                    <a:gd name="T9" fmla="*/ 3 h 30"/>
                    <a:gd name="T10" fmla="*/ 12 w 46"/>
                    <a:gd name="T11" fmla="*/ 3 h 30"/>
                    <a:gd name="T12" fmla="*/ 8 w 46"/>
                    <a:gd name="T13" fmla="*/ 6 h 30"/>
                    <a:gd name="T14" fmla="*/ 4 w 46"/>
                    <a:gd name="T15" fmla="*/ 14 h 30"/>
                    <a:gd name="T16" fmla="*/ 0 w 46"/>
                    <a:gd name="T17" fmla="*/ 15 h 30"/>
                    <a:gd name="T18" fmla="*/ 3 w 46"/>
                    <a:gd name="T19" fmla="*/ 18 h 30"/>
                    <a:gd name="T20" fmla="*/ 5 w 46"/>
                    <a:gd name="T21" fmla="*/ 22 h 30"/>
                    <a:gd name="T22" fmla="*/ 8 w 46"/>
                    <a:gd name="T23" fmla="*/ 24 h 30"/>
                    <a:gd name="T24" fmla="*/ 11 w 46"/>
                    <a:gd name="T25" fmla="*/ 25 h 30"/>
                    <a:gd name="T26" fmla="*/ 11 w 46"/>
                    <a:gd name="T27" fmla="*/ 28 h 30"/>
                    <a:gd name="T28" fmla="*/ 21 w 46"/>
                    <a:gd name="T29" fmla="*/ 30 h 30"/>
                    <a:gd name="T30" fmla="*/ 28 w 46"/>
                    <a:gd name="T31" fmla="*/ 28 h 30"/>
                    <a:gd name="T32" fmla="*/ 40 w 46"/>
                    <a:gd name="T33" fmla="*/ 30 h 30"/>
                    <a:gd name="T34" fmla="*/ 41 w 46"/>
                    <a:gd name="T35" fmla="*/ 23 h 30"/>
                    <a:gd name="T36" fmla="*/ 46 w 46"/>
                    <a:gd name="T37" fmla="*/ 20 h 30"/>
                    <a:gd name="T38" fmla="*/ 39 w 46"/>
                    <a:gd name="T39" fmla="*/ 20 h 30"/>
                    <a:gd name="T40" fmla="*/ 38 w 46"/>
                    <a:gd name="T41" fmla="*/ 13 h 30"/>
                    <a:gd name="T42" fmla="*/ 38 w 46"/>
                    <a:gd name="T4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30">
                      <a:moveTo>
                        <a:pt x="38" y="13"/>
                      </a:moveTo>
                      <a:cubicBezTo>
                        <a:pt x="39" y="10"/>
                        <a:pt x="36" y="8"/>
                        <a:pt x="35" y="6"/>
                      </a:cubicBezTo>
                      <a:cubicBezTo>
                        <a:pt x="33" y="5"/>
                        <a:pt x="32" y="2"/>
                        <a:pt x="32" y="0"/>
                      </a:cubicBezTo>
                      <a:cubicBezTo>
                        <a:pt x="29" y="1"/>
                        <a:pt x="26" y="4"/>
                        <a:pt x="22" y="4"/>
                      </a:cubicBezTo>
                      <a:cubicBezTo>
                        <a:pt x="21" y="4"/>
                        <a:pt x="19" y="3"/>
                        <a:pt x="18" y="3"/>
                      </a:cubicBezTo>
                      <a:cubicBezTo>
                        <a:pt x="16" y="3"/>
                        <a:pt x="14" y="3"/>
                        <a:pt x="12" y="3"/>
                      </a:cubicBezTo>
                      <a:cubicBezTo>
                        <a:pt x="12" y="3"/>
                        <a:pt x="9" y="6"/>
                        <a:pt x="8" y="6"/>
                      </a:cubicBezTo>
                      <a:cubicBezTo>
                        <a:pt x="7" y="9"/>
                        <a:pt x="5" y="11"/>
                        <a:pt x="4" y="14"/>
                      </a:cubicBezTo>
                      <a:cubicBezTo>
                        <a:pt x="3" y="14"/>
                        <a:pt x="1" y="14"/>
                        <a:pt x="0" y="15"/>
                      </a:cubicBezTo>
                      <a:cubicBezTo>
                        <a:pt x="0" y="16"/>
                        <a:pt x="3" y="17"/>
                        <a:pt x="3" y="18"/>
                      </a:cubicBezTo>
                      <a:cubicBezTo>
                        <a:pt x="3" y="20"/>
                        <a:pt x="4" y="20"/>
                        <a:pt x="5" y="22"/>
                      </a:cubicBezTo>
                      <a:cubicBezTo>
                        <a:pt x="5" y="24"/>
                        <a:pt x="6" y="24"/>
                        <a:pt x="8" y="24"/>
                      </a:cubicBezTo>
                      <a:cubicBezTo>
                        <a:pt x="9" y="24"/>
                        <a:pt x="11" y="24"/>
                        <a:pt x="11" y="25"/>
                      </a:cubicBezTo>
                      <a:cubicBezTo>
                        <a:pt x="11" y="26"/>
                        <a:pt x="11" y="27"/>
                        <a:pt x="11" y="28"/>
                      </a:cubicBezTo>
                      <a:cubicBezTo>
                        <a:pt x="13" y="30"/>
                        <a:pt x="18" y="30"/>
                        <a:pt x="21" y="30"/>
                      </a:cubicBezTo>
                      <a:cubicBezTo>
                        <a:pt x="24" y="30"/>
                        <a:pt x="26" y="30"/>
                        <a:pt x="28" y="28"/>
                      </a:cubicBezTo>
                      <a:cubicBezTo>
                        <a:pt x="32" y="26"/>
                        <a:pt x="36" y="28"/>
                        <a:pt x="40" y="30"/>
                      </a:cubicBezTo>
                      <a:cubicBezTo>
                        <a:pt x="40" y="28"/>
                        <a:pt x="40" y="25"/>
                        <a:pt x="41" y="23"/>
                      </a:cubicBezTo>
                      <a:cubicBezTo>
                        <a:pt x="42" y="22"/>
                        <a:pt x="45" y="24"/>
                        <a:pt x="46" y="20"/>
                      </a:cubicBezTo>
                      <a:cubicBezTo>
                        <a:pt x="43" y="18"/>
                        <a:pt x="42" y="20"/>
                        <a:pt x="39" y="20"/>
                      </a:cubicBezTo>
                      <a:cubicBezTo>
                        <a:pt x="37" y="19"/>
                        <a:pt x="37" y="14"/>
                        <a:pt x="38" y="13"/>
                      </a:cubicBezTo>
                      <a:cubicBezTo>
                        <a:pt x="39" y="11"/>
                        <a:pt x="37" y="15"/>
                        <a:pt x="38" y="1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7" name="Freeform 665">
                  <a:extLst>
                    <a:ext uri="{FF2B5EF4-FFF2-40B4-BE49-F238E27FC236}">
                      <a16:creationId xmlns:a16="http://schemas.microsoft.com/office/drawing/2014/main" id="{2FEE867D-1BB8-C949-9790-F4F94CCED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3019" y="5379168"/>
                  <a:ext cx="170762" cy="217588"/>
                </a:xfrm>
                <a:custGeom>
                  <a:avLst/>
                  <a:gdLst>
                    <a:gd name="T0" fmla="*/ 14 w 17"/>
                    <a:gd name="T1" fmla="*/ 10 h 20"/>
                    <a:gd name="T2" fmla="*/ 9 w 17"/>
                    <a:gd name="T3" fmla="*/ 3 h 20"/>
                    <a:gd name="T4" fmla="*/ 0 w 17"/>
                    <a:gd name="T5" fmla="*/ 1 h 20"/>
                    <a:gd name="T6" fmla="*/ 5 w 17"/>
                    <a:gd name="T7" fmla="*/ 10 h 20"/>
                    <a:gd name="T8" fmla="*/ 7 w 17"/>
                    <a:gd name="T9" fmla="*/ 20 h 20"/>
                    <a:gd name="T10" fmla="*/ 10 w 17"/>
                    <a:gd name="T11" fmla="*/ 14 h 20"/>
                    <a:gd name="T12" fmla="*/ 14 w 17"/>
                    <a:gd name="T13" fmla="*/ 14 h 20"/>
                    <a:gd name="T14" fmla="*/ 14 w 17"/>
                    <a:gd name="T15" fmla="*/ 10 h 20"/>
                    <a:gd name="T16" fmla="*/ 14 w 17"/>
                    <a:gd name="T1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4" y="10"/>
                      </a:moveTo>
                      <a:cubicBezTo>
                        <a:pt x="12" y="8"/>
                        <a:pt x="11" y="4"/>
                        <a:pt x="9" y="3"/>
                      </a:cubicBezTo>
                      <a:cubicBezTo>
                        <a:pt x="8" y="3"/>
                        <a:pt x="0" y="0"/>
                        <a:pt x="0" y="1"/>
                      </a:cubicBezTo>
                      <a:cubicBezTo>
                        <a:pt x="1" y="5"/>
                        <a:pt x="3" y="7"/>
                        <a:pt x="5" y="10"/>
                      </a:cubicBezTo>
                      <a:cubicBezTo>
                        <a:pt x="7" y="13"/>
                        <a:pt x="4" y="17"/>
                        <a:pt x="7" y="20"/>
                      </a:cubicBezTo>
                      <a:cubicBezTo>
                        <a:pt x="8" y="19"/>
                        <a:pt x="9" y="16"/>
                        <a:pt x="10" y="14"/>
                      </a:cubicBezTo>
                      <a:cubicBezTo>
                        <a:pt x="12" y="13"/>
                        <a:pt x="13" y="14"/>
                        <a:pt x="14" y="14"/>
                      </a:cubicBezTo>
                      <a:cubicBezTo>
                        <a:pt x="17" y="14"/>
                        <a:pt x="14" y="10"/>
                        <a:pt x="14" y="10"/>
                      </a:cubicBezTo>
                      <a:cubicBezTo>
                        <a:pt x="13" y="9"/>
                        <a:pt x="14" y="10"/>
                        <a:pt x="14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8" name="Freeform 666">
                  <a:extLst>
                    <a:ext uri="{FF2B5EF4-FFF2-40B4-BE49-F238E27FC236}">
                      <a16:creationId xmlns:a16="http://schemas.microsoft.com/office/drawing/2014/main" id="{68FAF0FA-F172-D54C-80F5-0C0CB290FE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2720" y="5497178"/>
                  <a:ext cx="101063" cy="110635"/>
                </a:xfrm>
                <a:custGeom>
                  <a:avLst/>
                  <a:gdLst>
                    <a:gd name="T0" fmla="*/ 7 w 10"/>
                    <a:gd name="T1" fmla="*/ 9 h 10"/>
                    <a:gd name="T2" fmla="*/ 7 w 10"/>
                    <a:gd name="T3" fmla="*/ 7 h 10"/>
                    <a:gd name="T4" fmla="*/ 10 w 10"/>
                    <a:gd name="T5" fmla="*/ 4 h 10"/>
                    <a:gd name="T6" fmla="*/ 8 w 10"/>
                    <a:gd name="T7" fmla="*/ 1 h 10"/>
                    <a:gd name="T8" fmla="*/ 3 w 10"/>
                    <a:gd name="T9" fmla="*/ 4 h 10"/>
                    <a:gd name="T10" fmla="*/ 0 w 10"/>
                    <a:gd name="T11" fmla="*/ 9 h 10"/>
                    <a:gd name="T12" fmla="*/ 3 w 10"/>
                    <a:gd name="T13" fmla="*/ 9 h 10"/>
                    <a:gd name="T14" fmla="*/ 7 w 10"/>
                    <a:gd name="T15" fmla="*/ 10 h 10"/>
                    <a:gd name="T16" fmla="*/ 7 w 10"/>
                    <a:gd name="T17" fmla="*/ 9 h 10"/>
                    <a:gd name="T18" fmla="*/ 7 w 10"/>
                    <a:gd name="T1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7" y="9"/>
                      </a:moveTo>
                      <a:cubicBezTo>
                        <a:pt x="6" y="8"/>
                        <a:pt x="6" y="8"/>
                        <a:pt x="7" y="7"/>
                      </a:cubicBezTo>
                      <a:cubicBezTo>
                        <a:pt x="8" y="6"/>
                        <a:pt x="9" y="5"/>
                        <a:pt x="10" y="4"/>
                      </a:cubicBezTo>
                      <a:cubicBezTo>
                        <a:pt x="10" y="4"/>
                        <a:pt x="8" y="2"/>
                        <a:pt x="8" y="1"/>
                      </a:cubicBezTo>
                      <a:cubicBezTo>
                        <a:pt x="8" y="5"/>
                        <a:pt x="3" y="0"/>
                        <a:pt x="3" y="4"/>
                      </a:cubicBezTo>
                      <a:cubicBezTo>
                        <a:pt x="3" y="6"/>
                        <a:pt x="1" y="8"/>
                        <a:pt x="0" y="9"/>
                      </a:cubicBezTo>
                      <a:cubicBezTo>
                        <a:pt x="0" y="10"/>
                        <a:pt x="2" y="9"/>
                        <a:pt x="3" y="9"/>
                      </a:cubicBezTo>
                      <a:cubicBezTo>
                        <a:pt x="5" y="9"/>
                        <a:pt x="6" y="9"/>
                        <a:pt x="7" y="10"/>
                      </a:cubicBezTo>
                      <a:cubicBezTo>
                        <a:pt x="7" y="10"/>
                        <a:pt x="7" y="9"/>
                        <a:pt x="7" y="9"/>
                      </a:cubicBezTo>
                      <a:cubicBezTo>
                        <a:pt x="6" y="8"/>
                        <a:pt x="7" y="9"/>
                        <a:pt x="7" y="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59" name="Freeform 667">
                  <a:extLst>
                    <a:ext uri="{FF2B5EF4-FFF2-40B4-BE49-F238E27FC236}">
                      <a16:creationId xmlns:a16="http://schemas.microsoft.com/office/drawing/2014/main" id="{481BEEAF-71CD-1A4C-AF10-3727CC493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6043" y="5670508"/>
                  <a:ext cx="327588" cy="206523"/>
                </a:xfrm>
                <a:custGeom>
                  <a:avLst/>
                  <a:gdLst>
                    <a:gd name="T0" fmla="*/ 17 w 32"/>
                    <a:gd name="T1" fmla="*/ 4 h 19"/>
                    <a:gd name="T2" fmla="*/ 2 w 32"/>
                    <a:gd name="T3" fmla="*/ 0 h 19"/>
                    <a:gd name="T4" fmla="*/ 2 w 32"/>
                    <a:gd name="T5" fmla="*/ 5 h 19"/>
                    <a:gd name="T6" fmla="*/ 3 w 32"/>
                    <a:gd name="T7" fmla="*/ 8 h 19"/>
                    <a:gd name="T8" fmla="*/ 1 w 32"/>
                    <a:gd name="T9" fmla="*/ 11 h 19"/>
                    <a:gd name="T10" fmla="*/ 3 w 32"/>
                    <a:gd name="T11" fmla="*/ 17 h 19"/>
                    <a:gd name="T12" fmla="*/ 9 w 32"/>
                    <a:gd name="T13" fmla="*/ 17 h 19"/>
                    <a:gd name="T14" fmla="*/ 16 w 32"/>
                    <a:gd name="T15" fmla="*/ 18 h 19"/>
                    <a:gd name="T16" fmla="*/ 21 w 32"/>
                    <a:gd name="T17" fmla="*/ 15 h 19"/>
                    <a:gd name="T18" fmla="*/ 28 w 32"/>
                    <a:gd name="T19" fmla="*/ 14 h 19"/>
                    <a:gd name="T20" fmla="*/ 28 w 32"/>
                    <a:gd name="T21" fmla="*/ 8 h 19"/>
                    <a:gd name="T22" fmla="*/ 29 w 32"/>
                    <a:gd name="T23" fmla="*/ 3 h 19"/>
                    <a:gd name="T24" fmla="*/ 21 w 32"/>
                    <a:gd name="T25" fmla="*/ 2 h 19"/>
                    <a:gd name="T26" fmla="*/ 17 w 32"/>
                    <a:gd name="T27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" h="19">
                      <a:moveTo>
                        <a:pt x="17" y="4"/>
                      </a:moveTo>
                      <a:cubicBezTo>
                        <a:pt x="13" y="4"/>
                        <a:pt x="3" y="6"/>
                        <a:pt x="2" y="0"/>
                      </a:cubicBezTo>
                      <a:cubicBezTo>
                        <a:pt x="1" y="2"/>
                        <a:pt x="0" y="4"/>
                        <a:pt x="2" y="5"/>
                      </a:cubicBezTo>
                      <a:cubicBezTo>
                        <a:pt x="3" y="6"/>
                        <a:pt x="4" y="7"/>
                        <a:pt x="3" y="8"/>
                      </a:cubicBezTo>
                      <a:cubicBezTo>
                        <a:pt x="2" y="9"/>
                        <a:pt x="1" y="9"/>
                        <a:pt x="1" y="11"/>
                      </a:cubicBezTo>
                      <a:cubicBezTo>
                        <a:pt x="2" y="13"/>
                        <a:pt x="3" y="14"/>
                        <a:pt x="3" y="17"/>
                      </a:cubicBezTo>
                      <a:cubicBezTo>
                        <a:pt x="5" y="17"/>
                        <a:pt x="7" y="17"/>
                        <a:pt x="9" y="17"/>
                      </a:cubicBezTo>
                      <a:cubicBezTo>
                        <a:pt x="11" y="17"/>
                        <a:pt x="14" y="19"/>
                        <a:pt x="16" y="18"/>
                      </a:cubicBezTo>
                      <a:cubicBezTo>
                        <a:pt x="18" y="18"/>
                        <a:pt x="20" y="16"/>
                        <a:pt x="21" y="15"/>
                      </a:cubicBezTo>
                      <a:cubicBezTo>
                        <a:pt x="23" y="13"/>
                        <a:pt x="25" y="14"/>
                        <a:pt x="28" y="14"/>
                      </a:cubicBezTo>
                      <a:cubicBezTo>
                        <a:pt x="27" y="12"/>
                        <a:pt x="27" y="11"/>
                        <a:pt x="28" y="8"/>
                      </a:cubicBezTo>
                      <a:cubicBezTo>
                        <a:pt x="29" y="6"/>
                        <a:pt x="32" y="4"/>
                        <a:pt x="29" y="3"/>
                      </a:cubicBezTo>
                      <a:cubicBezTo>
                        <a:pt x="27" y="2"/>
                        <a:pt x="24" y="1"/>
                        <a:pt x="21" y="2"/>
                      </a:cubicBezTo>
                      <a:cubicBezTo>
                        <a:pt x="19" y="2"/>
                        <a:pt x="18" y="4"/>
                        <a:pt x="17" y="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0" name="Freeform 668">
                  <a:extLst>
                    <a:ext uri="{FF2B5EF4-FFF2-40B4-BE49-F238E27FC236}">
                      <a16:creationId xmlns:a16="http://schemas.microsoft.com/office/drawing/2014/main" id="{A9E1F306-D8B9-2547-8E4F-3ED015548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8909" y="5618879"/>
                  <a:ext cx="184705" cy="162265"/>
                </a:xfrm>
                <a:custGeom>
                  <a:avLst/>
                  <a:gdLst>
                    <a:gd name="T0" fmla="*/ 10 w 18"/>
                    <a:gd name="T1" fmla="*/ 0 h 15"/>
                    <a:gd name="T2" fmla="*/ 1 w 18"/>
                    <a:gd name="T3" fmla="*/ 2 h 15"/>
                    <a:gd name="T4" fmla="*/ 4 w 18"/>
                    <a:gd name="T5" fmla="*/ 8 h 15"/>
                    <a:gd name="T6" fmla="*/ 13 w 18"/>
                    <a:gd name="T7" fmla="*/ 15 h 15"/>
                    <a:gd name="T8" fmla="*/ 15 w 18"/>
                    <a:gd name="T9" fmla="*/ 10 h 15"/>
                    <a:gd name="T10" fmla="*/ 17 w 18"/>
                    <a:gd name="T11" fmla="*/ 6 h 15"/>
                    <a:gd name="T12" fmla="*/ 16 w 18"/>
                    <a:gd name="T13" fmla="*/ 2 h 15"/>
                    <a:gd name="T14" fmla="*/ 10 w 18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15">
                      <a:moveTo>
                        <a:pt x="10" y="0"/>
                      </a:moveTo>
                      <a:cubicBezTo>
                        <a:pt x="8" y="0"/>
                        <a:pt x="0" y="0"/>
                        <a:pt x="1" y="2"/>
                      </a:cubicBezTo>
                      <a:cubicBezTo>
                        <a:pt x="1" y="3"/>
                        <a:pt x="3" y="7"/>
                        <a:pt x="4" y="8"/>
                      </a:cubicBezTo>
                      <a:cubicBezTo>
                        <a:pt x="6" y="11"/>
                        <a:pt x="10" y="13"/>
                        <a:pt x="13" y="15"/>
                      </a:cubicBezTo>
                      <a:cubicBezTo>
                        <a:pt x="13" y="13"/>
                        <a:pt x="13" y="11"/>
                        <a:pt x="15" y="10"/>
                      </a:cubicBezTo>
                      <a:cubicBezTo>
                        <a:pt x="17" y="9"/>
                        <a:pt x="18" y="8"/>
                        <a:pt x="17" y="6"/>
                      </a:cubicBezTo>
                      <a:cubicBezTo>
                        <a:pt x="17" y="4"/>
                        <a:pt x="17" y="3"/>
                        <a:pt x="16" y="2"/>
                      </a:cubicBezTo>
                      <a:cubicBezTo>
                        <a:pt x="14" y="1"/>
                        <a:pt x="12" y="0"/>
                        <a:pt x="10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1" name="Freeform 669">
                  <a:extLst>
                    <a:ext uri="{FF2B5EF4-FFF2-40B4-BE49-F238E27FC236}">
                      <a16:creationId xmlns:a16="http://schemas.microsoft.com/office/drawing/2014/main" id="{8C46D538-3ADA-E441-A34E-D36EEBD4B9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337" y="5541433"/>
                  <a:ext cx="226522" cy="291340"/>
                </a:xfrm>
                <a:custGeom>
                  <a:avLst/>
                  <a:gdLst>
                    <a:gd name="T0" fmla="*/ 21 w 22"/>
                    <a:gd name="T1" fmla="*/ 19 h 27"/>
                    <a:gd name="T2" fmla="*/ 20 w 22"/>
                    <a:gd name="T3" fmla="*/ 17 h 27"/>
                    <a:gd name="T4" fmla="*/ 19 w 22"/>
                    <a:gd name="T5" fmla="*/ 13 h 27"/>
                    <a:gd name="T6" fmla="*/ 15 w 22"/>
                    <a:gd name="T7" fmla="*/ 10 h 27"/>
                    <a:gd name="T8" fmla="*/ 14 w 22"/>
                    <a:gd name="T9" fmla="*/ 8 h 27"/>
                    <a:gd name="T10" fmla="*/ 12 w 22"/>
                    <a:gd name="T11" fmla="*/ 5 h 27"/>
                    <a:gd name="T12" fmla="*/ 5 w 22"/>
                    <a:gd name="T13" fmla="*/ 1 h 27"/>
                    <a:gd name="T14" fmla="*/ 2 w 22"/>
                    <a:gd name="T15" fmla="*/ 4 h 27"/>
                    <a:gd name="T16" fmla="*/ 4 w 22"/>
                    <a:gd name="T17" fmla="*/ 14 h 27"/>
                    <a:gd name="T18" fmla="*/ 1 w 22"/>
                    <a:gd name="T19" fmla="*/ 19 h 27"/>
                    <a:gd name="T20" fmla="*/ 0 w 22"/>
                    <a:gd name="T21" fmla="*/ 23 h 27"/>
                    <a:gd name="T22" fmla="*/ 4 w 22"/>
                    <a:gd name="T23" fmla="*/ 27 h 27"/>
                    <a:gd name="T24" fmla="*/ 6 w 22"/>
                    <a:gd name="T25" fmla="*/ 23 h 27"/>
                    <a:gd name="T26" fmla="*/ 10 w 22"/>
                    <a:gd name="T27" fmla="*/ 26 h 27"/>
                    <a:gd name="T28" fmla="*/ 20 w 22"/>
                    <a:gd name="T29" fmla="*/ 24 h 27"/>
                    <a:gd name="T30" fmla="*/ 21 w 22"/>
                    <a:gd name="T31" fmla="*/ 19 h 27"/>
                    <a:gd name="T32" fmla="*/ 21 w 22"/>
                    <a:gd name="T33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" h="27">
                      <a:moveTo>
                        <a:pt x="21" y="19"/>
                      </a:moveTo>
                      <a:cubicBezTo>
                        <a:pt x="22" y="18"/>
                        <a:pt x="21" y="18"/>
                        <a:pt x="20" y="17"/>
                      </a:cubicBezTo>
                      <a:cubicBezTo>
                        <a:pt x="19" y="16"/>
                        <a:pt x="19" y="15"/>
                        <a:pt x="19" y="13"/>
                      </a:cubicBezTo>
                      <a:cubicBezTo>
                        <a:pt x="21" y="10"/>
                        <a:pt x="18" y="10"/>
                        <a:pt x="15" y="10"/>
                      </a:cubicBezTo>
                      <a:cubicBezTo>
                        <a:pt x="14" y="10"/>
                        <a:pt x="14" y="9"/>
                        <a:pt x="14" y="8"/>
                      </a:cubicBezTo>
                      <a:cubicBezTo>
                        <a:pt x="13" y="6"/>
                        <a:pt x="12" y="7"/>
                        <a:pt x="12" y="5"/>
                      </a:cubicBezTo>
                      <a:cubicBezTo>
                        <a:pt x="11" y="2"/>
                        <a:pt x="9" y="0"/>
                        <a:pt x="5" y="1"/>
                      </a:cubicBezTo>
                      <a:cubicBezTo>
                        <a:pt x="2" y="2"/>
                        <a:pt x="2" y="2"/>
                        <a:pt x="2" y="4"/>
                      </a:cubicBezTo>
                      <a:cubicBezTo>
                        <a:pt x="3" y="7"/>
                        <a:pt x="4" y="10"/>
                        <a:pt x="4" y="14"/>
                      </a:cubicBezTo>
                      <a:cubicBezTo>
                        <a:pt x="5" y="17"/>
                        <a:pt x="2" y="16"/>
                        <a:pt x="1" y="19"/>
                      </a:cubicBezTo>
                      <a:cubicBezTo>
                        <a:pt x="0" y="20"/>
                        <a:pt x="0" y="22"/>
                        <a:pt x="0" y="23"/>
                      </a:cubicBezTo>
                      <a:cubicBezTo>
                        <a:pt x="0" y="25"/>
                        <a:pt x="3" y="26"/>
                        <a:pt x="4" y="27"/>
                      </a:cubicBezTo>
                      <a:cubicBezTo>
                        <a:pt x="4" y="26"/>
                        <a:pt x="4" y="23"/>
                        <a:pt x="6" y="23"/>
                      </a:cubicBezTo>
                      <a:cubicBezTo>
                        <a:pt x="8" y="23"/>
                        <a:pt x="9" y="24"/>
                        <a:pt x="10" y="26"/>
                      </a:cubicBezTo>
                      <a:cubicBezTo>
                        <a:pt x="11" y="26"/>
                        <a:pt x="18" y="24"/>
                        <a:pt x="20" y="24"/>
                      </a:cubicBezTo>
                      <a:cubicBezTo>
                        <a:pt x="18" y="22"/>
                        <a:pt x="20" y="21"/>
                        <a:pt x="21" y="19"/>
                      </a:cubicBezTo>
                      <a:cubicBezTo>
                        <a:pt x="22" y="18"/>
                        <a:pt x="20" y="20"/>
                        <a:pt x="21" y="1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2" name="Freeform 670">
                  <a:extLst>
                    <a:ext uri="{FF2B5EF4-FFF2-40B4-BE49-F238E27FC236}">
                      <a16:creationId xmlns:a16="http://schemas.microsoft.com/office/drawing/2014/main" id="{1730B2E2-AE6F-4441-8F62-23A4123DC8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9365" y="5368107"/>
                  <a:ext cx="358955" cy="206523"/>
                </a:xfrm>
                <a:custGeom>
                  <a:avLst/>
                  <a:gdLst>
                    <a:gd name="T0" fmla="*/ 30 w 35"/>
                    <a:gd name="T1" fmla="*/ 3 h 19"/>
                    <a:gd name="T2" fmla="*/ 24 w 35"/>
                    <a:gd name="T3" fmla="*/ 1 h 19"/>
                    <a:gd name="T4" fmla="*/ 19 w 35"/>
                    <a:gd name="T5" fmla="*/ 4 h 19"/>
                    <a:gd name="T6" fmla="*/ 15 w 35"/>
                    <a:gd name="T7" fmla="*/ 4 h 19"/>
                    <a:gd name="T8" fmla="*/ 13 w 35"/>
                    <a:gd name="T9" fmla="*/ 6 h 19"/>
                    <a:gd name="T10" fmla="*/ 5 w 35"/>
                    <a:gd name="T11" fmla="*/ 4 h 19"/>
                    <a:gd name="T12" fmla="*/ 5 w 35"/>
                    <a:gd name="T13" fmla="*/ 7 h 19"/>
                    <a:gd name="T14" fmla="*/ 3 w 35"/>
                    <a:gd name="T15" fmla="*/ 8 h 19"/>
                    <a:gd name="T16" fmla="*/ 3 w 35"/>
                    <a:gd name="T17" fmla="*/ 15 h 19"/>
                    <a:gd name="T18" fmla="*/ 11 w 35"/>
                    <a:gd name="T19" fmla="*/ 19 h 19"/>
                    <a:gd name="T20" fmla="*/ 21 w 35"/>
                    <a:gd name="T21" fmla="*/ 17 h 19"/>
                    <a:gd name="T22" fmla="*/ 25 w 35"/>
                    <a:gd name="T23" fmla="*/ 15 h 19"/>
                    <a:gd name="T24" fmla="*/ 29 w 35"/>
                    <a:gd name="T25" fmla="*/ 9 h 19"/>
                    <a:gd name="T26" fmla="*/ 33 w 35"/>
                    <a:gd name="T27" fmla="*/ 6 h 19"/>
                    <a:gd name="T28" fmla="*/ 30 w 35"/>
                    <a:gd name="T29" fmla="*/ 3 h 19"/>
                    <a:gd name="T30" fmla="*/ 30 w 35"/>
                    <a:gd name="T3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" h="19">
                      <a:moveTo>
                        <a:pt x="30" y="3"/>
                      </a:moveTo>
                      <a:cubicBezTo>
                        <a:pt x="30" y="2"/>
                        <a:pt x="25" y="2"/>
                        <a:pt x="24" y="1"/>
                      </a:cubicBezTo>
                      <a:cubicBezTo>
                        <a:pt x="20" y="0"/>
                        <a:pt x="22" y="4"/>
                        <a:pt x="19" y="4"/>
                      </a:cubicBezTo>
                      <a:cubicBezTo>
                        <a:pt x="18" y="3"/>
                        <a:pt x="17" y="4"/>
                        <a:pt x="15" y="4"/>
                      </a:cubicBezTo>
                      <a:cubicBezTo>
                        <a:pt x="14" y="4"/>
                        <a:pt x="14" y="6"/>
                        <a:pt x="13" y="6"/>
                      </a:cubicBezTo>
                      <a:cubicBezTo>
                        <a:pt x="9" y="8"/>
                        <a:pt x="7" y="6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4" y="8"/>
                        <a:pt x="3" y="6"/>
                        <a:pt x="3" y="8"/>
                      </a:cubicBezTo>
                      <a:cubicBezTo>
                        <a:pt x="3" y="11"/>
                        <a:pt x="0" y="13"/>
                        <a:pt x="3" y="15"/>
                      </a:cubicBezTo>
                      <a:cubicBezTo>
                        <a:pt x="5" y="17"/>
                        <a:pt x="8" y="19"/>
                        <a:pt x="11" y="19"/>
                      </a:cubicBezTo>
                      <a:cubicBezTo>
                        <a:pt x="15" y="19"/>
                        <a:pt x="17" y="16"/>
                        <a:pt x="21" y="17"/>
                      </a:cubicBezTo>
                      <a:cubicBezTo>
                        <a:pt x="21" y="16"/>
                        <a:pt x="24" y="16"/>
                        <a:pt x="25" y="15"/>
                      </a:cubicBezTo>
                      <a:cubicBezTo>
                        <a:pt x="26" y="13"/>
                        <a:pt x="27" y="11"/>
                        <a:pt x="29" y="9"/>
                      </a:cubicBezTo>
                      <a:cubicBezTo>
                        <a:pt x="30" y="7"/>
                        <a:pt x="31" y="7"/>
                        <a:pt x="33" y="6"/>
                      </a:cubicBezTo>
                      <a:cubicBezTo>
                        <a:pt x="35" y="4"/>
                        <a:pt x="30" y="4"/>
                        <a:pt x="30" y="3"/>
                      </a:cubicBezTo>
                      <a:cubicBezTo>
                        <a:pt x="30" y="3"/>
                        <a:pt x="30" y="4"/>
                        <a:pt x="30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3" name="Freeform 671">
                  <a:extLst>
                    <a:ext uri="{FF2B5EF4-FFF2-40B4-BE49-F238E27FC236}">
                      <a16:creationId xmlns:a16="http://schemas.microsoft.com/office/drawing/2014/main" id="{6B4AB260-F9A8-4C48-8498-19626F422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74975" y="5832776"/>
                  <a:ext cx="317135" cy="346660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4" name="Freeform 672">
                  <a:extLst>
                    <a:ext uri="{FF2B5EF4-FFF2-40B4-BE49-F238E27FC236}">
                      <a16:creationId xmlns:a16="http://schemas.microsoft.com/office/drawing/2014/main" id="{09CCF49A-3150-7643-97FD-73C618603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0746" y="5814333"/>
                  <a:ext cx="153338" cy="106947"/>
                </a:xfrm>
                <a:custGeom>
                  <a:avLst/>
                  <a:gdLst>
                    <a:gd name="T0" fmla="*/ 15 w 15"/>
                    <a:gd name="T1" fmla="*/ 6 h 10"/>
                    <a:gd name="T2" fmla="*/ 10 w 15"/>
                    <a:gd name="T3" fmla="*/ 1 h 10"/>
                    <a:gd name="T4" fmla="*/ 2 w 15"/>
                    <a:gd name="T5" fmla="*/ 5 h 10"/>
                    <a:gd name="T6" fmla="*/ 1 w 15"/>
                    <a:gd name="T7" fmla="*/ 9 h 10"/>
                    <a:gd name="T8" fmla="*/ 6 w 15"/>
                    <a:gd name="T9" fmla="*/ 9 h 10"/>
                    <a:gd name="T10" fmla="*/ 11 w 15"/>
                    <a:gd name="T11" fmla="*/ 7 h 10"/>
                    <a:gd name="T12" fmla="*/ 15 w 15"/>
                    <a:gd name="T13" fmla="*/ 6 h 10"/>
                    <a:gd name="T14" fmla="*/ 15 w 15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10">
                      <a:moveTo>
                        <a:pt x="15" y="6"/>
                      </a:moveTo>
                      <a:cubicBezTo>
                        <a:pt x="13" y="4"/>
                        <a:pt x="10" y="4"/>
                        <a:pt x="10" y="1"/>
                      </a:cubicBezTo>
                      <a:cubicBezTo>
                        <a:pt x="5" y="0"/>
                        <a:pt x="4" y="0"/>
                        <a:pt x="2" y="5"/>
                      </a:cubicBezTo>
                      <a:cubicBezTo>
                        <a:pt x="2" y="6"/>
                        <a:pt x="0" y="9"/>
                        <a:pt x="1" y="9"/>
                      </a:cubicBezTo>
                      <a:cubicBezTo>
                        <a:pt x="3" y="10"/>
                        <a:pt x="5" y="10"/>
                        <a:pt x="6" y="9"/>
                      </a:cubicBezTo>
                      <a:cubicBezTo>
                        <a:pt x="8" y="8"/>
                        <a:pt x="9" y="7"/>
                        <a:pt x="11" y="7"/>
                      </a:cubicBezTo>
                      <a:cubicBezTo>
                        <a:pt x="11" y="7"/>
                        <a:pt x="15" y="7"/>
                        <a:pt x="15" y="6"/>
                      </a:cubicBezTo>
                      <a:cubicBezTo>
                        <a:pt x="14" y="6"/>
                        <a:pt x="15" y="7"/>
                        <a:pt x="15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5" name="Freeform 673">
                  <a:extLst>
                    <a:ext uri="{FF2B5EF4-FFF2-40B4-BE49-F238E27FC236}">
                      <a16:creationId xmlns:a16="http://schemas.microsoft.com/office/drawing/2014/main" id="{557324C4-5457-7D40-9FD5-B5C08EE1C3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33159" y="5781146"/>
                  <a:ext cx="90610" cy="195460"/>
                </a:xfrm>
                <a:custGeom>
                  <a:avLst/>
                  <a:gdLst>
                    <a:gd name="T0" fmla="*/ 6 w 9"/>
                    <a:gd name="T1" fmla="*/ 16 h 18"/>
                    <a:gd name="T2" fmla="*/ 7 w 9"/>
                    <a:gd name="T3" fmla="*/ 11 h 18"/>
                    <a:gd name="T4" fmla="*/ 6 w 9"/>
                    <a:gd name="T5" fmla="*/ 6 h 18"/>
                    <a:gd name="T6" fmla="*/ 7 w 9"/>
                    <a:gd name="T7" fmla="*/ 4 h 18"/>
                    <a:gd name="T8" fmla="*/ 3 w 9"/>
                    <a:gd name="T9" fmla="*/ 1 h 18"/>
                    <a:gd name="T10" fmla="*/ 0 w 9"/>
                    <a:gd name="T11" fmla="*/ 9 h 18"/>
                    <a:gd name="T12" fmla="*/ 4 w 9"/>
                    <a:gd name="T13" fmla="*/ 18 h 18"/>
                    <a:gd name="T14" fmla="*/ 6 w 9"/>
                    <a:gd name="T15" fmla="*/ 16 h 18"/>
                    <a:gd name="T16" fmla="*/ 6 w 9"/>
                    <a:gd name="T17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8">
                      <a:moveTo>
                        <a:pt x="6" y="16"/>
                      </a:moveTo>
                      <a:cubicBezTo>
                        <a:pt x="7" y="14"/>
                        <a:pt x="9" y="12"/>
                        <a:pt x="7" y="11"/>
                      </a:cubicBezTo>
                      <a:cubicBezTo>
                        <a:pt x="6" y="10"/>
                        <a:pt x="5" y="8"/>
                        <a:pt x="6" y="6"/>
                      </a:cubicBezTo>
                      <a:cubicBezTo>
                        <a:pt x="6" y="6"/>
                        <a:pt x="7" y="4"/>
                        <a:pt x="7" y="4"/>
                      </a:cubicBezTo>
                      <a:cubicBezTo>
                        <a:pt x="6" y="3"/>
                        <a:pt x="4" y="1"/>
                        <a:pt x="3" y="1"/>
                      </a:cubicBezTo>
                      <a:cubicBezTo>
                        <a:pt x="0" y="0"/>
                        <a:pt x="0" y="7"/>
                        <a:pt x="0" y="9"/>
                      </a:cubicBezTo>
                      <a:cubicBezTo>
                        <a:pt x="0" y="13"/>
                        <a:pt x="2" y="15"/>
                        <a:pt x="4" y="18"/>
                      </a:cubicBezTo>
                      <a:cubicBezTo>
                        <a:pt x="5" y="17"/>
                        <a:pt x="6" y="16"/>
                        <a:pt x="6" y="16"/>
                      </a:cubicBezTo>
                      <a:cubicBezTo>
                        <a:pt x="7" y="14"/>
                        <a:pt x="6" y="16"/>
                        <a:pt x="6" y="1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6" name="Freeform 674">
                  <a:extLst>
                    <a:ext uri="{FF2B5EF4-FFF2-40B4-BE49-F238E27FC236}">
                      <a16:creationId xmlns:a16="http://schemas.microsoft.com/office/drawing/2014/main" id="{7882E748-91D2-3541-BF5C-FB0D2859B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5430" y="5803274"/>
                  <a:ext cx="132428" cy="95888"/>
                </a:xfrm>
                <a:custGeom>
                  <a:avLst/>
                  <a:gdLst>
                    <a:gd name="T0" fmla="*/ 11 w 13"/>
                    <a:gd name="T1" fmla="*/ 0 h 9"/>
                    <a:gd name="T2" fmla="*/ 2 w 13"/>
                    <a:gd name="T3" fmla="*/ 2 h 9"/>
                    <a:gd name="T4" fmla="*/ 3 w 13"/>
                    <a:gd name="T5" fmla="*/ 9 h 9"/>
                    <a:gd name="T6" fmla="*/ 7 w 13"/>
                    <a:gd name="T7" fmla="*/ 8 h 9"/>
                    <a:gd name="T8" fmla="*/ 10 w 13"/>
                    <a:gd name="T9" fmla="*/ 7 h 9"/>
                    <a:gd name="T10" fmla="*/ 11 w 13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9">
                      <a:moveTo>
                        <a:pt x="11" y="0"/>
                      </a:moveTo>
                      <a:cubicBezTo>
                        <a:pt x="9" y="0"/>
                        <a:pt x="2" y="0"/>
                        <a:pt x="2" y="2"/>
                      </a:cubicBezTo>
                      <a:cubicBezTo>
                        <a:pt x="0" y="4"/>
                        <a:pt x="0" y="8"/>
                        <a:pt x="3" y="9"/>
                      </a:cubicBezTo>
                      <a:cubicBezTo>
                        <a:pt x="4" y="8"/>
                        <a:pt x="6" y="9"/>
                        <a:pt x="7" y="8"/>
                      </a:cubicBezTo>
                      <a:cubicBezTo>
                        <a:pt x="8" y="8"/>
                        <a:pt x="9" y="6"/>
                        <a:pt x="10" y="7"/>
                      </a:cubicBezTo>
                      <a:cubicBezTo>
                        <a:pt x="13" y="9"/>
                        <a:pt x="11" y="1"/>
                        <a:pt x="11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7" name="Freeform 675">
                  <a:extLst>
                    <a:ext uri="{FF2B5EF4-FFF2-40B4-BE49-F238E27FC236}">
                      <a16:creationId xmlns:a16="http://schemas.microsoft.com/office/drawing/2014/main" id="{EEFE0D3D-0D25-5D4A-85F7-5446ACB82B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07594" y="5865963"/>
                  <a:ext cx="195159" cy="173330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8" name="Freeform 676">
                  <a:extLst>
                    <a:ext uri="{FF2B5EF4-FFF2-40B4-BE49-F238E27FC236}">
                      <a16:creationId xmlns:a16="http://schemas.microsoft.com/office/drawing/2014/main" id="{DA91F403-532D-744C-90EE-FEC7F674BF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80778" y="5954473"/>
                  <a:ext cx="1010641" cy="907212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69" name="Freeform 677">
                  <a:extLst>
                    <a:ext uri="{FF2B5EF4-FFF2-40B4-BE49-F238E27FC236}">
                      <a16:creationId xmlns:a16="http://schemas.microsoft.com/office/drawing/2014/main" id="{C466ABB8-9E89-AD45-B7F4-AA20E1762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01688" y="5965538"/>
                  <a:ext cx="80156" cy="62696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0" name="Freeform 678">
                  <a:extLst>
                    <a:ext uri="{FF2B5EF4-FFF2-40B4-BE49-F238E27FC236}">
                      <a16:creationId xmlns:a16="http://schemas.microsoft.com/office/drawing/2014/main" id="{1569CAF3-729A-884D-A464-A0CBE79ED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64707" y="5703698"/>
                  <a:ext cx="358955" cy="195460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1" name="Freeform 679">
                  <a:extLst>
                    <a:ext uri="{FF2B5EF4-FFF2-40B4-BE49-F238E27FC236}">
                      <a16:creationId xmlns:a16="http://schemas.microsoft.com/office/drawing/2014/main" id="{DF411ACF-4B03-BC40-AC87-8539F5297A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12144" y="5832776"/>
                  <a:ext cx="275312" cy="228650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2" name="Freeform 680">
                  <a:extLst>
                    <a:ext uri="{FF2B5EF4-FFF2-40B4-BE49-F238E27FC236}">
                      <a16:creationId xmlns:a16="http://schemas.microsoft.com/office/drawing/2014/main" id="{96EE1792-F224-0044-B9B6-5EC75D3D9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02751" y="6548221"/>
                  <a:ext cx="90610" cy="110635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3" name="Freeform 681">
                  <a:extLst>
                    <a:ext uri="{FF2B5EF4-FFF2-40B4-BE49-F238E27FC236}">
                      <a16:creationId xmlns:a16="http://schemas.microsoft.com/office/drawing/2014/main" id="{F2B215D6-A543-E64D-AA18-CC5A17614E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1218" y="6138866"/>
                  <a:ext cx="355468" cy="291340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4" name="Freeform 682">
                  <a:extLst>
                    <a:ext uri="{FF2B5EF4-FFF2-40B4-BE49-F238E27FC236}">
                      <a16:creationId xmlns:a16="http://schemas.microsoft.com/office/drawing/2014/main" id="{76EE0E5C-FF9B-3741-B86F-15FD1D568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95009" y="6116740"/>
                  <a:ext cx="508807" cy="508924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5" name="Freeform 683">
                  <a:extLst>
                    <a:ext uri="{FF2B5EF4-FFF2-40B4-BE49-F238E27FC236}">
                      <a16:creationId xmlns:a16="http://schemas.microsoft.com/office/drawing/2014/main" id="{21FD6668-B949-4F49-AF29-B3AEB6D50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50289" y="5821713"/>
                  <a:ext cx="968821" cy="390912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6" name="Freeform 684">
                  <a:extLst>
                    <a:ext uri="{FF2B5EF4-FFF2-40B4-BE49-F238E27FC236}">
                      <a16:creationId xmlns:a16="http://schemas.microsoft.com/office/drawing/2014/main" id="{7364D1D0-795E-3A42-99B6-6169C0871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9395" y="6441273"/>
                  <a:ext cx="1073370" cy="910903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7" name="Freeform 685">
                  <a:extLst>
                    <a:ext uri="{FF2B5EF4-FFF2-40B4-BE49-F238E27FC236}">
                      <a16:creationId xmlns:a16="http://schemas.microsoft.com/office/drawing/2014/main" id="{3C5B1529-5DCD-6647-9637-E0F1BE02B1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10305" y="6374888"/>
                  <a:ext cx="212583" cy="239710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8" name="Freeform 686">
                  <a:extLst>
                    <a:ext uri="{FF2B5EF4-FFF2-40B4-BE49-F238E27FC236}">
                      <a16:creationId xmlns:a16="http://schemas.microsoft.com/office/drawing/2014/main" id="{DD135ADB-D1D7-2444-81A6-C120430A09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20761" y="6290071"/>
                  <a:ext cx="80156" cy="95888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79" name="Freeform 687">
                  <a:extLst>
                    <a:ext uri="{FF2B5EF4-FFF2-40B4-BE49-F238E27FC236}">
                      <a16:creationId xmlns:a16="http://schemas.microsoft.com/office/drawing/2014/main" id="{FFAF154E-F237-4745-8BC1-DA7F102BDB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10305" y="6419146"/>
                  <a:ext cx="31366" cy="77445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0" name="Freeform 688">
                  <a:extLst>
                    <a:ext uri="{FF2B5EF4-FFF2-40B4-BE49-F238E27FC236}">
                      <a16:creationId xmlns:a16="http://schemas.microsoft.com/office/drawing/2014/main" id="{1C84F86F-7A37-E04B-9851-673E01CFFB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68487" y="6374888"/>
                  <a:ext cx="83638" cy="283968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1" name="Freeform 689">
                  <a:extLst>
                    <a:ext uri="{FF2B5EF4-FFF2-40B4-BE49-F238E27FC236}">
                      <a16:creationId xmlns:a16="http://schemas.microsoft.com/office/drawing/2014/main" id="{16B0E81C-B643-0E41-81A4-D845EDC35B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15333" y="6798993"/>
                  <a:ext cx="52274" cy="84822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2" name="Freeform 690">
                  <a:extLst>
                    <a:ext uri="{FF2B5EF4-FFF2-40B4-BE49-F238E27FC236}">
                      <a16:creationId xmlns:a16="http://schemas.microsoft.com/office/drawing/2014/main" id="{CEF7DC49-0BB2-C944-9DA5-DEA340934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97140" y="7200972"/>
                  <a:ext cx="543654" cy="365100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3" name="Freeform 691">
                  <a:extLst>
                    <a:ext uri="{FF2B5EF4-FFF2-40B4-BE49-F238E27FC236}">
                      <a16:creationId xmlns:a16="http://schemas.microsoft.com/office/drawing/2014/main" id="{5C14B370-4269-364D-9CD9-49AF2E22F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8062" y="6798993"/>
                  <a:ext cx="418195" cy="531052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4" name="Freeform 692">
                  <a:extLst>
                    <a:ext uri="{FF2B5EF4-FFF2-40B4-BE49-F238E27FC236}">
                      <a16:creationId xmlns:a16="http://schemas.microsoft.com/office/drawing/2014/main" id="{3DA82C04-894B-0A4C-8AFF-1F1C7AA1F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66728" y="5759019"/>
                  <a:ext cx="561082" cy="258152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5" name="Freeform 693">
                  <a:extLst>
                    <a:ext uri="{FF2B5EF4-FFF2-40B4-BE49-F238E27FC236}">
                      <a16:creationId xmlns:a16="http://schemas.microsoft.com/office/drawing/2014/main" id="{9E1234C7-D638-5A44-BD67-D94519BF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83677" y="5596753"/>
                  <a:ext cx="909578" cy="564242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6" name="Freeform 694">
                  <a:extLst>
                    <a:ext uri="{FF2B5EF4-FFF2-40B4-BE49-F238E27FC236}">
                      <a16:creationId xmlns:a16="http://schemas.microsoft.com/office/drawing/2014/main" id="{AA0BCE0E-A658-DF4F-989C-4FDF7F26A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8990" y="6223688"/>
                  <a:ext cx="0" cy="11065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7" name="Freeform 695">
                  <a:extLst>
                    <a:ext uri="{FF2B5EF4-FFF2-40B4-BE49-F238E27FC236}">
                      <a16:creationId xmlns:a16="http://schemas.microsoft.com/office/drawing/2014/main" id="{35D762BA-F9C8-6649-ADEC-AF8F841206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88517" y="5792208"/>
                  <a:ext cx="745781" cy="464670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8" name="Freeform 696">
                  <a:extLst>
                    <a:ext uri="{FF2B5EF4-FFF2-40B4-BE49-F238E27FC236}">
                      <a16:creationId xmlns:a16="http://schemas.microsoft.com/office/drawing/2014/main" id="{D77E2DD3-C2A1-B94E-805F-4AA1AC427E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76121" y="5899156"/>
                  <a:ext cx="407739" cy="291340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89" name="Freeform 697">
                  <a:extLst>
                    <a:ext uri="{FF2B5EF4-FFF2-40B4-BE49-F238E27FC236}">
                      <a16:creationId xmlns:a16="http://schemas.microsoft.com/office/drawing/2014/main" id="{243CE874-C448-EE44-8765-CEBBC8C377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48536" y="6149931"/>
                  <a:ext cx="846851" cy="800268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0" name="Freeform 698">
                  <a:extLst>
                    <a:ext uri="{FF2B5EF4-FFF2-40B4-BE49-F238E27FC236}">
                      <a16:creationId xmlns:a16="http://schemas.microsoft.com/office/drawing/2014/main" id="{54B02743-C9D2-D644-BA33-B53F70777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06715" y="6050359"/>
                  <a:ext cx="766694" cy="575305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1" name="Freeform 699">
                  <a:extLst>
                    <a:ext uri="{FF2B5EF4-FFF2-40B4-BE49-F238E27FC236}">
                      <a16:creationId xmlns:a16="http://schemas.microsoft.com/office/drawing/2014/main" id="{58E21BA9-FB02-E34F-8C6C-1D7862EB98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37016" y="5585688"/>
                  <a:ext cx="27879" cy="44255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2" name="Freeform 700">
                  <a:extLst>
                    <a:ext uri="{FF2B5EF4-FFF2-40B4-BE49-F238E27FC236}">
                      <a16:creationId xmlns:a16="http://schemas.microsoft.com/office/drawing/2014/main" id="{677D6067-2473-2F4E-834A-3141CBB595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992294" y="4903436"/>
                  <a:ext cx="2073558" cy="1051042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3" name="Freeform 701">
                  <a:extLst>
                    <a:ext uri="{FF2B5EF4-FFF2-40B4-BE49-F238E27FC236}">
                      <a16:creationId xmlns:a16="http://schemas.microsoft.com/office/drawing/2014/main" id="{BF303776-431F-C241-8CB1-9BF473BA50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14456" y="6212623"/>
                  <a:ext cx="1432322" cy="1615282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4" name="Freeform 702">
                  <a:extLst>
                    <a:ext uri="{FF2B5EF4-FFF2-40B4-BE49-F238E27FC236}">
                      <a16:creationId xmlns:a16="http://schemas.microsoft.com/office/drawing/2014/main" id="{BE7405DC-5329-B546-BDDF-546B32E73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92375" y="6658855"/>
                  <a:ext cx="418195" cy="1062105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5" name="Freeform 703">
                  <a:extLst>
                    <a:ext uri="{FF2B5EF4-FFF2-40B4-BE49-F238E27FC236}">
                      <a16:creationId xmlns:a16="http://schemas.microsoft.com/office/drawing/2014/main" id="{DA87E64E-DB9C-2F47-9552-6CD248624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97216" y="6787928"/>
                  <a:ext cx="233496" cy="302405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6" name="Freeform 704">
                  <a:extLst>
                    <a:ext uri="{FF2B5EF4-FFF2-40B4-BE49-F238E27FC236}">
                      <a16:creationId xmlns:a16="http://schemas.microsoft.com/office/drawing/2014/main" id="{A57225C7-4036-F748-B683-9E4727487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36322" y="7123524"/>
                  <a:ext cx="428652" cy="833457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7" name="Freeform 705">
                  <a:extLst>
                    <a:ext uri="{FF2B5EF4-FFF2-40B4-BE49-F238E27FC236}">
                      <a16:creationId xmlns:a16="http://schemas.microsoft.com/office/drawing/2014/main" id="{13806B19-E0BE-544E-B24B-8361F11D6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9816" y="6950195"/>
                  <a:ext cx="390316" cy="844522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8" name="Freeform 706">
                  <a:extLst>
                    <a:ext uri="{FF2B5EF4-FFF2-40B4-BE49-F238E27FC236}">
                      <a16:creationId xmlns:a16="http://schemas.microsoft.com/office/drawing/2014/main" id="{41C52C51-68B1-504A-89B4-C822C26B2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79207" y="7016577"/>
                  <a:ext cx="376377" cy="486798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399" name="Freeform 709">
                  <a:extLst>
                    <a:ext uri="{FF2B5EF4-FFF2-40B4-BE49-F238E27FC236}">
                      <a16:creationId xmlns:a16="http://schemas.microsoft.com/office/drawing/2014/main" id="{F9430E71-9915-024D-B93E-11E280C4FD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8313" y="8001238"/>
                  <a:ext cx="522745" cy="486798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0" name="Freeform 710">
                  <a:extLst>
                    <a:ext uri="{FF2B5EF4-FFF2-40B4-BE49-F238E27FC236}">
                      <a16:creationId xmlns:a16="http://schemas.microsoft.com/office/drawing/2014/main" id="{DDD946D2-A060-9040-98A8-C2B1656099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49676" y="7872160"/>
                  <a:ext cx="501837" cy="346660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1" name="Freeform 711">
                  <a:extLst>
                    <a:ext uri="{FF2B5EF4-FFF2-40B4-BE49-F238E27FC236}">
                      <a16:creationId xmlns:a16="http://schemas.microsoft.com/office/drawing/2014/main" id="{F22112B9-0324-5E41-A721-79A26BA41C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28583" y="6669918"/>
                  <a:ext cx="174248" cy="106947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2" name="Freeform 712">
                  <a:extLst>
                    <a:ext uri="{FF2B5EF4-FFF2-40B4-BE49-F238E27FC236}">
                      <a16:creationId xmlns:a16="http://schemas.microsoft.com/office/drawing/2014/main" id="{A2407E27-12C7-1146-9335-2EC9AB2C8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27811" y="6548221"/>
                  <a:ext cx="379859" cy="250772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3" name="Freeform 713">
                  <a:extLst>
                    <a:ext uri="{FF2B5EF4-FFF2-40B4-BE49-F238E27FC236}">
                      <a16:creationId xmlns:a16="http://schemas.microsoft.com/office/drawing/2014/main" id="{490BB28C-56DB-EE41-9354-107D5A452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80270" y="7459121"/>
                  <a:ext cx="285766" cy="250772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4" name="Freeform 714">
                  <a:extLst>
                    <a:ext uri="{FF2B5EF4-FFF2-40B4-BE49-F238E27FC236}">
                      <a16:creationId xmlns:a16="http://schemas.microsoft.com/office/drawing/2014/main" id="{AF54651C-6B2E-A644-88AD-8D61ED3E9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68750" y="7901662"/>
                  <a:ext cx="226522" cy="283968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5" name="Freeform 715">
                  <a:extLst>
                    <a:ext uri="{FF2B5EF4-FFF2-40B4-BE49-F238E27FC236}">
                      <a16:creationId xmlns:a16="http://schemas.microsoft.com/office/drawing/2014/main" id="{3BC3FD83-C837-C74C-8977-0A0E567B3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93253" y="5032509"/>
                  <a:ext cx="3063290" cy="2113145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6" name="Freeform 716">
                  <a:extLst>
                    <a:ext uri="{FF2B5EF4-FFF2-40B4-BE49-F238E27FC236}">
                      <a16:creationId xmlns:a16="http://schemas.microsoft.com/office/drawing/2014/main" id="{5BFAC26C-2BCB-0948-BD2C-0ADD10F2E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97216" y="5139459"/>
                  <a:ext cx="1603085" cy="737570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7" name="Freeform 717">
                  <a:extLst>
                    <a:ext uri="{FF2B5EF4-FFF2-40B4-BE49-F238E27FC236}">
                      <a16:creationId xmlns:a16="http://schemas.microsoft.com/office/drawing/2014/main" id="{7A1183D3-9C8A-DF45-8762-B96DDC23E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35871" y="3723319"/>
                  <a:ext cx="641234" cy="1169055"/>
                </a:xfrm>
                <a:custGeom>
                  <a:avLst/>
                  <a:gdLst>
                    <a:gd name="T0" fmla="*/ 61 w 63"/>
                    <a:gd name="T1" fmla="*/ 25 h 108"/>
                    <a:gd name="T2" fmla="*/ 61 w 63"/>
                    <a:gd name="T3" fmla="*/ 20 h 108"/>
                    <a:gd name="T4" fmla="*/ 61 w 63"/>
                    <a:gd name="T5" fmla="*/ 16 h 108"/>
                    <a:gd name="T6" fmla="*/ 60 w 63"/>
                    <a:gd name="T7" fmla="*/ 13 h 108"/>
                    <a:gd name="T8" fmla="*/ 60 w 63"/>
                    <a:gd name="T9" fmla="*/ 11 h 108"/>
                    <a:gd name="T10" fmla="*/ 57 w 63"/>
                    <a:gd name="T11" fmla="*/ 7 h 108"/>
                    <a:gd name="T12" fmla="*/ 51 w 63"/>
                    <a:gd name="T13" fmla="*/ 5 h 108"/>
                    <a:gd name="T14" fmla="*/ 44 w 63"/>
                    <a:gd name="T15" fmla="*/ 1 h 108"/>
                    <a:gd name="T16" fmla="*/ 44 w 63"/>
                    <a:gd name="T17" fmla="*/ 5 h 108"/>
                    <a:gd name="T18" fmla="*/ 34 w 63"/>
                    <a:gd name="T19" fmla="*/ 5 h 108"/>
                    <a:gd name="T20" fmla="*/ 34 w 63"/>
                    <a:gd name="T21" fmla="*/ 10 h 108"/>
                    <a:gd name="T22" fmla="*/ 29 w 63"/>
                    <a:gd name="T23" fmla="*/ 10 h 108"/>
                    <a:gd name="T24" fmla="*/ 27 w 63"/>
                    <a:gd name="T25" fmla="*/ 12 h 108"/>
                    <a:gd name="T26" fmla="*/ 25 w 63"/>
                    <a:gd name="T27" fmla="*/ 15 h 108"/>
                    <a:gd name="T28" fmla="*/ 25 w 63"/>
                    <a:gd name="T29" fmla="*/ 18 h 108"/>
                    <a:gd name="T30" fmla="*/ 24 w 63"/>
                    <a:gd name="T31" fmla="*/ 20 h 108"/>
                    <a:gd name="T32" fmla="*/ 20 w 63"/>
                    <a:gd name="T33" fmla="*/ 25 h 108"/>
                    <a:gd name="T34" fmla="*/ 17 w 63"/>
                    <a:gd name="T35" fmla="*/ 27 h 108"/>
                    <a:gd name="T36" fmla="*/ 16 w 63"/>
                    <a:gd name="T37" fmla="*/ 33 h 108"/>
                    <a:gd name="T38" fmla="*/ 13 w 63"/>
                    <a:gd name="T39" fmla="*/ 38 h 108"/>
                    <a:gd name="T40" fmla="*/ 15 w 63"/>
                    <a:gd name="T41" fmla="*/ 42 h 108"/>
                    <a:gd name="T42" fmla="*/ 9 w 63"/>
                    <a:gd name="T43" fmla="*/ 44 h 108"/>
                    <a:gd name="T44" fmla="*/ 5 w 63"/>
                    <a:gd name="T45" fmla="*/ 51 h 108"/>
                    <a:gd name="T46" fmla="*/ 6 w 63"/>
                    <a:gd name="T47" fmla="*/ 57 h 108"/>
                    <a:gd name="T48" fmla="*/ 8 w 63"/>
                    <a:gd name="T49" fmla="*/ 63 h 108"/>
                    <a:gd name="T50" fmla="*/ 7 w 63"/>
                    <a:gd name="T51" fmla="*/ 67 h 108"/>
                    <a:gd name="T52" fmla="*/ 7 w 63"/>
                    <a:gd name="T53" fmla="*/ 74 h 108"/>
                    <a:gd name="T54" fmla="*/ 4 w 63"/>
                    <a:gd name="T55" fmla="*/ 78 h 108"/>
                    <a:gd name="T56" fmla="*/ 3 w 63"/>
                    <a:gd name="T57" fmla="*/ 83 h 108"/>
                    <a:gd name="T58" fmla="*/ 0 w 63"/>
                    <a:gd name="T59" fmla="*/ 82 h 108"/>
                    <a:gd name="T60" fmla="*/ 4 w 63"/>
                    <a:gd name="T61" fmla="*/ 90 h 108"/>
                    <a:gd name="T62" fmla="*/ 7 w 63"/>
                    <a:gd name="T63" fmla="*/ 97 h 108"/>
                    <a:gd name="T64" fmla="*/ 8 w 63"/>
                    <a:gd name="T65" fmla="*/ 102 h 108"/>
                    <a:gd name="T66" fmla="*/ 10 w 63"/>
                    <a:gd name="T67" fmla="*/ 107 h 108"/>
                    <a:gd name="T68" fmla="*/ 14 w 63"/>
                    <a:gd name="T69" fmla="*/ 108 h 108"/>
                    <a:gd name="T70" fmla="*/ 15 w 63"/>
                    <a:gd name="T71" fmla="*/ 105 h 108"/>
                    <a:gd name="T72" fmla="*/ 24 w 63"/>
                    <a:gd name="T73" fmla="*/ 101 h 108"/>
                    <a:gd name="T74" fmla="*/ 27 w 63"/>
                    <a:gd name="T75" fmla="*/ 92 h 108"/>
                    <a:gd name="T76" fmla="*/ 26 w 63"/>
                    <a:gd name="T77" fmla="*/ 87 h 108"/>
                    <a:gd name="T78" fmla="*/ 28 w 63"/>
                    <a:gd name="T79" fmla="*/ 84 h 108"/>
                    <a:gd name="T80" fmla="*/ 32 w 63"/>
                    <a:gd name="T81" fmla="*/ 82 h 108"/>
                    <a:gd name="T82" fmla="*/ 32 w 63"/>
                    <a:gd name="T83" fmla="*/ 81 h 108"/>
                    <a:gd name="T84" fmla="*/ 35 w 63"/>
                    <a:gd name="T85" fmla="*/ 80 h 108"/>
                    <a:gd name="T86" fmla="*/ 34 w 63"/>
                    <a:gd name="T87" fmla="*/ 78 h 108"/>
                    <a:gd name="T88" fmla="*/ 36 w 63"/>
                    <a:gd name="T89" fmla="*/ 77 h 108"/>
                    <a:gd name="T90" fmla="*/ 35 w 63"/>
                    <a:gd name="T91" fmla="*/ 73 h 108"/>
                    <a:gd name="T92" fmla="*/ 29 w 63"/>
                    <a:gd name="T93" fmla="*/ 66 h 108"/>
                    <a:gd name="T94" fmla="*/ 30 w 63"/>
                    <a:gd name="T95" fmla="*/ 60 h 108"/>
                    <a:gd name="T96" fmla="*/ 30 w 63"/>
                    <a:gd name="T97" fmla="*/ 56 h 108"/>
                    <a:gd name="T98" fmla="*/ 33 w 63"/>
                    <a:gd name="T99" fmla="*/ 53 h 108"/>
                    <a:gd name="T100" fmla="*/ 39 w 63"/>
                    <a:gd name="T101" fmla="*/ 48 h 108"/>
                    <a:gd name="T102" fmla="*/ 49 w 63"/>
                    <a:gd name="T103" fmla="*/ 41 h 108"/>
                    <a:gd name="T104" fmla="*/ 50 w 63"/>
                    <a:gd name="T105" fmla="*/ 35 h 108"/>
                    <a:gd name="T106" fmla="*/ 50 w 63"/>
                    <a:gd name="T107" fmla="*/ 32 h 108"/>
                    <a:gd name="T108" fmla="*/ 54 w 63"/>
                    <a:gd name="T109" fmla="*/ 30 h 108"/>
                    <a:gd name="T110" fmla="*/ 58 w 63"/>
                    <a:gd name="T111" fmla="*/ 29 h 108"/>
                    <a:gd name="T112" fmla="*/ 60 w 63"/>
                    <a:gd name="T113" fmla="*/ 28 h 108"/>
                    <a:gd name="T114" fmla="*/ 63 w 63"/>
                    <a:gd name="T115" fmla="*/ 28 h 108"/>
                    <a:gd name="T116" fmla="*/ 61 w 63"/>
                    <a:gd name="T117" fmla="*/ 25 h 108"/>
                    <a:gd name="T118" fmla="*/ 61 w 63"/>
                    <a:gd name="T119" fmla="*/ 2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3" h="108">
                      <a:moveTo>
                        <a:pt x="61" y="25"/>
                      </a:moveTo>
                      <a:cubicBezTo>
                        <a:pt x="60" y="24"/>
                        <a:pt x="62" y="22"/>
                        <a:pt x="61" y="20"/>
                      </a:cubicBezTo>
                      <a:cubicBezTo>
                        <a:pt x="60" y="18"/>
                        <a:pt x="61" y="18"/>
                        <a:pt x="61" y="16"/>
                      </a:cubicBezTo>
                      <a:cubicBezTo>
                        <a:pt x="61" y="15"/>
                        <a:pt x="60" y="14"/>
                        <a:pt x="60" y="13"/>
                      </a:cubicBezTo>
                      <a:cubicBezTo>
                        <a:pt x="59" y="12"/>
                        <a:pt x="60" y="12"/>
                        <a:pt x="60" y="11"/>
                      </a:cubicBezTo>
                      <a:cubicBezTo>
                        <a:pt x="59" y="9"/>
                        <a:pt x="59" y="8"/>
                        <a:pt x="57" y="7"/>
                      </a:cubicBezTo>
                      <a:cubicBezTo>
                        <a:pt x="55" y="6"/>
                        <a:pt x="53" y="6"/>
                        <a:pt x="51" y="5"/>
                      </a:cubicBezTo>
                      <a:cubicBezTo>
                        <a:pt x="49" y="3"/>
                        <a:pt x="47" y="0"/>
                        <a:pt x="44" y="1"/>
                      </a:cubicBezTo>
                      <a:cubicBezTo>
                        <a:pt x="43" y="1"/>
                        <a:pt x="44" y="4"/>
                        <a:pt x="44" y="5"/>
                      </a:cubicBezTo>
                      <a:cubicBezTo>
                        <a:pt x="43" y="8"/>
                        <a:pt x="37" y="6"/>
                        <a:pt x="34" y="5"/>
                      </a:cubicBezTo>
                      <a:cubicBezTo>
                        <a:pt x="34" y="7"/>
                        <a:pt x="34" y="8"/>
                        <a:pt x="34" y="10"/>
                      </a:cubicBezTo>
                      <a:cubicBezTo>
                        <a:pt x="33" y="10"/>
                        <a:pt x="31" y="9"/>
                        <a:pt x="29" y="10"/>
                      </a:cubicBezTo>
                      <a:cubicBezTo>
                        <a:pt x="28" y="10"/>
                        <a:pt x="28" y="11"/>
                        <a:pt x="27" y="12"/>
                      </a:cubicBezTo>
                      <a:cubicBezTo>
                        <a:pt x="27" y="13"/>
                        <a:pt x="25" y="14"/>
                        <a:pt x="25" y="15"/>
                      </a:cubicBezTo>
                      <a:cubicBezTo>
                        <a:pt x="24" y="16"/>
                        <a:pt x="26" y="18"/>
                        <a:pt x="25" y="18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1"/>
                        <a:pt x="20" y="23"/>
                        <a:pt x="20" y="25"/>
                      </a:cubicBezTo>
                      <a:cubicBezTo>
                        <a:pt x="20" y="27"/>
                        <a:pt x="18" y="25"/>
                        <a:pt x="17" y="27"/>
                      </a:cubicBezTo>
                      <a:cubicBezTo>
                        <a:pt x="17" y="29"/>
                        <a:pt x="17" y="31"/>
                        <a:pt x="16" y="33"/>
                      </a:cubicBezTo>
                      <a:cubicBezTo>
                        <a:pt x="16" y="35"/>
                        <a:pt x="13" y="36"/>
                        <a:pt x="13" y="38"/>
                      </a:cubicBezTo>
                      <a:cubicBezTo>
                        <a:pt x="13" y="39"/>
                        <a:pt x="16" y="41"/>
                        <a:pt x="15" y="42"/>
                      </a:cubicBezTo>
                      <a:cubicBezTo>
                        <a:pt x="13" y="44"/>
                        <a:pt x="11" y="43"/>
                        <a:pt x="9" y="44"/>
                      </a:cubicBezTo>
                      <a:cubicBezTo>
                        <a:pt x="6" y="45"/>
                        <a:pt x="5" y="48"/>
                        <a:pt x="5" y="51"/>
                      </a:cubicBezTo>
                      <a:cubicBezTo>
                        <a:pt x="6" y="53"/>
                        <a:pt x="6" y="55"/>
                        <a:pt x="6" y="57"/>
                      </a:cubicBezTo>
                      <a:cubicBezTo>
                        <a:pt x="6" y="60"/>
                        <a:pt x="4" y="61"/>
                        <a:pt x="8" y="63"/>
                      </a:cubicBezTo>
                      <a:cubicBezTo>
                        <a:pt x="10" y="65"/>
                        <a:pt x="9" y="66"/>
                        <a:pt x="7" y="67"/>
                      </a:cubicBezTo>
                      <a:cubicBezTo>
                        <a:pt x="6" y="68"/>
                        <a:pt x="8" y="72"/>
                        <a:pt x="7" y="74"/>
                      </a:cubicBezTo>
                      <a:cubicBezTo>
                        <a:pt x="7" y="76"/>
                        <a:pt x="4" y="76"/>
                        <a:pt x="4" y="78"/>
                      </a:cubicBezTo>
                      <a:cubicBezTo>
                        <a:pt x="4" y="79"/>
                        <a:pt x="4" y="83"/>
                        <a:pt x="3" y="83"/>
                      </a:cubicBezTo>
                      <a:cubicBezTo>
                        <a:pt x="3" y="83"/>
                        <a:pt x="1" y="82"/>
                        <a:pt x="0" y="82"/>
                      </a:cubicBezTo>
                      <a:cubicBezTo>
                        <a:pt x="0" y="86"/>
                        <a:pt x="4" y="87"/>
                        <a:pt x="4" y="90"/>
                      </a:cubicBezTo>
                      <a:cubicBezTo>
                        <a:pt x="3" y="91"/>
                        <a:pt x="6" y="96"/>
                        <a:pt x="7" y="97"/>
                      </a:cubicBezTo>
                      <a:cubicBezTo>
                        <a:pt x="9" y="99"/>
                        <a:pt x="8" y="100"/>
                        <a:pt x="8" y="102"/>
                      </a:cubicBezTo>
                      <a:cubicBezTo>
                        <a:pt x="8" y="103"/>
                        <a:pt x="10" y="105"/>
                        <a:pt x="10" y="107"/>
                      </a:cubicBezTo>
                      <a:cubicBezTo>
                        <a:pt x="9" y="108"/>
                        <a:pt x="13" y="107"/>
                        <a:pt x="14" y="108"/>
                      </a:cubicBezTo>
                      <a:cubicBezTo>
                        <a:pt x="16" y="108"/>
                        <a:pt x="15" y="107"/>
                        <a:pt x="15" y="105"/>
                      </a:cubicBezTo>
                      <a:cubicBezTo>
                        <a:pt x="15" y="100"/>
                        <a:pt x="23" y="104"/>
                        <a:pt x="24" y="101"/>
                      </a:cubicBezTo>
                      <a:cubicBezTo>
                        <a:pt x="25" y="98"/>
                        <a:pt x="26" y="95"/>
                        <a:pt x="27" y="92"/>
                      </a:cubicBezTo>
                      <a:cubicBezTo>
                        <a:pt x="27" y="90"/>
                        <a:pt x="27" y="88"/>
                        <a:pt x="26" y="87"/>
                      </a:cubicBezTo>
                      <a:cubicBezTo>
                        <a:pt x="25" y="85"/>
                        <a:pt x="26" y="85"/>
                        <a:pt x="28" y="84"/>
                      </a:cubicBezTo>
                      <a:cubicBezTo>
                        <a:pt x="29" y="84"/>
                        <a:pt x="32" y="83"/>
                        <a:pt x="32" y="82"/>
                      </a:cubicBezTo>
                      <a:cubicBezTo>
                        <a:pt x="32" y="82"/>
                        <a:pt x="32" y="81"/>
                        <a:pt x="32" y="81"/>
                      </a:cubicBezTo>
                      <a:cubicBezTo>
                        <a:pt x="33" y="81"/>
                        <a:pt x="35" y="81"/>
                        <a:pt x="35" y="80"/>
                      </a:cubicBezTo>
                      <a:cubicBezTo>
                        <a:pt x="35" y="79"/>
                        <a:pt x="34" y="79"/>
                        <a:pt x="34" y="78"/>
                      </a:cubicBezTo>
                      <a:cubicBezTo>
                        <a:pt x="35" y="78"/>
                        <a:pt x="36" y="77"/>
                        <a:pt x="36" y="77"/>
                      </a:cubicBezTo>
                      <a:cubicBezTo>
                        <a:pt x="38" y="75"/>
                        <a:pt x="37" y="74"/>
                        <a:pt x="35" y="73"/>
                      </a:cubicBezTo>
                      <a:cubicBezTo>
                        <a:pt x="33" y="71"/>
                        <a:pt x="29" y="70"/>
                        <a:pt x="29" y="66"/>
                      </a:cubicBezTo>
                      <a:cubicBezTo>
                        <a:pt x="29" y="64"/>
                        <a:pt x="29" y="62"/>
                        <a:pt x="30" y="60"/>
                      </a:cubicBezTo>
                      <a:cubicBezTo>
                        <a:pt x="31" y="58"/>
                        <a:pt x="31" y="58"/>
                        <a:pt x="30" y="56"/>
                      </a:cubicBezTo>
                      <a:cubicBezTo>
                        <a:pt x="29" y="56"/>
                        <a:pt x="33" y="53"/>
                        <a:pt x="33" y="53"/>
                      </a:cubicBezTo>
                      <a:cubicBezTo>
                        <a:pt x="35" y="51"/>
                        <a:pt x="36" y="49"/>
                        <a:pt x="39" y="48"/>
                      </a:cubicBezTo>
                      <a:cubicBezTo>
                        <a:pt x="42" y="47"/>
                        <a:pt x="47" y="44"/>
                        <a:pt x="49" y="41"/>
                      </a:cubicBezTo>
                      <a:cubicBezTo>
                        <a:pt x="51" y="38"/>
                        <a:pt x="46" y="36"/>
                        <a:pt x="50" y="35"/>
                      </a:cubicBezTo>
                      <a:cubicBezTo>
                        <a:pt x="52" y="34"/>
                        <a:pt x="51" y="34"/>
                        <a:pt x="50" y="32"/>
                      </a:cubicBezTo>
                      <a:cubicBezTo>
                        <a:pt x="50" y="31"/>
                        <a:pt x="53" y="30"/>
                        <a:pt x="54" y="30"/>
                      </a:cubicBezTo>
                      <a:cubicBezTo>
                        <a:pt x="56" y="28"/>
                        <a:pt x="57" y="27"/>
                        <a:pt x="58" y="29"/>
                      </a:cubicBezTo>
                      <a:cubicBezTo>
                        <a:pt x="59" y="29"/>
                        <a:pt x="60" y="28"/>
                        <a:pt x="60" y="28"/>
                      </a:cubicBezTo>
                      <a:cubicBezTo>
                        <a:pt x="61" y="28"/>
                        <a:pt x="62" y="28"/>
                        <a:pt x="63" y="28"/>
                      </a:cubicBezTo>
                      <a:cubicBezTo>
                        <a:pt x="63" y="27"/>
                        <a:pt x="62" y="27"/>
                        <a:pt x="61" y="25"/>
                      </a:cubicBezTo>
                      <a:cubicBezTo>
                        <a:pt x="60" y="24"/>
                        <a:pt x="61" y="26"/>
                        <a:pt x="61" y="2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8" name="Freeform 718">
                  <a:extLst>
                    <a:ext uri="{FF2B5EF4-FFF2-40B4-BE49-F238E27FC236}">
                      <a16:creationId xmlns:a16="http://schemas.microsoft.com/office/drawing/2014/main" id="{7D46DE23-C344-D244-AEDA-5F2B3D8E5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6344" y="3634811"/>
                  <a:ext cx="550626" cy="910903"/>
                </a:xfrm>
                <a:custGeom>
                  <a:avLst/>
                  <a:gdLst>
                    <a:gd name="T0" fmla="*/ 53 w 54"/>
                    <a:gd name="T1" fmla="*/ 59 h 84"/>
                    <a:gd name="T2" fmla="*/ 47 w 54"/>
                    <a:gd name="T3" fmla="*/ 55 h 84"/>
                    <a:gd name="T4" fmla="*/ 49 w 54"/>
                    <a:gd name="T5" fmla="*/ 51 h 84"/>
                    <a:gd name="T6" fmla="*/ 44 w 54"/>
                    <a:gd name="T7" fmla="*/ 44 h 84"/>
                    <a:gd name="T8" fmla="*/ 46 w 54"/>
                    <a:gd name="T9" fmla="*/ 43 h 84"/>
                    <a:gd name="T10" fmla="*/ 44 w 54"/>
                    <a:gd name="T11" fmla="*/ 38 h 84"/>
                    <a:gd name="T12" fmla="*/ 45 w 54"/>
                    <a:gd name="T13" fmla="*/ 36 h 84"/>
                    <a:gd name="T14" fmla="*/ 44 w 54"/>
                    <a:gd name="T15" fmla="*/ 32 h 84"/>
                    <a:gd name="T16" fmla="*/ 42 w 54"/>
                    <a:gd name="T17" fmla="*/ 26 h 84"/>
                    <a:gd name="T18" fmla="*/ 45 w 54"/>
                    <a:gd name="T19" fmla="*/ 23 h 84"/>
                    <a:gd name="T20" fmla="*/ 44 w 54"/>
                    <a:gd name="T21" fmla="*/ 19 h 84"/>
                    <a:gd name="T22" fmla="*/ 38 w 54"/>
                    <a:gd name="T23" fmla="*/ 13 h 84"/>
                    <a:gd name="T24" fmla="*/ 40 w 54"/>
                    <a:gd name="T25" fmla="*/ 12 h 84"/>
                    <a:gd name="T26" fmla="*/ 39 w 54"/>
                    <a:gd name="T27" fmla="*/ 10 h 84"/>
                    <a:gd name="T28" fmla="*/ 41 w 54"/>
                    <a:gd name="T29" fmla="*/ 3 h 84"/>
                    <a:gd name="T30" fmla="*/ 37 w 54"/>
                    <a:gd name="T31" fmla="*/ 1 h 84"/>
                    <a:gd name="T32" fmla="*/ 34 w 54"/>
                    <a:gd name="T33" fmla="*/ 0 h 84"/>
                    <a:gd name="T34" fmla="*/ 29 w 54"/>
                    <a:gd name="T35" fmla="*/ 1 h 84"/>
                    <a:gd name="T36" fmla="*/ 25 w 54"/>
                    <a:gd name="T37" fmla="*/ 5 h 84"/>
                    <a:gd name="T38" fmla="*/ 24 w 54"/>
                    <a:gd name="T39" fmla="*/ 10 h 84"/>
                    <a:gd name="T40" fmla="*/ 21 w 54"/>
                    <a:gd name="T41" fmla="*/ 13 h 84"/>
                    <a:gd name="T42" fmla="*/ 17 w 54"/>
                    <a:gd name="T43" fmla="*/ 11 h 84"/>
                    <a:gd name="T44" fmla="*/ 14 w 54"/>
                    <a:gd name="T45" fmla="*/ 12 h 84"/>
                    <a:gd name="T46" fmla="*/ 7 w 54"/>
                    <a:gd name="T47" fmla="*/ 10 h 84"/>
                    <a:gd name="T48" fmla="*/ 4 w 54"/>
                    <a:gd name="T49" fmla="*/ 7 h 84"/>
                    <a:gd name="T50" fmla="*/ 0 w 54"/>
                    <a:gd name="T51" fmla="*/ 9 h 84"/>
                    <a:gd name="T52" fmla="*/ 8 w 54"/>
                    <a:gd name="T53" fmla="*/ 14 h 84"/>
                    <a:gd name="T54" fmla="*/ 12 w 54"/>
                    <a:gd name="T55" fmla="*/ 16 h 84"/>
                    <a:gd name="T56" fmla="*/ 14 w 54"/>
                    <a:gd name="T57" fmla="*/ 19 h 84"/>
                    <a:gd name="T58" fmla="*/ 14 w 54"/>
                    <a:gd name="T59" fmla="*/ 21 h 84"/>
                    <a:gd name="T60" fmla="*/ 15 w 54"/>
                    <a:gd name="T61" fmla="*/ 24 h 84"/>
                    <a:gd name="T62" fmla="*/ 15 w 54"/>
                    <a:gd name="T63" fmla="*/ 27 h 84"/>
                    <a:gd name="T64" fmla="*/ 16 w 54"/>
                    <a:gd name="T65" fmla="*/ 29 h 84"/>
                    <a:gd name="T66" fmla="*/ 15 w 54"/>
                    <a:gd name="T67" fmla="*/ 33 h 84"/>
                    <a:gd name="T68" fmla="*/ 17 w 54"/>
                    <a:gd name="T69" fmla="*/ 36 h 84"/>
                    <a:gd name="T70" fmla="*/ 21 w 54"/>
                    <a:gd name="T71" fmla="*/ 38 h 84"/>
                    <a:gd name="T72" fmla="*/ 22 w 54"/>
                    <a:gd name="T73" fmla="*/ 41 h 84"/>
                    <a:gd name="T74" fmla="*/ 23 w 54"/>
                    <a:gd name="T75" fmla="*/ 44 h 84"/>
                    <a:gd name="T76" fmla="*/ 20 w 54"/>
                    <a:gd name="T77" fmla="*/ 44 h 84"/>
                    <a:gd name="T78" fmla="*/ 16 w 54"/>
                    <a:gd name="T79" fmla="*/ 49 h 84"/>
                    <a:gd name="T80" fmla="*/ 13 w 54"/>
                    <a:gd name="T81" fmla="*/ 51 h 84"/>
                    <a:gd name="T82" fmla="*/ 10 w 54"/>
                    <a:gd name="T83" fmla="*/ 54 h 84"/>
                    <a:gd name="T84" fmla="*/ 4 w 54"/>
                    <a:gd name="T85" fmla="*/ 57 h 84"/>
                    <a:gd name="T86" fmla="*/ 2 w 54"/>
                    <a:gd name="T87" fmla="*/ 62 h 84"/>
                    <a:gd name="T88" fmla="*/ 4 w 54"/>
                    <a:gd name="T89" fmla="*/ 67 h 84"/>
                    <a:gd name="T90" fmla="*/ 4 w 54"/>
                    <a:gd name="T91" fmla="*/ 73 h 84"/>
                    <a:gd name="T92" fmla="*/ 4 w 54"/>
                    <a:gd name="T93" fmla="*/ 78 h 84"/>
                    <a:gd name="T94" fmla="*/ 7 w 54"/>
                    <a:gd name="T95" fmla="*/ 80 h 84"/>
                    <a:gd name="T96" fmla="*/ 5 w 54"/>
                    <a:gd name="T97" fmla="*/ 81 h 84"/>
                    <a:gd name="T98" fmla="*/ 8 w 54"/>
                    <a:gd name="T99" fmla="*/ 79 h 84"/>
                    <a:gd name="T100" fmla="*/ 8 w 54"/>
                    <a:gd name="T101" fmla="*/ 83 h 84"/>
                    <a:gd name="T102" fmla="*/ 11 w 54"/>
                    <a:gd name="T103" fmla="*/ 80 h 84"/>
                    <a:gd name="T104" fmla="*/ 11 w 54"/>
                    <a:gd name="T105" fmla="*/ 83 h 84"/>
                    <a:gd name="T106" fmla="*/ 23 w 54"/>
                    <a:gd name="T107" fmla="*/ 80 h 84"/>
                    <a:gd name="T108" fmla="*/ 36 w 54"/>
                    <a:gd name="T109" fmla="*/ 78 h 84"/>
                    <a:gd name="T110" fmla="*/ 46 w 54"/>
                    <a:gd name="T111" fmla="*/ 68 h 84"/>
                    <a:gd name="T112" fmla="*/ 53 w 54"/>
                    <a:gd name="T113" fmla="*/ 59 h 84"/>
                    <a:gd name="T114" fmla="*/ 53 w 54"/>
                    <a:gd name="T115" fmla="*/ 5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84">
                      <a:moveTo>
                        <a:pt x="53" y="59"/>
                      </a:moveTo>
                      <a:cubicBezTo>
                        <a:pt x="52" y="57"/>
                        <a:pt x="49" y="56"/>
                        <a:pt x="47" y="55"/>
                      </a:cubicBezTo>
                      <a:cubicBezTo>
                        <a:pt x="44" y="53"/>
                        <a:pt x="48" y="53"/>
                        <a:pt x="49" y="51"/>
                      </a:cubicBezTo>
                      <a:cubicBezTo>
                        <a:pt x="49" y="51"/>
                        <a:pt x="45" y="45"/>
                        <a:pt x="44" y="44"/>
                      </a:cubicBezTo>
                      <a:cubicBezTo>
                        <a:pt x="44" y="44"/>
                        <a:pt x="46" y="43"/>
                        <a:pt x="46" y="43"/>
                      </a:cubicBezTo>
                      <a:cubicBezTo>
                        <a:pt x="46" y="42"/>
                        <a:pt x="44" y="39"/>
                        <a:pt x="44" y="38"/>
                      </a:cubicBezTo>
                      <a:cubicBezTo>
                        <a:pt x="44" y="37"/>
                        <a:pt x="45" y="37"/>
                        <a:pt x="45" y="36"/>
                      </a:cubicBezTo>
                      <a:cubicBezTo>
                        <a:pt x="46" y="35"/>
                        <a:pt x="44" y="33"/>
                        <a:pt x="44" y="32"/>
                      </a:cubicBezTo>
                      <a:cubicBezTo>
                        <a:pt x="42" y="30"/>
                        <a:pt x="40" y="28"/>
                        <a:pt x="42" y="26"/>
                      </a:cubicBezTo>
                      <a:cubicBezTo>
                        <a:pt x="43" y="25"/>
                        <a:pt x="45" y="24"/>
                        <a:pt x="45" y="23"/>
                      </a:cubicBezTo>
                      <a:cubicBezTo>
                        <a:pt x="46" y="21"/>
                        <a:pt x="44" y="20"/>
                        <a:pt x="44" y="19"/>
                      </a:cubicBezTo>
                      <a:cubicBezTo>
                        <a:pt x="43" y="18"/>
                        <a:pt x="36" y="15"/>
                        <a:pt x="38" y="13"/>
                      </a:cubicBezTo>
                      <a:cubicBezTo>
                        <a:pt x="38" y="13"/>
                        <a:pt x="40" y="12"/>
                        <a:pt x="40" y="12"/>
                      </a:cubicBezTo>
                      <a:cubicBezTo>
                        <a:pt x="40" y="12"/>
                        <a:pt x="37" y="10"/>
                        <a:pt x="39" y="10"/>
                      </a:cubicBezTo>
                      <a:cubicBezTo>
                        <a:pt x="42" y="10"/>
                        <a:pt x="44" y="5"/>
                        <a:pt x="41" y="3"/>
                      </a:cubicBezTo>
                      <a:cubicBezTo>
                        <a:pt x="40" y="2"/>
                        <a:pt x="38" y="2"/>
                        <a:pt x="37" y="1"/>
                      </a:cubicBezTo>
                      <a:cubicBezTo>
                        <a:pt x="36" y="0"/>
                        <a:pt x="35" y="0"/>
                        <a:pt x="34" y="0"/>
                      </a:cubicBezTo>
                      <a:cubicBezTo>
                        <a:pt x="32" y="1"/>
                        <a:pt x="31" y="0"/>
                        <a:pt x="29" y="1"/>
                      </a:cubicBezTo>
                      <a:cubicBezTo>
                        <a:pt x="28" y="2"/>
                        <a:pt x="26" y="4"/>
                        <a:pt x="25" y="5"/>
                      </a:cubicBezTo>
                      <a:cubicBezTo>
                        <a:pt x="25" y="6"/>
                        <a:pt x="25" y="10"/>
                        <a:pt x="24" y="10"/>
                      </a:cubicBezTo>
                      <a:cubicBezTo>
                        <a:pt x="23" y="11"/>
                        <a:pt x="22" y="12"/>
                        <a:pt x="21" y="13"/>
                      </a:cubicBezTo>
                      <a:cubicBezTo>
                        <a:pt x="20" y="13"/>
                        <a:pt x="18" y="11"/>
                        <a:pt x="17" y="11"/>
                      </a:cubicBezTo>
                      <a:cubicBezTo>
                        <a:pt x="16" y="11"/>
                        <a:pt x="15" y="12"/>
                        <a:pt x="14" y="12"/>
                      </a:cubicBezTo>
                      <a:cubicBezTo>
                        <a:pt x="11" y="13"/>
                        <a:pt x="9" y="12"/>
                        <a:pt x="7" y="10"/>
                      </a:cubicBezTo>
                      <a:cubicBezTo>
                        <a:pt x="7" y="9"/>
                        <a:pt x="5" y="7"/>
                        <a:pt x="4" y="7"/>
                      </a:cubicBezTo>
                      <a:cubicBezTo>
                        <a:pt x="3" y="7"/>
                        <a:pt x="1" y="9"/>
                        <a:pt x="0" y="9"/>
                      </a:cubicBezTo>
                      <a:cubicBezTo>
                        <a:pt x="2" y="11"/>
                        <a:pt x="5" y="13"/>
                        <a:pt x="8" y="14"/>
                      </a:cubicBezTo>
                      <a:cubicBezTo>
                        <a:pt x="9" y="14"/>
                        <a:pt x="11" y="15"/>
                        <a:pt x="12" y="16"/>
                      </a:cubicBezTo>
                      <a:cubicBezTo>
                        <a:pt x="13" y="17"/>
                        <a:pt x="13" y="18"/>
                        <a:pt x="14" y="19"/>
                      </a:cubicBezTo>
                      <a:cubicBezTo>
                        <a:pt x="14" y="20"/>
                        <a:pt x="13" y="20"/>
                        <a:pt x="14" y="21"/>
                      </a:cubicBezTo>
                      <a:cubicBezTo>
                        <a:pt x="14" y="22"/>
                        <a:pt x="16" y="23"/>
                        <a:pt x="15" y="24"/>
                      </a:cubicBezTo>
                      <a:cubicBezTo>
                        <a:pt x="15" y="25"/>
                        <a:pt x="14" y="26"/>
                        <a:pt x="15" y="27"/>
                      </a:cubicBezTo>
                      <a:cubicBezTo>
                        <a:pt x="15" y="27"/>
                        <a:pt x="16" y="29"/>
                        <a:pt x="16" y="29"/>
                      </a:cubicBezTo>
                      <a:cubicBezTo>
                        <a:pt x="15" y="30"/>
                        <a:pt x="15" y="32"/>
                        <a:pt x="15" y="33"/>
                      </a:cubicBezTo>
                      <a:cubicBezTo>
                        <a:pt x="15" y="33"/>
                        <a:pt x="17" y="36"/>
                        <a:pt x="17" y="36"/>
                      </a:cubicBezTo>
                      <a:cubicBezTo>
                        <a:pt x="18" y="37"/>
                        <a:pt x="20" y="38"/>
                        <a:pt x="21" y="38"/>
                      </a:cubicBezTo>
                      <a:cubicBezTo>
                        <a:pt x="22" y="39"/>
                        <a:pt x="22" y="40"/>
                        <a:pt x="22" y="41"/>
                      </a:cubicBezTo>
                      <a:cubicBezTo>
                        <a:pt x="22" y="42"/>
                        <a:pt x="23" y="43"/>
                        <a:pt x="23" y="44"/>
                      </a:cubicBezTo>
                      <a:cubicBezTo>
                        <a:pt x="23" y="45"/>
                        <a:pt x="21" y="44"/>
                        <a:pt x="20" y="44"/>
                      </a:cubicBezTo>
                      <a:cubicBezTo>
                        <a:pt x="19" y="44"/>
                        <a:pt x="16" y="48"/>
                        <a:pt x="16" y="49"/>
                      </a:cubicBezTo>
                      <a:cubicBezTo>
                        <a:pt x="15" y="50"/>
                        <a:pt x="14" y="50"/>
                        <a:pt x="13" y="51"/>
                      </a:cubicBezTo>
                      <a:cubicBezTo>
                        <a:pt x="12" y="52"/>
                        <a:pt x="11" y="53"/>
                        <a:pt x="10" y="54"/>
                      </a:cubicBezTo>
                      <a:cubicBezTo>
                        <a:pt x="9" y="54"/>
                        <a:pt x="4" y="58"/>
                        <a:pt x="4" y="57"/>
                      </a:cubicBezTo>
                      <a:cubicBezTo>
                        <a:pt x="4" y="59"/>
                        <a:pt x="2" y="60"/>
                        <a:pt x="2" y="62"/>
                      </a:cubicBezTo>
                      <a:cubicBezTo>
                        <a:pt x="3" y="64"/>
                        <a:pt x="2" y="67"/>
                        <a:pt x="4" y="67"/>
                      </a:cubicBezTo>
                      <a:cubicBezTo>
                        <a:pt x="5" y="67"/>
                        <a:pt x="4" y="72"/>
                        <a:pt x="4" y="73"/>
                      </a:cubicBezTo>
                      <a:cubicBezTo>
                        <a:pt x="4" y="75"/>
                        <a:pt x="2" y="77"/>
                        <a:pt x="4" y="78"/>
                      </a:cubicBezTo>
                      <a:cubicBezTo>
                        <a:pt x="4" y="78"/>
                        <a:pt x="8" y="79"/>
                        <a:pt x="7" y="80"/>
                      </a:cubicBezTo>
                      <a:cubicBezTo>
                        <a:pt x="7" y="80"/>
                        <a:pt x="5" y="81"/>
                        <a:pt x="5" y="81"/>
                      </a:cubicBezTo>
                      <a:cubicBezTo>
                        <a:pt x="7" y="81"/>
                        <a:pt x="7" y="79"/>
                        <a:pt x="8" y="79"/>
                      </a:cubicBezTo>
                      <a:cubicBezTo>
                        <a:pt x="10" y="78"/>
                        <a:pt x="8" y="83"/>
                        <a:pt x="8" y="83"/>
                      </a:cubicBezTo>
                      <a:cubicBezTo>
                        <a:pt x="8" y="83"/>
                        <a:pt x="11" y="80"/>
                        <a:pt x="11" y="80"/>
                      </a:cubicBezTo>
                      <a:cubicBezTo>
                        <a:pt x="12" y="79"/>
                        <a:pt x="11" y="83"/>
                        <a:pt x="11" y="83"/>
                      </a:cubicBezTo>
                      <a:cubicBezTo>
                        <a:pt x="14" y="84"/>
                        <a:pt x="20" y="81"/>
                        <a:pt x="23" y="80"/>
                      </a:cubicBezTo>
                      <a:cubicBezTo>
                        <a:pt x="27" y="79"/>
                        <a:pt x="31" y="79"/>
                        <a:pt x="36" y="78"/>
                      </a:cubicBezTo>
                      <a:cubicBezTo>
                        <a:pt x="39" y="74"/>
                        <a:pt x="43" y="71"/>
                        <a:pt x="46" y="68"/>
                      </a:cubicBezTo>
                      <a:cubicBezTo>
                        <a:pt x="48" y="66"/>
                        <a:pt x="54" y="62"/>
                        <a:pt x="53" y="59"/>
                      </a:cubicBezTo>
                      <a:cubicBezTo>
                        <a:pt x="52" y="57"/>
                        <a:pt x="54" y="62"/>
                        <a:pt x="53" y="59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09" name="Freeform 719">
                  <a:extLst>
                    <a:ext uri="{FF2B5EF4-FFF2-40B4-BE49-F238E27FC236}">
                      <a16:creationId xmlns:a16="http://schemas.microsoft.com/office/drawing/2014/main" id="{B2245DDB-D99D-9A40-B119-9B0006871E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18740" y="3527861"/>
                  <a:ext cx="1306864" cy="1157990"/>
                </a:xfrm>
                <a:custGeom>
                  <a:avLst/>
                  <a:gdLst>
                    <a:gd name="T0" fmla="*/ 38 w 128"/>
                    <a:gd name="T1" fmla="*/ 87 h 107"/>
                    <a:gd name="T2" fmla="*/ 38 w 128"/>
                    <a:gd name="T3" fmla="*/ 63 h 107"/>
                    <a:gd name="T4" fmla="*/ 47 w 128"/>
                    <a:gd name="T5" fmla="*/ 52 h 107"/>
                    <a:gd name="T6" fmla="*/ 56 w 128"/>
                    <a:gd name="T7" fmla="*/ 34 h 107"/>
                    <a:gd name="T8" fmla="*/ 72 w 128"/>
                    <a:gd name="T9" fmla="*/ 25 h 107"/>
                    <a:gd name="T10" fmla="*/ 86 w 128"/>
                    <a:gd name="T11" fmla="*/ 22 h 107"/>
                    <a:gd name="T12" fmla="*/ 102 w 128"/>
                    <a:gd name="T13" fmla="*/ 20 h 107"/>
                    <a:gd name="T14" fmla="*/ 112 w 128"/>
                    <a:gd name="T15" fmla="*/ 10 h 107"/>
                    <a:gd name="T16" fmla="*/ 120 w 128"/>
                    <a:gd name="T17" fmla="*/ 13 h 107"/>
                    <a:gd name="T18" fmla="*/ 127 w 128"/>
                    <a:gd name="T19" fmla="*/ 6 h 107"/>
                    <a:gd name="T20" fmla="*/ 114 w 128"/>
                    <a:gd name="T21" fmla="*/ 5 h 107"/>
                    <a:gd name="T22" fmla="*/ 116 w 128"/>
                    <a:gd name="T23" fmla="*/ 2 h 107"/>
                    <a:gd name="T24" fmla="*/ 106 w 128"/>
                    <a:gd name="T25" fmla="*/ 3 h 107"/>
                    <a:gd name="T26" fmla="*/ 100 w 128"/>
                    <a:gd name="T27" fmla="*/ 1 h 107"/>
                    <a:gd name="T28" fmla="*/ 95 w 128"/>
                    <a:gd name="T29" fmla="*/ 3 h 107"/>
                    <a:gd name="T30" fmla="*/ 91 w 128"/>
                    <a:gd name="T31" fmla="*/ 6 h 107"/>
                    <a:gd name="T32" fmla="*/ 90 w 128"/>
                    <a:gd name="T33" fmla="*/ 11 h 107"/>
                    <a:gd name="T34" fmla="*/ 84 w 128"/>
                    <a:gd name="T35" fmla="*/ 10 h 107"/>
                    <a:gd name="T36" fmla="*/ 80 w 128"/>
                    <a:gd name="T37" fmla="*/ 13 h 107"/>
                    <a:gd name="T38" fmla="*/ 76 w 128"/>
                    <a:gd name="T39" fmla="*/ 15 h 107"/>
                    <a:gd name="T40" fmla="*/ 72 w 128"/>
                    <a:gd name="T41" fmla="*/ 16 h 107"/>
                    <a:gd name="T42" fmla="*/ 68 w 128"/>
                    <a:gd name="T43" fmla="*/ 10 h 107"/>
                    <a:gd name="T44" fmla="*/ 67 w 128"/>
                    <a:gd name="T45" fmla="*/ 14 h 107"/>
                    <a:gd name="T46" fmla="*/ 65 w 128"/>
                    <a:gd name="T47" fmla="*/ 14 h 107"/>
                    <a:gd name="T48" fmla="*/ 62 w 128"/>
                    <a:gd name="T49" fmla="*/ 18 h 107"/>
                    <a:gd name="T50" fmla="*/ 61 w 128"/>
                    <a:gd name="T51" fmla="*/ 21 h 107"/>
                    <a:gd name="T52" fmla="*/ 57 w 128"/>
                    <a:gd name="T53" fmla="*/ 20 h 107"/>
                    <a:gd name="T54" fmla="*/ 54 w 128"/>
                    <a:gd name="T55" fmla="*/ 20 h 107"/>
                    <a:gd name="T56" fmla="*/ 51 w 128"/>
                    <a:gd name="T57" fmla="*/ 22 h 107"/>
                    <a:gd name="T58" fmla="*/ 49 w 128"/>
                    <a:gd name="T59" fmla="*/ 23 h 107"/>
                    <a:gd name="T60" fmla="*/ 54 w 128"/>
                    <a:gd name="T61" fmla="*/ 25 h 107"/>
                    <a:gd name="T62" fmla="*/ 56 w 128"/>
                    <a:gd name="T63" fmla="*/ 25 h 107"/>
                    <a:gd name="T64" fmla="*/ 57 w 128"/>
                    <a:gd name="T65" fmla="*/ 28 h 107"/>
                    <a:gd name="T66" fmla="*/ 49 w 128"/>
                    <a:gd name="T67" fmla="*/ 31 h 107"/>
                    <a:gd name="T68" fmla="*/ 53 w 128"/>
                    <a:gd name="T69" fmla="*/ 33 h 107"/>
                    <a:gd name="T70" fmla="*/ 49 w 128"/>
                    <a:gd name="T71" fmla="*/ 35 h 107"/>
                    <a:gd name="T72" fmla="*/ 43 w 128"/>
                    <a:gd name="T73" fmla="*/ 40 h 107"/>
                    <a:gd name="T74" fmla="*/ 42 w 128"/>
                    <a:gd name="T75" fmla="*/ 43 h 107"/>
                    <a:gd name="T76" fmla="*/ 39 w 128"/>
                    <a:gd name="T77" fmla="*/ 45 h 107"/>
                    <a:gd name="T78" fmla="*/ 39 w 128"/>
                    <a:gd name="T79" fmla="*/ 49 h 107"/>
                    <a:gd name="T80" fmla="*/ 39 w 128"/>
                    <a:gd name="T81" fmla="*/ 52 h 107"/>
                    <a:gd name="T82" fmla="*/ 35 w 128"/>
                    <a:gd name="T83" fmla="*/ 56 h 107"/>
                    <a:gd name="T84" fmla="*/ 27 w 128"/>
                    <a:gd name="T85" fmla="*/ 62 h 107"/>
                    <a:gd name="T86" fmla="*/ 31 w 128"/>
                    <a:gd name="T87" fmla="*/ 64 h 107"/>
                    <a:gd name="T88" fmla="*/ 28 w 128"/>
                    <a:gd name="T89" fmla="*/ 66 h 107"/>
                    <a:gd name="T90" fmla="*/ 19 w 128"/>
                    <a:gd name="T91" fmla="*/ 68 h 107"/>
                    <a:gd name="T92" fmla="*/ 16 w 128"/>
                    <a:gd name="T93" fmla="*/ 72 h 107"/>
                    <a:gd name="T94" fmla="*/ 10 w 128"/>
                    <a:gd name="T95" fmla="*/ 73 h 107"/>
                    <a:gd name="T96" fmla="*/ 10 w 128"/>
                    <a:gd name="T97" fmla="*/ 74 h 107"/>
                    <a:gd name="T98" fmla="*/ 5 w 128"/>
                    <a:gd name="T99" fmla="*/ 75 h 107"/>
                    <a:gd name="T100" fmla="*/ 4 w 128"/>
                    <a:gd name="T101" fmla="*/ 81 h 107"/>
                    <a:gd name="T102" fmla="*/ 1 w 128"/>
                    <a:gd name="T103" fmla="*/ 86 h 107"/>
                    <a:gd name="T104" fmla="*/ 6 w 128"/>
                    <a:gd name="T105" fmla="*/ 92 h 107"/>
                    <a:gd name="T106" fmla="*/ 7 w 128"/>
                    <a:gd name="T107" fmla="*/ 94 h 107"/>
                    <a:gd name="T108" fmla="*/ 3 w 128"/>
                    <a:gd name="T109" fmla="*/ 93 h 107"/>
                    <a:gd name="T110" fmla="*/ 5 w 128"/>
                    <a:gd name="T111" fmla="*/ 97 h 107"/>
                    <a:gd name="T112" fmla="*/ 5 w 128"/>
                    <a:gd name="T113" fmla="*/ 103 h 107"/>
                    <a:gd name="T114" fmla="*/ 27 w 128"/>
                    <a:gd name="T115" fmla="*/ 99 h 107"/>
                    <a:gd name="T116" fmla="*/ 34 w 128"/>
                    <a:gd name="T117" fmla="*/ 10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8" h="107">
                      <a:moveTo>
                        <a:pt x="34" y="101"/>
                      </a:moveTo>
                      <a:cubicBezTo>
                        <a:pt x="34" y="101"/>
                        <a:pt x="35" y="98"/>
                        <a:pt x="35" y="97"/>
                      </a:cubicBezTo>
                      <a:cubicBezTo>
                        <a:pt x="35" y="95"/>
                        <a:pt x="36" y="94"/>
                        <a:pt x="38" y="93"/>
                      </a:cubicBezTo>
                      <a:cubicBezTo>
                        <a:pt x="40" y="91"/>
                        <a:pt x="38" y="88"/>
                        <a:pt x="38" y="87"/>
                      </a:cubicBezTo>
                      <a:cubicBezTo>
                        <a:pt x="38" y="84"/>
                        <a:pt x="42" y="84"/>
                        <a:pt x="39" y="82"/>
                      </a:cubicBezTo>
                      <a:cubicBezTo>
                        <a:pt x="37" y="80"/>
                        <a:pt x="36" y="80"/>
                        <a:pt x="37" y="77"/>
                      </a:cubicBezTo>
                      <a:cubicBezTo>
                        <a:pt x="38" y="75"/>
                        <a:pt x="37" y="73"/>
                        <a:pt x="37" y="71"/>
                      </a:cubicBezTo>
                      <a:cubicBezTo>
                        <a:pt x="36" y="68"/>
                        <a:pt x="35" y="65"/>
                        <a:pt x="38" y="63"/>
                      </a:cubicBezTo>
                      <a:cubicBezTo>
                        <a:pt x="39" y="62"/>
                        <a:pt x="41" y="62"/>
                        <a:pt x="42" y="61"/>
                      </a:cubicBezTo>
                      <a:cubicBezTo>
                        <a:pt x="43" y="61"/>
                        <a:pt x="44" y="62"/>
                        <a:pt x="45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4" y="55"/>
                        <a:pt x="46" y="54"/>
                        <a:pt x="47" y="52"/>
                      </a:cubicBezTo>
                      <a:cubicBezTo>
                        <a:pt x="47" y="51"/>
                        <a:pt x="48" y="48"/>
                        <a:pt x="48" y="46"/>
                      </a:cubicBezTo>
                      <a:cubicBezTo>
                        <a:pt x="48" y="44"/>
                        <a:pt x="52" y="44"/>
                        <a:pt x="51" y="43"/>
                      </a:cubicBezTo>
                      <a:cubicBezTo>
                        <a:pt x="51" y="41"/>
                        <a:pt x="53" y="40"/>
                        <a:pt x="54" y="38"/>
                      </a:cubicBezTo>
                      <a:cubicBezTo>
                        <a:pt x="56" y="36"/>
                        <a:pt x="56" y="37"/>
                        <a:pt x="56" y="34"/>
                      </a:cubicBezTo>
                      <a:cubicBezTo>
                        <a:pt x="55" y="33"/>
                        <a:pt x="59" y="28"/>
                        <a:pt x="60" y="28"/>
                      </a:cubicBezTo>
                      <a:cubicBezTo>
                        <a:pt x="61" y="27"/>
                        <a:pt x="64" y="28"/>
                        <a:pt x="65" y="28"/>
                      </a:cubicBezTo>
                      <a:cubicBezTo>
                        <a:pt x="65" y="26"/>
                        <a:pt x="65" y="25"/>
                        <a:pt x="65" y="23"/>
                      </a:cubicBezTo>
                      <a:cubicBezTo>
                        <a:pt x="68" y="24"/>
                        <a:pt x="70" y="24"/>
                        <a:pt x="72" y="25"/>
                      </a:cubicBezTo>
                      <a:cubicBezTo>
                        <a:pt x="76" y="25"/>
                        <a:pt x="74" y="21"/>
                        <a:pt x="75" y="19"/>
                      </a:cubicBezTo>
                      <a:cubicBezTo>
                        <a:pt x="75" y="19"/>
                        <a:pt x="77" y="19"/>
                        <a:pt x="78" y="19"/>
                      </a:cubicBezTo>
                      <a:cubicBezTo>
                        <a:pt x="79" y="18"/>
                        <a:pt x="81" y="16"/>
                        <a:pt x="82" y="18"/>
                      </a:cubicBezTo>
                      <a:cubicBezTo>
                        <a:pt x="84" y="19"/>
                        <a:pt x="84" y="21"/>
                        <a:pt x="86" y="22"/>
                      </a:cubicBezTo>
                      <a:cubicBezTo>
                        <a:pt x="87" y="22"/>
                        <a:pt x="89" y="22"/>
                        <a:pt x="90" y="22"/>
                      </a:cubicBezTo>
                      <a:cubicBezTo>
                        <a:pt x="91" y="22"/>
                        <a:pt x="92" y="21"/>
                        <a:pt x="94" y="21"/>
                      </a:cubicBezTo>
                      <a:cubicBezTo>
                        <a:pt x="95" y="21"/>
                        <a:pt x="96" y="23"/>
                        <a:pt x="98" y="23"/>
                      </a:cubicBezTo>
                      <a:cubicBezTo>
                        <a:pt x="98" y="22"/>
                        <a:pt x="102" y="20"/>
                        <a:pt x="102" y="20"/>
                      </a:cubicBezTo>
                      <a:cubicBezTo>
                        <a:pt x="102" y="17"/>
                        <a:pt x="102" y="16"/>
                        <a:pt x="103" y="14"/>
                      </a:cubicBezTo>
                      <a:cubicBezTo>
                        <a:pt x="104" y="13"/>
                        <a:pt x="106" y="11"/>
                        <a:pt x="107" y="11"/>
                      </a:cubicBezTo>
                      <a:cubicBezTo>
                        <a:pt x="108" y="11"/>
                        <a:pt x="109" y="11"/>
                        <a:pt x="110" y="11"/>
                      </a:cubicBezTo>
                      <a:cubicBezTo>
                        <a:pt x="111" y="11"/>
                        <a:pt x="111" y="10"/>
                        <a:pt x="112" y="10"/>
                      </a:cubicBezTo>
                      <a:cubicBezTo>
                        <a:pt x="113" y="10"/>
                        <a:pt x="115" y="12"/>
                        <a:pt x="116" y="12"/>
                      </a:cubicBezTo>
                      <a:cubicBezTo>
                        <a:pt x="118" y="13"/>
                        <a:pt x="119" y="14"/>
                        <a:pt x="119" y="17"/>
                      </a:cubicBezTo>
                      <a:cubicBezTo>
                        <a:pt x="121" y="17"/>
                        <a:pt x="126" y="14"/>
                        <a:pt x="124" y="12"/>
                      </a:cubicBezTo>
                      <a:cubicBezTo>
                        <a:pt x="126" y="13"/>
                        <a:pt x="121" y="13"/>
                        <a:pt x="120" y="13"/>
                      </a:cubicBezTo>
                      <a:cubicBezTo>
                        <a:pt x="125" y="12"/>
                        <a:pt x="118" y="9"/>
                        <a:pt x="117" y="10"/>
                      </a:cubicBezTo>
                      <a:cubicBezTo>
                        <a:pt x="118" y="9"/>
                        <a:pt x="119" y="10"/>
                        <a:pt x="119" y="10"/>
                      </a:cubicBezTo>
                      <a:cubicBezTo>
                        <a:pt x="121" y="10"/>
                        <a:pt x="123" y="10"/>
                        <a:pt x="124" y="9"/>
                      </a:cubicBezTo>
                      <a:cubicBezTo>
                        <a:pt x="125" y="9"/>
                        <a:pt x="128" y="7"/>
                        <a:pt x="127" y="6"/>
                      </a:cubicBezTo>
                      <a:cubicBezTo>
                        <a:pt x="125" y="5"/>
                        <a:pt x="122" y="4"/>
                        <a:pt x="119" y="3"/>
                      </a:cubicBezTo>
                      <a:cubicBezTo>
                        <a:pt x="118" y="2"/>
                        <a:pt x="117" y="4"/>
                        <a:pt x="116" y="5"/>
                      </a:cubicBezTo>
                      <a:cubicBezTo>
                        <a:pt x="116" y="5"/>
                        <a:pt x="114" y="8"/>
                        <a:pt x="114" y="7"/>
                      </a:cubicBezTo>
                      <a:cubicBezTo>
                        <a:pt x="114" y="7"/>
                        <a:pt x="114" y="6"/>
                        <a:pt x="114" y="5"/>
                      </a:cubicBezTo>
                      <a:cubicBezTo>
                        <a:pt x="114" y="5"/>
                        <a:pt x="112" y="5"/>
                        <a:pt x="112" y="5"/>
                      </a:cubicBezTo>
                      <a:cubicBezTo>
                        <a:pt x="113" y="4"/>
                        <a:pt x="115" y="5"/>
                        <a:pt x="115" y="4"/>
                      </a:cubicBezTo>
                      <a:cubicBezTo>
                        <a:pt x="115" y="4"/>
                        <a:pt x="112" y="4"/>
                        <a:pt x="112" y="4"/>
                      </a:cubicBezTo>
                      <a:cubicBezTo>
                        <a:pt x="112" y="3"/>
                        <a:pt x="116" y="3"/>
                        <a:pt x="116" y="2"/>
                      </a:cubicBezTo>
                      <a:cubicBezTo>
                        <a:pt x="115" y="1"/>
                        <a:pt x="109" y="0"/>
                        <a:pt x="110" y="2"/>
                      </a:cubicBezTo>
                      <a:cubicBezTo>
                        <a:pt x="111" y="3"/>
                        <a:pt x="111" y="3"/>
                        <a:pt x="110" y="4"/>
                      </a:cubicBezTo>
                      <a:cubicBezTo>
                        <a:pt x="109" y="5"/>
                        <a:pt x="107" y="7"/>
                        <a:pt x="106" y="7"/>
                      </a:cubicBezTo>
                      <a:cubicBezTo>
                        <a:pt x="105" y="7"/>
                        <a:pt x="106" y="3"/>
                        <a:pt x="106" y="3"/>
                      </a:cubicBezTo>
                      <a:cubicBezTo>
                        <a:pt x="106" y="2"/>
                        <a:pt x="101" y="9"/>
                        <a:pt x="100" y="9"/>
                      </a:cubicBezTo>
                      <a:cubicBezTo>
                        <a:pt x="97" y="9"/>
                        <a:pt x="100" y="5"/>
                        <a:pt x="101" y="4"/>
                      </a:cubicBezTo>
                      <a:cubicBezTo>
                        <a:pt x="102" y="4"/>
                        <a:pt x="103" y="2"/>
                        <a:pt x="103" y="2"/>
                      </a:cubicBezTo>
                      <a:cubicBezTo>
                        <a:pt x="102" y="1"/>
                        <a:pt x="100" y="0"/>
                        <a:pt x="100" y="1"/>
                      </a:cubicBezTo>
                      <a:cubicBezTo>
                        <a:pt x="100" y="1"/>
                        <a:pt x="101" y="2"/>
                        <a:pt x="101" y="2"/>
                      </a:cubicBezTo>
                      <a:cubicBezTo>
                        <a:pt x="101" y="2"/>
                        <a:pt x="99" y="2"/>
                        <a:pt x="98" y="2"/>
                      </a:cubicBezTo>
                      <a:cubicBezTo>
                        <a:pt x="97" y="3"/>
                        <a:pt x="98" y="2"/>
                        <a:pt x="97" y="1"/>
                      </a:cubicBezTo>
                      <a:cubicBezTo>
                        <a:pt x="97" y="1"/>
                        <a:pt x="95" y="3"/>
                        <a:pt x="95" y="3"/>
                      </a:cubicBezTo>
                      <a:cubicBezTo>
                        <a:pt x="95" y="4"/>
                        <a:pt x="97" y="5"/>
                        <a:pt x="96" y="5"/>
                      </a:cubicBezTo>
                      <a:cubicBezTo>
                        <a:pt x="95" y="5"/>
                        <a:pt x="95" y="5"/>
                        <a:pt x="95" y="5"/>
                      </a:cubicBezTo>
                      <a:cubicBezTo>
                        <a:pt x="94" y="5"/>
                        <a:pt x="94" y="6"/>
                        <a:pt x="94" y="7"/>
                      </a:cubicBezTo>
                      <a:cubicBezTo>
                        <a:pt x="95" y="5"/>
                        <a:pt x="91" y="6"/>
                        <a:pt x="91" y="6"/>
                      </a:cubicBezTo>
                      <a:cubicBezTo>
                        <a:pt x="91" y="6"/>
                        <a:pt x="93" y="5"/>
                        <a:pt x="93" y="4"/>
                      </a:cubicBezTo>
                      <a:cubicBezTo>
                        <a:pt x="93" y="5"/>
                        <a:pt x="89" y="6"/>
                        <a:pt x="88" y="6"/>
                      </a:cubicBezTo>
                      <a:cubicBezTo>
                        <a:pt x="87" y="6"/>
                        <a:pt x="91" y="9"/>
                        <a:pt x="91" y="9"/>
                      </a:cubicBezTo>
                      <a:cubicBezTo>
                        <a:pt x="91" y="9"/>
                        <a:pt x="90" y="11"/>
                        <a:pt x="90" y="11"/>
                      </a:cubicBezTo>
                      <a:cubicBezTo>
                        <a:pt x="90" y="11"/>
                        <a:pt x="87" y="8"/>
                        <a:pt x="87" y="8"/>
                      </a:cubicBezTo>
                      <a:cubicBezTo>
                        <a:pt x="87" y="8"/>
                        <a:pt x="85" y="11"/>
                        <a:pt x="85" y="8"/>
                      </a:cubicBezTo>
                      <a:cubicBezTo>
                        <a:pt x="84" y="7"/>
                        <a:pt x="81" y="9"/>
                        <a:pt x="80" y="8"/>
                      </a:cubicBezTo>
                      <a:cubicBezTo>
                        <a:pt x="81" y="9"/>
                        <a:pt x="84" y="9"/>
                        <a:pt x="84" y="10"/>
                      </a:cubicBezTo>
                      <a:cubicBezTo>
                        <a:pt x="84" y="10"/>
                        <a:pt x="83" y="10"/>
                        <a:pt x="83" y="11"/>
                      </a:cubicBezTo>
                      <a:cubicBezTo>
                        <a:pt x="83" y="12"/>
                        <a:pt x="84" y="12"/>
                        <a:pt x="84" y="13"/>
                      </a:cubicBezTo>
                      <a:cubicBezTo>
                        <a:pt x="84" y="13"/>
                        <a:pt x="81" y="12"/>
                        <a:pt x="81" y="11"/>
                      </a:cubicBezTo>
                      <a:cubicBezTo>
                        <a:pt x="80" y="11"/>
                        <a:pt x="80" y="12"/>
                        <a:pt x="80" y="13"/>
                      </a:cubicBezTo>
                      <a:cubicBezTo>
                        <a:pt x="79" y="13"/>
                        <a:pt x="79" y="12"/>
                        <a:pt x="79" y="11"/>
                      </a:cubicBezTo>
                      <a:cubicBezTo>
                        <a:pt x="79" y="11"/>
                        <a:pt x="77" y="13"/>
                        <a:pt x="77" y="13"/>
                      </a:cubicBezTo>
                      <a:cubicBezTo>
                        <a:pt x="76" y="14"/>
                        <a:pt x="78" y="14"/>
                        <a:pt x="78" y="15"/>
                      </a:cubicBezTo>
                      <a:cubicBezTo>
                        <a:pt x="78" y="15"/>
                        <a:pt x="76" y="15"/>
                        <a:pt x="76" y="15"/>
                      </a:cubicBezTo>
                      <a:cubicBezTo>
                        <a:pt x="75" y="14"/>
                        <a:pt x="76" y="13"/>
                        <a:pt x="76" y="12"/>
                      </a:cubicBezTo>
                      <a:cubicBezTo>
                        <a:pt x="76" y="12"/>
                        <a:pt x="73" y="14"/>
                        <a:pt x="73" y="14"/>
                      </a:cubicBezTo>
                      <a:cubicBezTo>
                        <a:pt x="73" y="14"/>
                        <a:pt x="73" y="14"/>
                        <a:pt x="74" y="14"/>
                      </a:cubicBezTo>
                      <a:cubicBezTo>
                        <a:pt x="73" y="14"/>
                        <a:pt x="72" y="16"/>
                        <a:pt x="72" y="16"/>
                      </a:cubicBezTo>
                      <a:cubicBezTo>
                        <a:pt x="71" y="15"/>
                        <a:pt x="73" y="14"/>
                        <a:pt x="72" y="14"/>
                      </a:cubicBezTo>
                      <a:cubicBezTo>
                        <a:pt x="71" y="13"/>
                        <a:pt x="70" y="13"/>
                        <a:pt x="70" y="12"/>
                      </a:cubicBezTo>
                      <a:cubicBezTo>
                        <a:pt x="70" y="12"/>
                        <a:pt x="72" y="12"/>
                        <a:pt x="72" y="12"/>
                      </a:cubicBezTo>
                      <a:cubicBezTo>
                        <a:pt x="72" y="11"/>
                        <a:pt x="69" y="10"/>
                        <a:pt x="68" y="10"/>
                      </a:cubicBezTo>
                      <a:cubicBezTo>
                        <a:pt x="68" y="11"/>
                        <a:pt x="69" y="13"/>
                        <a:pt x="69" y="13"/>
                      </a:cubicBezTo>
                      <a:cubicBezTo>
                        <a:pt x="69" y="13"/>
                        <a:pt x="65" y="14"/>
                        <a:pt x="66" y="14"/>
                      </a:cubicBezTo>
                      <a:cubicBezTo>
                        <a:pt x="66" y="14"/>
                        <a:pt x="68" y="14"/>
                        <a:pt x="68" y="14"/>
                      </a:cubicBezTo>
                      <a:cubicBezTo>
                        <a:pt x="68" y="14"/>
                        <a:pt x="67" y="14"/>
                        <a:pt x="67" y="14"/>
                      </a:cubicBezTo>
                      <a:cubicBezTo>
                        <a:pt x="68" y="16"/>
                        <a:pt x="70" y="14"/>
                        <a:pt x="69" y="14"/>
                      </a:cubicBezTo>
                      <a:cubicBezTo>
                        <a:pt x="70" y="15"/>
                        <a:pt x="69" y="16"/>
                        <a:pt x="69" y="16"/>
                      </a:cubicBezTo>
                      <a:cubicBezTo>
                        <a:pt x="69" y="17"/>
                        <a:pt x="67" y="15"/>
                        <a:pt x="67" y="15"/>
                      </a:cubicBezTo>
                      <a:cubicBezTo>
                        <a:pt x="66" y="15"/>
                        <a:pt x="66" y="14"/>
                        <a:pt x="65" y="14"/>
                      </a:cubicBezTo>
                      <a:cubicBezTo>
                        <a:pt x="65" y="14"/>
                        <a:pt x="64" y="16"/>
                        <a:pt x="63" y="15"/>
                      </a:cubicBezTo>
                      <a:cubicBezTo>
                        <a:pt x="63" y="14"/>
                        <a:pt x="60" y="16"/>
                        <a:pt x="60" y="16"/>
                      </a:cubicBezTo>
                      <a:cubicBezTo>
                        <a:pt x="60" y="16"/>
                        <a:pt x="60" y="19"/>
                        <a:pt x="60" y="19"/>
                      </a:cubicBezTo>
                      <a:cubicBezTo>
                        <a:pt x="60" y="20"/>
                        <a:pt x="61" y="17"/>
                        <a:pt x="62" y="18"/>
                      </a:cubicBezTo>
                      <a:cubicBezTo>
                        <a:pt x="62" y="18"/>
                        <a:pt x="64" y="19"/>
                        <a:pt x="64" y="18"/>
                      </a:cubicBezTo>
                      <a:cubicBezTo>
                        <a:pt x="64" y="19"/>
                        <a:pt x="63" y="19"/>
                        <a:pt x="63" y="20"/>
                      </a:cubicBezTo>
                      <a:cubicBezTo>
                        <a:pt x="62" y="20"/>
                        <a:pt x="63" y="22"/>
                        <a:pt x="62" y="22"/>
                      </a:cubicBezTo>
                      <a:cubicBezTo>
                        <a:pt x="62" y="23"/>
                        <a:pt x="61" y="21"/>
                        <a:pt x="61" y="21"/>
                      </a:cubicBezTo>
                      <a:cubicBezTo>
                        <a:pt x="60" y="21"/>
                        <a:pt x="60" y="23"/>
                        <a:pt x="59" y="23"/>
                      </a:cubicBezTo>
                      <a:cubicBezTo>
                        <a:pt x="59" y="23"/>
                        <a:pt x="59" y="21"/>
                        <a:pt x="59" y="21"/>
                      </a:cubicBezTo>
                      <a:cubicBezTo>
                        <a:pt x="58" y="21"/>
                        <a:pt x="58" y="22"/>
                        <a:pt x="57" y="22"/>
                      </a:cubicBezTo>
                      <a:cubicBezTo>
                        <a:pt x="57" y="22"/>
                        <a:pt x="57" y="20"/>
                        <a:pt x="57" y="20"/>
                      </a:cubicBezTo>
                      <a:cubicBezTo>
                        <a:pt x="57" y="19"/>
                        <a:pt x="56" y="22"/>
                        <a:pt x="55" y="22"/>
                      </a:cubicBezTo>
                      <a:cubicBezTo>
                        <a:pt x="53" y="23"/>
                        <a:pt x="56" y="17"/>
                        <a:pt x="56" y="17"/>
                      </a:cubicBezTo>
                      <a:cubicBezTo>
                        <a:pt x="55" y="17"/>
                        <a:pt x="53" y="18"/>
                        <a:pt x="53" y="18"/>
                      </a:cubicBezTo>
                      <a:cubicBezTo>
                        <a:pt x="52" y="19"/>
                        <a:pt x="54" y="20"/>
                        <a:pt x="54" y="20"/>
                      </a:cubicBezTo>
                      <a:cubicBezTo>
                        <a:pt x="53" y="20"/>
                        <a:pt x="53" y="20"/>
                        <a:pt x="52" y="20"/>
                      </a:cubicBezTo>
                      <a:cubicBezTo>
                        <a:pt x="52" y="20"/>
                        <a:pt x="52" y="21"/>
                        <a:pt x="51" y="22"/>
                      </a:cubicBezTo>
                      <a:cubicBezTo>
                        <a:pt x="52" y="21"/>
                        <a:pt x="47" y="21"/>
                        <a:pt x="49" y="22"/>
                      </a:cubicBezTo>
                      <a:cubicBezTo>
                        <a:pt x="49" y="23"/>
                        <a:pt x="51" y="22"/>
                        <a:pt x="51" y="22"/>
                      </a:cubicBezTo>
                      <a:cubicBezTo>
                        <a:pt x="51" y="22"/>
                        <a:pt x="50" y="23"/>
                        <a:pt x="51" y="23"/>
                      </a:cubicBezTo>
                      <a:cubicBezTo>
                        <a:pt x="51" y="23"/>
                        <a:pt x="52" y="23"/>
                        <a:pt x="52" y="22"/>
                      </a:cubicBezTo>
                      <a:cubicBezTo>
                        <a:pt x="52" y="22"/>
                        <a:pt x="52" y="24"/>
                        <a:pt x="51" y="24"/>
                      </a:cubicBezTo>
                      <a:cubicBezTo>
                        <a:pt x="50" y="24"/>
                        <a:pt x="50" y="23"/>
                        <a:pt x="49" y="23"/>
                      </a:cubicBezTo>
                      <a:cubicBezTo>
                        <a:pt x="48" y="24"/>
                        <a:pt x="48" y="26"/>
                        <a:pt x="47" y="26"/>
                      </a:cubicBezTo>
                      <a:cubicBezTo>
                        <a:pt x="47" y="26"/>
                        <a:pt x="44" y="26"/>
                        <a:pt x="44" y="26"/>
                      </a:cubicBezTo>
                      <a:cubicBezTo>
                        <a:pt x="44" y="29"/>
                        <a:pt x="51" y="25"/>
                        <a:pt x="51" y="25"/>
                      </a:cubicBezTo>
                      <a:cubicBezTo>
                        <a:pt x="52" y="25"/>
                        <a:pt x="53" y="24"/>
                        <a:pt x="54" y="25"/>
                      </a:cubicBezTo>
                      <a:cubicBezTo>
                        <a:pt x="56" y="25"/>
                        <a:pt x="55" y="23"/>
                        <a:pt x="54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6" y="25"/>
                        <a:pt x="57" y="23"/>
                        <a:pt x="58" y="23"/>
                      </a:cubicBezTo>
                      <a:cubicBezTo>
                        <a:pt x="57" y="23"/>
                        <a:pt x="57" y="25"/>
                        <a:pt x="56" y="25"/>
                      </a:cubicBezTo>
                      <a:cubicBezTo>
                        <a:pt x="57" y="25"/>
                        <a:pt x="58" y="25"/>
                        <a:pt x="58" y="25"/>
                      </a:cubicBezTo>
                      <a:cubicBezTo>
                        <a:pt x="58" y="25"/>
                        <a:pt x="56" y="26"/>
                        <a:pt x="56" y="27"/>
                      </a:cubicBezTo>
                      <a:cubicBezTo>
                        <a:pt x="56" y="27"/>
                        <a:pt x="61" y="25"/>
                        <a:pt x="61" y="26"/>
                      </a:cubicBezTo>
                      <a:cubicBezTo>
                        <a:pt x="60" y="27"/>
                        <a:pt x="57" y="26"/>
                        <a:pt x="57" y="28"/>
                      </a:cubicBezTo>
                      <a:cubicBezTo>
                        <a:pt x="56" y="31"/>
                        <a:pt x="54" y="27"/>
                        <a:pt x="54" y="27"/>
                      </a:cubicBezTo>
                      <a:cubicBezTo>
                        <a:pt x="54" y="26"/>
                        <a:pt x="54" y="29"/>
                        <a:pt x="54" y="29"/>
                      </a:cubicBezTo>
                      <a:cubicBezTo>
                        <a:pt x="54" y="29"/>
                        <a:pt x="53" y="27"/>
                        <a:pt x="52" y="27"/>
                      </a:cubicBezTo>
                      <a:cubicBezTo>
                        <a:pt x="51" y="28"/>
                        <a:pt x="49" y="30"/>
                        <a:pt x="49" y="31"/>
                      </a:cubicBezTo>
                      <a:cubicBezTo>
                        <a:pt x="49" y="31"/>
                        <a:pt x="51" y="30"/>
                        <a:pt x="51" y="30"/>
                      </a:cubicBezTo>
                      <a:cubicBezTo>
                        <a:pt x="51" y="31"/>
                        <a:pt x="53" y="30"/>
                        <a:pt x="53" y="31"/>
                      </a:cubicBezTo>
                      <a:cubicBezTo>
                        <a:pt x="53" y="30"/>
                        <a:pt x="50" y="31"/>
                        <a:pt x="50" y="32"/>
                      </a:cubicBezTo>
                      <a:cubicBezTo>
                        <a:pt x="51" y="33"/>
                        <a:pt x="54" y="31"/>
                        <a:pt x="53" y="33"/>
                      </a:cubicBezTo>
                      <a:cubicBezTo>
                        <a:pt x="54" y="31"/>
                        <a:pt x="47" y="34"/>
                        <a:pt x="47" y="34"/>
                      </a:cubicBezTo>
                      <a:cubicBezTo>
                        <a:pt x="47" y="33"/>
                        <a:pt x="53" y="35"/>
                        <a:pt x="52" y="35"/>
                      </a:cubicBezTo>
                      <a:cubicBezTo>
                        <a:pt x="51" y="36"/>
                        <a:pt x="50" y="34"/>
                        <a:pt x="49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6"/>
                        <a:pt x="46" y="34"/>
                        <a:pt x="45" y="36"/>
                      </a:cubicBezTo>
                      <a:cubicBezTo>
                        <a:pt x="45" y="36"/>
                        <a:pt x="48" y="36"/>
                        <a:pt x="48" y="36"/>
                      </a:cubicBezTo>
                      <a:cubicBezTo>
                        <a:pt x="46" y="38"/>
                        <a:pt x="44" y="36"/>
                        <a:pt x="45" y="39"/>
                      </a:cubicBezTo>
                      <a:cubicBezTo>
                        <a:pt x="45" y="39"/>
                        <a:pt x="43" y="40"/>
                        <a:pt x="43" y="40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2"/>
                        <a:pt x="41" y="42"/>
                        <a:pt x="41" y="42"/>
                      </a:cubicBezTo>
                      <a:cubicBezTo>
                        <a:pt x="41" y="43"/>
                        <a:pt x="42" y="42"/>
                        <a:pt x="42" y="42"/>
                      </a:cubicBezTo>
                      <a:cubicBezTo>
                        <a:pt x="43" y="42"/>
                        <a:pt x="42" y="43"/>
                        <a:pt x="42" y="43"/>
                      </a:cubicBezTo>
                      <a:cubicBezTo>
                        <a:pt x="43" y="43"/>
                        <a:pt x="45" y="44"/>
                        <a:pt x="46" y="43"/>
                      </a:cubicBezTo>
                      <a:cubicBezTo>
                        <a:pt x="44" y="44"/>
                        <a:pt x="44" y="44"/>
                        <a:pt x="42" y="44"/>
                      </a:cubicBezTo>
                      <a:cubicBezTo>
                        <a:pt x="41" y="44"/>
                        <a:pt x="38" y="44"/>
                        <a:pt x="38" y="45"/>
                      </a:cubicBezTo>
                      <a:cubicBezTo>
                        <a:pt x="38" y="45"/>
                        <a:pt x="39" y="45"/>
                        <a:pt x="39" y="45"/>
                      </a:cubicBezTo>
                      <a:cubicBezTo>
                        <a:pt x="39" y="45"/>
                        <a:pt x="38" y="46"/>
                        <a:pt x="38" y="46"/>
                      </a:cubicBezTo>
                      <a:cubicBezTo>
                        <a:pt x="38" y="46"/>
                        <a:pt x="40" y="45"/>
                        <a:pt x="40" y="46"/>
                      </a:cubicBezTo>
                      <a:cubicBezTo>
                        <a:pt x="40" y="46"/>
                        <a:pt x="38" y="48"/>
                        <a:pt x="38" y="48"/>
                      </a:cubicBezTo>
                      <a:cubicBezTo>
                        <a:pt x="38" y="48"/>
                        <a:pt x="39" y="48"/>
                        <a:pt x="39" y="49"/>
                      </a:cubicBezTo>
                      <a:cubicBezTo>
                        <a:pt x="39" y="49"/>
                        <a:pt x="37" y="49"/>
                        <a:pt x="37" y="49"/>
                      </a:cubicBezTo>
                      <a:cubicBezTo>
                        <a:pt x="37" y="49"/>
                        <a:pt x="39" y="50"/>
                        <a:pt x="39" y="50"/>
                      </a:cubicBezTo>
                      <a:cubicBezTo>
                        <a:pt x="38" y="50"/>
                        <a:pt x="37" y="50"/>
                        <a:pt x="37" y="50"/>
                      </a:cubicBezTo>
                      <a:cubicBezTo>
                        <a:pt x="37" y="51"/>
                        <a:pt x="38" y="52"/>
                        <a:pt x="39" y="52"/>
                      </a:cubicBezTo>
                      <a:cubicBezTo>
                        <a:pt x="37" y="52"/>
                        <a:pt x="35" y="52"/>
                        <a:pt x="34" y="54"/>
                      </a:cubicBezTo>
                      <a:cubicBezTo>
                        <a:pt x="34" y="55"/>
                        <a:pt x="30" y="54"/>
                        <a:pt x="30" y="54"/>
                      </a:cubicBezTo>
                      <a:cubicBezTo>
                        <a:pt x="30" y="57"/>
                        <a:pt x="36" y="54"/>
                        <a:pt x="37" y="54"/>
                      </a:cubicBezTo>
                      <a:cubicBezTo>
                        <a:pt x="36" y="54"/>
                        <a:pt x="35" y="56"/>
                        <a:pt x="35" y="56"/>
                      </a:cubicBezTo>
                      <a:cubicBezTo>
                        <a:pt x="32" y="56"/>
                        <a:pt x="34" y="57"/>
                        <a:pt x="33" y="58"/>
                      </a:cubicBezTo>
                      <a:cubicBezTo>
                        <a:pt x="32" y="59"/>
                        <a:pt x="30" y="57"/>
                        <a:pt x="29" y="58"/>
                      </a:cubicBezTo>
                      <a:cubicBezTo>
                        <a:pt x="29" y="59"/>
                        <a:pt x="26" y="61"/>
                        <a:pt x="26" y="61"/>
                      </a:cubicBezTo>
                      <a:cubicBezTo>
                        <a:pt x="26" y="62"/>
                        <a:pt x="27" y="62"/>
                        <a:pt x="27" y="62"/>
                      </a:cubicBezTo>
                      <a:cubicBezTo>
                        <a:pt x="27" y="63"/>
                        <a:pt x="24" y="63"/>
                        <a:pt x="24" y="63"/>
                      </a:cubicBezTo>
                      <a:cubicBezTo>
                        <a:pt x="24" y="63"/>
                        <a:pt x="25" y="64"/>
                        <a:pt x="25" y="65"/>
                      </a:cubicBezTo>
                      <a:cubicBezTo>
                        <a:pt x="25" y="66"/>
                        <a:pt x="27" y="65"/>
                        <a:pt x="28" y="65"/>
                      </a:cubicBezTo>
                      <a:cubicBezTo>
                        <a:pt x="29" y="64"/>
                        <a:pt x="30" y="65"/>
                        <a:pt x="31" y="64"/>
                      </a:cubicBezTo>
                      <a:cubicBezTo>
                        <a:pt x="31" y="64"/>
                        <a:pt x="30" y="63"/>
                        <a:pt x="30" y="62"/>
                      </a:cubicBezTo>
                      <a:cubicBezTo>
                        <a:pt x="30" y="62"/>
                        <a:pt x="32" y="63"/>
                        <a:pt x="33" y="64"/>
                      </a:cubicBezTo>
                      <a:cubicBezTo>
                        <a:pt x="33" y="64"/>
                        <a:pt x="30" y="66"/>
                        <a:pt x="30" y="66"/>
                      </a:cubicBezTo>
                      <a:cubicBezTo>
                        <a:pt x="29" y="66"/>
                        <a:pt x="28" y="67"/>
                        <a:pt x="28" y="66"/>
                      </a:cubicBezTo>
                      <a:cubicBezTo>
                        <a:pt x="27" y="65"/>
                        <a:pt x="26" y="67"/>
                        <a:pt x="25" y="67"/>
                      </a:cubicBezTo>
                      <a:cubicBezTo>
                        <a:pt x="24" y="66"/>
                        <a:pt x="24" y="63"/>
                        <a:pt x="23" y="66"/>
                      </a:cubicBezTo>
                      <a:cubicBezTo>
                        <a:pt x="21" y="70"/>
                        <a:pt x="20" y="65"/>
                        <a:pt x="21" y="65"/>
                      </a:cubicBezTo>
                      <a:cubicBezTo>
                        <a:pt x="19" y="65"/>
                        <a:pt x="21" y="69"/>
                        <a:pt x="19" y="68"/>
                      </a:cubicBezTo>
                      <a:cubicBezTo>
                        <a:pt x="15" y="68"/>
                        <a:pt x="18" y="70"/>
                        <a:pt x="17" y="71"/>
                      </a:cubicBezTo>
                      <a:cubicBezTo>
                        <a:pt x="16" y="71"/>
                        <a:pt x="16" y="69"/>
                        <a:pt x="16" y="69"/>
                      </a:cubicBezTo>
                      <a:cubicBezTo>
                        <a:pt x="14" y="69"/>
                        <a:pt x="12" y="70"/>
                        <a:pt x="11" y="71"/>
                      </a:cubicBezTo>
                      <a:cubicBezTo>
                        <a:pt x="11" y="72"/>
                        <a:pt x="15" y="72"/>
                        <a:pt x="16" y="72"/>
                      </a:cubicBezTo>
                      <a:cubicBezTo>
                        <a:pt x="16" y="72"/>
                        <a:pt x="19" y="71"/>
                        <a:pt x="19" y="71"/>
                      </a:cubicBezTo>
                      <a:cubicBezTo>
                        <a:pt x="20" y="72"/>
                        <a:pt x="15" y="72"/>
                        <a:pt x="15" y="72"/>
                      </a:cubicBezTo>
                      <a:cubicBezTo>
                        <a:pt x="14" y="72"/>
                        <a:pt x="14" y="73"/>
                        <a:pt x="13" y="73"/>
                      </a:cubicBezTo>
                      <a:cubicBezTo>
                        <a:pt x="12" y="73"/>
                        <a:pt x="11" y="73"/>
                        <a:pt x="10" y="73"/>
                      </a:cubicBezTo>
                      <a:cubicBezTo>
                        <a:pt x="8" y="72"/>
                        <a:pt x="7" y="73"/>
                        <a:pt x="9" y="74"/>
                      </a:cubicBezTo>
                      <a:cubicBezTo>
                        <a:pt x="10" y="74"/>
                        <a:pt x="12" y="74"/>
                        <a:pt x="12" y="76"/>
                      </a:cubicBezTo>
                      <a:cubicBezTo>
                        <a:pt x="12" y="76"/>
                        <a:pt x="11" y="78"/>
                        <a:pt x="11" y="77"/>
                      </a:cubicBezTo>
                      <a:cubicBezTo>
                        <a:pt x="10" y="77"/>
                        <a:pt x="12" y="75"/>
                        <a:pt x="10" y="74"/>
                      </a:cubicBezTo>
                      <a:cubicBezTo>
                        <a:pt x="7" y="74"/>
                        <a:pt x="9" y="75"/>
                        <a:pt x="8" y="76"/>
                      </a:cubicBezTo>
                      <a:cubicBezTo>
                        <a:pt x="8" y="76"/>
                        <a:pt x="8" y="73"/>
                        <a:pt x="7" y="73"/>
                      </a:cubicBezTo>
                      <a:cubicBezTo>
                        <a:pt x="7" y="72"/>
                        <a:pt x="5" y="78"/>
                        <a:pt x="6" y="77"/>
                      </a:cubicBezTo>
                      <a:cubicBezTo>
                        <a:pt x="5" y="77"/>
                        <a:pt x="5" y="75"/>
                        <a:pt x="5" y="75"/>
                      </a:cubicBezTo>
                      <a:cubicBezTo>
                        <a:pt x="4" y="75"/>
                        <a:pt x="4" y="77"/>
                        <a:pt x="4" y="77"/>
                      </a:cubicBezTo>
                      <a:cubicBezTo>
                        <a:pt x="3" y="78"/>
                        <a:pt x="1" y="77"/>
                        <a:pt x="1" y="78"/>
                      </a:cubicBezTo>
                      <a:cubicBezTo>
                        <a:pt x="1" y="79"/>
                        <a:pt x="0" y="80"/>
                        <a:pt x="1" y="80"/>
                      </a:cubicBezTo>
                      <a:cubicBezTo>
                        <a:pt x="2" y="80"/>
                        <a:pt x="3" y="80"/>
                        <a:pt x="4" y="81"/>
                      </a:cubicBezTo>
                      <a:cubicBezTo>
                        <a:pt x="4" y="81"/>
                        <a:pt x="0" y="82"/>
                        <a:pt x="1" y="83"/>
                      </a:cubicBezTo>
                      <a:cubicBezTo>
                        <a:pt x="1" y="84"/>
                        <a:pt x="3" y="84"/>
                        <a:pt x="3" y="84"/>
                      </a:cubicBezTo>
                      <a:cubicBezTo>
                        <a:pt x="3" y="84"/>
                        <a:pt x="6" y="83"/>
                        <a:pt x="6" y="84"/>
                      </a:cubicBezTo>
                      <a:cubicBezTo>
                        <a:pt x="5" y="85"/>
                        <a:pt x="2" y="84"/>
                        <a:pt x="1" y="86"/>
                      </a:cubicBezTo>
                      <a:cubicBezTo>
                        <a:pt x="0" y="87"/>
                        <a:pt x="6" y="87"/>
                        <a:pt x="4" y="89"/>
                      </a:cubicBezTo>
                      <a:cubicBezTo>
                        <a:pt x="4" y="89"/>
                        <a:pt x="3" y="87"/>
                        <a:pt x="2" y="88"/>
                      </a:cubicBezTo>
                      <a:cubicBezTo>
                        <a:pt x="1" y="89"/>
                        <a:pt x="1" y="90"/>
                        <a:pt x="2" y="91"/>
                      </a:cubicBezTo>
                      <a:cubicBezTo>
                        <a:pt x="3" y="91"/>
                        <a:pt x="5" y="92"/>
                        <a:pt x="6" y="92"/>
                      </a:cubicBezTo>
                      <a:cubicBezTo>
                        <a:pt x="7" y="91"/>
                        <a:pt x="8" y="89"/>
                        <a:pt x="9" y="90"/>
                      </a:cubicBezTo>
                      <a:cubicBezTo>
                        <a:pt x="8" y="90"/>
                        <a:pt x="7" y="91"/>
                        <a:pt x="7" y="91"/>
                      </a:cubicBezTo>
                      <a:cubicBezTo>
                        <a:pt x="7" y="92"/>
                        <a:pt x="6" y="92"/>
                        <a:pt x="5" y="92"/>
                      </a:cubicBezTo>
                      <a:cubicBezTo>
                        <a:pt x="5" y="92"/>
                        <a:pt x="7" y="93"/>
                        <a:pt x="7" y="94"/>
                      </a:cubicBezTo>
                      <a:cubicBezTo>
                        <a:pt x="7" y="94"/>
                        <a:pt x="4" y="92"/>
                        <a:pt x="5" y="94"/>
                      </a:cubicBezTo>
                      <a:cubicBezTo>
                        <a:pt x="5" y="95"/>
                        <a:pt x="8" y="96"/>
                        <a:pt x="8" y="96"/>
                      </a:cubicBezTo>
                      <a:cubicBezTo>
                        <a:pt x="8" y="97"/>
                        <a:pt x="5" y="95"/>
                        <a:pt x="4" y="96"/>
                      </a:cubicBezTo>
                      <a:cubicBezTo>
                        <a:pt x="2" y="96"/>
                        <a:pt x="4" y="93"/>
                        <a:pt x="3" y="93"/>
                      </a:cubicBezTo>
                      <a:cubicBezTo>
                        <a:pt x="3" y="93"/>
                        <a:pt x="1" y="95"/>
                        <a:pt x="2" y="96"/>
                      </a:cubicBezTo>
                      <a:cubicBezTo>
                        <a:pt x="3" y="96"/>
                        <a:pt x="2" y="98"/>
                        <a:pt x="2" y="98"/>
                      </a:cubicBezTo>
                      <a:cubicBezTo>
                        <a:pt x="3" y="99"/>
                        <a:pt x="4" y="97"/>
                        <a:pt x="5" y="96"/>
                      </a:cubicBezTo>
                      <a:cubicBezTo>
                        <a:pt x="5" y="96"/>
                        <a:pt x="5" y="97"/>
                        <a:pt x="5" y="97"/>
                      </a:cubicBezTo>
                      <a:cubicBezTo>
                        <a:pt x="6" y="97"/>
                        <a:pt x="6" y="96"/>
                        <a:pt x="7" y="96"/>
                      </a:cubicBezTo>
                      <a:cubicBezTo>
                        <a:pt x="7" y="96"/>
                        <a:pt x="7" y="98"/>
                        <a:pt x="6" y="98"/>
                      </a:cubicBezTo>
                      <a:cubicBezTo>
                        <a:pt x="4" y="99"/>
                        <a:pt x="8" y="101"/>
                        <a:pt x="8" y="100"/>
                      </a:cubicBezTo>
                      <a:cubicBezTo>
                        <a:pt x="8" y="102"/>
                        <a:pt x="1" y="100"/>
                        <a:pt x="5" y="103"/>
                      </a:cubicBezTo>
                      <a:cubicBezTo>
                        <a:pt x="7" y="104"/>
                        <a:pt x="8" y="105"/>
                        <a:pt x="10" y="105"/>
                      </a:cubicBezTo>
                      <a:cubicBezTo>
                        <a:pt x="10" y="105"/>
                        <a:pt x="13" y="107"/>
                        <a:pt x="14" y="107"/>
                      </a:cubicBezTo>
                      <a:cubicBezTo>
                        <a:pt x="17" y="107"/>
                        <a:pt x="21" y="104"/>
                        <a:pt x="23" y="102"/>
                      </a:cubicBezTo>
                      <a:cubicBezTo>
                        <a:pt x="24" y="100"/>
                        <a:pt x="25" y="100"/>
                        <a:pt x="27" y="99"/>
                      </a:cubicBezTo>
                      <a:cubicBezTo>
                        <a:pt x="28" y="98"/>
                        <a:pt x="28" y="95"/>
                        <a:pt x="29" y="95"/>
                      </a:cubicBezTo>
                      <a:cubicBezTo>
                        <a:pt x="29" y="95"/>
                        <a:pt x="29" y="98"/>
                        <a:pt x="30" y="98"/>
                      </a:cubicBezTo>
                      <a:cubicBezTo>
                        <a:pt x="32" y="99"/>
                        <a:pt x="31" y="99"/>
                        <a:pt x="31" y="100"/>
                      </a:cubicBezTo>
                      <a:cubicBezTo>
                        <a:pt x="32" y="100"/>
                        <a:pt x="33" y="100"/>
                        <a:pt x="34" y="101"/>
                      </a:cubicBezTo>
                      <a:cubicBezTo>
                        <a:pt x="34" y="102"/>
                        <a:pt x="33" y="100"/>
                        <a:pt x="34" y="10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10" name="Freeform 720">
                  <a:extLst>
                    <a:ext uri="{FF2B5EF4-FFF2-40B4-BE49-F238E27FC236}">
                      <a16:creationId xmlns:a16="http://schemas.microsoft.com/office/drawing/2014/main" id="{896337A2-FAC1-FC4F-B796-4C64BB23F5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030443" y="2834544"/>
                  <a:ext cx="8276803" cy="3053550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11" name="Freeform 721">
                  <a:extLst>
                    <a:ext uri="{FF2B5EF4-FFF2-40B4-BE49-F238E27FC236}">
                      <a16:creationId xmlns:a16="http://schemas.microsoft.com/office/drawing/2014/main" id="{26F07B0C-740D-8B4A-80F9-79539800E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73672" y="4988256"/>
                  <a:ext cx="153338" cy="346660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12" name="Freeform 722">
                  <a:extLst>
                    <a:ext uri="{FF2B5EF4-FFF2-40B4-BE49-F238E27FC236}">
                      <a16:creationId xmlns:a16="http://schemas.microsoft.com/office/drawing/2014/main" id="{B80389AE-5BDC-AB47-AFA5-ED1F8C453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5036" y="5323848"/>
                  <a:ext cx="153338" cy="250772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13" name="Freeform 723">
                  <a:extLst>
                    <a:ext uri="{FF2B5EF4-FFF2-40B4-BE49-F238E27FC236}">
                      <a16:creationId xmlns:a16="http://schemas.microsoft.com/office/drawing/2014/main" id="{9119365C-7EF7-B846-8FB6-C88F736EB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6524" y="6061424"/>
                  <a:ext cx="216069" cy="272902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14" name="Freeform 724">
                  <a:extLst>
                    <a:ext uri="{FF2B5EF4-FFF2-40B4-BE49-F238E27FC236}">
                      <a16:creationId xmlns:a16="http://schemas.microsoft.com/office/drawing/2014/main" id="{D999149B-DF5C-4646-9116-FB596F775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05917" y="5770080"/>
                  <a:ext cx="327588" cy="335598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15" name="Freeform 725">
                  <a:extLst>
                    <a:ext uri="{FF2B5EF4-FFF2-40B4-BE49-F238E27FC236}">
                      <a16:creationId xmlns:a16="http://schemas.microsoft.com/office/drawing/2014/main" id="{DC08BD31-BBDA-2B41-90A7-4ACD2EFA6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31138" y="4914495"/>
                  <a:ext cx="243950" cy="269212"/>
                </a:xfrm>
                <a:custGeom>
                  <a:avLst/>
                  <a:gdLst>
                    <a:gd name="T0" fmla="*/ 21 w 24"/>
                    <a:gd name="T1" fmla="*/ 8 h 25"/>
                    <a:gd name="T2" fmla="*/ 18 w 24"/>
                    <a:gd name="T3" fmla="*/ 5 h 25"/>
                    <a:gd name="T4" fmla="*/ 15 w 24"/>
                    <a:gd name="T5" fmla="*/ 6 h 25"/>
                    <a:gd name="T6" fmla="*/ 16 w 24"/>
                    <a:gd name="T7" fmla="*/ 1 h 25"/>
                    <a:gd name="T8" fmla="*/ 10 w 24"/>
                    <a:gd name="T9" fmla="*/ 1 h 25"/>
                    <a:gd name="T10" fmla="*/ 10 w 24"/>
                    <a:gd name="T11" fmla="*/ 2 h 25"/>
                    <a:gd name="T12" fmla="*/ 9 w 24"/>
                    <a:gd name="T13" fmla="*/ 3 h 25"/>
                    <a:gd name="T14" fmla="*/ 11 w 24"/>
                    <a:gd name="T15" fmla="*/ 4 h 25"/>
                    <a:gd name="T16" fmla="*/ 9 w 24"/>
                    <a:gd name="T17" fmla="*/ 5 h 25"/>
                    <a:gd name="T18" fmla="*/ 2 w 24"/>
                    <a:gd name="T19" fmla="*/ 6 h 25"/>
                    <a:gd name="T20" fmla="*/ 3 w 24"/>
                    <a:gd name="T21" fmla="*/ 7 h 25"/>
                    <a:gd name="T22" fmla="*/ 2 w 24"/>
                    <a:gd name="T23" fmla="*/ 8 h 25"/>
                    <a:gd name="T24" fmla="*/ 2 w 24"/>
                    <a:gd name="T25" fmla="*/ 8 h 25"/>
                    <a:gd name="T26" fmla="*/ 1 w 24"/>
                    <a:gd name="T27" fmla="*/ 8 h 25"/>
                    <a:gd name="T28" fmla="*/ 3 w 24"/>
                    <a:gd name="T29" fmla="*/ 10 h 25"/>
                    <a:gd name="T30" fmla="*/ 6 w 24"/>
                    <a:gd name="T31" fmla="*/ 13 h 25"/>
                    <a:gd name="T32" fmla="*/ 5 w 24"/>
                    <a:gd name="T33" fmla="*/ 17 h 25"/>
                    <a:gd name="T34" fmla="*/ 1 w 24"/>
                    <a:gd name="T35" fmla="*/ 20 h 25"/>
                    <a:gd name="T36" fmla="*/ 3 w 24"/>
                    <a:gd name="T37" fmla="*/ 20 h 25"/>
                    <a:gd name="T38" fmla="*/ 0 w 24"/>
                    <a:gd name="T39" fmla="*/ 22 h 25"/>
                    <a:gd name="T40" fmla="*/ 3 w 24"/>
                    <a:gd name="T41" fmla="*/ 21 h 25"/>
                    <a:gd name="T42" fmla="*/ 2 w 24"/>
                    <a:gd name="T43" fmla="*/ 24 h 25"/>
                    <a:gd name="T44" fmla="*/ 4 w 24"/>
                    <a:gd name="T45" fmla="*/ 23 h 25"/>
                    <a:gd name="T46" fmla="*/ 4 w 24"/>
                    <a:gd name="T47" fmla="*/ 25 h 25"/>
                    <a:gd name="T48" fmla="*/ 8 w 24"/>
                    <a:gd name="T49" fmla="*/ 24 h 25"/>
                    <a:gd name="T50" fmla="*/ 17 w 24"/>
                    <a:gd name="T51" fmla="*/ 20 h 25"/>
                    <a:gd name="T52" fmla="*/ 22 w 24"/>
                    <a:gd name="T53" fmla="*/ 16 h 25"/>
                    <a:gd name="T54" fmla="*/ 21 w 24"/>
                    <a:gd name="T55" fmla="*/ 8 h 25"/>
                    <a:gd name="T56" fmla="*/ 21 w 24"/>
                    <a:gd name="T57" fmla="*/ 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" h="25">
                      <a:moveTo>
                        <a:pt x="21" y="8"/>
                      </a:moveTo>
                      <a:cubicBezTo>
                        <a:pt x="20" y="8"/>
                        <a:pt x="19" y="5"/>
                        <a:pt x="18" y="5"/>
                      </a:cubicBezTo>
                      <a:cubicBezTo>
                        <a:pt x="16" y="6"/>
                        <a:pt x="17" y="7"/>
                        <a:pt x="15" y="6"/>
                      </a:cubicBezTo>
                      <a:cubicBezTo>
                        <a:pt x="11" y="5"/>
                        <a:pt x="15" y="3"/>
                        <a:pt x="16" y="1"/>
                      </a:cubicBezTo>
                      <a:cubicBezTo>
                        <a:pt x="14" y="1"/>
                        <a:pt x="11" y="0"/>
                        <a:pt x="10" y="1"/>
                      </a:cubicBezTo>
                      <a:cubicBezTo>
                        <a:pt x="10" y="1"/>
                        <a:pt x="12" y="1"/>
                        <a:pt x="10" y="2"/>
                      </a:cubicBezTo>
                      <a:cubicBezTo>
                        <a:pt x="10" y="2"/>
                        <a:pt x="8" y="3"/>
                        <a:pt x="9" y="3"/>
                      </a:cubicBezTo>
                      <a:cubicBezTo>
                        <a:pt x="9" y="4"/>
                        <a:pt x="11" y="3"/>
                        <a:pt x="11" y="4"/>
                      </a:cubicBezTo>
                      <a:cubicBezTo>
                        <a:pt x="12" y="5"/>
                        <a:pt x="9" y="5"/>
                        <a:pt x="9" y="5"/>
                      </a:cubicBezTo>
                      <a:cubicBezTo>
                        <a:pt x="7" y="6"/>
                        <a:pt x="3" y="5"/>
                        <a:pt x="2" y="6"/>
                      </a:cubicBezTo>
                      <a:cubicBezTo>
                        <a:pt x="2" y="6"/>
                        <a:pt x="3" y="6"/>
                        <a:pt x="3" y="7"/>
                      </a:cubicBezTo>
                      <a:cubicBezTo>
                        <a:pt x="3" y="7"/>
                        <a:pt x="1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8"/>
                        <a:pt x="1" y="8"/>
                        <a:pt x="1" y="8"/>
                      </a:cubicBezTo>
                      <a:cubicBezTo>
                        <a:pt x="1" y="9"/>
                        <a:pt x="5" y="9"/>
                        <a:pt x="3" y="10"/>
                      </a:cubicBezTo>
                      <a:cubicBezTo>
                        <a:pt x="0" y="12"/>
                        <a:pt x="4" y="13"/>
                        <a:pt x="6" y="13"/>
                      </a:cubicBezTo>
                      <a:cubicBezTo>
                        <a:pt x="7" y="13"/>
                        <a:pt x="5" y="16"/>
                        <a:pt x="5" y="17"/>
                      </a:cubicBezTo>
                      <a:cubicBezTo>
                        <a:pt x="4" y="17"/>
                        <a:pt x="2" y="21"/>
                        <a:pt x="1" y="20"/>
                      </a:cubicBezTo>
                      <a:cubicBezTo>
                        <a:pt x="1" y="20"/>
                        <a:pt x="3" y="20"/>
                        <a:pt x="3" y="20"/>
                      </a:cubicBezTo>
                      <a:cubicBezTo>
                        <a:pt x="2" y="21"/>
                        <a:pt x="1" y="20"/>
                        <a:pt x="0" y="22"/>
                      </a:cubicBezTo>
                      <a:cubicBezTo>
                        <a:pt x="0" y="22"/>
                        <a:pt x="3" y="21"/>
                        <a:pt x="3" y="21"/>
                      </a:cubicBezTo>
                      <a:cubicBezTo>
                        <a:pt x="3" y="21"/>
                        <a:pt x="2" y="23"/>
                        <a:pt x="2" y="24"/>
                      </a:cubicBezTo>
                      <a:cubicBezTo>
                        <a:pt x="2" y="24"/>
                        <a:pt x="4" y="23"/>
                        <a:pt x="4" y="23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7" y="24"/>
                        <a:pt x="8" y="24"/>
                      </a:cubicBezTo>
                      <a:cubicBezTo>
                        <a:pt x="11" y="23"/>
                        <a:pt x="14" y="20"/>
                        <a:pt x="17" y="20"/>
                      </a:cubicBezTo>
                      <a:cubicBezTo>
                        <a:pt x="21" y="20"/>
                        <a:pt x="20" y="19"/>
                        <a:pt x="22" y="16"/>
                      </a:cubicBezTo>
                      <a:cubicBezTo>
                        <a:pt x="24" y="13"/>
                        <a:pt x="21" y="11"/>
                        <a:pt x="21" y="8"/>
                      </a:cubicBezTo>
                      <a:cubicBezTo>
                        <a:pt x="20" y="8"/>
                        <a:pt x="21" y="9"/>
                        <a:pt x="21" y="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16" name="Freeform 726">
                  <a:extLst>
                    <a:ext uri="{FF2B5EF4-FFF2-40B4-BE49-F238E27FC236}">
                      <a16:creationId xmlns:a16="http://schemas.microsoft.com/office/drawing/2014/main" id="{836D6B07-4395-9D4B-974F-C28816919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3109" y="4903436"/>
                  <a:ext cx="163794" cy="106947"/>
                </a:xfrm>
                <a:custGeom>
                  <a:avLst/>
                  <a:gdLst>
                    <a:gd name="T0" fmla="*/ 1 w 16"/>
                    <a:gd name="T1" fmla="*/ 6 h 10"/>
                    <a:gd name="T2" fmla="*/ 4 w 16"/>
                    <a:gd name="T3" fmla="*/ 8 h 10"/>
                    <a:gd name="T4" fmla="*/ 5 w 16"/>
                    <a:gd name="T5" fmla="*/ 7 h 10"/>
                    <a:gd name="T6" fmla="*/ 8 w 16"/>
                    <a:gd name="T7" fmla="*/ 8 h 10"/>
                    <a:gd name="T8" fmla="*/ 11 w 16"/>
                    <a:gd name="T9" fmla="*/ 4 h 10"/>
                    <a:gd name="T10" fmla="*/ 11 w 16"/>
                    <a:gd name="T11" fmla="*/ 2 h 10"/>
                    <a:gd name="T12" fmla="*/ 7 w 16"/>
                    <a:gd name="T13" fmla="*/ 1 h 10"/>
                    <a:gd name="T14" fmla="*/ 4 w 16"/>
                    <a:gd name="T15" fmla="*/ 2 h 10"/>
                    <a:gd name="T16" fmla="*/ 1 w 16"/>
                    <a:gd name="T17" fmla="*/ 6 h 10"/>
                    <a:gd name="T18" fmla="*/ 1 w 16"/>
                    <a:gd name="T1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0">
                      <a:moveTo>
                        <a:pt x="1" y="6"/>
                      </a:moveTo>
                      <a:cubicBezTo>
                        <a:pt x="0" y="7"/>
                        <a:pt x="3" y="8"/>
                        <a:pt x="4" y="8"/>
                      </a:cubicBezTo>
                      <a:cubicBezTo>
                        <a:pt x="4" y="8"/>
                        <a:pt x="5" y="7"/>
                        <a:pt x="5" y="7"/>
                      </a:cubicBezTo>
                      <a:cubicBezTo>
                        <a:pt x="6" y="6"/>
                        <a:pt x="7" y="7"/>
                        <a:pt x="8" y="8"/>
                      </a:cubicBezTo>
                      <a:cubicBezTo>
                        <a:pt x="10" y="10"/>
                        <a:pt x="16" y="5"/>
                        <a:pt x="11" y="4"/>
                      </a:cubicBezTo>
                      <a:cubicBezTo>
                        <a:pt x="12" y="4"/>
                        <a:pt x="11" y="2"/>
                        <a:pt x="11" y="2"/>
                      </a:cubicBezTo>
                      <a:cubicBezTo>
                        <a:pt x="10" y="0"/>
                        <a:pt x="9" y="0"/>
                        <a:pt x="7" y="1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3" y="3"/>
                        <a:pt x="1" y="4"/>
                        <a:pt x="1" y="6"/>
                      </a:cubicBezTo>
                      <a:cubicBezTo>
                        <a:pt x="1" y="6"/>
                        <a:pt x="1" y="5"/>
                        <a:pt x="1" y="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17" name="Freeform 727">
                  <a:extLst>
                    <a:ext uri="{FF2B5EF4-FFF2-40B4-BE49-F238E27FC236}">
                      <a16:creationId xmlns:a16="http://schemas.microsoft.com/office/drawing/2014/main" id="{926960A4-7E6A-F449-B4E1-019D9BBAF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3865" y="5714763"/>
                  <a:ext cx="641234" cy="497863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sp>
              <p:nvSpPr>
                <p:cNvPr id="418" name="Freeform 728">
                  <a:extLst>
                    <a:ext uri="{FF2B5EF4-FFF2-40B4-BE49-F238E27FC236}">
                      <a16:creationId xmlns:a16="http://schemas.microsoft.com/office/drawing/2014/main" id="{7130BDB6-CBB9-6844-AEFA-628B447A3A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3865" y="5821713"/>
                  <a:ext cx="163794" cy="328222"/>
                </a:xfrm>
                <a:custGeom>
                  <a:avLst/>
                  <a:gdLst>
                    <a:gd name="T0" fmla="*/ 11 w 16"/>
                    <a:gd name="T1" fmla="*/ 25 h 30"/>
                    <a:gd name="T2" fmla="*/ 11 w 16"/>
                    <a:gd name="T3" fmla="*/ 21 h 30"/>
                    <a:gd name="T4" fmla="*/ 10 w 16"/>
                    <a:gd name="T5" fmla="*/ 16 h 30"/>
                    <a:gd name="T6" fmla="*/ 12 w 16"/>
                    <a:gd name="T7" fmla="*/ 14 h 30"/>
                    <a:gd name="T8" fmla="*/ 13 w 16"/>
                    <a:gd name="T9" fmla="*/ 9 h 30"/>
                    <a:gd name="T10" fmla="*/ 14 w 16"/>
                    <a:gd name="T11" fmla="*/ 4 h 30"/>
                    <a:gd name="T12" fmla="*/ 12 w 16"/>
                    <a:gd name="T13" fmla="*/ 1 h 30"/>
                    <a:gd name="T14" fmla="*/ 7 w 16"/>
                    <a:gd name="T15" fmla="*/ 2 h 30"/>
                    <a:gd name="T16" fmla="*/ 5 w 16"/>
                    <a:gd name="T17" fmla="*/ 0 h 30"/>
                    <a:gd name="T18" fmla="*/ 4 w 16"/>
                    <a:gd name="T19" fmla="*/ 0 h 30"/>
                    <a:gd name="T20" fmla="*/ 3 w 16"/>
                    <a:gd name="T21" fmla="*/ 4 h 30"/>
                    <a:gd name="T22" fmla="*/ 3 w 16"/>
                    <a:gd name="T23" fmla="*/ 8 h 30"/>
                    <a:gd name="T24" fmla="*/ 2 w 16"/>
                    <a:gd name="T25" fmla="*/ 13 h 30"/>
                    <a:gd name="T26" fmla="*/ 0 w 16"/>
                    <a:gd name="T27" fmla="*/ 20 h 30"/>
                    <a:gd name="T28" fmla="*/ 2 w 16"/>
                    <a:gd name="T29" fmla="*/ 22 h 30"/>
                    <a:gd name="T30" fmla="*/ 2 w 16"/>
                    <a:gd name="T31" fmla="*/ 28 h 30"/>
                    <a:gd name="T32" fmla="*/ 6 w 16"/>
                    <a:gd name="T33" fmla="*/ 30 h 30"/>
                    <a:gd name="T34" fmla="*/ 11 w 16"/>
                    <a:gd name="T35" fmla="*/ 25 h 30"/>
                    <a:gd name="T36" fmla="*/ 11 w 16"/>
                    <a:gd name="T37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" h="30">
                      <a:moveTo>
                        <a:pt x="11" y="25"/>
                      </a:moveTo>
                      <a:cubicBezTo>
                        <a:pt x="12" y="23"/>
                        <a:pt x="10" y="22"/>
                        <a:pt x="11" y="21"/>
                      </a:cubicBezTo>
                      <a:cubicBezTo>
                        <a:pt x="12" y="18"/>
                        <a:pt x="12" y="18"/>
                        <a:pt x="10" y="16"/>
                      </a:cubicBezTo>
                      <a:cubicBezTo>
                        <a:pt x="9" y="14"/>
                        <a:pt x="11" y="15"/>
                        <a:pt x="12" y="14"/>
                      </a:cubicBezTo>
                      <a:cubicBezTo>
                        <a:pt x="13" y="13"/>
                        <a:pt x="13" y="10"/>
                        <a:pt x="13" y="9"/>
                      </a:cubicBezTo>
                      <a:cubicBezTo>
                        <a:pt x="13" y="6"/>
                        <a:pt x="12" y="6"/>
                        <a:pt x="14" y="4"/>
                      </a:cubicBezTo>
                      <a:cubicBezTo>
                        <a:pt x="16" y="3"/>
                        <a:pt x="14" y="0"/>
                        <a:pt x="12" y="1"/>
                      </a:cubicBezTo>
                      <a:cubicBezTo>
                        <a:pt x="10" y="1"/>
                        <a:pt x="9" y="2"/>
                        <a:pt x="7" y="2"/>
                      </a:cubicBezTo>
                      <a:cubicBezTo>
                        <a:pt x="5" y="2"/>
                        <a:pt x="6" y="0"/>
                        <a:pt x="5" y="0"/>
                      </a:cubicBezTo>
                      <a:cubicBezTo>
                        <a:pt x="6" y="0"/>
                        <a:pt x="3" y="0"/>
                        <a:pt x="4" y="0"/>
                      </a:cubicBez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2" y="10"/>
                        <a:pt x="2" y="12"/>
                        <a:pt x="2" y="13"/>
                      </a:cubicBezTo>
                      <a:cubicBezTo>
                        <a:pt x="1" y="16"/>
                        <a:pt x="0" y="17"/>
                        <a:pt x="0" y="20"/>
                      </a:cubicBezTo>
                      <a:cubicBezTo>
                        <a:pt x="1" y="21"/>
                        <a:pt x="2" y="20"/>
                        <a:pt x="2" y="22"/>
                      </a:cubicBezTo>
                      <a:cubicBezTo>
                        <a:pt x="3" y="23"/>
                        <a:pt x="2" y="26"/>
                        <a:pt x="2" y="28"/>
                      </a:cubicBezTo>
                      <a:cubicBezTo>
                        <a:pt x="2" y="30"/>
                        <a:pt x="4" y="30"/>
                        <a:pt x="6" y="30"/>
                      </a:cubicBezTo>
                      <a:cubicBezTo>
                        <a:pt x="10" y="30"/>
                        <a:pt x="9" y="27"/>
                        <a:pt x="11" y="25"/>
                      </a:cubicBezTo>
                      <a:cubicBezTo>
                        <a:pt x="12" y="23"/>
                        <a:pt x="10" y="26"/>
                        <a:pt x="11" y="25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40C4AF7-2A1D-434E-BB7E-2B4FD46E2CCC}"/>
                  </a:ext>
                </a:extLst>
              </p:cNvPr>
              <p:cNvGrpSpPr/>
              <p:nvPr/>
            </p:nvGrpSpPr>
            <p:grpSpPr>
              <a:xfrm>
                <a:off x="10776043" y="7323946"/>
                <a:ext cx="3485218" cy="4132337"/>
                <a:chOff x="10793094" y="6127803"/>
                <a:chExt cx="3443151" cy="4082462"/>
              </a:xfrm>
              <a:grpFill/>
            </p:grpSpPr>
            <p:sp>
              <p:nvSpPr>
                <p:cNvPr id="179" name="Freeform 486">
                  <a:extLst>
                    <a:ext uri="{FF2B5EF4-FFF2-40B4-BE49-F238E27FC236}">
                      <a16:creationId xmlns:a16="http://schemas.microsoft.com/office/drawing/2014/main" id="{086A288D-053F-4B42-8A4C-ADB8715DD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18049" y="8901079"/>
                  <a:ext cx="369406" cy="756009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0261C126-0F5D-7D49-834F-9F9205B53581}"/>
                    </a:ext>
                  </a:extLst>
                </p:cNvPr>
                <p:cNvGrpSpPr/>
                <p:nvPr/>
              </p:nvGrpSpPr>
              <p:grpSpPr>
                <a:xfrm>
                  <a:off x="10793094" y="6127803"/>
                  <a:ext cx="3443151" cy="4082462"/>
                  <a:chOff x="10793094" y="6127803"/>
                  <a:chExt cx="3443151" cy="4082462"/>
                </a:xfrm>
                <a:grpFill/>
              </p:grpSpPr>
              <p:sp>
                <p:nvSpPr>
                  <p:cNvPr id="181" name="Freeform 729">
                    <a:extLst>
                      <a:ext uri="{FF2B5EF4-FFF2-40B4-BE49-F238E27FC236}">
                        <a16:creationId xmlns:a16="http://schemas.microsoft.com/office/drawing/2014/main" id="{DCC9A92C-CF20-7E4F-82FD-24ECFDA5DB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8790437"/>
                    <a:ext cx="540172" cy="955158"/>
                  </a:xfrm>
                  <a:custGeom>
                    <a:avLst/>
                    <a:gdLst>
                      <a:gd name="T0" fmla="*/ 52 w 53"/>
                      <a:gd name="T1" fmla="*/ 23 h 88"/>
                      <a:gd name="T2" fmla="*/ 50 w 53"/>
                      <a:gd name="T3" fmla="*/ 3 h 88"/>
                      <a:gd name="T4" fmla="*/ 46 w 53"/>
                      <a:gd name="T5" fmla="*/ 3 h 88"/>
                      <a:gd name="T6" fmla="*/ 41 w 53"/>
                      <a:gd name="T7" fmla="*/ 6 h 88"/>
                      <a:gd name="T8" fmla="*/ 38 w 53"/>
                      <a:gd name="T9" fmla="*/ 7 h 88"/>
                      <a:gd name="T10" fmla="*/ 32 w 53"/>
                      <a:gd name="T11" fmla="*/ 7 h 88"/>
                      <a:gd name="T12" fmla="*/ 28 w 53"/>
                      <a:gd name="T13" fmla="*/ 7 h 88"/>
                      <a:gd name="T14" fmla="*/ 23 w 53"/>
                      <a:gd name="T15" fmla="*/ 7 h 88"/>
                      <a:gd name="T16" fmla="*/ 24 w 53"/>
                      <a:gd name="T17" fmla="*/ 18 h 88"/>
                      <a:gd name="T18" fmla="*/ 25 w 53"/>
                      <a:gd name="T19" fmla="*/ 20 h 88"/>
                      <a:gd name="T20" fmla="*/ 27 w 53"/>
                      <a:gd name="T21" fmla="*/ 22 h 88"/>
                      <a:gd name="T22" fmla="*/ 27 w 53"/>
                      <a:gd name="T23" fmla="*/ 28 h 88"/>
                      <a:gd name="T24" fmla="*/ 25 w 53"/>
                      <a:gd name="T25" fmla="*/ 31 h 88"/>
                      <a:gd name="T26" fmla="*/ 24 w 53"/>
                      <a:gd name="T27" fmla="*/ 35 h 88"/>
                      <a:gd name="T28" fmla="*/ 20 w 53"/>
                      <a:gd name="T29" fmla="*/ 31 h 88"/>
                      <a:gd name="T30" fmla="*/ 21 w 53"/>
                      <a:gd name="T31" fmla="*/ 25 h 88"/>
                      <a:gd name="T32" fmla="*/ 16 w 53"/>
                      <a:gd name="T33" fmla="*/ 22 h 88"/>
                      <a:gd name="T34" fmla="*/ 13 w 53"/>
                      <a:gd name="T35" fmla="*/ 20 h 88"/>
                      <a:gd name="T36" fmla="*/ 2 w 53"/>
                      <a:gd name="T37" fmla="*/ 24 h 88"/>
                      <a:gd name="T38" fmla="*/ 0 w 53"/>
                      <a:gd name="T39" fmla="*/ 26 h 88"/>
                      <a:gd name="T40" fmla="*/ 1 w 53"/>
                      <a:gd name="T41" fmla="*/ 30 h 88"/>
                      <a:gd name="T42" fmla="*/ 12 w 53"/>
                      <a:gd name="T43" fmla="*/ 35 h 88"/>
                      <a:gd name="T44" fmla="*/ 13 w 53"/>
                      <a:gd name="T45" fmla="*/ 44 h 88"/>
                      <a:gd name="T46" fmla="*/ 12 w 53"/>
                      <a:gd name="T47" fmla="*/ 52 h 88"/>
                      <a:gd name="T48" fmla="*/ 6 w 53"/>
                      <a:gd name="T49" fmla="*/ 62 h 88"/>
                      <a:gd name="T50" fmla="*/ 6 w 53"/>
                      <a:gd name="T51" fmla="*/ 69 h 88"/>
                      <a:gd name="T52" fmla="*/ 8 w 53"/>
                      <a:gd name="T53" fmla="*/ 78 h 88"/>
                      <a:gd name="T54" fmla="*/ 9 w 53"/>
                      <a:gd name="T55" fmla="*/ 87 h 88"/>
                      <a:gd name="T56" fmla="*/ 12 w 53"/>
                      <a:gd name="T57" fmla="*/ 86 h 88"/>
                      <a:gd name="T58" fmla="*/ 13 w 53"/>
                      <a:gd name="T59" fmla="*/ 83 h 88"/>
                      <a:gd name="T60" fmla="*/ 11 w 53"/>
                      <a:gd name="T61" fmla="*/ 83 h 88"/>
                      <a:gd name="T62" fmla="*/ 16 w 53"/>
                      <a:gd name="T63" fmla="*/ 77 h 88"/>
                      <a:gd name="T64" fmla="*/ 25 w 53"/>
                      <a:gd name="T65" fmla="*/ 72 h 88"/>
                      <a:gd name="T66" fmla="*/ 25 w 53"/>
                      <a:gd name="T67" fmla="*/ 64 h 88"/>
                      <a:gd name="T68" fmla="*/ 21 w 53"/>
                      <a:gd name="T69" fmla="*/ 48 h 88"/>
                      <a:gd name="T70" fmla="*/ 24 w 53"/>
                      <a:gd name="T71" fmla="*/ 48 h 88"/>
                      <a:gd name="T72" fmla="*/ 29 w 53"/>
                      <a:gd name="T73" fmla="*/ 44 h 88"/>
                      <a:gd name="T74" fmla="*/ 35 w 53"/>
                      <a:gd name="T75" fmla="*/ 38 h 88"/>
                      <a:gd name="T76" fmla="*/ 40 w 53"/>
                      <a:gd name="T77" fmla="*/ 36 h 88"/>
                      <a:gd name="T78" fmla="*/ 46 w 53"/>
                      <a:gd name="T79" fmla="*/ 32 h 88"/>
                      <a:gd name="T80" fmla="*/ 52 w 53"/>
                      <a:gd name="T81" fmla="*/ 23 h 88"/>
                      <a:gd name="T82" fmla="*/ 52 w 53"/>
                      <a:gd name="T83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3" h="88">
                        <a:moveTo>
                          <a:pt x="52" y="23"/>
                        </a:moveTo>
                        <a:cubicBezTo>
                          <a:pt x="49" y="17"/>
                          <a:pt x="50" y="9"/>
                          <a:pt x="50" y="3"/>
                        </a:cubicBezTo>
                        <a:cubicBezTo>
                          <a:pt x="50" y="0"/>
                          <a:pt x="48" y="2"/>
                          <a:pt x="46" y="3"/>
                        </a:cubicBezTo>
                        <a:cubicBezTo>
                          <a:pt x="45" y="4"/>
                          <a:pt x="43" y="6"/>
                          <a:pt x="41" y="6"/>
                        </a:cubicBezTo>
                        <a:cubicBezTo>
                          <a:pt x="40" y="6"/>
                          <a:pt x="38" y="5"/>
                          <a:pt x="38" y="7"/>
                        </a:cubicBezTo>
                        <a:cubicBezTo>
                          <a:pt x="36" y="10"/>
                          <a:pt x="34" y="7"/>
                          <a:pt x="32" y="7"/>
                        </a:cubicBezTo>
                        <a:cubicBezTo>
                          <a:pt x="30" y="7"/>
                          <a:pt x="30" y="9"/>
                          <a:pt x="28" y="7"/>
                        </a:cubicBezTo>
                        <a:cubicBezTo>
                          <a:pt x="27" y="7"/>
                          <a:pt x="24" y="7"/>
                          <a:pt x="23" y="7"/>
                        </a:cubicBezTo>
                        <a:cubicBezTo>
                          <a:pt x="20" y="7"/>
                          <a:pt x="21" y="16"/>
                          <a:pt x="24" y="18"/>
                        </a:cubicBezTo>
                        <a:cubicBezTo>
                          <a:pt x="24" y="18"/>
                          <a:pt x="24" y="20"/>
                          <a:pt x="25" y="20"/>
                        </a:cubicBezTo>
                        <a:cubicBezTo>
                          <a:pt x="25" y="21"/>
                          <a:pt x="26" y="21"/>
                          <a:pt x="27" y="22"/>
                        </a:cubicBezTo>
                        <a:cubicBezTo>
                          <a:pt x="27" y="24"/>
                          <a:pt x="27" y="27"/>
                          <a:pt x="27" y="28"/>
                        </a:cubicBezTo>
                        <a:cubicBezTo>
                          <a:pt x="27" y="30"/>
                          <a:pt x="28" y="31"/>
                          <a:pt x="25" y="31"/>
                        </a:cubicBezTo>
                        <a:cubicBezTo>
                          <a:pt x="24" y="31"/>
                          <a:pt x="24" y="34"/>
                          <a:pt x="24" y="35"/>
                        </a:cubicBezTo>
                        <a:cubicBezTo>
                          <a:pt x="23" y="34"/>
                          <a:pt x="21" y="32"/>
                          <a:pt x="20" y="31"/>
                        </a:cubicBezTo>
                        <a:cubicBezTo>
                          <a:pt x="19" y="29"/>
                          <a:pt x="21" y="27"/>
                          <a:pt x="21" y="25"/>
                        </a:cubicBezTo>
                        <a:cubicBezTo>
                          <a:pt x="22" y="20"/>
                          <a:pt x="19" y="24"/>
                          <a:pt x="16" y="22"/>
                        </a:cubicBezTo>
                        <a:cubicBezTo>
                          <a:pt x="15" y="21"/>
                          <a:pt x="15" y="19"/>
                          <a:pt x="13" y="20"/>
                        </a:cubicBezTo>
                        <a:cubicBezTo>
                          <a:pt x="9" y="22"/>
                          <a:pt x="6" y="23"/>
                          <a:pt x="2" y="24"/>
                        </a:cubicBezTo>
                        <a:cubicBezTo>
                          <a:pt x="1" y="25"/>
                          <a:pt x="0" y="25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4" y="30"/>
                          <a:pt x="12" y="32"/>
                          <a:pt x="12" y="35"/>
                        </a:cubicBezTo>
                        <a:cubicBezTo>
                          <a:pt x="13" y="38"/>
                          <a:pt x="13" y="41"/>
                          <a:pt x="13" y="44"/>
                        </a:cubicBezTo>
                        <a:cubicBezTo>
                          <a:pt x="12" y="46"/>
                          <a:pt x="14" y="49"/>
                          <a:pt x="12" y="52"/>
                        </a:cubicBezTo>
                        <a:cubicBezTo>
                          <a:pt x="10" y="55"/>
                          <a:pt x="8" y="59"/>
                          <a:pt x="6" y="62"/>
                        </a:cubicBezTo>
                        <a:cubicBezTo>
                          <a:pt x="4" y="64"/>
                          <a:pt x="6" y="68"/>
                          <a:pt x="6" y="69"/>
                        </a:cubicBezTo>
                        <a:cubicBezTo>
                          <a:pt x="8" y="73"/>
                          <a:pt x="8" y="75"/>
                          <a:pt x="8" y="78"/>
                        </a:cubicBezTo>
                        <a:cubicBezTo>
                          <a:pt x="8" y="81"/>
                          <a:pt x="8" y="84"/>
                          <a:pt x="9" y="87"/>
                        </a:cubicBezTo>
                        <a:cubicBezTo>
                          <a:pt x="9" y="88"/>
                          <a:pt x="12" y="87"/>
                          <a:pt x="12" y="86"/>
                        </a:cubicBezTo>
                        <a:cubicBezTo>
                          <a:pt x="13" y="85"/>
                          <a:pt x="13" y="83"/>
                          <a:pt x="13" y="83"/>
                        </a:cubicBezTo>
                        <a:cubicBezTo>
                          <a:pt x="12" y="83"/>
                          <a:pt x="11" y="83"/>
                          <a:pt x="11" y="83"/>
                        </a:cubicBezTo>
                        <a:cubicBezTo>
                          <a:pt x="11" y="80"/>
                          <a:pt x="14" y="78"/>
                          <a:pt x="16" y="77"/>
                        </a:cubicBezTo>
                        <a:cubicBezTo>
                          <a:pt x="19" y="76"/>
                          <a:pt x="23" y="75"/>
                          <a:pt x="25" y="72"/>
                        </a:cubicBezTo>
                        <a:cubicBezTo>
                          <a:pt x="25" y="71"/>
                          <a:pt x="25" y="66"/>
                          <a:pt x="25" y="64"/>
                        </a:cubicBezTo>
                        <a:cubicBezTo>
                          <a:pt x="25" y="62"/>
                          <a:pt x="21" y="48"/>
                          <a:pt x="21" y="48"/>
                        </a:cubicBezTo>
                        <a:cubicBezTo>
                          <a:pt x="22" y="47"/>
                          <a:pt x="22" y="50"/>
                          <a:pt x="24" y="48"/>
                        </a:cubicBezTo>
                        <a:cubicBezTo>
                          <a:pt x="26" y="46"/>
                          <a:pt x="27" y="45"/>
                          <a:pt x="29" y="44"/>
                        </a:cubicBezTo>
                        <a:cubicBezTo>
                          <a:pt x="31" y="43"/>
                          <a:pt x="32" y="37"/>
                          <a:pt x="35" y="38"/>
                        </a:cubicBezTo>
                        <a:cubicBezTo>
                          <a:pt x="36" y="38"/>
                          <a:pt x="38" y="36"/>
                          <a:pt x="40" y="36"/>
                        </a:cubicBezTo>
                        <a:cubicBezTo>
                          <a:pt x="42" y="35"/>
                          <a:pt x="44" y="34"/>
                          <a:pt x="46" y="32"/>
                        </a:cubicBezTo>
                        <a:cubicBezTo>
                          <a:pt x="47" y="31"/>
                          <a:pt x="53" y="25"/>
                          <a:pt x="52" y="23"/>
                        </a:cubicBezTo>
                        <a:cubicBezTo>
                          <a:pt x="51" y="22"/>
                          <a:pt x="52" y="24"/>
                          <a:pt x="52" y="2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82" name="Freeform 730">
                    <a:extLst>
                      <a:ext uri="{FF2B5EF4-FFF2-40B4-BE49-F238E27FC236}">
                        <a16:creationId xmlns:a16="http://schemas.microsoft.com/office/drawing/2014/main" id="{AA71F7A9-7E82-4449-BF8B-ADC7915958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88331" y="8760935"/>
                    <a:ext cx="163794" cy="409355"/>
                  </a:xfrm>
                  <a:custGeom>
                    <a:avLst/>
                    <a:gdLst>
                      <a:gd name="T0" fmla="*/ 4 w 16"/>
                      <a:gd name="T1" fmla="*/ 25 h 38"/>
                      <a:gd name="T2" fmla="*/ 9 w 16"/>
                      <a:gd name="T3" fmla="*/ 26 h 38"/>
                      <a:gd name="T4" fmla="*/ 8 w 16"/>
                      <a:gd name="T5" fmla="*/ 31 h 38"/>
                      <a:gd name="T6" fmla="*/ 12 w 16"/>
                      <a:gd name="T7" fmla="*/ 38 h 38"/>
                      <a:gd name="T8" fmla="*/ 12 w 16"/>
                      <a:gd name="T9" fmla="*/ 34 h 38"/>
                      <a:gd name="T10" fmla="*/ 15 w 16"/>
                      <a:gd name="T11" fmla="*/ 33 h 38"/>
                      <a:gd name="T12" fmla="*/ 15 w 16"/>
                      <a:gd name="T13" fmla="*/ 27 h 38"/>
                      <a:gd name="T14" fmla="*/ 12 w 16"/>
                      <a:gd name="T15" fmla="*/ 22 h 38"/>
                      <a:gd name="T16" fmla="*/ 8 w 16"/>
                      <a:gd name="T17" fmla="*/ 20 h 38"/>
                      <a:gd name="T18" fmla="*/ 8 w 16"/>
                      <a:gd name="T19" fmla="*/ 16 h 38"/>
                      <a:gd name="T20" fmla="*/ 7 w 16"/>
                      <a:gd name="T21" fmla="*/ 14 h 38"/>
                      <a:gd name="T22" fmla="*/ 8 w 16"/>
                      <a:gd name="T23" fmla="*/ 8 h 38"/>
                      <a:gd name="T24" fmla="*/ 7 w 16"/>
                      <a:gd name="T25" fmla="*/ 3 h 38"/>
                      <a:gd name="T26" fmla="*/ 7 w 16"/>
                      <a:gd name="T27" fmla="*/ 1 h 38"/>
                      <a:gd name="T28" fmla="*/ 2 w 16"/>
                      <a:gd name="T29" fmla="*/ 0 h 38"/>
                      <a:gd name="T30" fmla="*/ 4 w 16"/>
                      <a:gd name="T31" fmla="*/ 6 h 38"/>
                      <a:gd name="T32" fmla="*/ 4 w 16"/>
                      <a:gd name="T33" fmla="*/ 14 h 38"/>
                      <a:gd name="T34" fmla="*/ 2 w 16"/>
                      <a:gd name="T35" fmla="*/ 16 h 38"/>
                      <a:gd name="T36" fmla="*/ 1 w 16"/>
                      <a:gd name="T37" fmla="*/ 20 h 38"/>
                      <a:gd name="T38" fmla="*/ 4 w 16"/>
                      <a:gd name="T39" fmla="*/ 25 h 38"/>
                      <a:gd name="T40" fmla="*/ 4 w 16"/>
                      <a:gd name="T41" fmla="*/ 2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6" h="38">
                        <a:moveTo>
                          <a:pt x="4" y="25"/>
                        </a:moveTo>
                        <a:cubicBezTo>
                          <a:pt x="6" y="26"/>
                          <a:pt x="9" y="24"/>
                          <a:pt x="9" y="26"/>
                        </a:cubicBezTo>
                        <a:cubicBezTo>
                          <a:pt x="10" y="28"/>
                          <a:pt x="9" y="29"/>
                          <a:pt x="8" y="31"/>
                        </a:cubicBezTo>
                        <a:cubicBezTo>
                          <a:pt x="6" y="33"/>
                          <a:pt x="10" y="36"/>
                          <a:pt x="12" y="38"/>
                        </a:cubicBezTo>
                        <a:cubicBezTo>
                          <a:pt x="13" y="37"/>
                          <a:pt x="12" y="35"/>
                          <a:pt x="12" y="34"/>
                        </a:cubicBezTo>
                        <a:cubicBezTo>
                          <a:pt x="13" y="33"/>
                          <a:pt x="16" y="35"/>
                          <a:pt x="15" y="33"/>
                        </a:cubicBezTo>
                        <a:cubicBezTo>
                          <a:pt x="15" y="31"/>
                          <a:pt x="15" y="29"/>
                          <a:pt x="15" y="27"/>
                        </a:cubicBezTo>
                        <a:cubicBezTo>
                          <a:pt x="14" y="25"/>
                          <a:pt x="13" y="24"/>
                          <a:pt x="12" y="22"/>
                        </a:cubicBezTo>
                        <a:cubicBezTo>
                          <a:pt x="11" y="25"/>
                          <a:pt x="8" y="21"/>
                          <a:pt x="8" y="20"/>
                        </a:cubicBezTo>
                        <a:cubicBezTo>
                          <a:pt x="8" y="18"/>
                          <a:pt x="8" y="17"/>
                          <a:pt x="8" y="16"/>
                        </a:cubicBezTo>
                        <a:cubicBezTo>
                          <a:pt x="8" y="14"/>
                          <a:pt x="8" y="15"/>
                          <a:pt x="7" y="14"/>
                        </a:cubicBezTo>
                        <a:cubicBezTo>
                          <a:pt x="6" y="14"/>
                          <a:pt x="8" y="8"/>
                          <a:pt x="8" y="8"/>
                        </a:cubicBezTo>
                        <a:cubicBezTo>
                          <a:pt x="8" y="6"/>
                          <a:pt x="7" y="5"/>
                          <a:pt x="7" y="3"/>
                        </a:cubicBezTo>
                        <a:cubicBezTo>
                          <a:pt x="6" y="2"/>
                          <a:pt x="5" y="0"/>
                          <a:pt x="7" y="1"/>
                        </a:cubicBezTo>
                        <a:cubicBezTo>
                          <a:pt x="6" y="0"/>
                          <a:pt x="3" y="0"/>
                          <a:pt x="2" y="0"/>
                        </a:cubicBezTo>
                        <a:cubicBezTo>
                          <a:pt x="2" y="1"/>
                          <a:pt x="6" y="5"/>
                          <a:pt x="4" y="6"/>
                        </a:cubicBezTo>
                        <a:cubicBezTo>
                          <a:pt x="1" y="7"/>
                          <a:pt x="2" y="12"/>
                          <a:pt x="4" y="14"/>
                        </a:cubicBezTo>
                        <a:cubicBezTo>
                          <a:pt x="4" y="15"/>
                          <a:pt x="2" y="15"/>
                          <a:pt x="2" y="16"/>
                        </a:cubicBezTo>
                        <a:cubicBezTo>
                          <a:pt x="1" y="16"/>
                          <a:pt x="1" y="19"/>
                          <a:pt x="1" y="20"/>
                        </a:cubicBezTo>
                        <a:cubicBezTo>
                          <a:pt x="0" y="22"/>
                          <a:pt x="3" y="24"/>
                          <a:pt x="4" y="25"/>
                        </a:cubicBezTo>
                        <a:cubicBezTo>
                          <a:pt x="5" y="26"/>
                          <a:pt x="4" y="24"/>
                          <a:pt x="4" y="2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83" name="Freeform 731">
                    <a:extLst>
                      <a:ext uri="{FF2B5EF4-FFF2-40B4-BE49-F238E27FC236}">
                        <a16:creationId xmlns:a16="http://schemas.microsoft.com/office/drawing/2014/main" id="{469F4205-D2C6-E140-9ECE-B00F8C0707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34220" y="8683490"/>
                    <a:ext cx="613353" cy="542118"/>
                  </a:xfrm>
                  <a:custGeom>
                    <a:avLst/>
                    <a:gdLst>
                      <a:gd name="T0" fmla="*/ 56 w 60"/>
                      <a:gd name="T1" fmla="*/ 30 h 50"/>
                      <a:gd name="T2" fmla="*/ 55 w 60"/>
                      <a:gd name="T3" fmla="*/ 24 h 50"/>
                      <a:gd name="T4" fmla="*/ 57 w 60"/>
                      <a:gd name="T5" fmla="*/ 22 h 50"/>
                      <a:gd name="T6" fmla="*/ 57 w 60"/>
                      <a:gd name="T7" fmla="*/ 19 h 50"/>
                      <a:gd name="T8" fmla="*/ 58 w 60"/>
                      <a:gd name="T9" fmla="*/ 13 h 50"/>
                      <a:gd name="T10" fmla="*/ 56 w 60"/>
                      <a:gd name="T11" fmla="*/ 8 h 50"/>
                      <a:gd name="T12" fmla="*/ 51 w 60"/>
                      <a:gd name="T13" fmla="*/ 5 h 50"/>
                      <a:gd name="T14" fmla="*/ 48 w 60"/>
                      <a:gd name="T15" fmla="*/ 3 h 50"/>
                      <a:gd name="T16" fmla="*/ 45 w 60"/>
                      <a:gd name="T17" fmla="*/ 0 h 50"/>
                      <a:gd name="T18" fmla="*/ 38 w 60"/>
                      <a:gd name="T19" fmla="*/ 1 h 50"/>
                      <a:gd name="T20" fmla="*/ 34 w 60"/>
                      <a:gd name="T21" fmla="*/ 4 h 50"/>
                      <a:gd name="T22" fmla="*/ 35 w 60"/>
                      <a:gd name="T23" fmla="*/ 10 h 50"/>
                      <a:gd name="T24" fmla="*/ 33 w 60"/>
                      <a:gd name="T25" fmla="*/ 17 h 50"/>
                      <a:gd name="T26" fmla="*/ 37 w 60"/>
                      <a:gd name="T27" fmla="*/ 21 h 50"/>
                      <a:gd name="T28" fmla="*/ 40 w 60"/>
                      <a:gd name="T29" fmla="*/ 23 h 50"/>
                      <a:gd name="T30" fmla="*/ 39 w 60"/>
                      <a:gd name="T31" fmla="*/ 26 h 50"/>
                      <a:gd name="T32" fmla="*/ 35 w 60"/>
                      <a:gd name="T33" fmla="*/ 26 h 50"/>
                      <a:gd name="T34" fmla="*/ 31 w 60"/>
                      <a:gd name="T35" fmla="*/ 22 h 50"/>
                      <a:gd name="T36" fmla="*/ 27 w 60"/>
                      <a:gd name="T37" fmla="*/ 17 h 50"/>
                      <a:gd name="T38" fmla="*/ 20 w 60"/>
                      <a:gd name="T39" fmla="*/ 18 h 50"/>
                      <a:gd name="T40" fmla="*/ 16 w 60"/>
                      <a:gd name="T41" fmla="*/ 16 h 50"/>
                      <a:gd name="T42" fmla="*/ 14 w 60"/>
                      <a:gd name="T43" fmla="*/ 16 h 50"/>
                      <a:gd name="T44" fmla="*/ 11 w 60"/>
                      <a:gd name="T45" fmla="*/ 14 h 50"/>
                      <a:gd name="T46" fmla="*/ 11 w 60"/>
                      <a:gd name="T47" fmla="*/ 20 h 50"/>
                      <a:gd name="T48" fmla="*/ 10 w 60"/>
                      <a:gd name="T49" fmla="*/ 24 h 50"/>
                      <a:gd name="T50" fmla="*/ 2 w 60"/>
                      <a:gd name="T51" fmla="*/ 24 h 50"/>
                      <a:gd name="T52" fmla="*/ 1 w 60"/>
                      <a:gd name="T53" fmla="*/ 29 h 50"/>
                      <a:gd name="T54" fmla="*/ 3 w 60"/>
                      <a:gd name="T55" fmla="*/ 43 h 50"/>
                      <a:gd name="T56" fmla="*/ 8 w 60"/>
                      <a:gd name="T57" fmla="*/ 48 h 50"/>
                      <a:gd name="T58" fmla="*/ 16 w 60"/>
                      <a:gd name="T59" fmla="*/ 50 h 50"/>
                      <a:gd name="T60" fmla="*/ 18 w 60"/>
                      <a:gd name="T61" fmla="*/ 50 h 50"/>
                      <a:gd name="T62" fmla="*/ 22 w 60"/>
                      <a:gd name="T63" fmla="*/ 50 h 50"/>
                      <a:gd name="T64" fmla="*/ 28 w 60"/>
                      <a:gd name="T65" fmla="*/ 47 h 50"/>
                      <a:gd name="T66" fmla="*/ 31 w 60"/>
                      <a:gd name="T67" fmla="*/ 44 h 50"/>
                      <a:gd name="T68" fmla="*/ 35 w 60"/>
                      <a:gd name="T69" fmla="*/ 41 h 50"/>
                      <a:gd name="T70" fmla="*/ 37 w 60"/>
                      <a:gd name="T71" fmla="*/ 38 h 50"/>
                      <a:gd name="T72" fmla="*/ 43 w 60"/>
                      <a:gd name="T73" fmla="*/ 38 h 50"/>
                      <a:gd name="T74" fmla="*/ 42 w 60"/>
                      <a:gd name="T75" fmla="*/ 35 h 50"/>
                      <a:gd name="T76" fmla="*/ 46 w 60"/>
                      <a:gd name="T77" fmla="*/ 33 h 50"/>
                      <a:gd name="T78" fmla="*/ 56 w 60"/>
                      <a:gd name="T79" fmla="*/ 30 h 50"/>
                      <a:gd name="T80" fmla="*/ 56 w 60"/>
                      <a:gd name="T81" fmla="*/ 3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0" h="50">
                        <a:moveTo>
                          <a:pt x="56" y="30"/>
                        </a:moveTo>
                        <a:cubicBezTo>
                          <a:pt x="54" y="27"/>
                          <a:pt x="56" y="27"/>
                          <a:pt x="55" y="24"/>
                        </a:cubicBezTo>
                        <a:cubicBezTo>
                          <a:pt x="55" y="23"/>
                          <a:pt x="56" y="23"/>
                          <a:pt x="57" y="22"/>
                        </a:cubicBezTo>
                        <a:cubicBezTo>
                          <a:pt x="58" y="21"/>
                          <a:pt x="57" y="20"/>
                          <a:pt x="57" y="19"/>
                        </a:cubicBezTo>
                        <a:cubicBezTo>
                          <a:pt x="56" y="17"/>
                          <a:pt x="56" y="14"/>
                          <a:pt x="58" y="13"/>
                        </a:cubicBezTo>
                        <a:cubicBezTo>
                          <a:pt x="60" y="12"/>
                          <a:pt x="57" y="9"/>
                          <a:pt x="56" y="8"/>
                        </a:cubicBezTo>
                        <a:cubicBezTo>
                          <a:pt x="55" y="6"/>
                          <a:pt x="53" y="5"/>
                          <a:pt x="51" y="5"/>
                        </a:cubicBezTo>
                        <a:cubicBezTo>
                          <a:pt x="50" y="4"/>
                          <a:pt x="49" y="3"/>
                          <a:pt x="48" y="3"/>
                        </a:cubicBezTo>
                        <a:cubicBezTo>
                          <a:pt x="47" y="2"/>
                          <a:pt x="46" y="1"/>
                          <a:pt x="45" y="0"/>
                        </a:cubicBezTo>
                        <a:cubicBezTo>
                          <a:pt x="45" y="0"/>
                          <a:pt x="39" y="1"/>
                          <a:pt x="38" y="1"/>
                        </a:cubicBezTo>
                        <a:cubicBezTo>
                          <a:pt x="36" y="1"/>
                          <a:pt x="36" y="3"/>
                          <a:pt x="34" y="4"/>
                        </a:cubicBezTo>
                        <a:cubicBezTo>
                          <a:pt x="33" y="6"/>
                          <a:pt x="34" y="9"/>
                          <a:pt x="35" y="10"/>
                        </a:cubicBezTo>
                        <a:cubicBezTo>
                          <a:pt x="35" y="13"/>
                          <a:pt x="33" y="14"/>
                          <a:pt x="33" y="17"/>
                        </a:cubicBezTo>
                        <a:cubicBezTo>
                          <a:pt x="33" y="18"/>
                          <a:pt x="35" y="21"/>
                          <a:pt x="37" y="21"/>
                        </a:cubicBezTo>
                        <a:cubicBezTo>
                          <a:pt x="39" y="21"/>
                          <a:pt x="40" y="20"/>
                          <a:pt x="40" y="23"/>
                        </a:cubicBezTo>
                        <a:cubicBezTo>
                          <a:pt x="40" y="25"/>
                          <a:pt x="40" y="26"/>
                          <a:pt x="39" y="26"/>
                        </a:cubicBezTo>
                        <a:cubicBezTo>
                          <a:pt x="37" y="27"/>
                          <a:pt x="36" y="28"/>
                          <a:pt x="35" y="26"/>
                        </a:cubicBezTo>
                        <a:cubicBezTo>
                          <a:pt x="34" y="24"/>
                          <a:pt x="33" y="22"/>
                          <a:pt x="31" y="22"/>
                        </a:cubicBezTo>
                        <a:cubicBezTo>
                          <a:pt x="29" y="21"/>
                          <a:pt x="28" y="19"/>
                          <a:pt x="27" y="17"/>
                        </a:cubicBezTo>
                        <a:cubicBezTo>
                          <a:pt x="25" y="21"/>
                          <a:pt x="23" y="19"/>
                          <a:pt x="20" y="18"/>
                        </a:cubicBezTo>
                        <a:cubicBezTo>
                          <a:pt x="18" y="18"/>
                          <a:pt x="18" y="16"/>
                          <a:pt x="16" y="16"/>
                        </a:cubicBezTo>
                        <a:cubicBezTo>
                          <a:pt x="16" y="16"/>
                          <a:pt x="15" y="17"/>
                          <a:pt x="14" y="16"/>
                        </a:cubicBezTo>
                        <a:cubicBezTo>
                          <a:pt x="13" y="16"/>
                          <a:pt x="13" y="14"/>
                          <a:pt x="11" y="14"/>
                        </a:cubicBezTo>
                        <a:cubicBezTo>
                          <a:pt x="11" y="16"/>
                          <a:pt x="11" y="18"/>
                          <a:pt x="11" y="20"/>
                        </a:cubicBezTo>
                        <a:cubicBezTo>
                          <a:pt x="11" y="22"/>
                          <a:pt x="12" y="24"/>
                          <a:pt x="10" y="24"/>
                        </a:cubicBezTo>
                        <a:cubicBezTo>
                          <a:pt x="7" y="24"/>
                          <a:pt x="4" y="24"/>
                          <a:pt x="2" y="24"/>
                        </a:cubicBezTo>
                        <a:cubicBezTo>
                          <a:pt x="1" y="24"/>
                          <a:pt x="1" y="28"/>
                          <a:pt x="1" y="29"/>
                        </a:cubicBezTo>
                        <a:cubicBezTo>
                          <a:pt x="1" y="33"/>
                          <a:pt x="0" y="40"/>
                          <a:pt x="3" y="43"/>
                        </a:cubicBezTo>
                        <a:cubicBezTo>
                          <a:pt x="4" y="44"/>
                          <a:pt x="7" y="48"/>
                          <a:pt x="8" y="48"/>
                        </a:cubicBezTo>
                        <a:cubicBezTo>
                          <a:pt x="10" y="47"/>
                          <a:pt x="19" y="47"/>
                          <a:pt x="16" y="50"/>
                        </a:cubicBezTo>
                        <a:cubicBezTo>
                          <a:pt x="18" y="50"/>
                          <a:pt x="17" y="50"/>
                          <a:pt x="18" y="50"/>
                        </a:cubicBezTo>
                        <a:cubicBezTo>
                          <a:pt x="20" y="49"/>
                          <a:pt x="21" y="50"/>
                          <a:pt x="22" y="50"/>
                        </a:cubicBezTo>
                        <a:cubicBezTo>
                          <a:pt x="25" y="50"/>
                          <a:pt x="27" y="50"/>
                          <a:pt x="28" y="47"/>
                        </a:cubicBezTo>
                        <a:cubicBezTo>
                          <a:pt x="29" y="46"/>
                          <a:pt x="30" y="45"/>
                          <a:pt x="31" y="44"/>
                        </a:cubicBezTo>
                        <a:cubicBezTo>
                          <a:pt x="32" y="43"/>
                          <a:pt x="34" y="43"/>
                          <a:pt x="35" y="41"/>
                        </a:cubicBezTo>
                        <a:cubicBezTo>
                          <a:pt x="36" y="40"/>
                          <a:pt x="36" y="39"/>
                          <a:pt x="37" y="38"/>
                        </a:cubicBezTo>
                        <a:cubicBezTo>
                          <a:pt x="39" y="38"/>
                          <a:pt x="41" y="38"/>
                          <a:pt x="43" y="38"/>
                        </a:cubicBezTo>
                        <a:cubicBezTo>
                          <a:pt x="42" y="37"/>
                          <a:pt x="42" y="35"/>
                          <a:pt x="42" y="35"/>
                        </a:cubicBezTo>
                        <a:cubicBezTo>
                          <a:pt x="44" y="34"/>
                          <a:pt x="45" y="34"/>
                          <a:pt x="46" y="33"/>
                        </a:cubicBezTo>
                        <a:cubicBezTo>
                          <a:pt x="49" y="32"/>
                          <a:pt x="53" y="31"/>
                          <a:pt x="56" y="30"/>
                        </a:cubicBezTo>
                        <a:cubicBezTo>
                          <a:pt x="55" y="29"/>
                          <a:pt x="55" y="30"/>
                          <a:pt x="56" y="3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84" name="Freeform 732">
                    <a:extLst>
                      <a:ext uri="{FF2B5EF4-FFF2-40B4-BE49-F238E27FC236}">
                        <a16:creationId xmlns:a16="http://schemas.microsoft.com/office/drawing/2014/main" id="{1CA33981-F247-9D4C-8032-4401C3D3FD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67237" y="9170288"/>
                    <a:ext cx="651689" cy="682258"/>
                  </a:xfrm>
                  <a:custGeom>
                    <a:avLst/>
                    <a:gdLst>
                      <a:gd name="T0" fmla="*/ 33 w 64"/>
                      <a:gd name="T1" fmla="*/ 5 h 63"/>
                      <a:gd name="T2" fmla="*/ 31 w 64"/>
                      <a:gd name="T3" fmla="*/ 2 h 63"/>
                      <a:gd name="T4" fmla="*/ 28 w 64"/>
                      <a:gd name="T5" fmla="*/ 2 h 63"/>
                      <a:gd name="T6" fmla="*/ 18 w 64"/>
                      <a:gd name="T7" fmla="*/ 2 h 63"/>
                      <a:gd name="T8" fmla="*/ 10 w 64"/>
                      <a:gd name="T9" fmla="*/ 2 h 63"/>
                      <a:gd name="T10" fmla="*/ 7 w 64"/>
                      <a:gd name="T11" fmla="*/ 0 h 63"/>
                      <a:gd name="T12" fmla="*/ 4 w 64"/>
                      <a:gd name="T13" fmla="*/ 2 h 63"/>
                      <a:gd name="T14" fmla="*/ 1 w 64"/>
                      <a:gd name="T15" fmla="*/ 2 h 63"/>
                      <a:gd name="T16" fmla="*/ 6 w 64"/>
                      <a:gd name="T17" fmla="*/ 14 h 63"/>
                      <a:gd name="T18" fmla="*/ 9 w 64"/>
                      <a:gd name="T19" fmla="*/ 21 h 63"/>
                      <a:gd name="T20" fmla="*/ 13 w 64"/>
                      <a:gd name="T21" fmla="*/ 29 h 63"/>
                      <a:gd name="T22" fmla="*/ 13 w 64"/>
                      <a:gd name="T23" fmla="*/ 34 h 63"/>
                      <a:gd name="T24" fmla="*/ 14 w 64"/>
                      <a:gd name="T25" fmla="*/ 42 h 63"/>
                      <a:gd name="T26" fmla="*/ 16 w 64"/>
                      <a:gd name="T27" fmla="*/ 51 h 63"/>
                      <a:gd name="T28" fmla="*/ 22 w 64"/>
                      <a:gd name="T29" fmla="*/ 61 h 63"/>
                      <a:gd name="T30" fmla="*/ 28 w 64"/>
                      <a:gd name="T31" fmla="*/ 62 h 63"/>
                      <a:gd name="T32" fmla="*/ 33 w 64"/>
                      <a:gd name="T33" fmla="*/ 62 h 63"/>
                      <a:gd name="T34" fmla="*/ 38 w 64"/>
                      <a:gd name="T35" fmla="*/ 58 h 63"/>
                      <a:gd name="T36" fmla="*/ 38 w 64"/>
                      <a:gd name="T37" fmla="*/ 40 h 63"/>
                      <a:gd name="T38" fmla="*/ 38 w 64"/>
                      <a:gd name="T39" fmla="*/ 28 h 63"/>
                      <a:gd name="T40" fmla="*/ 39 w 64"/>
                      <a:gd name="T41" fmla="*/ 26 h 63"/>
                      <a:gd name="T42" fmla="*/ 43 w 64"/>
                      <a:gd name="T43" fmla="*/ 26 h 63"/>
                      <a:gd name="T44" fmla="*/ 43 w 64"/>
                      <a:gd name="T45" fmla="*/ 7 h 63"/>
                      <a:gd name="T46" fmla="*/ 51 w 64"/>
                      <a:gd name="T47" fmla="*/ 6 h 63"/>
                      <a:gd name="T48" fmla="*/ 53 w 64"/>
                      <a:gd name="T49" fmla="*/ 5 h 63"/>
                      <a:gd name="T50" fmla="*/ 56 w 64"/>
                      <a:gd name="T51" fmla="*/ 8 h 63"/>
                      <a:gd name="T52" fmla="*/ 58 w 64"/>
                      <a:gd name="T53" fmla="*/ 6 h 63"/>
                      <a:gd name="T54" fmla="*/ 62 w 64"/>
                      <a:gd name="T55" fmla="*/ 5 h 63"/>
                      <a:gd name="T56" fmla="*/ 59 w 64"/>
                      <a:gd name="T57" fmla="*/ 2 h 63"/>
                      <a:gd name="T58" fmla="*/ 45 w 64"/>
                      <a:gd name="T59" fmla="*/ 5 h 63"/>
                      <a:gd name="T60" fmla="*/ 33 w 64"/>
                      <a:gd name="T61" fmla="*/ 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4" h="63">
                        <a:moveTo>
                          <a:pt x="33" y="5"/>
                        </a:moveTo>
                        <a:cubicBezTo>
                          <a:pt x="32" y="5"/>
                          <a:pt x="31" y="2"/>
                          <a:pt x="31" y="2"/>
                        </a:cubicBezTo>
                        <a:cubicBezTo>
                          <a:pt x="30" y="2"/>
                          <a:pt x="29" y="2"/>
                          <a:pt x="28" y="2"/>
                        </a:cubicBezTo>
                        <a:cubicBezTo>
                          <a:pt x="25" y="2"/>
                          <a:pt x="21" y="2"/>
                          <a:pt x="18" y="2"/>
                        </a:cubicBezTo>
                        <a:cubicBezTo>
                          <a:pt x="15" y="2"/>
                          <a:pt x="13" y="2"/>
                          <a:pt x="10" y="2"/>
                        </a:cubicBezTo>
                        <a:cubicBezTo>
                          <a:pt x="9" y="2"/>
                          <a:pt x="9" y="0"/>
                          <a:pt x="7" y="0"/>
                        </a:cubicBezTo>
                        <a:cubicBezTo>
                          <a:pt x="6" y="0"/>
                          <a:pt x="5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7"/>
                          <a:pt x="4" y="9"/>
                          <a:pt x="6" y="14"/>
                        </a:cubicBezTo>
                        <a:cubicBezTo>
                          <a:pt x="7" y="16"/>
                          <a:pt x="8" y="19"/>
                          <a:pt x="9" y="21"/>
                        </a:cubicBezTo>
                        <a:cubicBezTo>
                          <a:pt x="10" y="24"/>
                          <a:pt x="12" y="26"/>
                          <a:pt x="13" y="29"/>
                        </a:cubicBezTo>
                        <a:cubicBezTo>
                          <a:pt x="13" y="30"/>
                          <a:pt x="13" y="33"/>
                          <a:pt x="13" y="34"/>
                        </a:cubicBezTo>
                        <a:cubicBezTo>
                          <a:pt x="13" y="37"/>
                          <a:pt x="14" y="39"/>
                          <a:pt x="14" y="42"/>
                        </a:cubicBezTo>
                        <a:cubicBezTo>
                          <a:pt x="15" y="45"/>
                          <a:pt x="15" y="48"/>
                          <a:pt x="16" y="51"/>
                        </a:cubicBezTo>
                        <a:cubicBezTo>
                          <a:pt x="17" y="55"/>
                          <a:pt x="20" y="58"/>
                          <a:pt x="22" y="61"/>
                        </a:cubicBezTo>
                        <a:cubicBezTo>
                          <a:pt x="25" y="58"/>
                          <a:pt x="25" y="60"/>
                          <a:pt x="28" y="62"/>
                        </a:cubicBezTo>
                        <a:cubicBezTo>
                          <a:pt x="29" y="63"/>
                          <a:pt x="32" y="63"/>
                          <a:pt x="33" y="62"/>
                        </a:cubicBezTo>
                        <a:cubicBezTo>
                          <a:pt x="36" y="62"/>
                          <a:pt x="38" y="61"/>
                          <a:pt x="38" y="58"/>
                        </a:cubicBezTo>
                        <a:cubicBezTo>
                          <a:pt x="38" y="52"/>
                          <a:pt x="38" y="46"/>
                          <a:pt x="38" y="40"/>
                        </a:cubicBezTo>
                        <a:cubicBezTo>
                          <a:pt x="38" y="36"/>
                          <a:pt x="38" y="32"/>
                          <a:pt x="38" y="28"/>
                        </a:cubicBezTo>
                        <a:cubicBezTo>
                          <a:pt x="38" y="27"/>
                          <a:pt x="38" y="26"/>
                          <a:pt x="39" y="26"/>
                        </a:cubicBezTo>
                        <a:cubicBezTo>
                          <a:pt x="39" y="26"/>
                          <a:pt x="43" y="26"/>
                          <a:pt x="43" y="26"/>
                        </a:cubicBezTo>
                        <a:cubicBezTo>
                          <a:pt x="43" y="20"/>
                          <a:pt x="43" y="13"/>
                          <a:pt x="43" y="7"/>
                        </a:cubicBezTo>
                        <a:cubicBezTo>
                          <a:pt x="46" y="8"/>
                          <a:pt x="48" y="6"/>
                          <a:pt x="51" y="6"/>
                        </a:cubicBezTo>
                        <a:cubicBezTo>
                          <a:pt x="51" y="5"/>
                          <a:pt x="52" y="5"/>
                          <a:pt x="53" y="5"/>
                        </a:cubicBezTo>
                        <a:cubicBezTo>
                          <a:pt x="53" y="5"/>
                          <a:pt x="55" y="8"/>
                          <a:pt x="56" y="8"/>
                        </a:cubicBezTo>
                        <a:cubicBezTo>
                          <a:pt x="57" y="7"/>
                          <a:pt x="56" y="6"/>
                          <a:pt x="58" y="6"/>
                        </a:cubicBezTo>
                        <a:cubicBezTo>
                          <a:pt x="59" y="6"/>
                          <a:pt x="60" y="5"/>
                          <a:pt x="62" y="5"/>
                        </a:cubicBezTo>
                        <a:cubicBezTo>
                          <a:pt x="64" y="4"/>
                          <a:pt x="60" y="2"/>
                          <a:pt x="59" y="2"/>
                        </a:cubicBezTo>
                        <a:cubicBezTo>
                          <a:pt x="54" y="2"/>
                          <a:pt x="50" y="5"/>
                          <a:pt x="45" y="5"/>
                        </a:cubicBezTo>
                        <a:cubicBezTo>
                          <a:pt x="41" y="5"/>
                          <a:pt x="37" y="5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85" name="Freeform 733">
                    <a:extLst>
                      <a:ext uri="{FF2B5EF4-FFF2-40B4-BE49-F238E27FC236}">
                        <a16:creationId xmlns:a16="http://schemas.microsoft.com/office/drawing/2014/main" id="{0B9E34F9-9954-FE44-9DC3-2CFA50A736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7945921"/>
                    <a:ext cx="930489" cy="1028915"/>
                  </a:xfrm>
                  <a:custGeom>
                    <a:avLst/>
                    <a:gdLst>
                      <a:gd name="T0" fmla="*/ 89 w 91"/>
                      <a:gd name="T1" fmla="*/ 10 h 95"/>
                      <a:gd name="T2" fmla="*/ 83 w 91"/>
                      <a:gd name="T3" fmla="*/ 4 h 95"/>
                      <a:gd name="T4" fmla="*/ 77 w 91"/>
                      <a:gd name="T5" fmla="*/ 6 h 95"/>
                      <a:gd name="T6" fmla="*/ 72 w 91"/>
                      <a:gd name="T7" fmla="*/ 1 h 95"/>
                      <a:gd name="T8" fmla="*/ 65 w 91"/>
                      <a:gd name="T9" fmla="*/ 1 h 95"/>
                      <a:gd name="T10" fmla="*/ 57 w 91"/>
                      <a:gd name="T11" fmla="*/ 2 h 95"/>
                      <a:gd name="T12" fmla="*/ 48 w 91"/>
                      <a:gd name="T13" fmla="*/ 6 h 95"/>
                      <a:gd name="T14" fmla="*/ 35 w 91"/>
                      <a:gd name="T15" fmla="*/ 2 h 95"/>
                      <a:gd name="T16" fmla="*/ 30 w 91"/>
                      <a:gd name="T17" fmla="*/ 12 h 95"/>
                      <a:gd name="T18" fmla="*/ 19 w 91"/>
                      <a:gd name="T19" fmla="*/ 35 h 95"/>
                      <a:gd name="T20" fmla="*/ 17 w 91"/>
                      <a:gd name="T21" fmla="*/ 48 h 95"/>
                      <a:gd name="T22" fmla="*/ 10 w 91"/>
                      <a:gd name="T23" fmla="*/ 49 h 95"/>
                      <a:gd name="T24" fmla="*/ 2 w 91"/>
                      <a:gd name="T25" fmla="*/ 55 h 95"/>
                      <a:gd name="T26" fmla="*/ 1 w 91"/>
                      <a:gd name="T27" fmla="*/ 59 h 95"/>
                      <a:gd name="T28" fmla="*/ 18 w 91"/>
                      <a:gd name="T29" fmla="*/ 57 h 95"/>
                      <a:gd name="T30" fmla="*/ 26 w 91"/>
                      <a:gd name="T31" fmla="*/ 68 h 95"/>
                      <a:gd name="T32" fmla="*/ 35 w 91"/>
                      <a:gd name="T33" fmla="*/ 63 h 95"/>
                      <a:gd name="T34" fmla="*/ 41 w 91"/>
                      <a:gd name="T35" fmla="*/ 64 h 95"/>
                      <a:gd name="T36" fmla="*/ 46 w 91"/>
                      <a:gd name="T37" fmla="*/ 70 h 95"/>
                      <a:gd name="T38" fmla="*/ 47 w 91"/>
                      <a:gd name="T39" fmla="*/ 78 h 95"/>
                      <a:gd name="T40" fmla="*/ 53 w 91"/>
                      <a:gd name="T41" fmla="*/ 82 h 95"/>
                      <a:gd name="T42" fmla="*/ 60 w 91"/>
                      <a:gd name="T43" fmla="*/ 84 h 95"/>
                      <a:gd name="T44" fmla="*/ 66 w 91"/>
                      <a:gd name="T45" fmla="*/ 87 h 95"/>
                      <a:gd name="T46" fmla="*/ 76 w 91"/>
                      <a:gd name="T47" fmla="*/ 90 h 95"/>
                      <a:gd name="T48" fmla="*/ 84 w 91"/>
                      <a:gd name="T49" fmla="*/ 94 h 95"/>
                      <a:gd name="T50" fmla="*/ 77 w 91"/>
                      <a:gd name="T51" fmla="*/ 85 h 95"/>
                      <a:gd name="T52" fmla="*/ 78 w 91"/>
                      <a:gd name="T53" fmla="*/ 73 h 95"/>
                      <a:gd name="T54" fmla="*/ 80 w 91"/>
                      <a:gd name="T55" fmla="*/ 70 h 95"/>
                      <a:gd name="T56" fmla="*/ 84 w 91"/>
                      <a:gd name="T57" fmla="*/ 63 h 95"/>
                      <a:gd name="T58" fmla="*/ 81 w 91"/>
                      <a:gd name="T59" fmla="*/ 55 h 95"/>
                      <a:gd name="T60" fmla="*/ 81 w 91"/>
                      <a:gd name="T61" fmla="*/ 45 h 95"/>
                      <a:gd name="T62" fmla="*/ 83 w 91"/>
                      <a:gd name="T63" fmla="*/ 28 h 95"/>
                      <a:gd name="T64" fmla="*/ 90 w 91"/>
                      <a:gd name="T65" fmla="*/ 18 h 95"/>
                      <a:gd name="T66" fmla="*/ 90 w 91"/>
                      <a:gd name="T67" fmla="*/ 1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1" h="95">
                        <a:moveTo>
                          <a:pt x="90" y="15"/>
                        </a:moveTo>
                        <a:cubicBezTo>
                          <a:pt x="89" y="14"/>
                          <a:pt x="89" y="12"/>
                          <a:pt x="89" y="10"/>
                        </a:cubicBezTo>
                        <a:cubicBezTo>
                          <a:pt x="89" y="9"/>
                          <a:pt x="87" y="8"/>
                          <a:pt x="86" y="7"/>
                        </a:cubicBezTo>
                        <a:cubicBezTo>
                          <a:pt x="86" y="6"/>
                          <a:pt x="84" y="4"/>
                          <a:pt x="83" y="4"/>
                        </a:cubicBezTo>
                        <a:cubicBezTo>
                          <a:pt x="82" y="4"/>
                          <a:pt x="82" y="6"/>
                          <a:pt x="80" y="5"/>
                        </a:cubicBezTo>
                        <a:cubicBezTo>
                          <a:pt x="78" y="4"/>
                          <a:pt x="79" y="5"/>
                          <a:pt x="77" y="6"/>
                        </a:cubicBezTo>
                        <a:cubicBezTo>
                          <a:pt x="77" y="6"/>
                          <a:pt x="75" y="5"/>
                          <a:pt x="75" y="4"/>
                        </a:cubicBezTo>
                        <a:cubicBezTo>
                          <a:pt x="74" y="3"/>
                          <a:pt x="73" y="2"/>
                          <a:pt x="72" y="1"/>
                        </a:cubicBezTo>
                        <a:cubicBezTo>
                          <a:pt x="71" y="0"/>
                          <a:pt x="70" y="2"/>
                          <a:pt x="69" y="2"/>
                        </a:cubicBezTo>
                        <a:cubicBezTo>
                          <a:pt x="68" y="3"/>
                          <a:pt x="66" y="2"/>
                          <a:pt x="65" y="1"/>
                        </a:cubicBezTo>
                        <a:cubicBezTo>
                          <a:pt x="63" y="0"/>
                          <a:pt x="63" y="1"/>
                          <a:pt x="61" y="2"/>
                        </a:cubicBezTo>
                        <a:cubicBezTo>
                          <a:pt x="60" y="3"/>
                          <a:pt x="58" y="2"/>
                          <a:pt x="57" y="2"/>
                        </a:cubicBezTo>
                        <a:cubicBezTo>
                          <a:pt x="56" y="3"/>
                          <a:pt x="53" y="3"/>
                          <a:pt x="52" y="3"/>
                        </a:cubicBezTo>
                        <a:cubicBezTo>
                          <a:pt x="49" y="1"/>
                          <a:pt x="51" y="6"/>
                          <a:pt x="48" y="6"/>
                        </a:cubicBezTo>
                        <a:cubicBezTo>
                          <a:pt x="46" y="7"/>
                          <a:pt x="42" y="6"/>
                          <a:pt x="40" y="5"/>
                        </a:cubicBezTo>
                        <a:cubicBezTo>
                          <a:pt x="38" y="4"/>
                          <a:pt x="37" y="2"/>
                          <a:pt x="35" y="2"/>
                        </a:cubicBezTo>
                        <a:cubicBezTo>
                          <a:pt x="34" y="1"/>
                          <a:pt x="32" y="3"/>
                          <a:pt x="31" y="4"/>
                        </a:cubicBezTo>
                        <a:cubicBezTo>
                          <a:pt x="29" y="6"/>
                          <a:pt x="31" y="9"/>
                          <a:pt x="30" y="12"/>
                        </a:cubicBezTo>
                        <a:cubicBezTo>
                          <a:pt x="27" y="17"/>
                          <a:pt x="27" y="23"/>
                          <a:pt x="24" y="27"/>
                        </a:cubicBezTo>
                        <a:cubicBezTo>
                          <a:pt x="22" y="30"/>
                          <a:pt x="21" y="32"/>
                          <a:pt x="19" y="35"/>
                        </a:cubicBezTo>
                        <a:cubicBezTo>
                          <a:pt x="18" y="37"/>
                          <a:pt x="18" y="39"/>
                          <a:pt x="18" y="41"/>
                        </a:cubicBezTo>
                        <a:cubicBezTo>
                          <a:pt x="18" y="44"/>
                          <a:pt x="19" y="46"/>
                          <a:pt x="17" y="48"/>
                        </a:cubicBezTo>
                        <a:cubicBezTo>
                          <a:pt x="16" y="48"/>
                          <a:pt x="11" y="51"/>
                          <a:pt x="11" y="51"/>
                        </a:cubicBezTo>
                        <a:cubicBezTo>
                          <a:pt x="10" y="51"/>
                          <a:pt x="12" y="48"/>
                          <a:pt x="10" y="49"/>
                        </a:cubicBezTo>
                        <a:cubicBezTo>
                          <a:pt x="7" y="51"/>
                          <a:pt x="7" y="53"/>
                          <a:pt x="5" y="50"/>
                        </a:cubicBezTo>
                        <a:cubicBezTo>
                          <a:pt x="4" y="51"/>
                          <a:pt x="2" y="53"/>
                          <a:pt x="2" y="55"/>
                        </a:cubicBezTo>
                        <a:cubicBezTo>
                          <a:pt x="2" y="55"/>
                          <a:pt x="2" y="56"/>
                          <a:pt x="1" y="56"/>
                        </a:cubicBezTo>
                        <a:cubicBezTo>
                          <a:pt x="0" y="57"/>
                          <a:pt x="1" y="58"/>
                          <a:pt x="1" y="59"/>
                        </a:cubicBezTo>
                        <a:cubicBezTo>
                          <a:pt x="5" y="56"/>
                          <a:pt x="8" y="57"/>
                          <a:pt x="13" y="57"/>
                        </a:cubicBezTo>
                        <a:cubicBezTo>
                          <a:pt x="15" y="57"/>
                          <a:pt x="16" y="57"/>
                          <a:pt x="18" y="57"/>
                        </a:cubicBezTo>
                        <a:cubicBezTo>
                          <a:pt x="20" y="57"/>
                          <a:pt x="21" y="60"/>
                          <a:pt x="22" y="62"/>
                        </a:cubicBezTo>
                        <a:cubicBezTo>
                          <a:pt x="23" y="64"/>
                          <a:pt x="24" y="67"/>
                          <a:pt x="26" y="68"/>
                        </a:cubicBezTo>
                        <a:cubicBezTo>
                          <a:pt x="27" y="69"/>
                          <a:pt x="31" y="68"/>
                          <a:pt x="33" y="67"/>
                        </a:cubicBezTo>
                        <a:cubicBezTo>
                          <a:pt x="34" y="67"/>
                          <a:pt x="34" y="64"/>
                          <a:pt x="35" y="63"/>
                        </a:cubicBezTo>
                        <a:cubicBezTo>
                          <a:pt x="35" y="61"/>
                          <a:pt x="38" y="62"/>
                          <a:pt x="39" y="62"/>
                        </a:cubicBezTo>
                        <a:cubicBezTo>
                          <a:pt x="39" y="64"/>
                          <a:pt x="39" y="64"/>
                          <a:pt x="41" y="64"/>
                        </a:cubicBezTo>
                        <a:cubicBezTo>
                          <a:pt x="42" y="64"/>
                          <a:pt x="45" y="63"/>
                          <a:pt x="45" y="65"/>
                        </a:cubicBezTo>
                        <a:cubicBezTo>
                          <a:pt x="45" y="67"/>
                          <a:pt x="46" y="68"/>
                          <a:pt x="46" y="70"/>
                        </a:cubicBezTo>
                        <a:cubicBezTo>
                          <a:pt x="46" y="71"/>
                          <a:pt x="46" y="72"/>
                          <a:pt x="45" y="74"/>
                        </a:cubicBezTo>
                        <a:cubicBezTo>
                          <a:pt x="45" y="75"/>
                          <a:pt x="46" y="77"/>
                          <a:pt x="47" y="78"/>
                        </a:cubicBezTo>
                        <a:cubicBezTo>
                          <a:pt x="48" y="79"/>
                          <a:pt x="47" y="81"/>
                          <a:pt x="47" y="82"/>
                        </a:cubicBezTo>
                        <a:cubicBezTo>
                          <a:pt x="47" y="85"/>
                          <a:pt x="52" y="82"/>
                          <a:pt x="53" y="82"/>
                        </a:cubicBezTo>
                        <a:cubicBezTo>
                          <a:pt x="55" y="82"/>
                          <a:pt x="56" y="82"/>
                          <a:pt x="57" y="83"/>
                        </a:cubicBezTo>
                        <a:cubicBezTo>
                          <a:pt x="59" y="85"/>
                          <a:pt x="58" y="84"/>
                          <a:pt x="60" y="84"/>
                        </a:cubicBezTo>
                        <a:cubicBezTo>
                          <a:pt x="62" y="84"/>
                          <a:pt x="62" y="85"/>
                          <a:pt x="63" y="86"/>
                        </a:cubicBezTo>
                        <a:cubicBezTo>
                          <a:pt x="64" y="86"/>
                          <a:pt x="65" y="87"/>
                          <a:pt x="66" y="87"/>
                        </a:cubicBezTo>
                        <a:cubicBezTo>
                          <a:pt x="69" y="88"/>
                          <a:pt x="70" y="88"/>
                          <a:pt x="71" y="85"/>
                        </a:cubicBezTo>
                        <a:cubicBezTo>
                          <a:pt x="72" y="88"/>
                          <a:pt x="73" y="89"/>
                          <a:pt x="76" y="90"/>
                        </a:cubicBezTo>
                        <a:cubicBezTo>
                          <a:pt x="78" y="91"/>
                          <a:pt x="78" y="94"/>
                          <a:pt x="80" y="95"/>
                        </a:cubicBezTo>
                        <a:cubicBezTo>
                          <a:pt x="80" y="95"/>
                          <a:pt x="84" y="94"/>
                          <a:pt x="84" y="94"/>
                        </a:cubicBezTo>
                        <a:cubicBezTo>
                          <a:pt x="84" y="92"/>
                          <a:pt x="85" y="88"/>
                          <a:pt x="83" y="89"/>
                        </a:cubicBezTo>
                        <a:cubicBezTo>
                          <a:pt x="80" y="90"/>
                          <a:pt x="78" y="88"/>
                          <a:pt x="77" y="85"/>
                        </a:cubicBezTo>
                        <a:cubicBezTo>
                          <a:pt x="77" y="83"/>
                          <a:pt x="79" y="80"/>
                          <a:pt x="78" y="77"/>
                        </a:cubicBezTo>
                        <a:cubicBezTo>
                          <a:pt x="78" y="76"/>
                          <a:pt x="77" y="74"/>
                          <a:pt x="78" y="73"/>
                        </a:cubicBezTo>
                        <a:cubicBezTo>
                          <a:pt x="78" y="73"/>
                          <a:pt x="78" y="72"/>
                          <a:pt x="79" y="72"/>
                        </a:cubicBezTo>
                        <a:cubicBezTo>
                          <a:pt x="80" y="72"/>
                          <a:pt x="79" y="70"/>
                          <a:pt x="80" y="70"/>
                        </a:cubicBezTo>
                        <a:cubicBezTo>
                          <a:pt x="81" y="68"/>
                          <a:pt x="86" y="68"/>
                          <a:pt x="87" y="68"/>
                        </a:cubicBezTo>
                        <a:cubicBezTo>
                          <a:pt x="85" y="67"/>
                          <a:pt x="86" y="64"/>
                          <a:pt x="84" y="63"/>
                        </a:cubicBezTo>
                        <a:cubicBezTo>
                          <a:pt x="83" y="62"/>
                          <a:pt x="82" y="61"/>
                          <a:pt x="82" y="60"/>
                        </a:cubicBezTo>
                        <a:cubicBezTo>
                          <a:pt x="82" y="58"/>
                          <a:pt x="82" y="56"/>
                          <a:pt x="81" y="55"/>
                        </a:cubicBezTo>
                        <a:cubicBezTo>
                          <a:pt x="81" y="53"/>
                          <a:pt x="80" y="52"/>
                          <a:pt x="80" y="50"/>
                        </a:cubicBezTo>
                        <a:cubicBezTo>
                          <a:pt x="80" y="49"/>
                          <a:pt x="80" y="44"/>
                          <a:pt x="81" y="45"/>
                        </a:cubicBezTo>
                        <a:cubicBezTo>
                          <a:pt x="80" y="41"/>
                          <a:pt x="80" y="39"/>
                          <a:pt x="82" y="35"/>
                        </a:cubicBezTo>
                        <a:cubicBezTo>
                          <a:pt x="83" y="32"/>
                          <a:pt x="83" y="31"/>
                          <a:pt x="83" y="28"/>
                        </a:cubicBezTo>
                        <a:cubicBezTo>
                          <a:pt x="83" y="25"/>
                          <a:pt x="85" y="23"/>
                          <a:pt x="87" y="21"/>
                        </a:cubicBezTo>
                        <a:cubicBezTo>
                          <a:pt x="88" y="20"/>
                          <a:pt x="89" y="19"/>
                          <a:pt x="90" y="18"/>
                        </a:cubicBezTo>
                        <a:cubicBezTo>
                          <a:pt x="91" y="17"/>
                          <a:pt x="91" y="17"/>
                          <a:pt x="90" y="15"/>
                        </a:cubicBezTo>
                        <a:cubicBezTo>
                          <a:pt x="89" y="15"/>
                          <a:pt x="91" y="16"/>
                          <a:pt x="90" y="1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86" name="Freeform 734">
                    <a:extLst>
                      <a:ext uri="{FF2B5EF4-FFF2-40B4-BE49-F238E27FC236}">
                        <a16:creationId xmlns:a16="http://schemas.microsoft.com/office/drawing/2014/main" id="{3BBE3EFE-C07C-D245-A197-142A591955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4206" y="8554418"/>
                    <a:ext cx="575021" cy="682258"/>
                  </a:xfrm>
                  <a:custGeom>
                    <a:avLst/>
                    <a:gdLst>
                      <a:gd name="T0" fmla="*/ 51 w 56"/>
                      <a:gd name="T1" fmla="*/ 27 h 63"/>
                      <a:gd name="T2" fmla="*/ 48 w 56"/>
                      <a:gd name="T3" fmla="*/ 26 h 63"/>
                      <a:gd name="T4" fmla="*/ 47 w 56"/>
                      <a:gd name="T5" fmla="*/ 21 h 63"/>
                      <a:gd name="T6" fmla="*/ 46 w 56"/>
                      <a:gd name="T7" fmla="*/ 12 h 63"/>
                      <a:gd name="T8" fmla="*/ 46 w 56"/>
                      <a:gd name="T9" fmla="*/ 8 h 63"/>
                      <a:gd name="T10" fmla="*/ 43 w 56"/>
                      <a:gd name="T11" fmla="*/ 8 h 63"/>
                      <a:gd name="T12" fmla="*/ 40 w 56"/>
                      <a:gd name="T13" fmla="*/ 6 h 63"/>
                      <a:gd name="T14" fmla="*/ 35 w 56"/>
                      <a:gd name="T15" fmla="*/ 8 h 63"/>
                      <a:gd name="T16" fmla="*/ 34 w 56"/>
                      <a:gd name="T17" fmla="*/ 11 h 63"/>
                      <a:gd name="T18" fmla="*/ 29 w 56"/>
                      <a:gd name="T19" fmla="*/ 12 h 63"/>
                      <a:gd name="T20" fmla="*/ 18 w 56"/>
                      <a:gd name="T21" fmla="*/ 1 h 63"/>
                      <a:gd name="T22" fmla="*/ 3 w 56"/>
                      <a:gd name="T23" fmla="*/ 2 h 63"/>
                      <a:gd name="T24" fmla="*/ 6 w 56"/>
                      <a:gd name="T25" fmla="*/ 12 h 63"/>
                      <a:gd name="T26" fmla="*/ 6 w 56"/>
                      <a:gd name="T27" fmla="*/ 16 h 63"/>
                      <a:gd name="T28" fmla="*/ 6 w 56"/>
                      <a:gd name="T29" fmla="*/ 20 h 63"/>
                      <a:gd name="T30" fmla="*/ 8 w 56"/>
                      <a:gd name="T31" fmla="*/ 33 h 63"/>
                      <a:gd name="T32" fmla="*/ 3 w 56"/>
                      <a:gd name="T33" fmla="*/ 41 h 63"/>
                      <a:gd name="T34" fmla="*/ 0 w 56"/>
                      <a:gd name="T35" fmla="*/ 50 h 63"/>
                      <a:gd name="T36" fmla="*/ 0 w 56"/>
                      <a:gd name="T37" fmla="*/ 55 h 63"/>
                      <a:gd name="T38" fmla="*/ 0 w 56"/>
                      <a:gd name="T39" fmla="*/ 59 h 63"/>
                      <a:gd name="T40" fmla="*/ 3 w 56"/>
                      <a:gd name="T41" fmla="*/ 59 h 63"/>
                      <a:gd name="T42" fmla="*/ 8 w 56"/>
                      <a:gd name="T43" fmla="*/ 58 h 63"/>
                      <a:gd name="T44" fmla="*/ 9 w 56"/>
                      <a:gd name="T45" fmla="*/ 59 h 63"/>
                      <a:gd name="T46" fmla="*/ 16 w 56"/>
                      <a:gd name="T47" fmla="*/ 59 h 63"/>
                      <a:gd name="T48" fmla="*/ 25 w 56"/>
                      <a:gd name="T49" fmla="*/ 59 h 63"/>
                      <a:gd name="T50" fmla="*/ 30 w 56"/>
                      <a:gd name="T51" fmla="*/ 59 h 63"/>
                      <a:gd name="T52" fmla="*/ 39 w 56"/>
                      <a:gd name="T53" fmla="*/ 62 h 63"/>
                      <a:gd name="T54" fmla="*/ 53 w 56"/>
                      <a:gd name="T55" fmla="*/ 60 h 63"/>
                      <a:gd name="T56" fmla="*/ 46 w 56"/>
                      <a:gd name="T57" fmla="*/ 51 h 63"/>
                      <a:gd name="T58" fmla="*/ 46 w 56"/>
                      <a:gd name="T59" fmla="*/ 37 h 63"/>
                      <a:gd name="T60" fmla="*/ 56 w 56"/>
                      <a:gd name="T61" fmla="*/ 35 h 63"/>
                      <a:gd name="T62" fmla="*/ 56 w 56"/>
                      <a:gd name="T63" fmla="*/ 27 h 63"/>
                      <a:gd name="T64" fmla="*/ 51 w 56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6" h="63">
                        <a:moveTo>
                          <a:pt x="51" y="27"/>
                        </a:moveTo>
                        <a:cubicBezTo>
                          <a:pt x="49" y="27"/>
                          <a:pt x="48" y="28"/>
                          <a:pt x="48" y="26"/>
                        </a:cubicBezTo>
                        <a:cubicBezTo>
                          <a:pt x="48" y="24"/>
                          <a:pt x="48" y="23"/>
                          <a:pt x="47" y="21"/>
                        </a:cubicBezTo>
                        <a:cubicBezTo>
                          <a:pt x="45" y="18"/>
                          <a:pt x="48" y="15"/>
                          <a:pt x="46" y="12"/>
                        </a:cubicBezTo>
                        <a:cubicBezTo>
                          <a:pt x="46" y="11"/>
                          <a:pt x="46" y="8"/>
                          <a:pt x="46" y="8"/>
                        </a:cubicBezTo>
                        <a:cubicBezTo>
                          <a:pt x="46" y="8"/>
                          <a:pt x="43" y="8"/>
                          <a:pt x="43" y="8"/>
                        </a:cubicBezTo>
                        <a:cubicBezTo>
                          <a:pt x="40" y="8"/>
                          <a:pt x="40" y="9"/>
                          <a:pt x="40" y="6"/>
                        </a:cubicBezTo>
                        <a:cubicBezTo>
                          <a:pt x="37" y="6"/>
                          <a:pt x="36" y="5"/>
                          <a:pt x="35" y="8"/>
                        </a:cubicBezTo>
                        <a:cubicBezTo>
                          <a:pt x="35" y="8"/>
                          <a:pt x="35" y="11"/>
                          <a:pt x="34" y="11"/>
                        </a:cubicBezTo>
                        <a:cubicBezTo>
                          <a:pt x="33" y="12"/>
                          <a:pt x="31" y="12"/>
                          <a:pt x="29" y="12"/>
                        </a:cubicBezTo>
                        <a:cubicBezTo>
                          <a:pt x="22" y="13"/>
                          <a:pt x="24" y="1"/>
                          <a:pt x="18" y="1"/>
                        </a:cubicBezTo>
                        <a:cubicBezTo>
                          <a:pt x="13" y="1"/>
                          <a:pt x="7" y="0"/>
                          <a:pt x="3" y="2"/>
                        </a:cubicBezTo>
                        <a:cubicBezTo>
                          <a:pt x="1" y="4"/>
                          <a:pt x="6" y="10"/>
                          <a:pt x="6" y="12"/>
                        </a:cubicBezTo>
                        <a:cubicBezTo>
                          <a:pt x="7" y="13"/>
                          <a:pt x="7" y="15"/>
                          <a:pt x="6" y="16"/>
                        </a:cubicBezTo>
                        <a:cubicBezTo>
                          <a:pt x="4" y="17"/>
                          <a:pt x="6" y="19"/>
                          <a:pt x="6" y="20"/>
                        </a:cubicBezTo>
                        <a:cubicBezTo>
                          <a:pt x="9" y="24"/>
                          <a:pt x="11" y="29"/>
                          <a:pt x="8" y="33"/>
                        </a:cubicBezTo>
                        <a:cubicBezTo>
                          <a:pt x="6" y="36"/>
                          <a:pt x="4" y="38"/>
                          <a:pt x="3" y="41"/>
                        </a:cubicBezTo>
                        <a:cubicBezTo>
                          <a:pt x="2" y="44"/>
                          <a:pt x="1" y="47"/>
                          <a:pt x="0" y="50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1" y="59"/>
                          <a:pt x="2" y="59"/>
                          <a:pt x="3" y="59"/>
                        </a:cubicBezTo>
                        <a:cubicBezTo>
                          <a:pt x="5" y="59"/>
                          <a:pt x="5" y="56"/>
                          <a:pt x="8" y="58"/>
                        </a:cubicBezTo>
                        <a:cubicBezTo>
                          <a:pt x="8" y="58"/>
                          <a:pt x="9" y="59"/>
                          <a:pt x="9" y="59"/>
                        </a:cubicBezTo>
                        <a:cubicBezTo>
                          <a:pt x="12" y="59"/>
                          <a:pt x="14" y="59"/>
                          <a:pt x="16" y="59"/>
                        </a:cubicBezTo>
                        <a:cubicBezTo>
                          <a:pt x="19" y="59"/>
                          <a:pt x="22" y="59"/>
                          <a:pt x="25" y="59"/>
                        </a:cubicBezTo>
                        <a:cubicBezTo>
                          <a:pt x="26" y="59"/>
                          <a:pt x="29" y="59"/>
                          <a:pt x="30" y="59"/>
                        </a:cubicBezTo>
                        <a:cubicBezTo>
                          <a:pt x="32" y="63"/>
                          <a:pt x="36" y="62"/>
                          <a:pt x="39" y="62"/>
                        </a:cubicBezTo>
                        <a:cubicBezTo>
                          <a:pt x="44" y="62"/>
                          <a:pt x="48" y="61"/>
                          <a:pt x="53" y="60"/>
                        </a:cubicBezTo>
                        <a:cubicBezTo>
                          <a:pt x="50" y="57"/>
                          <a:pt x="46" y="55"/>
                          <a:pt x="46" y="51"/>
                        </a:cubicBezTo>
                        <a:cubicBezTo>
                          <a:pt x="46" y="46"/>
                          <a:pt x="46" y="41"/>
                          <a:pt x="46" y="37"/>
                        </a:cubicBezTo>
                        <a:cubicBezTo>
                          <a:pt x="46" y="36"/>
                          <a:pt x="56" y="38"/>
                          <a:pt x="56" y="35"/>
                        </a:cubicBezTo>
                        <a:cubicBezTo>
                          <a:pt x="56" y="33"/>
                          <a:pt x="56" y="30"/>
                          <a:pt x="56" y="27"/>
                        </a:cubicBezTo>
                        <a:cubicBezTo>
                          <a:pt x="56" y="24"/>
                          <a:pt x="53" y="27"/>
                          <a:pt x="51" y="2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87" name="Freeform 735">
                    <a:extLst>
                      <a:ext uri="{FF2B5EF4-FFF2-40B4-BE49-F238E27FC236}">
                        <a16:creationId xmlns:a16="http://schemas.microsoft.com/office/drawing/2014/main" id="{FEEEC9E4-427F-DD4A-9E97-99EE6E509B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43614" y="9203480"/>
                    <a:ext cx="470472" cy="519990"/>
                  </a:xfrm>
                  <a:custGeom>
                    <a:avLst/>
                    <a:gdLst>
                      <a:gd name="T0" fmla="*/ 25 w 46"/>
                      <a:gd name="T1" fmla="*/ 2 h 48"/>
                      <a:gd name="T2" fmla="*/ 21 w 46"/>
                      <a:gd name="T3" fmla="*/ 3 h 48"/>
                      <a:gd name="T4" fmla="*/ 18 w 46"/>
                      <a:gd name="T5" fmla="*/ 4 h 48"/>
                      <a:gd name="T6" fmla="*/ 6 w 46"/>
                      <a:gd name="T7" fmla="*/ 4 h 48"/>
                      <a:gd name="T8" fmla="*/ 6 w 46"/>
                      <a:gd name="T9" fmla="*/ 18 h 48"/>
                      <a:gd name="T10" fmla="*/ 6 w 46"/>
                      <a:gd name="T11" fmla="*/ 23 h 48"/>
                      <a:gd name="T12" fmla="*/ 1 w 46"/>
                      <a:gd name="T13" fmla="*/ 24 h 48"/>
                      <a:gd name="T14" fmla="*/ 1 w 46"/>
                      <a:gd name="T15" fmla="*/ 31 h 48"/>
                      <a:gd name="T16" fmla="*/ 1 w 46"/>
                      <a:gd name="T17" fmla="*/ 38 h 48"/>
                      <a:gd name="T18" fmla="*/ 4 w 46"/>
                      <a:gd name="T19" fmla="*/ 47 h 48"/>
                      <a:gd name="T20" fmla="*/ 8 w 46"/>
                      <a:gd name="T21" fmla="*/ 48 h 48"/>
                      <a:gd name="T22" fmla="*/ 13 w 46"/>
                      <a:gd name="T23" fmla="*/ 44 h 48"/>
                      <a:gd name="T24" fmla="*/ 19 w 46"/>
                      <a:gd name="T25" fmla="*/ 41 h 48"/>
                      <a:gd name="T26" fmla="*/ 29 w 46"/>
                      <a:gd name="T27" fmla="*/ 39 h 48"/>
                      <a:gd name="T28" fmla="*/ 31 w 46"/>
                      <a:gd name="T29" fmla="*/ 37 h 48"/>
                      <a:gd name="T30" fmla="*/ 34 w 46"/>
                      <a:gd name="T31" fmla="*/ 34 h 48"/>
                      <a:gd name="T32" fmla="*/ 43 w 46"/>
                      <a:gd name="T33" fmla="*/ 26 h 48"/>
                      <a:gd name="T34" fmla="*/ 44 w 46"/>
                      <a:gd name="T35" fmla="*/ 22 h 48"/>
                      <a:gd name="T36" fmla="*/ 40 w 46"/>
                      <a:gd name="T37" fmla="*/ 21 h 48"/>
                      <a:gd name="T38" fmla="*/ 38 w 46"/>
                      <a:gd name="T39" fmla="*/ 17 h 48"/>
                      <a:gd name="T40" fmla="*/ 39 w 46"/>
                      <a:gd name="T41" fmla="*/ 15 h 48"/>
                      <a:gd name="T42" fmla="*/ 36 w 46"/>
                      <a:gd name="T43" fmla="*/ 14 h 48"/>
                      <a:gd name="T44" fmla="*/ 36 w 46"/>
                      <a:gd name="T45" fmla="*/ 13 h 48"/>
                      <a:gd name="T46" fmla="*/ 34 w 46"/>
                      <a:gd name="T47" fmla="*/ 12 h 48"/>
                      <a:gd name="T48" fmla="*/ 30 w 46"/>
                      <a:gd name="T49" fmla="*/ 7 h 48"/>
                      <a:gd name="T50" fmla="*/ 25 w 46"/>
                      <a:gd name="T51" fmla="*/ 2 h 48"/>
                      <a:gd name="T52" fmla="*/ 25 w 46"/>
                      <a:gd name="T53" fmla="*/ 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6" h="48">
                        <a:moveTo>
                          <a:pt x="25" y="2"/>
                        </a:moveTo>
                        <a:cubicBezTo>
                          <a:pt x="24" y="3"/>
                          <a:pt x="22" y="3"/>
                          <a:pt x="21" y="3"/>
                        </a:cubicBezTo>
                        <a:cubicBezTo>
                          <a:pt x="19" y="3"/>
                          <a:pt x="20" y="6"/>
                          <a:pt x="18" y="4"/>
                        </a:cubicBezTo>
                        <a:cubicBezTo>
                          <a:pt x="15" y="0"/>
                          <a:pt x="10" y="5"/>
                          <a:pt x="6" y="4"/>
                        </a:cubicBezTo>
                        <a:cubicBezTo>
                          <a:pt x="6" y="9"/>
                          <a:pt x="6" y="14"/>
                          <a:pt x="6" y="18"/>
                        </a:cubicBezTo>
                        <a:cubicBezTo>
                          <a:pt x="6" y="19"/>
                          <a:pt x="7" y="23"/>
                          <a:pt x="6" y="23"/>
                        </a:cubicBezTo>
                        <a:cubicBezTo>
                          <a:pt x="5" y="24"/>
                          <a:pt x="1" y="22"/>
                          <a:pt x="1" y="24"/>
                        </a:cubicBezTo>
                        <a:cubicBezTo>
                          <a:pt x="1" y="26"/>
                          <a:pt x="1" y="29"/>
                          <a:pt x="1" y="31"/>
                        </a:cubicBezTo>
                        <a:cubicBezTo>
                          <a:pt x="1" y="33"/>
                          <a:pt x="0" y="36"/>
                          <a:pt x="1" y="38"/>
                        </a:cubicBezTo>
                        <a:cubicBezTo>
                          <a:pt x="5" y="39"/>
                          <a:pt x="6" y="44"/>
                          <a:pt x="4" y="47"/>
                        </a:cubicBezTo>
                        <a:cubicBezTo>
                          <a:pt x="4" y="48"/>
                          <a:pt x="8" y="48"/>
                          <a:pt x="8" y="48"/>
                        </a:cubicBezTo>
                        <a:cubicBezTo>
                          <a:pt x="10" y="48"/>
                          <a:pt x="11" y="46"/>
                          <a:pt x="13" y="44"/>
                        </a:cubicBezTo>
                        <a:cubicBezTo>
                          <a:pt x="15" y="42"/>
                          <a:pt x="15" y="39"/>
                          <a:pt x="19" y="41"/>
                        </a:cubicBezTo>
                        <a:cubicBezTo>
                          <a:pt x="23" y="43"/>
                          <a:pt x="27" y="44"/>
                          <a:pt x="29" y="39"/>
                        </a:cubicBezTo>
                        <a:cubicBezTo>
                          <a:pt x="29" y="38"/>
                          <a:pt x="29" y="37"/>
                          <a:pt x="31" y="37"/>
                        </a:cubicBezTo>
                        <a:cubicBezTo>
                          <a:pt x="33" y="37"/>
                          <a:pt x="34" y="35"/>
                          <a:pt x="34" y="34"/>
                        </a:cubicBezTo>
                        <a:cubicBezTo>
                          <a:pt x="36" y="31"/>
                          <a:pt x="40" y="28"/>
                          <a:pt x="43" y="26"/>
                        </a:cubicBezTo>
                        <a:cubicBezTo>
                          <a:pt x="45" y="25"/>
                          <a:pt x="46" y="24"/>
                          <a:pt x="44" y="22"/>
                        </a:cubicBezTo>
                        <a:cubicBezTo>
                          <a:pt x="43" y="21"/>
                          <a:pt x="40" y="22"/>
                          <a:pt x="40" y="21"/>
                        </a:cubicBezTo>
                        <a:cubicBezTo>
                          <a:pt x="39" y="20"/>
                          <a:pt x="38" y="19"/>
                          <a:pt x="38" y="17"/>
                        </a:cubicBezTo>
                        <a:cubicBezTo>
                          <a:pt x="38" y="17"/>
                          <a:pt x="39" y="16"/>
                          <a:pt x="39" y="15"/>
                        </a:cubicBezTo>
                        <a:cubicBezTo>
                          <a:pt x="38" y="15"/>
                          <a:pt x="37" y="15"/>
                          <a:pt x="36" y="14"/>
                        </a:cubicBezTo>
                        <a:cubicBezTo>
                          <a:pt x="36" y="14"/>
                          <a:pt x="37" y="13"/>
                          <a:pt x="36" y="13"/>
                        </a:cubicBezTo>
                        <a:cubicBezTo>
                          <a:pt x="35" y="13"/>
                          <a:pt x="35" y="12"/>
                          <a:pt x="34" y="12"/>
                        </a:cubicBezTo>
                        <a:cubicBezTo>
                          <a:pt x="32" y="11"/>
                          <a:pt x="31" y="10"/>
                          <a:pt x="30" y="7"/>
                        </a:cubicBezTo>
                        <a:cubicBezTo>
                          <a:pt x="30" y="6"/>
                          <a:pt x="27" y="2"/>
                          <a:pt x="25" y="2"/>
                        </a:cubicBezTo>
                        <a:cubicBezTo>
                          <a:pt x="25" y="2"/>
                          <a:pt x="26" y="2"/>
                          <a:pt x="25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88" name="Freeform 736">
                    <a:extLst>
                      <a:ext uri="{FF2B5EF4-FFF2-40B4-BE49-F238E27FC236}">
                        <a16:creationId xmlns:a16="http://schemas.microsoft.com/office/drawing/2014/main" id="{B5BE38D8-7262-BB45-AC51-C03AEA0AB9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98016" y="9096529"/>
                    <a:ext cx="400771" cy="376162"/>
                  </a:xfrm>
                  <a:custGeom>
                    <a:avLst/>
                    <a:gdLst>
                      <a:gd name="T0" fmla="*/ 39 w 39"/>
                      <a:gd name="T1" fmla="*/ 22 h 35"/>
                      <a:gd name="T2" fmla="*/ 38 w 39"/>
                      <a:gd name="T3" fmla="*/ 18 h 35"/>
                      <a:gd name="T4" fmla="*/ 39 w 39"/>
                      <a:gd name="T5" fmla="*/ 14 h 35"/>
                      <a:gd name="T6" fmla="*/ 38 w 39"/>
                      <a:gd name="T7" fmla="*/ 7 h 35"/>
                      <a:gd name="T8" fmla="*/ 27 w 39"/>
                      <a:gd name="T9" fmla="*/ 2 h 35"/>
                      <a:gd name="T10" fmla="*/ 24 w 39"/>
                      <a:gd name="T11" fmla="*/ 0 h 35"/>
                      <a:gd name="T12" fmla="*/ 19 w 39"/>
                      <a:gd name="T13" fmla="*/ 3 h 35"/>
                      <a:gd name="T14" fmla="*/ 13 w 39"/>
                      <a:gd name="T15" fmla="*/ 7 h 35"/>
                      <a:gd name="T16" fmla="*/ 9 w 39"/>
                      <a:gd name="T17" fmla="*/ 12 h 35"/>
                      <a:gd name="T18" fmla="*/ 2 w 39"/>
                      <a:gd name="T19" fmla="*/ 12 h 35"/>
                      <a:gd name="T20" fmla="*/ 5 w 39"/>
                      <a:gd name="T21" fmla="*/ 16 h 35"/>
                      <a:gd name="T22" fmla="*/ 8 w 39"/>
                      <a:gd name="T23" fmla="*/ 21 h 35"/>
                      <a:gd name="T24" fmla="*/ 11 w 39"/>
                      <a:gd name="T25" fmla="*/ 23 h 35"/>
                      <a:gd name="T26" fmla="*/ 11 w 39"/>
                      <a:gd name="T27" fmla="*/ 24 h 35"/>
                      <a:gd name="T28" fmla="*/ 14 w 39"/>
                      <a:gd name="T29" fmla="*/ 25 h 35"/>
                      <a:gd name="T30" fmla="*/ 13 w 39"/>
                      <a:gd name="T31" fmla="*/ 28 h 35"/>
                      <a:gd name="T32" fmla="*/ 15 w 39"/>
                      <a:gd name="T33" fmla="*/ 31 h 35"/>
                      <a:gd name="T34" fmla="*/ 20 w 39"/>
                      <a:gd name="T35" fmla="*/ 34 h 35"/>
                      <a:gd name="T36" fmla="*/ 25 w 39"/>
                      <a:gd name="T37" fmla="*/ 35 h 35"/>
                      <a:gd name="T38" fmla="*/ 27 w 39"/>
                      <a:gd name="T39" fmla="*/ 35 h 35"/>
                      <a:gd name="T40" fmla="*/ 34 w 39"/>
                      <a:gd name="T41" fmla="*/ 31 h 35"/>
                      <a:gd name="T42" fmla="*/ 36 w 39"/>
                      <a:gd name="T43" fmla="*/ 27 h 35"/>
                      <a:gd name="T44" fmla="*/ 39 w 39"/>
                      <a:gd name="T45" fmla="*/ 22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9" h="35">
                        <a:moveTo>
                          <a:pt x="39" y="22"/>
                        </a:moveTo>
                        <a:cubicBezTo>
                          <a:pt x="39" y="21"/>
                          <a:pt x="38" y="19"/>
                          <a:pt x="38" y="18"/>
                        </a:cubicBezTo>
                        <a:cubicBezTo>
                          <a:pt x="38" y="16"/>
                          <a:pt x="39" y="15"/>
                          <a:pt x="39" y="14"/>
                        </a:cubicBezTo>
                        <a:cubicBezTo>
                          <a:pt x="39" y="11"/>
                          <a:pt x="39" y="9"/>
                          <a:pt x="38" y="7"/>
                        </a:cubicBezTo>
                        <a:cubicBezTo>
                          <a:pt x="38" y="4"/>
                          <a:pt x="29" y="2"/>
                          <a:pt x="27" y="2"/>
                        </a:cubicBezTo>
                        <a:cubicBezTo>
                          <a:pt x="27" y="0"/>
                          <a:pt x="27" y="0"/>
                          <a:pt x="24" y="0"/>
                        </a:cubicBezTo>
                        <a:cubicBezTo>
                          <a:pt x="21" y="0"/>
                          <a:pt x="21" y="1"/>
                          <a:pt x="19" y="3"/>
                        </a:cubicBezTo>
                        <a:cubicBezTo>
                          <a:pt x="18" y="5"/>
                          <a:pt x="15" y="6"/>
                          <a:pt x="13" y="7"/>
                        </a:cubicBezTo>
                        <a:cubicBezTo>
                          <a:pt x="12" y="9"/>
                          <a:pt x="11" y="12"/>
                          <a:pt x="9" y="12"/>
                        </a:cubicBezTo>
                        <a:cubicBezTo>
                          <a:pt x="7" y="12"/>
                          <a:pt x="5" y="11"/>
                          <a:pt x="2" y="12"/>
                        </a:cubicBezTo>
                        <a:cubicBezTo>
                          <a:pt x="0" y="13"/>
                          <a:pt x="4" y="15"/>
                          <a:pt x="5" y="16"/>
                        </a:cubicBezTo>
                        <a:cubicBezTo>
                          <a:pt x="6" y="18"/>
                          <a:pt x="6" y="20"/>
                          <a:pt x="8" y="21"/>
                        </a:cubicBezTo>
                        <a:cubicBezTo>
                          <a:pt x="9" y="22"/>
                          <a:pt x="10" y="23"/>
                          <a:pt x="11" y="23"/>
                        </a:cubicBezTo>
                        <a:cubicBezTo>
                          <a:pt x="12" y="23"/>
                          <a:pt x="11" y="24"/>
                          <a:pt x="11" y="24"/>
                        </a:cubicBezTo>
                        <a:cubicBezTo>
                          <a:pt x="12" y="24"/>
                          <a:pt x="13" y="25"/>
                          <a:pt x="14" y="25"/>
                        </a:cubicBezTo>
                        <a:cubicBezTo>
                          <a:pt x="14" y="26"/>
                          <a:pt x="13" y="27"/>
                          <a:pt x="13" y="28"/>
                        </a:cubicBezTo>
                        <a:cubicBezTo>
                          <a:pt x="13" y="29"/>
                          <a:pt x="14" y="31"/>
                          <a:pt x="15" y="31"/>
                        </a:cubicBezTo>
                        <a:cubicBezTo>
                          <a:pt x="18" y="31"/>
                          <a:pt x="19" y="31"/>
                          <a:pt x="20" y="34"/>
                        </a:cubicBezTo>
                        <a:cubicBezTo>
                          <a:pt x="21" y="35"/>
                          <a:pt x="23" y="34"/>
                          <a:pt x="25" y="35"/>
                        </a:cubicBezTo>
                        <a:cubicBezTo>
                          <a:pt x="26" y="35"/>
                          <a:pt x="26" y="35"/>
                          <a:pt x="27" y="35"/>
                        </a:cubicBezTo>
                        <a:cubicBezTo>
                          <a:pt x="31" y="35"/>
                          <a:pt x="32" y="34"/>
                          <a:pt x="34" y="31"/>
                        </a:cubicBezTo>
                        <a:cubicBezTo>
                          <a:pt x="35" y="30"/>
                          <a:pt x="36" y="28"/>
                          <a:pt x="36" y="27"/>
                        </a:cubicBezTo>
                        <a:cubicBezTo>
                          <a:pt x="37" y="25"/>
                          <a:pt x="39" y="24"/>
                          <a:pt x="39" y="2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89" name="Freeform 737">
                    <a:extLst>
                      <a:ext uri="{FF2B5EF4-FFF2-40B4-BE49-F238E27FC236}">
                        <a16:creationId xmlns:a16="http://schemas.microsoft.com/office/drawing/2014/main" id="{AA94C02C-D489-4D43-BEFA-6EE4691C4D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9657083"/>
                    <a:ext cx="101063" cy="121701"/>
                  </a:xfrm>
                  <a:custGeom>
                    <a:avLst/>
                    <a:gdLst>
                      <a:gd name="T0" fmla="*/ 5 w 10"/>
                      <a:gd name="T1" fmla="*/ 1 h 11"/>
                      <a:gd name="T2" fmla="*/ 7 w 10"/>
                      <a:gd name="T3" fmla="*/ 9 h 11"/>
                      <a:gd name="T4" fmla="*/ 5 w 10"/>
                      <a:gd name="T5" fmla="*/ 1 h 11"/>
                      <a:gd name="T6" fmla="*/ 5 w 10"/>
                      <a:gd name="T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1">
                        <a:moveTo>
                          <a:pt x="5" y="1"/>
                        </a:moveTo>
                        <a:cubicBezTo>
                          <a:pt x="0" y="2"/>
                          <a:pt x="3" y="11"/>
                          <a:pt x="7" y="9"/>
                        </a:cubicBezTo>
                        <a:cubicBezTo>
                          <a:pt x="10" y="8"/>
                          <a:pt x="9" y="0"/>
                          <a:pt x="5" y="1"/>
                        </a:cubicBezTo>
                        <a:cubicBezTo>
                          <a:pt x="3" y="1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0" name="Freeform 738">
                    <a:extLst>
                      <a:ext uri="{FF2B5EF4-FFF2-40B4-BE49-F238E27FC236}">
                        <a16:creationId xmlns:a16="http://schemas.microsoft.com/office/drawing/2014/main" id="{1A68B18C-1302-3443-AC16-C573D532BC0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2479819" y="9461630"/>
                    <a:ext cx="808512" cy="748635"/>
                  </a:xfrm>
                  <a:custGeom>
                    <a:avLst/>
                    <a:gdLst>
                      <a:gd name="T0" fmla="*/ 74 w 79"/>
                      <a:gd name="T1" fmla="*/ 27 h 69"/>
                      <a:gd name="T2" fmla="*/ 69 w 79"/>
                      <a:gd name="T3" fmla="*/ 22 h 69"/>
                      <a:gd name="T4" fmla="*/ 72 w 79"/>
                      <a:gd name="T5" fmla="*/ 19 h 69"/>
                      <a:gd name="T6" fmla="*/ 75 w 79"/>
                      <a:gd name="T7" fmla="*/ 20 h 69"/>
                      <a:gd name="T8" fmla="*/ 75 w 79"/>
                      <a:gd name="T9" fmla="*/ 11 h 69"/>
                      <a:gd name="T10" fmla="*/ 73 w 79"/>
                      <a:gd name="T11" fmla="*/ 7 h 69"/>
                      <a:gd name="T12" fmla="*/ 72 w 79"/>
                      <a:gd name="T13" fmla="*/ 1 h 69"/>
                      <a:gd name="T14" fmla="*/ 66 w 79"/>
                      <a:gd name="T15" fmla="*/ 1 h 69"/>
                      <a:gd name="T16" fmla="*/ 60 w 79"/>
                      <a:gd name="T17" fmla="*/ 2 h 69"/>
                      <a:gd name="T18" fmla="*/ 55 w 79"/>
                      <a:gd name="T19" fmla="*/ 5 h 69"/>
                      <a:gd name="T20" fmla="*/ 51 w 79"/>
                      <a:gd name="T21" fmla="*/ 8 h 69"/>
                      <a:gd name="T22" fmla="*/ 49 w 79"/>
                      <a:gd name="T23" fmla="*/ 12 h 69"/>
                      <a:gd name="T24" fmla="*/ 45 w 79"/>
                      <a:gd name="T25" fmla="*/ 14 h 69"/>
                      <a:gd name="T26" fmla="*/ 44 w 79"/>
                      <a:gd name="T27" fmla="*/ 17 h 69"/>
                      <a:gd name="T28" fmla="*/ 34 w 79"/>
                      <a:gd name="T29" fmla="*/ 17 h 69"/>
                      <a:gd name="T30" fmla="*/ 28 w 79"/>
                      <a:gd name="T31" fmla="*/ 21 h 69"/>
                      <a:gd name="T32" fmla="*/ 24 w 79"/>
                      <a:gd name="T33" fmla="*/ 24 h 69"/>
                      <a:gd name="T34" fmla="*/ 20 w 79"/>
                      <a:gd name="T35" fmla="*/ 23 h 69"/>
                      <a:gd name="T36" fmla="*/ 17 w 79"/>
                      <a:gd name="T37" fmla="*/ 14 h 69"/>
                      <a:gd name="T38" fmla="*/ 17 w 79"/>
                      <a:gd name="T39" fmla="*/ 29 h 69"/>
                      <a:gd name="T40" fmla="*/ 17 w 79"/>
                      <a:gd name="T41" fmla="*/ 33 h 69"/>
                      <a:gd name="T42" fmla="*/ 9 w 79"/>
                      <a:gd name="T43" fmla="*/ 35 h 69"/>
                      <a:gd name="T44" fmla="*/ 6 w 79"/>
                      <a:gd name="T45" fmla="*/ 34 h 69"/>
                      <a:gd name="T46" fmla="*/ 2 w 79"/>
                      <a:gd name="T47" fmla="*/ 33 h 69"/>
                      <a:gd name="T48" fmla="*/ 3 w 79"/>
                      <a:gd name="T49" fmla="*/ 40 h 69"/>
                      <a:gd name="T50" fmla="*/ 5 w 79"/>
                      <a:gd name="T51" fmla="*/ 45 h 69"/>
                      <a:gd name="T52" fmla="*/ 9 w 79"/>
                      <a:gd name="T53" fmla="*/ 56 h 69"/>
                      <a:gd name="T54" fmla="*/ 8 w 79"/>
                      <a:gd name="T55" fmla="*/ 60 h 69"/>
                      <a:gd name="T56" fmla="*/ 9 w 79"/>
                      <a:gd name="T57" fmla="*/ 62 h 69"/>
                      <a:gd name="T58" fmla="*/ 10 w 79"/>
                      <a:gd name="T59" fmla="*/ 66 h 69"/>
                      <a:gd name="T60" fmla="*/ 11 w 79"/>
                      <a:gd name="T61" fmla="*/ 64 h 69"/>
                      <a:gd name="T62" fmla="*/ 15 w 79"/>
                      <a:gd name="T63" fmla="*/ 68 h 69"/>
                      <a:gd name="T64" fmla="*/ 21 w 79"/>
                      <a:gd name="T65" fmla="*/ 66 h 69"/>
                      <a:gd name="T66" fmla="*/ 26 w 79"/>
                      <a:gd name="T67" fmla="*/ 65 h 69"/>
                      <a:gd name="T68" fmla="*/ 31 w 79"/>
                      <a:gd name="T69" fmla="*/ 64 h 69"/>
                      <a:gd name="T70" fmla="*/ 38 w 79"/>
                      <a:gd name="T71" fmla="*/ 64 h 69"/>
                      <a:gd name="T72" fmla="*/ 39 w 79"/>
                      <a:gd name="T73" fmla="*/ 64 h 69"/>
                      <a:gd name="T74" fmla="*/ 41 w 79"/>
                      <a:gd name="T75" fmla="*/ 63 h 69"/>
                      <a:gd name="T76" fmla="*/ 42 w 79"/>
                      <a:gd name="T77" fmla="*/ 62 h 69"/>
                      <a:gd name="T78" fmla="*/ 44 w 79"/>
                      <a:gd name="T79" fmla="*/ 65 h 69"/>
                      <a:gd name="T80" fmla="*/ 46 w 79"/>
                      <a:gd name="T81" fmla="*/ 62 h 69"/>
                      <a:gd name="T82" fmla="*/ 57 w 79"/>
                      <a:gd name="T83" fmla="*/ 56 h 69"/>
                      <a:gd name="T84" fmla="*/ 65 w 79"/>
                      <a:gd name="T85" fmla="*/ 48 h 69"/>
                      <a:gd name="T86" fmla="*/ 72 w 79"/>
                      <a:gd name="T87" fmla="*/ 37 h 69"/>
                      <a:gd name="T88" fmla="*/ 77 w 79"/>
                      <a:gd name="T89" fmla="*/ 33 h 69"/>
                      <a:gd name="T90" fmla="*/ 79 w 79"/>
                      <a:gd name="T91" fmla="*/ 25 h 69"/>
                      <a:gd name="T92" fmla="*/ 76 w 79"/>
                      <a:gd name="T93" fmla="*/ 25 h 69"/>
                      <a:gd name="T94" fmla="*/ 74 w 79"/>
                      <a:gd name="T95" fmla="*/ 27 h 69"/>
                      <a:gd name="T96" fmla="*/ 62 w 79"/>
                      <a:gd name="T97" fmla="*/ 39 h 69"/>
                      <a:gd name="T98" fmla="*/ 61 w 79"/>
                      <a:gd name="T99" fmla="*/ 41 h 69"/>
                      <a:gd name="T100" fmla="*/ 57 w 79"/>
                      <a:gd name="T101" fmla="*/ 43 h 69"/>
                      <a:gd name="T102" fmla="*/ 55 w 79"/>
                      <a:gd name="T103" fmla="*/ 44 h 69"/>
                      <a:gd name="T104" fmla="*/ 52 w 79"/>
                      <a:gd name="T105" fmla="*/ 41 h 69"/>
                      <a:gd name="T106" fmla="*/ 56 w 79"/>
                      <a:gd name="T107" fmla="*/ 35 h 69"/>
                      <a:gd name="T108" fmla="*/ 60 w 79"/>
                      <a:gd name="T109" fmla="*/ 35 h 69"/>
                      <a:gd name="T110" fmla="*/ 62 w 79"/>
                      <a:gd name="T111" fmla="*/ 39 h 69"/>
                      <a:gd name="T112" fmla="*/ 62 w 79"/>
                      <a:gd name="T113" fmla="*/ 3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79" h="69">
                        <a:moveTo>
                          <a:pt x="74" y="27"/>
                        </a:moveTo>
                        <a:cubicBezTo>
                          <a:pt x="71" y="27"/>
                          <a:pt x="68" y="24"/>
                          <a:pt x="69" y="22"/>
                        </a:cubicBezTo>
                        <a:cubicBezTo>
                          <a:pt x="69" y="20"/>
                          <a:pt x="71" y="19"/>
                          <a:pt x="72" y="19"/>
                        </a:cubicBezTo>
                        <a:cubicBezTo>
                          <a:pt x="73" y="19"/>
                          <a:pt x="74" y="20"/>
                          <a:pt x="75" y="20"/>
                        </a:cubicBezTo>
                        <a:cubicBezTo>
                          <a:pt x="75" y="17"/>
                          <a:pt x="76" y="14"/>
                          <a:pt x="75" y="11"/>
                        </a:cubicBezTo>
                        <a:cubicBezTo>
                          <a:pt x="74" y="10"/>
                          <a:pt x="73" y="8"/>
                          <a:pt x="73" y="7"/>
                        </a:cubicBezTo>
                        <a:cubicBezTo>
                          <a:pt x="72" y="5"/>
                          <a:pt x="72" y="3"/>
                          <a:pt x="72" y="1"/>
                        </a:cubicBezTo>
                        <a:cubicBezTo>
                          <a:pt x="70" y="2"/>
                          <a:pt x="67" y="1"/>
                          <a:pt x="66" y="1"/>
                        </a:cubicBezTo>
                        <a:cubicBezTo>
                          <a:pt x="63" y="0"/>
                          <a:pt x="61" y="0"/>
                          <a:pt x="60" y="2"/>
                        </a:cubicBezTo>
                        <a:cubicBezTo>
                          <a:pt x="58" y="3"/>
                          <a:pt x="56" y="3"/>
                          <a:pt x="55" y="5"/>
                        </a:cubicBezTo>
                        <a:cubicBezTo>
                          <a:pt x="54" y="6"/>
                          <a:pt x="52" y="7"/>
                          <a:pt x="51" y="8"/>
                        </a:cubicBezTo>
                        <a:cubicBezTo>
                          <a:pt x="50" y="9"/>
                          <a:pt x="50" y="11"/>
                          <a:pt x="49" y="12"/>
                        </a:cubicBezTo>
                        <a:cubicBezTo>
                          <a:pt x="48" y="14"/>
                          <a:pt x="46" y="12"/>
                          <a:pt x="45" y="14"/>
                        </a:cubicBezTo>
                        <a:cubicBezTo>
                          <a:pt x="44" y="15"/>
                          <a:pt x="45" y="16"/>
                          <a:pt x="44" y="17"/>
                        </a:cubicBezTo>
                        <a:cubicBezTo>
                          <a:pt x="42" y="21"/>
                          <a:pt x="37" y="18"/>
                          <a:pt x="34" y="17"/>
                        </a:cubicBezTo>
                        <a:cubicBezTo>
                          <a:pt x="31" y="15"/>
                          <a:pt x="30" y="19"/>
                          <a:pt x="28" y="21"/>
                        </a:cubicBezTo>
                        <a:cubicBezTo>
                          <a:pt x="27" y="22"/>
                          <a:pt x="26" y="24"/>
                          <a:pt x="24" y="24"/>
                        </a:cubicBezTo>
                        <a:cubicBezTo>
                          <a:pt x="24" y="24"/>
                          <a:pt x="20" y="24"/>
                          <a:pt x="20" y="23"/>
                        </a:cubicBezTo>
                        <a:cubicBezTo>
                          <a:pt x="22" y="20"/>
                          <a:pt x="21" y="15"/>
                          <a:pt x="17" y="14"/>
                        </a:cubicBezTo>
                        <a:cubicBezTo>
                          <a:pt x="17" y="19"/>
                          <a:pt x="17" y="24"/>
                          <a:pt x="17" y="29"/>
                        </a:cubicBezTo>
                        <a:cubicBezTo>
                          <a:pt x="17" y="29"/>
                          <a:pt x="18" y="32"/>
                          <a:pt x="17" y="33"/>
                        </a:cubicBezTo>
                        <a:cubicBezTo>
                          <a:pt x="14" y="35"/>
                          <a:pt x="13" y="36"/>
                          <a:pt x="9" y="35"/>
                        </a:cubicBezTo>
                        <a:cubicBezTo>
                          <a:pt x="8" y="35"/>
                          <a:pt x="7" y="35"/>
                          <a:pt x="6" y="34"/>
                        </a:cubicBezTo>
                        <a:cubicBezTo>
                          <a:pt x="5" y="32"/>
                          <a:pt x="4" y="31"/>
                          <a:pt x="2" y="33"/>
                        </a:cubicBezTo>
                        <a:cubicBezTo>
                          <a:pt x="0" y="35"/>
                          <a:pt x="2" y="38"/>
                          <a:pt x="3" y="40"/>
                        </a:cubicBezTo>
                        <a:cubicBezTo>
                          <a:pt x="4" y="41"/>
                          <a:pt x="5" y="43"/>
                          <a:pt x="5" y="45"/>
                        </a:cubicBezTo>
                        <a:cubicBezTo>
                          <a:pt x="7" y="49"/>
                          <a:pt x="11" y="51"/>
                          <a:pt x="9" y="56"/>
                        </a:cubicBezTo>
                        <a:cubicBezTo>
                          <a:pt x="8" y="58"/>
                          <a:pt x="7" y="58"/>
                          <a:pt x="8" y="60"/>
                        </a:cubicBezTo>
                        <a:cubicBezTo>
                          <a:pt x="9" y="61"/>
                          <a:pt x="9" y="62"/>
                          <a:pt x="9" y="62"/>
                        </a:cubicBezTo>
                        <a:cubicBezTo>
                          <a:pt x="10" y="63"/>
                          <a:pt x="9" y="65"/>
                          <a:pt x="10" y="66"/>
                        </a:cubicBezTo>
                        <a:cubicBezTo>
                          <a:pt x="10" y="66"/>
                          <a:pt x="10" y="64"/>
                          <a:pt x="11" y="64"/>
                        </a:cubicBezTo>
                        <a:cubicBezTo>
                          <a:pt x="11" y="64"/>
                          <a:pt x="14" y="67"/>
                          <a:pt x="15" y="68"/>
                        </a:cubicBezTo>
                        <a:cubicBezTo>
                          <a:pt x="17" y="69"/>
                          <a:pt x="19" y="66"/>
                          <a:pt x="21" y="66"/>
                        </a:cubicBezTo>
                        <a:cubicBezTo>
                          <a:pt x="23" y="65"/>
                          <a:pt x="25" y="67"/>
                          <a:pt x="26" y="65"/>
                        </a:cubicBezTo>
                        <a:cubicBezTo>
                          <a:pt x="28" y="64"/>
                          <a:pt x="29" y="64"/>
                          <a:pt x="31" y="64"/>
                        </a:cubicBezTo>
                        <a:cubicBezTo>
                          <a:pt x="33" y="64"/>
                          <a:pt x="35" y="64"/>
                          <a:pt x="38" y="64"/>
                        </a:cubicBezTo>
                        <a:cubicBezTo>
                          <a:pt x="38" y="64"/>
                          <a:pt x="39" y="64"/>
                          <a:pt x="39" y="64"/>
                        </a:cubicBezTo>
                        <a:cubicBezTo>
                          <a:pt x="40" y="64"/>
                          <a:pt x="40" y="63"/>
                          <a:pt x="41" y="63"/>
                        </a:cubicBezTo>
                        <a:cubicBezTo>
                          <a:pt x="41" y="63"/>
                          <a:pt x="41" y="62"/>
                          <a:pt x="42" y="62"/>
                        </a:cubicBezTo>
                        <a:cubicBezTo>
                          <a:pt x="42" y="63"/>
                          <a:pt x="42" y="65"/>
                          <a:pt x="44" y="65"/>
                        </a:cubicBezTo>
                        <a:cubicBezTo>
                          <a:pt x="44" y="65"/>
                          <a:pt x="43" y="61"/>
                          <a:pt x="46" y="62"/>
                        </a:cubicBezTo>
                        <a:cubicBezTo>
                          <a:pt x="50" y="63"/>
                          <a:pt x="54" y="59"/>
                          <a:pt x="57" y="56"/>
                        </a:cubicBezTo>
                        <a:cubicBezTo>
                          <a:pt x="60" y="54"/>
                          <a:pt x="62" y="51"/>
                          <a:pt x="65" y="48"/>
                        </a:cubicBezTo>
                        <a:cubicBezTo>
                          <a:pt x="68" y="45"/>
                          <a:pt x="69" y="41"/>
                          <a:pt x="72" y="37"/>
                        </a:cubicBezTo>
                        <a:cubicBezTo>
                          <a:pt x="73" y="36"/>
                          <a:pt x="76" y="35"/>
                          <a:pt x="77" y="33"/>
                        </a:cubicBezTo>
                        <a:cubicBezTo>
                          <a:pt x="78" y="31"/>
                          <a:pt x="79" y="27"/>
                          <a:pt x="79" y="25"/>
                        </a:cubicBezTo>
                        <a:cubicBezTo>
                          <a:pt x="78" y="25"/>
                          <a:pt x="77" y="25"/>
                          <a:pt x="76" y="25"/>
                        </a:cubicBezTo>
                        <a:cubicBezTo>
                          <a:pt x="75" y="25"/>
                          <a:pt x="75" y="27"/>
                          <a:pt x="74" y="27"/>
                        </a:cubicBezTo>
                        <a:close/>
                        <a:moveTo>
                          <a:pt x="62" y="39"/>
                        </a:moveTo>
                        <a:cubicBezTo>
                          <a:pt x="61" y="39"/>
                          <a:pt x="61" y="41"/>
                          <a:pt x="61" y="41"/>
                        </a:cubicBezTo>
                        <a:cubicBezTo>
                          <a:pt x="60" y="43"/>
                          <a:pt x="58" y="42"/>
                          <a:pt x="57" y="43"/>
                        </a:cubicBezTo>
                        <a:cubicBezTo>
                          <a:pt x="56" y="43"/>
                          <a:pt x="56" y="44"/>
                          <a:pt x="55" y="44"/>
                        </a:cubicBezTo>
                        <a:cubicBezTo>
                          <a:pt x="53" y="44"/>
                          <a:pt x="52" y="42"/>
                          <a:pt x="52" y="41"/>
                        </a:cubicBezTo>
                        <a:cubicBezTo>
                          <a:pt x="51" y="39"/>
                          <a:pt x="54" y="36"/>
                          <a:pt x="56" y="35"/>
                        </a:cubicBezTo>
                        <a:cubicBezTo>
                          <a:pt x="57" y="34"/>
                          <a:pt x="59" y="34"/>
                          <a:pt x="60" y="35"/>
                        </a:cubicBezTo>
                        <a:cubicBezTo>
                          <a:pt x="61" y="36"/>
                          <a:pt x="64" y="38"/>
                          <a:pt x="62" y="39"/>
                        </a:cubicBezTo>
                        <a:cubicBezTo>
                          <a:pt x="61" y="39"/>
                          <a:pt x="63" y="38"/>
                          <a:pt x="62" y="3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1" name="Freeform 739">
                    <a:extLst>
                      <a:ext uri="{FF2B5EF4-FFF2-40B4-BE49-F238E27FC236}">
                        <a16:creationId xmlns:a16="http://schemas.microsoft.com/office/drawing/2014/main" id="{982A3A66-C7D9-CA47-A1FA-CC069C6FDA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02562" y="9819354"/>
                    <a:ext cx="132428" cy="143827"/>
                  </a:xfrm>
                  <a:custGeom>
                    <a:avLst/>
                    <a:gdLst>
                      <a:gd name="T0" fmla="*/ 11 w 13"/>
                      <a:gd name="T1" fmla="*/ 4 h 13"/>
                      <a:gd name="T2" fmla="*/ 3 w 13"/>
                      <a:gd name="T3" fmla="*/ 3 h 13"/>
                      <a:gd name="T4" fmla="*/ 2 w 13"/>
                      <a:gd name="T5" fmla="*/ 9 h 13"/>
                      <a:gd name="T6" fmla="*/ 7 w 13"/>
                      <a:gd name="T7" fmla="*/ 9 h 13"/>
                      <a:gd name="T8" fmla="*/ 11 w 13"/>
                      <a:gd name="T9" fmla="*/ 4 h 13"/>
                      <a:gd name="T10" fmla="*/ 11 w 13"/>
                      <a:gd name="T11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13">
                        <a:moveTo>
                          <a:pt x="11" y="4"/>
                        </a:moveTo>
                        <a:cubicBezTo>
                          <a:pt x="9" y="2"/>
                          <a:pt x="5" y="0"/>
                          <a:pt x="3" y="3"/>
                        </a:cubicBezTo>
                        <a:cubicBezTo>
                          <a:pt x="1" y="5"/>
                          <a:pt x="0" y="7"/>
                          <a:pt x="2" y="9"/>
                        </a:cubicBezTo>
                        <a:cubicBezTo>
                          <a:pt x="4" y="13"/>
                          <a:pt x="5" y="9"/>
                          <a:pt x="7" y="9"/>
                        </a:cubicBezTo>
                        <a:cubicBezTo>
                          <a:pt x="10" y="9"/>
                          <a:pt x="13" y="5"/>
                          <a:pt x="11" y="4"/>
                        </a:cubicBezTo>
                        <a:cubicBezTo>
                          <a:pt x="10" y="3"/>
                          <a:pt x="12" y="4"/>
                          <a:pt x="11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2" name="Freeform 740">
                    <a:extLst>
                      <a:ext uri="{FF2B5EF4-FFF2-40B4-BE49-F238E27FC236}">
                        <a16:creationId xmlns:a16="http://schemas.microsoft.com/office/drawing/2014/main" id="{5E4B780F-9209-7D43-AA2D-AA052B5949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8476968"/>
                    <a:ext cx="52274" cy="88507"/>
                  </a:xfrm>
                  <a:custGeom>
                    <a:avLst/>
                    <a:gdLst>
                      <a:gd name="T0" fmla="*/ 2 w 5"/>
                      <a:gd name="T1" fmla="*/ 5 h 8"/>
                      <a:gd name="T2" fmla="*/ 5 w 5"/>
                      <a:gd name="T3" fmla="*/ 1 h 8"/>
                      <a:gd name="T4" fmla="*/ 1 w 5"/>
                      <a:gd name="T5" fmla="*/ 3 h 8"/>
                      <a:gd name="T6" fmla="*/ 0 w 5"/>
                      <a:gd name="T7" fmla="*/ 8 h 8"/>
                      <a:gd name="T8" fmla="*/ 2 w 5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2" y="5"/>
                        </a:moveTo>
                        <a:cubicBezTo>
                          <a:pt x="2" y="4"/>
                          <a:pt x="4" y="2"/>
                          <a:pt x="5" y="1"/>
                        </a:cubicBezTo>
                        <a:cubicBezTo>
                          <a:pt x="4" y="0"/>
                          <a:pt x="2" y="2"/>
                          <a:pt x="1" y="3"/>
                        </a:cubicBezTo>
                        <a:cubicBezTo>
                          <a:pt x="0" y="4"/>
                          <a:pt x="0" y="6"/>
                          <a:pt x="0" y="8"/>
                        </a:cubicBezTo>
                        <a:cubicBezTo>
                          <a:pt x="2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3" name="Freeform 741">
                    <a:extLst>
                      <a:ext uri="{FF2B5EF4-FFF2-40B4-BE49-F238E27FC236}">
                        <a16:creationId xmlns:a16="http://schemas.microsoft.com/office/drawing/2014/main" id="{6D0144F3-0A02-3C47-9A4D-0C03D22BF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35869" y="8034428"/>
                    <a:ext cx="355468" cy="486798"/>
                  </a:xfrm>
                  <a:custGeom>
                    <a:avLst/>
                    <a:gdLst>
                      <a:gd name="T0" fmla="*/ 11 w 35"/>
                      <a:gd name="T1" fmla="*/ 44 h 45"/>
                      <a:gd name="T2" fmla="*/ 15 w 35"/>
                      <a:gd name="T3" fmla="*/ 41 h 45"/>
                      <a:gd name="T4" fmla="*/ 16 w 35"/>
                      <a:gd name="T5" fmla="*/ 43 h 45"/>
                      <a:gd name="T6" fmla="*/ 23 w 35"/>
                      <a:gd name="T7" fmla="*/ 37 h 45"/>
                      <a:gd name="T8" fmla="*/ 25 w 35"/>
                      <a:gd name="T9" fmla="*/ 26 h 45"/>
                      <a:gd name="T10" fmla="*/ 31 w 35"/>
                      <a:gd name="T11" fmla="*/ 16 h 45"/>
                      <a:gd name="T12" fmla="*/ 33 w 35"/>
                      <a:gd name="T13" fmla="*/ 8 h 45"/>
                      <a:gd name="T14" fmla="*/ 35 w 35"/>
                      <a:gd name="T15" fmla="*/ 2 h 45"/>
                      <a:gd name="T16" fmla="*/ 29 w 35"/>
                      <a:gd name="T17" fmla="*/ 1 h 45"/>
                      <a:gd name="T18" fmla="*/ 26 w 35"/>
                      <a:gd name="T19" fmla="*/ 2 h 45"/>
                      <a:gd name="T20" fmla="*/ 25 w 35"/>
                      <a:gd name="T21" fmla="*/ 6 h 45"/>
                      <a:gd name="T22" fmla="*/ 20 w 35"/>
                      <a:gd name="T23" fmla="*/ 10 h 45"/>
                      <a:gd name="T24" fmla="*/ 10 w 35"/>
                      <a:gd name="T25" fmla="*/ 8 h 45"/>
                      <a:gd name="T26" fmla="*/ 13 w 35"/>
                      <a:gd name="T27" fmla="*/ 13 h 45"/>
                      <a:gd name="T28" fmla="*/ 14 w 35"/>
                      <a:gd name="T29" fmla="*/ 19 h 45"/>
                      <a:gd name="T30" fmla="*/ 15 w 35"/>
                      <a:gd name="T31" fmla="*/ 22 h 45"/>
                      <a:gd name="T32" fmla="*/ 16 w 35"/>
                      <a:gd name="T33" fmla="*/ 25 h 45"/>
                      <a:gd name="T34" fmla="*/ 15 w 35"/>
                      <a:gd name="T35" fmla="*/ 32 h 45"/>
                      <a:gd name="T36" fmla="*/ 13 w 35"/>
                      <a:gd name="T37" fmla="*/ 31 h 45"/>
                      <a:gd name="T38" fmla="*/ 10 w 35"/>
                      <a:gd name="T39" fmla="*/ 32 h 45"/>
                      <a:gd name="T40" fmla="*/ 8 w 35"/>
                      <a:gd name="T41" fmla="*/ 29 h 45"/>
                      <a:gd name="T42" fmla="*/ 6 w 35"/>
                      <a:gd name="T43" fmla="*/ 32 h 45"/>
                      <a:gd name="T44" fmla="*/ 4 w 35"/>
                      <a:gd name="T45" fmla="*/ 32 h 45"/>
                      <a:gd name="T46" fmla="*/ 3 w 35"/>
                      <a:gd name="T47" fmla="*/ 35 h 45"/>
                      <a:gd name="T48" fmla="*/ 0 w 35"/>
                      <a:gd name="T49" fmla="*/ 39 h 45"/>
                      <a:gd name="T50" fmla="*/ 5 w 35"/>
                      <a:gd name="T51" fmla="*/ 45 h 45"/>
                      <a:gd name="T52" fmla="*/ 8 w 35"/>
                      <a:gd name="T53" fmla="*/ 42 h 45"/>
                      <a:gd name="T54" fmla="*/ 11 w 35"/>
                      <a:gd name="T55" fmla="*/ 44 h 45"/>
                      <a:gd name="T56" fmla="*/ 11 w 35"/>
                      <a:gd name="T57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5" h="45">
                        <a:moveTo>
                          <a:pt x="11" y="44"/>
                        </a:moveTo>
                        <a:cubicBezTo>
                          <a:pt x="12" y="44"/>
                          <a:pt x="14" y="42"/>
                          <a:pt x="15" y="41"/>
                        </a:cubicBezTo>
                        <a:cubicBezTo>
                          <a:pt x="17" y="40"/>
                          <a:pt x="15" y="43"/>
                          <a:pt x="16" y="43"/>
                        </a:cubicBezTo>
                        <a:cubicBezTo>
                          <a:pt x="16" y="43"/>
                          <a:pt x="23" y="39"/>
                          <a:pt x="23" y="37"/>
                        </a:cubicBezTo>
                        <a:cubicBezTo>
                          <a:pt x="23" y="33"/>
                          <a:pt x="23" y="29"/>
                          <a:pt x="25" y="26"/>
                        </a:cubicBezTo>
                        <a:cubicBezTo>
                          <a:pt x="27" y="22"/>
                          <a:pt x="30" y="19"/>
                          <a:pt x="31" y="16"/>
                        </a:cubicBezTo>
                        <a:cubicBezTo>
                          <a:pt x="32" y="13"/>
                          <a:pt x="32" y="11"/>
                          <a:pt x="33" y="8"/>
                        </a:cubicBezTo>
                        <a:cubicBezTo>
                          <a:pt x="33" y="6"/>
                          <a:pt x="35" y="4"/>
                          <a:pt x="35" y="2"/>
                        </a:cubicBezTo>
                        <a:cubicBezTo>
                          <a:pt x="33" y="2"/>
                          <a:pt x="31" y="0"/>
                          <a:pt x="29" y="1"/>
                        </a:cubicBezTo>
                        <a:cubicBezTo>
                          <a:pt x="28" y="1"/>
                          <a:pt x="26" y="1"/>
                          <a:pt x="26" y="2"/>
                        </a:cubicBezTo>
                        <a:cubicBezTo>
                          <a:pt x="25" y="4"/>
                          <a:pt x="25" y="5"/>
                          <a:pt x="25" y="6"/>
                        </a:cubicBezTo>
                        <a:cubicBezTo>
                          <a:pt x="24" y="9"/>
                          <a:pt x="23" y="10"/>
                          <a:pt x="20" y="10"/>
                        </a:cubicBezTo>
                        <a:cubicBezTo>
                          <a:pt x="17" y="9"/>
                          <a:pt x="13" y="8"/>
                          <a:pt x="10" y="8"/>
                        </a:cubicBezTo>
                        <a:cubicBezTo>
                          <a:pt x="10" y="10"/>
                          <a:pt x="9" y="14"/>
                          <a:pt x="13" y="13"/>
                        </a:cubicBezTo>
                        <a:cubicBezTo>
                          <a:pt x="17" y="11"/>
                          <a:pt x="14" y="17"/>
                          <a:pt x="14" y="19"/>
                        </a:cubicBezTo>
                        <a:cubicBezTo>
                          <a:pt x="14" y="20"/>
                          <a:pt x="14" y="21"/>
                          <a:pt x="15" y="22"/>
                        </a:cubicBezTo>
                        <a:cubicBezTo>
                          <a:pt x="16" y="23"/>
                          <a:pt x="16" y="24"/>
                          <a:pt x="16" y="25"/>
                        </a:cubicBezTo>
                        <a:cubicBezTo>
                          <a:pt x="16" y="27"/>
                          <a:pt x="16" y="30"/>
                          <a:pt x="15" y="32"/>
                        </a:cubicBezTo>
                        <a:cubicBezTo>
                          <a:pt x="15" y="33"/>
                          <a:pt x="13" y="31"/>
                          <a:pt x="13" y="31"/>
                        </a:cubicBezTo>
                        <a:cubicBezTo>
                          <a:pt x="11" y="31"/>
                          <a:pt x="11" y="33"/>
                          <a:pt x="10" y="32"/>
                        </a:cubicBezTo>
                        <a:cubicBezTo>
                          <a:pt x="10" y="31"/>
                          <a:pt x="9" y="30"/>
                          <a:pt x="8" y="29"/>
                        </a:cubicBezTo>
                        <a:cubicBezTo>
                          <a:pt x="7" y="29"/>
                          <a:pt x="7" y="31"/>
                          <a:pt x="6" y="32"/>
                        </a:cubicBezTo>
                        <a:cubicBezTo>
                          <a:pt x="6" y="32"/>
                          <a:pt x="4" y="32"/>
                          <a:pt x="4" y="32"/>
                        </a:cubicBezTo>
                        <a:cubicBezTo>
                          <a:pt x="2" y="32"/>
                          <a:pt x="3" y="34"/>
                          <a:pt x="3" y="35"/>
                        </a:cubicBezTo>
                        <a:cubicBezTo>
                          <a:pt x="4" y="38"/>
                          <a:pt x="3" y="37"/>
                          <a:pt x="0" y="39"/>
                        </a:cubicBezTo>
                        <a:cubicBezTo>
                          <a:pt x="2" y="41"/>
                          <a:pt x="4" y="42"/>
                          <a:pt x="5" y="45"/>
                        </a:cubicBezTo>
                        <a:cubicBezTo>
                          <a:pt x="6" y="44"/>
                          <a:pt x="7" y="43"/>
                          <a:pt x="8" y="42"/>
                        </a:cubicBezTo>
                        <a:cubicBezTo>
                          <a:pt x="10" y="41"/>
                          <a:pt x="10" y="43"/>
                          <a:pt x="11" y="44"/>
                        </a:cubicBezTo>
                        <a:cubicBezTo>
                          <a:pt x="12" y="44"/>
                          <a:pt x="10" y="43"/>
                          <a:pt x="11" y="4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4" name="Freeform 742">
                    <a:extLst>
                      <a:ext uri="{FF2B5EF4-FFF2-40B4-BE49-F238E27FC236}">
                        <a16:creationId xmlns:a16="http://schemas.microsoft.com/office/drawing/2014/main" id="{CC2B4633-27DE-4C40-A846-829BFC2E30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89209" y="7643512"/>
                    <a:ext cx="651689" cy="486798"/>
                  </a:xfrm>
                  <a:custGeom>
                    <a:avLst/>
                    <a:gdLst>
                      <a:gd name="T0" fmla="*/ 12 w 64"/>
                      <a:gd name="T1" fmla="*/ 37 h 45"/>
                      <a:gd name="T2" fmla="*/ 17 w 64"/>
                      <a:gd name="T3" fmla="*/ 37 h 45"/>
                      <a:gd name="T4" fmla="*/ 20 w 64"/>
                      <a:gd name="T5" fmla="*/ 38 h 45"/>
                      <a:gd name="T6" fmla="*/ 21 w 64"/>
                      <a:gd name="T7" fmla="*/ 33 h 45"/>
                      <a:gd name="T8" fmla="*/ 25 w 64"/>
                      <a:gd name="T9" fmla="*/ 30 h 45"/>
                      <a:gd name="T10" fmla="*/ 30 w 64"/>
                      <a:gd name="T11" fmla="*/ 33 h 45"/>
                      <a:gd name="T12" fmla="*/ 36 w 64"/>
                      <a:gd name="T13" fmla="*/ 34 h 45"/>
                      <a:gd name="T14" fmla="*/ 39 w 64"/>
                      <a:gd name="T15" fmla="*/ 34 h 45"/>
                      <a:gd name="T16" fmla="*/ 41 w 64"/>
                      <a:gd name="T17" fmla="*/ 30 h 45"/>
                      <a:gd name="T18" fmla="*/ 45 w 64"/>
                      <a:gd name="T19" fmla="*/ 31 h 45"/>
                      <a:gd name="T20" fmla="*/ 50 w 64"/>
                      <a:gd name="T21" fmla="*/ 31 h 45"/>
                      <a:gd name="T22" fmla="*/ 55 w 64"/>
                      <a:gd name="T23" fmla="*/ 29 h 45"/>
                      <a:gd name="T24" fmla="*/ 60 w 64"/>
                      <a:gd name="T25" fmla="*/ 30 h 45"/>
                      <a:gd name="T26" fmla="*/ 58 w 64"/>
                      <a:gd name="T27" fmla="*/ 24 h 45"/>
                      <a:gd name="T28" fmla="*/ 55 w 64"/>
                      <a:gd name="T29" fmla="*/ 20 h 45"/>
                      <a:gd name="T30" fmla="*/ 51 w 64"/>
                      <a:gd name="T31" fmla="*/ 16 h 45"/>
                      <a:gd name="T32" fmla="*/ 47 w 64"/>
                      <a:gd name="T33" fmla="*/ 13 h 45"/>
                      <a:gd name="T34" fmla="*/ 46 w 64"/>
                      <a:gd name="T35" fmla="*/ 12 h 45"/>
                      <a:gd name="T36" fmla="*/ 44 w 64"/>
                      <a:gd name="T37" fmla="*/ 12 h 45"/>
                      <a:gd name="T38" fmla="*/ 44 w 64"/>
                      <a:gd name="T39" fmla="*/ 6 h 45"/>
                      <a:gd name="T40" fmla="*/ 41 w 64"/>
                      <a:gd name="T41" fmla="*/ 1 h 45"/>
                      <a:gd name="T42" fmla="*/ 41 w 64"/>
                      <a:gd name="T43" fmla="*/ 0 h 45"/>
                      <a:gd name="T44" fmla="*/ 38 w 64"/>
                      <a:gd name="T45" fmla="*/ 0 h 45"/>
                      <a:gd name="T46" fmla="*/ 35 w 64"/>
                      <a:gd name="T47" fmla="*/ 3 h 45"/>
                      <a:gd name="T48" fmla="*/ 26 w 64"/>
                      <a:gd name="T49" fmla="*/ 10 h 45"/>
                      <a:gd name="T50" fmla="*/ 22 w 64"/>
                      <a:gd name="T51" fmla="*/ 11 h 45"/>
                      <a:gd name="T52" fmla="*/ 19 w 64"/>
                      <a:gd name="T53" fmla="*/ 15 h 45"/>
                      <a:gd name="T54" fmla="*/ 13 w 64"/>
                      <a:gd name="T55" fmla="*/ 17 h 45"/>
                      <a:gd name="T56" fmla="*/ 9 w 64"/>
                      <a:gd name="T57" fmla="*/ 17 h 45"/>
                      <a:gd name="T58" fmla="*/ 6 w 64"/>
                      <a:gd name="T59" fmla="*/ 18 h 45"/>
                      <a:gd name="T60" fmla="*/ 3 w 64"/>
                      <a:gd name="T61" fmla="*/ 23 h 45"/>
                      <a:gd name="T62" fmla="*/ 4 w 64"/>
                      <a:gd name="T63" fmla="*/ 34 h 45"/>
                      <a:gd name="T64" fmla="*/ 6 w 64"/>
                      <a:gd name="T65" fmla="*/ 39 h 45"/>
                      <a:gd name="T66" fmla="*/ 9 w 64"/>
                      <a:gd name="T67" fmla="*/ 45 h 45"/>
                      <a:gd name="T68" fmla="*/ 12 w 64"/>
                      <a:gd name="T6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4" h="45">
                        <a:moveTo>
                          <a:pt x="12" y="37"/>
                        </a:moveTo>
                        <a:cubicBezTo>
                          <a:pt x="13" y="37"/>
                          <a:pt x="16" y="36"/>
                          <a:pt x="17" y="37"/>
                        </a:cubicBezTo>
                        <a:cubicBezTo>
                          <a:pt x="17" y="38"/>
                          <a:pt x="20" y="38"/>
                          <a:pt x="20" y="38"/>
                        </a:cubicBezTo>
                        <a:cubicBezTo>
                          <a:pt x="21" y="36"/>
                          <a:pt x="20" y="34"/>
                          <a:pt x="21" y="33"/>
                        </a:cubicBezTo>
                        <a:cubicBezTo>
                          <a:pt x="21" y="32"/>
                          <a:pt x="23" y="29"/>
                          <a:pt x="25" y="30"/>
                        </a:cubicBezTo>
                        <a:cubicBezTo>
                          <a:pt x="27" y="30"/>
                          <a:pt x="28" y="32"/>
                          <a:pt x="30" y="33"/>
                        </a:cubicBezTo>
                        <a:cubicBezTo>
                          <a:pt x="32" y="34"/>
                          <a:pt x="34" y="34"/>
                          <a:pt x="36" y="34"/>
                        </a:cubicBezTo>
                        <a:cubicBezTo>
                          <a:pt x="37" y="34"/>
                          <a:pt x="39" y="35"/>
                          <a:pt x="39" y="34"/>
                        </a:cubicBezTo>
                        <a:cubicBezTo>
                          <a:pt x="40" y="33"/>
                          <a:pt x="40" y="29"/>
                          <a:pt x="41" y="30"/>
                        </a:cubicBezTo>
                        <a:cubicBezTo>
                          <a:pt x="43" y="31"/>
                          <a:pt x="43" y="31"/>
                          <a:pt x="45" y="31"/>
                        </a:cubicBezTo>
                        <a:cubicBezTo>
                          <a:pt x="47" y="30"/>
                          <a:pt x="48" y="31"/>
                          <a:pt x="50" y="31"/>
                        </a:cubicBezTo>
                        <a:cubicBezTo>
                          <a:pt x="52" y="31"/>
                          <a:pt x="53" y="28"/>
                          <a:pt x="55" y="29"/>
                        </a:cubicBezTo>
                        <a:cubicBezTo>
                          <a:pt x="56" y="29"/>
                          <a:pt x="58" y="31"/>
                          <a:pt x="60" y="30"/>
                        </a:cubicBezTo>
                        <a:cubicBezTo>
                          <a:pt x="64" y="28"/>
                          <a:pt x="59" y="26"/>
                          <a:pt x="58" y="24"/>
                        </a:cubicBezTo>
                        <a:cubicBezTo>
                          <a:pt x="57" y="22"/>
                          <a:pt x="57" y="21"/>
                          <a:pt x="55" y="20"/>
                        </a:cubicBezTo>
                        <a:cubicBezTo>
                          <a:pt x="53" y="19"/>
                          <a:pt x="52" y="18"/>
                          <a:pt x="51" y="16"/>
                        </a:cubicBezTo>
                        <a:cubicBezTo>
                          <a:pt x="51" y="14"/>
                          <a:pt x="49" y="14"/>
                          <a:pt x="47" y="13"/>
                        </a:cubicBezTo>
                        <a:cubicBezTo>
                          <a:pt x="47" y="13"/>
                          <a:pt x="47" y="12"/>
                          <a:pt x="46" y="12"/>
                        </a:cubicBezTo>
                        <a:cubicBezTo>
                          <a:pt x="46" y="12"/>
                          <a:pt x="44" y="12"/>
                          <a:pt x="44" y="12"/>
                        </a:cubicBezTo>
                        <a:cubicBezTo>
                          <a:pt x="43" y="11"/>
                          <a:pt x="44" y="7"/>
                          <a:pt x="44" y="6"/>
                        </a:cubicBezTo>
                        <a:cubicBezTo>
                          <a:pt x="44" y="4"/>
                          <a:pt x="42" y="3"/>
                          <a:pt x="41" y="1"/>
                        </a:cubicBezTo>
                        <a:cubicBezTo>
                          <a:pt x="41" y="1"/>
                          <a:pt x="41" y="0"/>
                          <a:pt x="41" y="0"/>
                        </a:cubicBezTo>
                        <a:cubicBezTo>
                          <a:pt x="40" y="0"/>
                          <a:pt x="39" y="0"/>
                          <a:pt x="38" y="0"/>
                        </a:cubicBezTo>
                        <a:cubicBezTo>
                          <a:pt x="36" y="1"/>
                          <a:pt x="36" y="1"/>
                          <a:pt x="35" y="3"/>
                        </a:cubicBezTo>
                        <a:cubicBezTo>
                          <a:pt x="35" y="6"/>
                          <a:pt x="28" y="10"/>
                          <a:pt x="26" y="10"/>
                        </a:cubicBezTo>
                        <a:cubicBezTo>
                          <a:pt x="25" y="10"/>
                          <a:pt x="21" y="10"/>
                          <a:pt x="22" y="11"/>
                        </a:cubicBezTo>
                        <a:cubicBezTo>
                          <a:pt x="23" y="13"/>
                          <a:pt x="20" y="15"/>
                          <a:pt x="19" y="15"/>
                        </a:cubicBezTo>
                        <a:cubicBezTo>
                          <a:pt x="17" y="16"/>
                          <a:pt x="15" y="17"/>
                          <a:pt x="13" y="17"/>
                        </a:cubicBezTo>
                        <a:cubicBezTo>
                          <a:pt x="11" y="18"/>
                          <a:pt x="11" y="16"/>
                          <a:pt x="9" y="17"/>
                        </a:cubicBezTo>
                        <a:cubicBezTo>
                          <a:pt x="7" y="18"/>
                          <a:pt x="6" y="17"/>
                          <a:pt x="6" y="18"/>
                        </a:cubicBezTo>
                        <a:cubicBezTo>
                          <a:pt x="5" y="20"/>
                          <a:pt x="4" y="22"/>
                          <a:pt x="3" y="23"/>
                        </a:cubicBezTo>
                        <a:cubicBezTo>
                          <a:pt x="0" y="27"/>
                          <a:pt x="2" y="30"/>
                          <a:pt x="4" y="34"/>
                        </a:cubicBezTo>
                        <a:cubicBezTo>
                          <a:pt x="5" y="36"/>
                          <a:pt x="5" y="37"/>
                          <a:pt x="6" y="39"/>
                        </a:cubicBezTo>
                        <a:cubicBezTo>
                          <a:pt x="8" y="41"/>
                          <a:pt x="9" y="42"/>
                          <a:pt x="9" y="45"/>
                        </a:cubicBezTo>
                        <a:cubicBezTo>
                          <a:pt x="9" y="44"/>
                          <a:pt x="10" y="37"/>
                          <a:pt x="12" y="3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5" name="Freeform 743">
                    <a:extLst>
                      <a:ext uri="{FF2B5EF4-FFF2-40B4-BE49-F238E27FC236}">
                        <a16:creationId xmlns:a16="http://schemas.microsoft.com/office/drawing/2014/main" id="{E3C48F5D-F8EF-FC45-8F45-E339F37A6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5" y="6950195"/>
                    <a:ext cx="1195346" cy="888775"/>
                  </a:xfrm>
                  <a:custGeom>
                    <a:avLst/>
                    <a:gdLst>
                      <a:gd name="T0" fmla="*/ 83 w 117"/>
                      <a:gd name="T1" fmla="*/ 82 h 82"/>
                      <a:gd name="T2" fmla="*/ 93 w 117"/>
                      <a:gd name="T3" fmla="*/ 76 h 82"/>
                      <a:gd name="T4" fmla="*/ 105 w 117"/>
                      <a:gd name="T5" fmla="*/ 68 h 82"/>
                      <a:gd name="T6" fmla="*/ 112 w 117"/>
                      <a:gd name="T7" fmla="*/ 64 h 82"/>
                      <a:gd name="T8" fmla="*/ 107 w 117"/>
                      <a:gd name="T9" fmla="*/ 55 h 82"/>
                      <a:gd name="T10" fmla="*/ 110 w 117"/>
                      <a:gd name="T11" fmla="*/ 46 h 82"/>
                      <a:gd name="T12" fmla="*/ 114 w 117"/>
                      <a:gd name="T13" fmla="*/ 40 h 82"/>
                      <a:gd name="T14" fmla="*/ 117 w 117"/>
                      <a:gd name="T15" fmla="*/ 21 h 82"/>
                      <a:gd name="T16" fmla="*/ 81 w 117"/>
                      <a:gd name="T17" fmla="*/ 1 h 82"/>
                      <a:gd name="T18" fmla="*/ 75 w 117"/>
                      <a:gd name="T19" fmla="*/ 2 h 82"/>
                      <a:gd name="T20" fmla="*/ 67 w 117"/>
                      <a:gd name="T21" fmla="*/ 2 h 82"/>
                      <a:gd name="T22" fmla="*/ 59 w 117"/>
                      <a:gd name="T23" fmla="*/ 1 h 82"/>
                      <a:gd name="T24" fmla="*/ 29 w 117"/>
                      <a:gd name="T25" fmla="*/ 21 h 82"/>
                      <a:gd name="T26" fmla="*/ 22 w 117"/>
                      <a:gd name="T27" fmla="*/ 25 h 82"/>
                      <a:gd name="T28" fmla="*/ 19 w 117"/>
                      <a:gd name="T29" fmla="*/ 42 h 82"/>
                      <a:gd name="T30" fmla="*/ 8 w 117"/>
                      <a:gd name="T31" fmla="*/ 43 h 82"/>
                      <a:gd name="T32" fmla="*/ 5 w 117"/>
                      <a:gd name="T33" fmla="*/ 51 h 82"/>
                      <a:gd name="T34" fmla="*/ 11 w 117"/>
                      <a:gd name="T35" fmla="*/ 56 h 82"/>
                      <a:gd name="T36" fmla="*/ 19 w 117"/>
                      <a:gd name="T37" fmla="*/ 62 h 82"/>
                      <a:gd name="T38" fmla="*/ 21 w 117"/>
                      <a:gd name="T39" fmla="*/ 55 h 82"/>
                      <a:gd name="T40" fmla="*/ 28 w 117"/>
                      <a:gd name="T41" fmla="*/ 50 h 82"/>
                      <a:gd name="T42" fmla="*/ 35 w 117"/>
                      <a:gd name="T43" fmla="*/ 53 h 82"/>
                      <a:gd name="T44" fmla="*/ 46 w 117"/>
                      <a:gd name="T45" fmla="*/ 55 h 82"/>
                      <a:gd name="T46" fmla="*/ 64 w 117"/>
                      <a:gd name="T47" fmla="*/ 53 h 82"/>
                      <a:gd name="T48" fmla="*/ 68 w 117"/>
                      <a:gd name="T49" fmla="*/ 47 h 82"/>
                      <a:gd name="T50" fmla="*/ 77 w 117"/>
                      <a:gd name="T51" fmla="*/ 31 h 82"/>
                      <a:gd name="T52" fmla="*/ 79 w 117"/>
                      <a:gd name="T53" fmla="*/ 16 h 82"/>
                      <a:gd name="T54" fmla="*/ 75 w 117"/>
                      <a:gd name="T55" fmla="*/ 2 h 82"/>
                      <a:gd name="T56" fmla="*/ 78 w 117"/>
                      <a:gd name="T57" fmla="*/ 16 h 82"/>
                      <a:gd name="T58" fmla="*/ 77 w 117"/>
                      <a:gd name="T59" fmla="*/ 35 h 82"/>
                      <a:gd name="T60" fmla="*/ 68 w 117"/>
                      <a:gd name="T61" fmla="*/ 46 h 82"/>
                      <a:gd name="T62" fmla="*/ 72 w 117"/>
                      <a:gd name="T63" fmla="*/ 55 h 82"/>
                      <a:gd name="T64" fmla="*/ 75 w 117"/>
                      <a:gd name="T65" fmla="*/ 65 h 82"/>
                      <a:gd name="T66" fmla="*/ 72 w 117"/>
                      <a:gd name="T67" fmla="*/ 74 h 82"/>
                      <a:gd name="T68" fmla="*/ 77 w 117"/>
                      <a:gd name="T69" fmla="*/ 81 h 82"/>
                      <a:gd name="T70" fmla="*/ 80 w 117"/>
                      <a:gd name="T71" fmla="*/ 8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17" h="82">
                        <a:moveTo>
                          <a:pt x="80" y="81"/>
                        </a:moveTo>
                        <a:cubicBezTo>
                          <a:pt x="81" y="80"/>
                          <a:pt x="82" y="82"/>
                          <a:pt x="83" y="82"/>
                        </a:cubicBezTo>
                        <a:cubicBezTo>
                          <a:pt x="85" y="81"/>
                          <a:pt x="87" y="80"/>
                          <a:pt x="89" y="79"/>
                        </a:cubicBezTo>
                        <a:cubicBezTo>
                          <a:pt x="90" y="79"/>
                          <a:pt x="93" y="78"/>
                          <a:pt x="93" y="76"/>
                        </a:cubicBezTo>
                        <a:cubicBezTo>
                          <a:pt x="93" y="74"/>
                          <a:pt x="94" y="75"/>
                          <a:pt x="96" y="74"/>
                        </a:cubicBezTo>
                        <a:cubicBezTo>
                          <a:pt x="99" y="74"/>
                          <a:pt x="103" y="71"/>
                          <a:pt x="105" y="68"/>
                        </a:cubicBezTo>
                        <a:cubicBezTo>
                          <a:pt x="106" y="67"/>
                          <a:pt x="106" y="66"/>
                          <a:pt x="107" y="65"/>
                        </a:cubicBezTo>
                        <a:cubicBezTo>
                          <a:pt x="108" y="64"/>
                          <a:pt x="110" y="64"/>
                          <a:pt x="112" y="64"/>
                        </a:cubicBezTo>
                        <a:cubicBezTo>
                          <a:pt x="112" y="62"/>
                          <a:pt x="110" y="61"/>
                          <a:pt x="109" y="59"/>
                        </a:cubicBezTo>
                        <a:cubicBezTo>
                          <a:pt x="109" y="58"/>
                          <a:pt x="110" y="55"/>
                          <a:pt x="107" y="55"/>
                        </a:cubicBezTo>
                        <a:cubicBezTo>
                          <a:pt x="106" y="55"/>
                          <a:pt x="109" y="53"/>
                          <a:pt x="108" y="52"/>
                        </a:cubicBezTo>
                        <a:cubicBezTo>
                          <a:pt x="108" y="49"/>
                          <a:pt x="109" y="48"/>
                          <a:pt x="110" y="46"/>
                        </a:cubicBezTo>
                        <a:cubicBezTo>
                          <a:pt x="110" y="44"/>
                          <a:pt x="112" y="44"/>
                          <a:pt x="112" y="42"/>
                        </a:cubicBezTo>
                        <a:cubicBezTo>
                          <a:pt x="112" y="41"/>
                          <a:pt x="113" y="40"/>
                          <a:pt x="114" y="40"/>
                        </a:cubicBezTo>
                        <a:cubicBezTo>
                          <a:pt x="117" y="40"/>
                          <a:pt x="117" y="40"/>
                          <a:pt x="117" y="38"/>
                        </a:cubicBezTo>
                        <a:cubicBezTo>
                          <a:pt x="117" y="32"/>
                          <a:pt x="117" y="27"/>
                          <a:pt x="117" y="21"/>
                        </a:cubicBezTo>
                        <a:cubicBezTo>
                          <a:pt x="117" y="19"/>
                          <a:pt x="113" y="18"/>
                          <a:pt x="111" y="17"/>
                        </a:cubicBezTo>
                        <a:cubicBezTo>
                          <a:pt x="101" y="12"/>
                          <a:pt x="91" y="6"/>
                          <a:pt x="81" y="1"/>
                        </a:cubicBezTo>
                        <a:cubicBezTo>
                          <a:pt x="80" y="1"/>
                          <a:pt x="80" y="0"/>
                          <a:pt x="79" y="0"/>
                        </a:cubicBezTo>
                        <a:cubicBezTo>
                          <a:pt x="78" y="1"/>
                          <a:pt x="76" y="2"/>
                          <a:pt x="75" y="2"/>
                        </a:cubicBezTo>
                        <a:cubicBezTo>
                          <a:pt x="74" y="3"/>
                          <a:pt x="72" y="5"/>
                          <a:pt x="71" y="5"/>
                        </a:cubicBezTo>
                        <a:cubicBezTo>
                          <a:pt x="70" y="5"/>
                          <a:pt x="69" y="3"/>
                          <a:pt x="67" y="2"/>
                        </a:cubicBezTo>
                        <a:cubicBezTo>
                          <a:pt x="66" y="1"/>
                          <a:pt x="65" y="1"/>
                          <a:pt x="64" y="1"/>
                        </a:cubicBezTo>
                        <a:cubicBezTo>
                          <a:pt x="62" y="0"/>
                          <a:pt x="61" y="0"/>
                          <a:pt x="59" y="1"/>
                        </a:cubicBezTo>
                        <a:cubicBezTo>
                          <a:pt x="52" y="5"/>
                          <a:pt x="45" y="10"/>
                          <a:pt x="38" y="14"/>
                        </a:cubicBezTo>
                        <a:cubicBezTo>
                          <a:pt x="35" y="16"/>
                          <a:pt x="32" y="18"/>
                          <a:pt x="29" y="21"/>
                        </a:cubicBezTo>
                        <a:cubicBezTo>
                          <a:pt x="28" y="22"/>
                          <a:pt x="27" y="22"/>
                          <a:pt x="26" y="22"/>
                        </a:cubicBezTo>
                        <a:cubicBezTo>
                          <a:pt x="23" y="22"/>
                          <a:pt x="22" y="22"/>
                          <a:pt x="22" y="25"/>
                        </a:cubicBezTo>
                        <a:cubicBezTo>
                          <a:pt x="22" y="28"/>
                          <a:pt x="22" y="31"/>
                          <a:pt x="22" y="34"/>
                        </a:cubicBezTo>
                        <a:cubicBezTo>
                          <a:pt x="22" y="37"/>
                          <a:pt x="21" y="40"/>
                          <a:pt x="19" y="42"/>
                        </a:cubicBezTo>
                        <a:cubicBezTo>
                          <a:pt x="18" y="43"/>
                          <a:pt x="15" y="43"/>
                          <a:pt x="14" y="43"/>
                        </a:cubicBezTo>
                        <a:cubicBezTo>
                          <a:pt x="12" y="43"/>
                          <a:pt x="10" y="43"/>
                          <a:pt x="8" y="43"/>
                        </a:cubicBezTo>
                        <a:cubicBezTo>
                          <a:pt x="6" y="43"/>
                          <a:pt x="4" y="44"/>
                          <a:pt x="2" y="44"/>
                        </a:cubicBezTo>
                        <a:cubicBezTo>
                          <a:pt x="0" y="44"/>
                          <a:pt x="5" y="51"/>
                          <a:pt x="5" y="51"/>
                        </a:cubicBezTo>
                        <a:cubicBezTo>
                          <a:pt x="6" y="54"/>
                          <a:pt x="7" y="56"/>
                          <a:pt x="10" y="57"/>
                        </a:cubicBezTo>
                        <a:cubicBezTo>
                          <a:pt x="10" y="57"/>
                          <a:pt x="11" y="56"/>
                          <a:pt x="11" y="56"/>
                        </a:cubicBezTo>
                        <a:cubicBezTo>
                          <a:pt x="12" y="57"/>
                          <a:pt x="12" y="60"/>
                          <a:pt x="14" y="58"/>
                        </a:cubicBezTo>
                        <a:cubicBezTo>
                          <a:pt x="16" y="56"/>
                          <a:pt x="18" y="61"/>
                          <a:pt x="19" y="62"/>
                        </a:cubicBezTo>
                        <a:cubicBezTo>
                          <a:pt x="19" y="61"/>
                          <a:pt x="20" y="59"/>
                          <a:pt x="20" y="58"/>
                        </a:cubicBezTo>
                        <a:cubicBezTo>
                          <a:pt x="20" y="57"/>
                          <a:pt x="21" y="56"/>
                          <a:pt x="21" y="55"/>
                        </a:cubicBezTo>
                        <a:cubicBezTo>
                          <a:pt x="22" y="52"/>
                          <a:pt x="22" y="52"/>
                          <a:pt x="25" y="51"/>
                        </a:cubicBezTo>
                        <a:cubicBezTo>
                          <a:pt x="26" y="50"/>
                          <a:pt x="27" y="50"/>
                          <a:pt x="28" y="50"/>
                        </a:cubicBezTo>
                        <a:cubicBezTo>
                          <a:pt x="29" y="49"/>
                          <a:pt x="30" y="51"/>
                          <a:pt x="31" y="51"/>
                        </a:cubicBezTo>
                        <a:cubicBezTo>
                          <a:pt x="33" y="51"/>
                          <a:pt x="34" y="52"/>
                          <a:pt x="35" y="53"/>
                        </a:cubicBezTo>
                        <a:cubicBezTo>
                          <a:pt x="36" y="54"/>
                          <a:pt x="37" y="54"/>
                          <a:pt x="39" y="54"/>
                        </a:cubicBezTo>
                        <a:cubicBezTo>
                          <a:pt x="42" y="52"/>
                          <a:pt x="43" y="55"/>
                          <a:pt x="46" y="55"/>
                        </a:cubicBezTo>
                        <a:cubicBezTo>
                          <a:pt x="49" y="55"/>
                          <a:pt x="52" y="53"/>
                          <a:pt x="55" y="53"/>
                        </a:cubicBezTo>
                        <a:cubicBezTo>
                          <a:pt x="57" y="53"/>
                          <a:pt x="61" y="54"/>
                          <a:pt x="64" y="53"/>
                        </a:cubicBezTo>
                        <a:cubicBezTo>
                          <a:pt x="65" y="53"/>
                          <a:pt x="66" y="52"/>
                          <a:pt x="67" y="51"/>
                        </a:cubicBezTo>
                        <a:cubicBezTo>
                          <a:pt x="69" y="50"/>
                          <a:pt x="68" y="49"/>
                          <a:pt x="68" y="47"/>
                        </a:cubicBezTo>
                        <a:cubicBezTo>
                          <a:pt x="68" y="42"/>
                          <a:pt x="73" y="39"/>
                          <a:pt x="77" y="35"/>
                        </a:cubicBezTo>
                        <a:cubicBezTo>
                          <a:pt x="78" y="34"/>
                          <a:pt x="77" y="32"/>
                          <a:pt x="77" y="31"/>
                        </a:cubicBezTo>
                        <a:cubicBezTo>
                          <a:pt x="77" y="28"/>
                          <a:pt x="77" y="26"/>
                          <a:pt x="77" y="23"/>
                        </a:cubicBezTo>
                        <a:cubicBezTo>
                          <a:pt x="78" y="21"/>
                          <a:pt x="79" y="18"/>
                          <a:pt x="79" y="16"/>
                        </a:cubicBezTo>
                        <a:cubicBezTo>
                          <a:pt x="78" y="14"/>
                          <a:pt x="77" y="12"/>
                          <a:pt x="76" y="11"/>
                        </a:cubicBezTo>
                        <a:cubicBezTo>
                          <a:pt x="74" y="8"/>
                          <a:pt x="75" y="5"/>
                          <a:pt x="75" y="2"/>
                        </a:cubicBezTo>
                        <a:cubicBezTo>
                          <a:pt x="75" y="5"/>
                          <a:pt x="75" y="7"/>
                          <a:pt x="75" y="9"/>
                        </a:cubicBezTo>
                        <a:cubicBezTo>
                          <a:pt x="75" y="11"/>
                          <a:pt x="78" y="14"/>
                          <a:pt x="78" y="16"/>
                        </a:cubicBezTo>
                        <a:cubicBezTo>
                          <a:pt x="79" y="19"/>
                          <a:pt x="77" y="23"/>
                          <a:pt x="77" y="26"/>
                        </a:cubicBezTo>
                        <a:cubicBezTo>
                          <a:pt x="77" y="28"/>
                          <a:pt x="78" y="32"/>
                          <a:pt x="77" y="35"/>
                        </a:cubicBezTo>
                        <a:cubicBezTo>
                          <a:pt x="76" y="37"/>
                          <a:pt x="72" y="39"/>
                          <a:pt x="71" y="41"/>
                        </a:cubicBezTo>
                        <a:cubicBezTo>
                          <a:pt x="69" y="42"/>
                          <a:pt x="68" y="44"/>
                          <a:pt x="68" y="46"/>
                        </a:cubicBezTo>
                        <a:cubicBezTo>
                          <a:pt x="67" y="49"/>
                          <a:pt x="69" y="50"/>
                          <a:pt x="70" y="53"/>
                        </a:cubicBezTo>
                        <a:cubicBezTo>
                          <a:pt x="70" y="54"/>
                          <a:pt x="71" y="54"/>
                          <a:pt x="72" y="55"/>
                        </a:cubicBezTo>
                        <a:cubicBezTo>
                          <a:pt x="74" y="56"/>
                          <a:pt x="75" y="57"/>
                          <a:pt x="75" y="59"/>
                        </a:cubicBezTo>
                        <a:cubicBezTo>
                          <a:pt x="75" y="61"/>
                          <a:pt x="75" y="63"/>
                          <a:pt x="75" y="65"/>
                        </a:cubicBezTo>
                        <a:cubicBezTo>
                          <a:pt x="75" y="66"/>
                          <a:pt x="76" y="68"/>
                          <a:pt x="77" y="70"/>
                        </a:cubicBezTo>
                        <a:cubicBezTo>
                          <a:pt x="74" y="70"/>
                          <a:pt x="67" y="70"/>
                          <a:pt x="72" y="74"/>
                        </a:cubicBezTo>
                        <a:cubicBezTo>
                          <a:pt x="74" y="75"/>
                          <a:pt x="75" y="76"/>
                          <a:pt x="76" y="78"/>
                        </a:cubicBezTo>
                        <a:cubicBezTo>
                          <a:pt x="76" y="79"/>
                          <a:pt x="77" y="80"/>
                          <a:pt x="77" y="81"/>
                        </a:cubicBezTo>
                        <a:cubicBezTo>
                          <a:pt x="77" y="82"/>
                          <a:pt x="80" y="81"/>
                          <a:pt x="80" y="81"/>
                        </a:cubicBezTo>
                        <a:cubicBezTo>
                          <a:pt x="82" y="80"/>
                          <a:pt x="80" y="81"/>
                          <a:pt x="80" y="8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6" name="Freeform 744">
                    <a:extLst>
                      <a:ext uri="{FF2B5EF4-FFF2-40B4-BE49-F238E27FC236}">
                        <a16:creationId xmlns:a16="http://schemas.microsoft.com/office/drawing/2014/main" id="{C7B816C0-072D-9C4E-A64B-516EB622B1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44674" y="6972323"/>
                    <a:ext cx="839878" cy="1095295"/>
                  </a:xfrm>
                  <a:custGeom>
                    <a:avLst/>
                    <a:gdLst>
                      <a:gd name="T0" fmla="*/ 6 w 82"/>
                      <a:gd name="T1" fmla="*/ 39 h 101"/>
                      <a:gd name="T2" fmla="*/ 6 w 82"/>
                      <a:gd name="T3" fmla="*/ 41 h 101"/>
                      <a:gd name="T4" fmla="*/ 4 w 82"/>
                      <a:gd name="T5" fmla="*/ 43 h 101"/>
                      <a:gd name="T6" fmla="*/ 2 w 82"/>
                      <a:gd name="T7" fmla="*/ 49 h 101"/>
                      <a:gd name="T8" fmla="*/ 2 w 82"/>
                      <a:gd name="T9" fmla="*/ 51 h 101"/>
                      <a:gd name="T10" fmla="*/ 1 w 82"/>
                      <a:gd name="T11" fmla="*/ 53 h 101"/>
                      <a:gd name="T12" fmla="*/ 4 w 82"/>
                      <a:gd name="T13" fmla="*/ 58 h 101"/>
                      <a:gd name="T14" fmla="*/ 6 w 82"/>
                      <a:gd name="T15" fmla="*/ 60 h 101"/>
                      <a:gd name="T16" fmla="*/ 6 w 82"/>
                      <a:gd name="T17" fmla="*/ 63 h 101"/>
                      <a:gd name="T18" fmla="*/ 9 w 82"/>
                      <a:gd name="T19" fmla="*/ 68 h 101"/>
                      <a:gd name="T20" fmla="*/ 9 w 82"/>
                      <a:gd name="T21" fmla="*/ 74 h 101"/>
                      <a:gd name="T22" fmla="*/ 15 w 82"/>
                      <a:gd name="T23" fmla="*/ 76 h 101"/>
                      <a:gd name="T24" fmla="*/ 18 w 82"/>
                      <a:gd name="T25" fmla="*/ 81 h 101"/>
                      <a:gd name="T26" fmla="*/ 22 w 82"/>
                      <a:gd name="T27" fmla="*/ 84 h 101"/>
                      <a:gd name="T28" fmla="*/ 26 w 82"/>
                      <a:gd name="T29" fmla="*/ 88 h 101"/>
                      <a:gd name="T30" fmla="*/ 26 w 82"/>
                      <a:gd name="T31" fmla="*/ 91 h 101"/>
                      <a:gd name="T32" fmla="*/ 28 w 82"/>
                      <a:gd name="T33" fmla="*/ 92 h 101"/>
                      <a:gd name="T34" fmla="*/ 32 w 82"/>
                      <a:gd name="T35" fmla="*/ 96 h 101"/>
                      <a:gd name="T36" fmla="*/ 35 w 82"/>
                      <a:gd name="T37" fmla="*/ 95 h 101"/>
                      <a:gd name="T38" fmla="*/ 39 w 82"/>
                      <a:gd name="T39" fmla="*/ 94 h 101"/>
                      <a:gd name="T40" fmla="*/ 44 w 82"/>
                      <a:gd name="T41" fmla="*/ 100 h 101"/>
                      <a:gd name="T42" fmla="*/ 51 w 82"/>
                      <a:gd name="T43" fmla="*/ 100 h 101"/>
                      <a:gd name="T44" fmla="*/ 55 w 82"/>
                      <a:gd name="T45" fmla="*/ 98 h 101"/>
                      <a:gd name="T46" fmla="*/ 59 w 82"/>
                      <a:gd name="T47" fmla="*/ 97 h 101"/>
                      <a:gd name="T48" fmla="*/ 69 w 82"/>
                      <a:gd name="T49" fmla="*/ 94 h 101"/>
                      <a:gd name="T50" fmla="*/ 69 w 82"/>
                      <a:gd name="T51" fmla="*/ 91 h 101"/>
                      <a:gd name="T52" fmla="*/ 66 w 82"/>
                      <a:gd name="T53" fmla="*/ 90 h 101"/>
                      <a:gd name="T54" fmla="*/ 61 w 82"/>
                      <a:gd name="T55" fmla="*/ 83 h 101"/>
                      <a:gd name="T56" fmla="*/ 59 w 82"/>
                      <a:gd name="T57" fmla="*/ 80 h 101"/>
                      <a:gd name="T58" fmla="*/ 56 w 82"/>
                      <a:gd name="T59" fmla="*/ 78 h 101"/>
                      <a:gd name="T60" fmla="*/ 59 w 82"/>
                      <a:gd name="T61" fmla="*/ 75 h 101"/>
                      <a:gd name="T62" fmla="*/ 61 w 82"/>
                      <a:gd name="T63" fmla="*/ 67 h 101"/>
                      <a:gd name="T64" fmla="*/ 62 w 82"/>
                      <a:gd name="T65" fmla="*/ 64 h 101"/>
                      <a:gd name="T66" fmla="*/ 65 w 82"/>
                      <a:gd name="T67" fmla="*/ 62 h 101"/>
                      <a:gd name="T68" fmla="*/ 65 w 82"/>
                      <a:gd name="T69" fmla="*/ 58 h 101"/>
                      <a:gd name="T70" fmla="*/ 67 w 82"/>
                      <a:gd name="T71" fmla="*/ 55 h 101"/>
                      <a:gd name="T72" fmla="*/ 71 w 82"/>
                      <a:gd name="T73" fmla="*/ 52 h 101"/>
                      <a:gd name="T74" fmla="*/ 72 w 82"/>
                      <a:gd name="T75" fmla="*/ 45 h 101"/>
                      <a:gd name="T76" fmla="*/ 72 w 82"/>
                      <a:gd name="T77" fmla="*/ 42 h 101"/>
                      <a:gd name="T78" fmla="*/ 74 w 82"/>
                      <a:gd name="T79" fmla="*/ 37 h 101"/>
                      <a:gd name="T80" fmla="*/ 79 w 82"/>
                      <a:gd name="T81" fmla="*/ 29 h 101"/>
                      <a:gd name="T82" fmla="*/ 82 w 82"/>
                      <a:gd name="T83" fmla="*/ 27 h 101"/>
                      <a:gd name="T84" fmla="*/ 79 w 82"/>
                      <a:gd name="T85" fmla="*/ 23 h 101"/>
                      <a:gd name="T86" fmla="*/ 76 w 82"/>
                      <a:gd name="T87" fmla="*/ 17 h 101"/>
                      <a:gd name="T88" fmla="*/ 76 w 82"/>
                      <a:gd name="T89" fmla="*/ 11 h 101"/>
                      <a:gd name="T90" fmla="*/ 75 w 82"/>
                      <a:gd name="T91" fmla="*/ 9 h 101"/>
                      <a:gd name="T92" fmla="*/ 74 w 82"/>
                      <a:gd name="T93" fmla="*/ 5 h 101"/>
                      <a:gd name="T94" fmla="*/ 68 w 82"/>
                      <a:gd name="T95" fmla="*/ 0 h 101"/>
                      <a:gd name="T96" fmla="*/ 64 w 82"/>
                      <a:gd name="T97" fmla="*/ 2 h 101"/>
                      <a:gd name="T98" fmla="*/ 60 w 82"/>
                      <a:gd name="T99" fmla="*/ 5 h 101"/>
                      <a:gd name="T100" fmla="*/ 56 w 82"/>
                      <a:gd name="T101" fmla="*/ 5 h 101"/>
                      <a:gd name="T102" fmla="*/ 46 w 82"/>
                      <a:gd name="T103" fmla="*/ 5 h 101"/>
                      <a:gd name="T104" fmla="*/ 17 w 82"/>
                      <a:gd name="T105" fmla="*/ 5 h 101"/>
                      <a:gd name="T106" fmla="*/ 16 w 82"/>
                      <a:gd name="T107" fmla="*/ 14 h 101"/>
                      <a:gd name="T108" fmla="*/ 13 w 82"/>
                      <a:gd name="T109" fmla="*/ 16 h 101"/>
                      <a:gd name="T110" fmla="*/ 11 w 82"/>
                      <a:gd name="T111" fmla="*/ 18 h 101"/>
                      <a:gd name="T112" fmla="*/ 11 w 82"/>
                      <a:gd name="T113" fmla="*/ 32 h 101"/>
                      <a:gd name="T114" fmla="*/ 11 w 82"/>
                      <a:gd name="T115" fmla="*/ 37 h 101"/>
                      <a:gd name="T116" fmla="*/ 6 w 82"/>
                      <a:gd name="T117" fmla="*/ 39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82" h="101">
                        <a:moveTo>
                          <a:pt x="6" y="39"/>
                        </a:moveTo>
                        <a:cubicBezTo>
                          <a:pt x="6" y="39"/>
                          <a:pt x="6" y="40"/>
                          <a:pt x="6" y="41"/>
                        </a:cubicBezTo>
                        <a:cubicBezTo>
                          <a:pt x="5" y="42"/>
                          <a:pt x="4" y="42"/>
                          <a:pt x="4" y="43"/>
                        </a:cubicBezTo>
                        <a:cubicBezTo>
                          <a:pt x="4" y="45"/>
                          <a:pt x="2" y="47"/>
                          <a:pt x="2" y="49"/>
                        </a:cubicBezTo>
                        <a:cubicBezTo>
                          <a:pt x="2" y="50"/>
                          <a:pt x="3" y="51"/>
                          <a:pt x="2" y="51"/>
                        </a:cubicBezTo>
                        <a:cubicBezTo>
                          <a:pt x="2" y="52"/>
                          <a:pt x="0" y="53"/>
                          <a:pt x="1" y="53"/>
                        </a:cubicBezTo>
                        <a:cubicBezTo>
                          <a:pt x="4" y="53"/>
                          <a:pt x="3" y="57"/>
                          <a:pt x="4" y="58"/>
                        </a:cubicBezTo>
                        <a:cubicBezTo>
                          <a:pt x="4" y="59"/>
                          <a:pt x="5" y="59"/>
                          <a:pt x="6" y="60"/>
                        </a:cubicBezTo>
                        <a:cubicBezTo>
                          <a:pt x="6" y="61"/>
                          <a:pt x="6" y="62"/>
                          <a:pt x="6" y="63"/>
                        </a:cubicBezTo>
                        <a:cubicBezTo>
                          <a:pt x="7" y="65"/>
                          <a:pt x="9" y="66"/>
                          <a:pt x="9" y="68"/>
                        </a:cubicBezTo>
                        <a:cubicBezTo>
                          <a:pt x="9" y="69"/>
                          <a:pt x="8" y="74"/>
                          <a:pt x="9" y="74"/>
                        </a:cubicBezTo>
                        <a:cubicBezTo>
                          <a:pt x="12" y="74"/>
                          <a:pt x="13" y="75"/>
                          <a:pt x="15" y="76"/>
                        </a:cubicBezTo>
                        <a:cubicBezTo>
                          <a:pt x="17" y="77"/>
                          <a:pt x="16" y="80"/>
                          <a:pt x="18" y="81"/>
                        </a:cubicBezTo>
                        <a:cubicBezTo>
                          <a:pt x="19" y="82"/>
                          <a:pt x="22" y="82"/>
                          <a:pt x="22" y="84"/>
                        </a:cubicBezTo>
                        <a:cubicBezTo>
                          <a:pt x="22" y="86"/>
                          <a:pt x="25" y="87"/>
                          <a:pt x="26" y="88"/>
                        </a:cubicBezTo>
                        <a:cubicBezTo>
                          <a:pt x="26" y="89"/>
                          <a:pt x="26" y="90"/>
                          <a:pt x="26" y="91"/>
                        </a:cubicBezTo>
                        <a:cubicBezTo>
                          <a:pt x="27" y="91"/>
                          <a:pt x="28" y="92"/>
                          <a:pt x="28" y="92"/>
                        </a:cubicBezTo>
                        <a:cubicBezTo>
                          <a:pt x="29" y="93"/>
                          <a:pt x="30" y="95"/>
                          <a:pt x="32" y="96"/>
                        </a:cubicBezTo>
                        <a:cubicBezTo>
                          <a:pt x="33" y="97"/>
                          <a:pt x="33" y="93"/>
                          <a:pt x="35" y="95"/>
                        </a:cubicBezTo>
                        <a:cubicBezTo>
                          <a:pt x="37" y="96"/>
                          <a:pt x="37" y="94"/>
                          <a:pt x="39" y="94"/>
                        </a:cubicBezTo>
                        <a:cubicBezTo>
                          <a:pt x="41" y="95"/>
                          <a:pt x="42" y="98"/>
                          <a:pt x="44" y="100"/>
                        </a:cubicBezTo>
                        <a:cubicBezTo>
                          <a:pt x="46" y="95"/>
                          <a:pt x="49" y="101"/>
                          <a:pt x="51" y="100"/>
                        </a:cubicBezTo>
                        <a:cubicBezTo>
                          <a:pt x="52" y="99"/>
                          <a:pt x="53" y="98"/>
                          <a:pt x="55" y="98"/>
                        </a:cubicBezTo>
                        <a:cubicBezTo>
                          <a:pt x="56" y="98"/>
                          <a:pt x="58" y="98"/>
                          <a:pt x="59" y="97"/>
                        </a:cubicBezTo>
                        <a:cubicBezTo>
                          <a:pt x="61" y="93"/>
                          <a:pt x="65" y="91"/>
                          <a:pt x="69" y="94"/>
                        </a:cubicBezTo>
                        <a:cubicBezTo>
                          <a:pt x="69" y="93"/>
                          <a:pt x="69" y="92"/>
                          <a:pt x="69" y="91"/>
                        </a:cubicBezTo>
                        <a:cubicBezTo>
                          <a:pt x="69" y="90"/>
                          <a:pt x="66" y="90"/>
                          <a:pt x="66" y="90"/>
                        </a:cubicBezTo>
                        <a:cubicBezTo>
                          <a:pt x="64" y="88"/>
                          <a:pt x="63" y="85"/>
                          <a:pt x="61" y="83"/>
                        </a:cubicBezTo>
                        <a:cubicBezTo>
                          <a:pt x="60" y="82"/>
                          <a:pt x="60" y="81"/>
                          <a:pt x="59" y="80"/>
                        </a:cubicBezTo>
                        <a:cubicBezTo>
                          <a:pt x="58" y="79"/>
                          <a:pt x="57" y="79"/>
                          <a:pt x="56" y="78"/>
                        </a:cubicBezTo>
                        <a:cubicBezTo>
                          <a:pt x="53" y="75"/>
                          <a:pt x="59" y="75"/>
                          <a:pt x="59" y="75"/>
                        </a:cubicBezTo>
                        <a:cubicBezTo>
                          <a:pt x="61" y="74"/>
                          <a:pt x="60" y="69"/>
                          <a:pt x="61" y="67"/>
                        </a:cubicBezTo>
                        <a:cubicBezTo>
                          <a:pt x="61" y="66"/>
                          <a:pt x="61" y="64"/>
                          <a:pt x="62" y="64"/>
                        </a:cubicBezTo>
                        <a:cubicBezTo>
                          <a:pt x="63" y="63"/>
                          <a:pt x="65" y="63"/>
                          <a:pt x="65" y="62"/>
                        </a:cubicBezTo>
                        <a:cubicBezTo>
                          <a:pt x="65" y="61"/>
                          <a:pt x="65" y="60"/>
                          <a:pt x="65" y="58"/>
                        </a:cubicBezTo>
                        <a:cubicBezTo>
                          <a:pt x="65" y="57"/>
                          <a:pt x="66" y="56"/>
                          <a:pt x="67" y="55"/>
                        </a:cubicBezTo>
                        <a:cubicBezTo>
                          <a:pt x="68" y="53"/>
                          <a:pt x="70" y="54"/>
                          <a:pt x="71" y="52"/>
                        </a:cubicBezTo>
                        <a:cubicBezTo>
                          <a:pt x="71" y="50"/>
                          <a:pt x="72" y="48"/>
                          <a:pt x="72" y="45"/>
                        </a:cubicBezTo>
                        <a:cubicBezTo>
                          <a:pt x="72" y="44"/>
                          <a:pt x="72" y="43"/>
                          <a:pt x="72" y="42"/>
                        </a:cubicBezTo>
                        <a:cubicBezTo>
                          <a:pt x="72" y="40"/>
                          <a:pt x="74" y="38"/>
                          <a:pt x="74" y="37"/>
                        </a:cubicBezTo>
                        <a:cubicBezTo>
                          <a:pt x="74" y="33"/>
                          <a:pt x="75" y="30"/>
                          <a:pt x="79" y="29"/>
                        </a:cubicBezTo>
                        <a:cubicBezTo>
                          <a:pt x="80" y="29"/>
                          <a:pt x="81" y="29"/>
                          <a:pt x="82" y="27"/>
                        </a:cubicBezTo>
                        <a:cubicBezTo>
                          <a:pt x="82" y="26"/>
                          <a:pt x="80" y="24"/>
                          <a:pt x="79" y="23"/>
                        </a:cubicBezTo>
                        <a:cubicBezTo>
                          <a:pt x="77" y="21"/>
                          <a:pt x="76" y="19"/>
                          <a:pt x="76" y="17"/>
                        </a:cubicBezTo>
                        <a:cubicBezTo>
                          <a:pt x="76" y="16"/>
                          <a:pt x="75" y="11"/>
                          <a:pt x="76" y="11"/>
                        </a:cubicBezTo>
                        <a:cubicBezTo>
                          <a:pt x="77" y="10"/>
                          <a:pt x="76" y="10"/>
                          <a:pt x="75" y="9"/>
                        </a:cubicBezTo>
                        <a:cubicBezTo>
                          <a:pt x="74" y="8"/>
                          <a:pt x="74" y="7"/>
                          <a:pt x="74" y="5"/>
                        </a:cubicBezTo>
                        <a:cubicBezTo>
                          <a:pt x="72" y="3"/>
                          <a:pt x="69" y="2"/>
                          <a:pt x="68" y="0"/>
                        </a:cubicBezTo>
                        <a:cubicBezTo>
                          <a:pt x="67" y="0"/>
                          <a:pt x="65" y="1"/>
                          <a:pt x="64" y="2"/>
                        </a:cubicBezTo>
                        <a:cubicBezTo>
                          <a:pt x="63" y="5"/>
                          <a:pt x="61" y="3"/>
                          <a:pt x="60" y="5"/>
                        </a:cubicBezTo>
                        <a:cubicBezTo>
                          <a:pt x="59" y="9"/>
                          <a:pt x="58" y="5"/>
                          <a:pt x="56" y="5"/>
                        </a:cubicBezTo>
                        <a:cubicBezTo>
                          <a:pt x="52" y="5"/>
                          <a:pt x="49" y="5"/>
                          <a:pt x="46" y="5"/>
                        </a:cubicBezTo>
                        <a:cubicBezTo>
                          <a:pt x="37" y="5"/>
                          <a:pt x="27" y="5"/>
                          <a:pt x="17" y="5"/>
                        </a:cubicBezTo>
                        <a:cubicBezTo>
                          <a:pt x="15" y="5"/>
                          <a:pt x="16" y="12"/>
                          <a:pt x="16" y="14"/>
                        </a:cubicBezTo>
                        <a:cubicBezTo>
                          <a:pt x="16" y="16"/>
                          <a:pt x="15" y="16"/>
                          <a:pt x="13" y="16"/>
                        </a:cubicBezTo>
                        <a:cubicBezTo>
                          <a:pt x="10" y="16"/>
                          <a:pt x="11" y="16"/>
                          <a:pt x="11" y="18"/>
                        </a:cubicBezTo>
                        <a:cubicBezTo>
                          <a:pt x="11" y="23"/>
                          <a:pt x="11" y="27"/>
                          <a:pt x="11" y="32"/>
                        </a:cubicBezTo>
                        <a:cubicBezTo>
                          <a:pt x="11" y="34"/>
                          <a:pt x="11" y="36"/>
                          <a:pt x="11" y="37"/>
                        </a:cubicBezTo>
                        <a:cubicBezTo>
                          <a:pt x="11" y="39"/>
                          <a:pt x="7" y="38"/>
                          <a:pt x="6" y="3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7" name="Freeform 745">
                    <a:extLst>
                      <a:ext uri="{FF2B5EF4-FFF2-40B4-BE49-F238E27FC236}">
                        <a16:creationId xmlns:a16="http://schemas.microsoft.com/office/drawing/2014/main" id="{3FC2FDD0-7CFB-7C4D-8648-CF239CED22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80009" y="7252600"/>
                    <a:ext cx="327588" cy="313470"/>
                  </a:xfrm>
                  <a:custGeom>
                    <a:avLst/>
                    <a:gdLst>
                      <a:gd name="T0" fmla="*/ 3 w 32"/>
                      <a:gd name="T1" fmla="*/ 19 h 29"/>
                      <a:gd name="T2" fmla="*/ 7 w 32"/>
                      <a:gd name="T3" fmla="*/ 20 h 29"/>
                      <a:gd name="T4" fmla="*/ 7 w 32"/>
                      <a:gd name="T5" fmla="*/ 17 h 29"/>
                      <a:gd name="T6" fmla="*/ 10 w 32"/>
                      <a:gd name="T7" fmla="*/ 19 h 29"/>
                      <a:gd name="T8" fmla="*/ 12 w 32"/>
                      <a:gd name="T9" fmla="*/ 18 h 29"/>
                      <a:gd name="T10" fmla="*/ 14 w 32"/>
                      <a:gd name="T11" fmla="*/ 18 h 29"/>
                      <a:gd name="T12" fmla="*/ 29 w 32"/>
                      <a:gd name="T13" fmla="*/ 29 h 29"/>
                      <a:gd name="T14" fmla="*/ 32 w 32"/>
                      <a:gd name="T15" fmla="*/ 27 h 29"/>
                      <a:gd name="T16" fmla="*/ 24 w 32"/>
                      <a:gd name="T17" fmla="*/ 19 h 29"/>
                      <a:gd name="T18" fmla="*/ 19 w 32"/>
                      <a:gd name="T19" fmla="*/ 16 h 29"/>
                      <a:gd name="T20" fmla="*/ 17 w 32"/>
                      <a:gd name="T21" fmla="*/ 14 h 29"/>
                      <a:gd name="T22" fmla="*/ 17 w 32"/>
                      <a:gd name="T23" fmla="*/ 16 h 29"/>
                      <a:gd name="T24" fmla="*/ 16 w 32"/>
                      <a:gd name="T25" fmla="*/ 14 h 29"/>
                      <a:gd name="T26" fmla="*/ 14 w 32"/>
                      <a:gd name="T27" fmla="*/ 9 h 29"/>
                      <a:gd name="T28" fmla="*/ 10 w 32"/>
                      <a:gd name="T29" fmla="*/ 0 h 29"/>
                      <a:gd name="T30" fmla="*/ 2 w 32"/>
                      <a:gd name="T31" fmla="*/ 7 h 29"/>
                      <a:gd name="T32" fmla="*/ 1 w 32"/>
                      <a:gd name="T33" fmla="*/ 13 h 29"/>
                      <a:gd name="T34" fmla="*/ 0 w 32"/>
                      <a:gd name="T35" fmla="*/ 20 h 29"/>
                      <a:gd name="T36" fmla="*/ 3 w 32"/>
                      <a:gd name="T37" fmla="*/ 1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29">
                        <a:moveTo>
                          <a:pt x="3" y="19"/>
                        </a:moveTo>
                        <a:cubicBezTo>
                          <a:pt x="4" y="19"/>
                          <a:pt x="6" y="21"/>
                          <a:pt x="7" y="20"/>
                        </a:cubicBezTo>
                        <a:cubicBezTo>
                          <a:pt x="7" y="19"/>
                          <a:pt x="6" y="17"/>
                          <a:pt x="7" y="17"/>
                        </a:cubicBezTo>
                        <a:cubicBezTo>
                          <a:pt x="9" y="17"/>
                          <a:pt x="9" y="19"/>
                          <a:pt x="10" y="19"/>
                        </a:cubicBezTo>
                        <a:cubicBezTo>
                          <a:pt x="11" y="19"/>
                          <a:pt x="12" y="18"/>
                          <a:pt x="12" y="18"/>
                        </a:cubicBezTo>
                        <a:cubicBezTo>
                          <a:pt x="13" y="17"/>
                          <a:pt x="14" y="18"/>
                          <a:pt x="14" y="18"/>
                        </a:cubicBezTo>
                        <a:cubicBezTo>
                          <a:pt x="22" y="18"/>
                          <a:pt x="25" y="24"/>
                          <a:pt x="29" y="29"/>
                        </a:cubicBezTo>
                        <a:cubicBezTo>
                          <a:pt x="30" y="29"/>
                          <a:pt x="31" y="28"/>
                          <a:pt x="32" y="27"/>
                        </a:cubicBezTo>
                        <a:cubicBezTo>
                          <a:pt x="29" y="25"/>
                          <a:pt x="26" y="22"/>
                          <a:pt x="24" y="19"/>
                        </a:cubicBezTo>
                        <a:cubicBezTo>
                          <a:pt x="23" y="17"/>
                          <a:pt x="21" y="17"/>
                          <a:pt x="19" y="16"/>
                        </a:cubicBezTo>
                        <a:cubicBezTo>
                          <a:pt x="18" y="16"/>
                          <a:pt x="18" y="14"/>
                          <a:pt x="17" y="14"/>
                        </a:cubicBezTo>
                        <a:cubicBezTo>
                          <a:pt x="16" y="14"/>
                          <a:pt x="17" y="15"/>
                          <a:pt x="17" y="16"/>
                        </a:cubicBezTo>
                        <a:cubicBezTo>
                          <a:pt x="17" y="16"/>
                          <a:pt x="16" y="14"/>
                          <a:pt x="16" y="14"/>
                        </a:cubicBezTo>
                        <a:cubicBezTo>
                          <a:pt x="15" y="12"/>
                          <a:pt x="14" y="11"/>
                          <a:pt x="14" y="9"/>
                        </a:cubicBezTo>
                        <a:cubicBezTo>
                          <a:pt x="13" y="6"/>
                          <a:pt x="13" y="3"/>
                          <a:pt x="10" y="0"/>
                        </a:cubicBezTo>
                        <a:cubicBezTo>
                          <a:pt x="9" y="4"/>
                          <a:pt x="4" y="4"/>
                          <a:pt x="2" y="7"/>
                        </a:cubicBezTo>
                        <a:cubicBezTo>
                          <a:pt x="1" y="9"/>
                          <a:pt x="2" y="11"/>
                          <a:pt x="1" y="13"/>
                        </a:cubicBezTo>
                        <a:cubicBezTo>
                          <a:pt x="0" y="15"/>
                          <a:pt x="0" y="17"/>
                          <a:pt x="0" y="20"/>
                        </a:cubicBezTo>
                        <a:cubicBezTo>
                          <a:pt x="1" y="19"/>
                          <a:pt x="2" y="19"/>
                          <a:pt x="3" y="1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8" name="Freeform 746">
                    <a:extLst>
                      <a:ext uri="{FF2B5EF4-FFF2-40B4-BE49-F238E27FC236}">
                        <a16:creationId xmlns:a16="http://schemas.microsoft.com/office/drawing/2014/main" id="{64C911C8-E28F-3643-A0BF-2D36CFE9C2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09241" y="7403805"/>
                    <a:ext cx="756238" cy="663815"/>
                  </a:xfrm>
                  <a:custGeom>
                    <a:avLst/>
                    <a:gdLst>
                      <a:gd name="T0" fmla="*/ 70 w 74"/>
                      <a:gd name="T1" fmla="*/ 38 h 61"/>
                      <a:gd name="T2" fmla="*/ 57 w 74"/>
                      <a:gd name="T3" fmla="*/ 33 h 61"/>
                      <a:gd name="T4" fmla="*/ 51 w 74"/>
                      <a:gd name="T5" fmla="*/ 29 h 61"/>
                      <a:gd name="T6" fmla="*/ 48 w 74"/>
                      <a:gd name="T7" fmla="*/ 24 h 61"/>
                      <a:gd name="T8" fmla="*/ 51 w 74"/>
                      <a:gd name="T9" fmla="*/ 20 h 61"/>
                      <a:gd name="T10" fmla="*/ 45 w 74"/>
                      <a:gd name="T11" fmla="*/ 23 h 61"/>
                      <a:gd name="T12" fmla="*/ 44 w 74"/>
                      <a:gd name="T13" fmla="*/ 18 h 61"/>
                      <a:gd name="T14" fmla="*/ 44 w 74"/>
                      <a:gd name="T15" fmla="*/ 12 h 61"/>
                      <a:gd name="T16" fmla="*/ 37 w 74"/>
                      <a:gd name="T17" fmla="*/ 5 h 61"/>
                      <a:gd name="T18" fmla="*/ 28 w 74"/>
                      <a:gd name="T19" fmla="*/ 4 h 61"/>
                      <a:gd name="T20" fmla="*/ 24 w 74"/>
                      <a:gd name="T21" fmla="*/ 5 h 61"/>
                      <a:gd name="T22" fmla="*/ 21 w 74"/>
                      <a:gd name="T23" fmla="*/ 5 h 61"/>
                      <a:gd name="T24" fmla="*/ 18 w 74"/>
                      <a:gd name="T25" fmla="*/ 5 h 61"/>
                      <a:gd name="T26" fmla="*/ 17 w 74"/>
                      <a:gd name="T27" fmla="*/ 8 h 61"/>
                      <a:gd name="T28" fmla="*/ 15 w 74"/>
                      <a:gd name="T29" fmla="*/ 13 h 61"/>
                      <a:gd name="T30" fmla="*/ 12 w 74"/>
                      <a:gd name="T31" fmla="*/ 14 h 61"/>
                      <a:gd name="T32" fmla="*/ 10 w 74"/>
                      <a:gd name="T33" fmla="*/ 18 h 61"/>
                      <a:gd name="T34" fmla="*/ 10 w 74"/>
                      <a:gd name="T35" fmla="*/ 23 h 61"/>
                      <a:gd name="T36" fmla="*/ 5 w 74"/>
                      <a:gd name="T37" fmla="*/ 34 h 61"/>
                      <a:gd name="T38" fmla="*/ 1 w 74"/>
                      <a:gd name="T39" fmla="*/ 35 h 61"/>
                      <a:gd name="T40" fmla="*/ 2 w 74"/>
                      <a:gd name="T41" fmla="*/ 38 h 61"/>
                      <a:gd name="T42" fmla="*/ 9 w 74"/>
                      <a:gd name="T43" fmla="*/ 47 h 61"/>
                      <a:gd name="T44" fmla="*/ 13 w 74"/>
                      <a:gd name="T45" fmla="*/ 50 h 61"/>
                      <a:gd name="T46" fmla="*/ 14 w 74"/>
                      <a:gd name="T47" fmla="*/ 54 h 61"/>
                      <a:gd name="T48" fmla="*/ 20 w 74"/>
                      <a:gd name="T49" fmla="*/ 55 h 61"/>
                      <a:gd name="T50" fmla="*/ 25 w 74"/>
                      <a:gd name="T51" fmla="*/ 59 h 61"/>
                      <a:gd name="T52" fmla="*/ 33 w 74"/>
                      <a:gd name="T53" fmla="*/ 60 h 61"/>
                      <a:gd name="T54" fmla="*/ 39 w 74"/>
                      <a:gd name="T55" fmla="*/ 57 h 61"/>
                      <a:gd name="T56" fmla="*/ 47 w 74"/>
                      <a:gd name="T57" fmla="*/ 56 h 61"/>
                      <a:gd name="T58" fmla="*/ 54 w 74"/>
                      <a:gd name="T59" fmla="*/ 53 h 61"/>
                      <a:gd name="T60" fmla="*/ 59 w 74"/>
                      <a:gd name="T61" fmla="*/ 53 h 61"/>
                      <a:gd name="T62" fmla="*/ 74 w 74"/>
                      <a:gd name="T63" fmla="*/ 38 h 61"/>
                      <a:gd name="T64" fmla="*/ 70 w 74"/>
                      <a:gd name="T65" fmla="*/ 3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4" h="61">
                        <a:moveTo>
                          <a:pt x="70" y="38"/>
                        </a:moveTo>
                        <a:cubicBezTo>
                          <a:pt x="65" y="36"/>
                          <a:pt x="61" y="35"/>
                          <a:pt x="57" y="33"/>
                        </a:cubicBezTo>
                        <a:cubicBezTo>
                          <a:pt x="54" y="32"/>
                          <a:pt x="53" y="31"/>
                          <a:pt x="51" y="29"/>
                        </a:cubicBezTo>
                        <a:cubicBezTo>
                          <a:pt x="50" y="28"/>
                          <a:pt x="49" y="26"/>
                          <a:pt x="48" y="24"/>
                        </a:cubicBezTo>
                        <a:cubicBezTo>
                          <a:pt x="48" y="23"/>
                          <a:pt x="51" y="21"/>
                          <a:pt x="51" y="20"/>
                        </a:cubicBezTo>
                        <a:cubicBezTo>
                          <a:pt x="49" y="21"/>
                          <a:pt x="47" y="22"/>
                          <a:pt x="45" y="23"/>
                        </a:cubicBezTo>
                        <a:cubicBezTo>
                          <a:pt x="43" y="23"/>
                          <a:pt x="43" y="19"/>
                          <a:pt x="44" y="18"/>
                        </a:cubicBezTo>
                        <a:cubicBezTo>
                          <a:pt x="47" y="15"/>
                          <a:pt x="46" y="15"/>
                          <a:pt x="44" y="12"/>
                        </a:cubicBezTo>
                        <a:cubicBezTo>
                          <a:pt x="42" y="10"/>
                          <a:pt x="40" y="6"/>
                          <a:pt x="37" y="5"/>
                        </a:cubicBezTo>
                        <a:cubicBezTo>
                          <a:pt x="35" y="5"/>
                          <a:pt x="30" y="3"/>
                          <a:pt x="28" y="4"/>
                        </a:cubicBezTo>
                        <a:cubicBezTo>
                          <a:pt x="26" y="7"/>
                          <a:pt x="24" y="0"/>
                          <a:pt x="24" y="5"/>
                        </a:cubicBezTo>
                        <a:cubicBezTo>
                          <a:pt x="24" y="7"/>
                          <a:pt x="22" y="6"/>
                          <a:pt x="21" y="5"/>
                        </a:cubicBezTo>
                        <a:cubicBezTo>
                          <a:pt x="20" y="5"/>
                          <a:pt x="19" y="5"/>
                          <a:pt x="18" y="5"/>
                        </a:cubicBezTo>
                        <a:cubicBezTo>
                          <a:pt x="16" y="6"/>
                          <a:pt x="17" y="6"/>
                          <a:pt x="17" y="8"/>
                        </a:cubicBezTo>
                        <a:cubicBezTo>
                          <a:pt x="17" y="9"/>
                          <a:pt x="16" y="12"/>
                          <a:pt x="15" y="13"/>
                        </a:cubicBezTo>
                        <a:cubicBezTo>
                          <a:pt x="15" y="14"/>
                          <a:pt x="12" y="13"/>
                          <a:pt x="12" y="14"/>
                        </a:cubicBezTo>
                        <a:cubicBezTo>
                          <a:pt x="12" y="16"/>
                          <a:pt x="10" y="17"/>
                          <a:pt x="10" y="18"/>
                        </a:cubicBezTo>
                        <a:cubicBezTo>
                          <a:pt x="10" y="19"/>
                          <a:pt x="11" y="22"/>
                          <a:pt x="10" y="23"/>
                        </a:cubicBezTo>
                        <a:cubicBezTo>
                          <a:pt x="4" y="24"/>
                          <a:pt x="6" y="30"/>
                          <a:pt x="5" y="34"/>
                        </a:cubicBezTo>
                        <a:cubicBezTo>
                          <a:pt x="4" y="35"/>
                          <a:pt x="3" y="35"/>
                          <a:pt x="1" y="35"/>
                        </a:cubicBezTo>
                        <a:cubicBezTo>
                          <a:pt x="0" y="36"/>
                          <a:pt x="0" y="38"/>
                          <a:pt x="2" y="38"/>
                        </a:cubicBezTo>
                        <a:cubicBezTo>
                          <a:pt x="5" y="39"/>
                          <a:pt x="8" y="45"/>
                          <a:pt x="9" y="47"/>
                        </a:cubicBezTo>
                        <a:cubicBezTo>
                          <a:pt x="10" y="49"/>
                          <a:pt x="11" y="49"/>
                          <a:pt x="13" y="50"/>
                        </a:cubicBezTo>
                        <a:cubicBezTo>
                          <a:pt x="14" y="51"/>
                          <a:pt x="13" y="53"/>
                          <a:pt x="14" y="54"/>
                        </a:cubicBezTo>
                        <a:cubicBezTo>
                          <a:pt x="16" y="56"/>
                          <a:pt x="18" y="54"/>
                          <a:pt x="20" y="55"/>
                        </a:cubicBezTo>
                        <a:cubicBezTo>
                          <a:pt x="21" y="56"/>
                          <a:pt x="23" y="58"/>
                          <a:pt x="25" y="59"/>
                        </a:cubicBezTo>
                        <a:cubicBezTo>
                          <a:pt x="27" y="59"/>
                          <a:pt x="31" y="61"/>
                          <a:pt x="33" y="60"/>
                        </a:cubicBezTo>
                        <a:cubicBezTo>
                          <a:pt x="35" y="58"/>
                          <a:pt x="36" y="56"/>
                          <a:pt x="39" y="57"/>
                        </a:cubicBezTo>
                        <a:cubicBezTo>
                          <a:pt x="42" y="58"/>
                          <a:pt x="45" y="57"/>
                          <a:pt x="47" y="56"/>
                        </a:cubicBezTo>
                        <a:cubicBezTo>
                          <a:pt x="49" y="54"/>
                          <a:pt x="51" y="53"/>
                          <a:pt x="54" y="53"/>
                        </a:cubicBezTo>
                        <a:cubicBezTo>
                          <a:pt x="55" y="53"/>
                          <a:pt x="59" y="53"/>
                          <a:pt x="59" y="53"/>
                        </a:cubicBezTo>
                        <a:cubicBezTo>
                          <a:pt x="64" y="48"/>
                          <a:pt x="69" y="43"/>
                          <a:pt x="74" y="38"/>
                        </a:cubicBezTo>
                        <a:cubicBezTo>
                          <a:pt x="73" y="38"/>
                          <a:pt x="71" y="38"/>
                          <a:pt x="70" y="3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99" name="Freeform 747">
                    <a:extLst>
                      <a:ext uri="{FF2B5EF4-FFF2-40B4-BE49-F238E27FC236}">
                        <a16:creationId xmlns:a16="http://schemas.microsoft.com/office/drawing/2014/main" id="{92D1CEAD-D079-9447-BD3E-975018FE10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47577" y="7599261"/>
                    <a:ext cx="888668" cy="899837"/>
                  </a:xfrm>
                  <a:custGeom>
                    <a:avLst/>
                    <a:gdLst>
                      <a:gd name="T0" fmla="*/ 86 w 87"/>
                      <a:gd name="T1" fmla="*/ 1 h 83"/>
                      <a:gd name="T2" fmla="*/ 83 w 87"/>
                      <a:gd name="T3" fmla="*/ 0 h 83"/>
                      <a:gd name="T4" fmla="*/ 79 w 87"/>
                      <a:gd name="T5" fmla="*/ 3 h 83"/>
                      <a:gd name="T6" fmla="*/ 71 w 87"/>
                      <a:gd name="T7" fmla="*/ 3 h 83"/>
                      <a:gd name="T8" fmla="*/ 69 w 87"/>
                      <a:gd name="T9" fmla="*/ 4 h 83"/>
                      <a:gd name="T10" fmla="*/ 68 w 87"/>
                      <a:gd name="T11" fmla="*/ 3 h 83"/>
                      <a:gd name="T12" fmla="*/ 63 w 87"/>
                      <a:gd name="T13" fmla="*/ 6 h 83"/>
                      <a:gd name="T14" fmla="*/ 58 w 87"/>
                      <a:gd name="T15" fmla="*/ 5 h 83"/>
                      <a:gd name="T16" fmla="*/ 53 w 87"/>
                      <a:gd name="T17" fmla="*/ 7 h 83"/>
                      <a:gd name="T18" fmla="*/ 47 w 87"/>
                      <a:gd name="T19" fmla="*/ 2 h 83"/>
                      <a:gd name="T20" fmla="*/ 44 w 87"/>
                      <a:gd name="T21" fmla="*/ 6 h 83"/>
                      <a:gd name="T22" fmla="*/ 48 w 87"/>
                      <a:gd name="T23" fmla="*/ 12 h 83"/>
                      <a:gd name="T24" fmla="*/ 56 w 87"/>
                      <a:gd name="T25" fmla="*/ 16 h 83"/>
                      <a:gd name="T26" fmla="*/ 70 w 87"/>
                      <a:gd name="T27" fmla="*/ 20 h 83"/>
                      <a:gd name="T28" fmla="*/ 63 w 87"/>
                      <a:gd name="T29" fmla="*/ 27 h 83"/>
                      <a:gd name="T30" fmla="*/ 58 w 87"/>
                      <a:gd name="T31" fmla="*/ 33 h 83"/>
                      <a:gd name="T32" fmla="*/ 55 w 87"/>
                      <a:gd name="T33" fmla="*/ 35 h 83"/>
                      <a:gd name="T34" fmla="*/ 48 w 87"/>
                      <a:gd name="T35" fmla="*/ 35 h 83"/>
                      <a:gd name="T36" fmla="*/ 42 w 87"/>
                      <a:gd name="T37" fmla="*/ 38 h 83"/>
                      <a:gd name="T38" fmla="*/ 36 w 87"/>
                      <a:gd name="T39" fmla="*/ 39 h 83"/>
                      <a:gd name="T40" fmla="*/ 32 w 87"/>
                      <a:gd name="T41" fmla="*/ 39 h 83"/>
                      <a:gd name="T42" fmla="*/ 26 w 87"/>
                      <a:gd name="T43" fmla="*/ 42 h 83"/>
                      <a:gd name="T44" fmla="*/ 21 w 87"/>
                      <a:gd name="T45" fmla="*/ 41 h 83"/>
                      <a:gd name="T46" fmla="*/ 16 w 87"/>
                      <a:gd name="T47" fmla="*/ 37 h 83"/>
                      <a:gd name="T48" fmla="*/ 11 w 87"/>
                      <a:gd name="T49" fmla="*/ 37 h 83"/>
                      <a:gd name="T50" fmla="*/ 7 w 87"/>
                      <a:gd name="T51" fmla="*/ 34 h 83"/>
                      <a:gd name="T52" fmla="*/ 0 w 87"/>
                      <a:gd name="T53" fmla="*/ 39 h 83"/>
                      <a:gd name="T54" fmla="*/ 3 w 87"/>
                      <a:gd name="T55" fmla="*/ 41 h 83"/>
                      <a:gd name="T56" fmla="*/ 4 w 87"/>
                      <a:gd name="T57" fmla="*/ 45 h 83"/>
                      <a:gd name="T58" fmla="*/ 3 w 87"/>
                      <a:gd name="T59" fmla="*/ 54 h 83"/>
                      <a:gd name="T60" fmla="*/ 0 w 87"/>
                      <a:gd name="T61" fmla="*/ 58 h 83"/>
                      <a:gd name="T62" fmla="*/ 3 w 87"/>
                      <a:gd name="T63" fmla="*/ 60 h 83"/>
                      <a:gd name="T64" fmla="*/ 1 w 87"/>
                      <a:gd name="T65" fmla="*/ 65 h 83"/>
                      <a:gd name="T66" fmla="*/ 4 w 87"/>
                      <a:gd name="T67" fmla="*/ 66 h 83"/>
                      <a:gd name="T68" fmla="*/ 15 w 87"/>
                      <a:gd name="T69" fmla="*/ 73 h 83"/>
                      <a:gd name="T70" fmla="*/ 19 w 87"/>
                      <a:gd name="T71" fmla="*/ 77 h 83"/>
                      <a:gd name="T72" fmla="*/ 26 w 87"/>
                      <a:gd name="T73" fmla="*/ 83 h 83"/>
                      <a:gd name="T74" fmla="*/ 30 w 87"/>
                      <a:gd name="T75" fmla="*/ 76 h 83"/>
                      <a:gd name="T76" fmla="*/ 33 w 87"/>
                      <a:gd name="T77" fmla="*/ 72 h 83"/>
                      <a:gd name="T78" fmla="*/ 35 w 87"/>
                      <a:gd name="T79" fmla="*/ 69 h 83"/>
                      <a:gd name="T80" fmla="*/ 40 w 87"/>
                      <a:gd name="T81" fmla="*/ 65 h 83"/>
                      <a:gd name="T82" fmla="*/ 59 w 87"/>
                      <a:gd name="T83" fmla="*/ 48 h 83"/>
                      <a:gd name="T84" fmla="*/ 77 w 87"/>
                      <a:gd name="T85" fmla="*/ 24 h 83"/>
                      <a:gd name="T86" fmla="*/ 84 w 87"/>
                      <a:gd name="T87" fmla="*/ 14 h 83"/>
                      <a:gd name="T88" fmla="*/ 86 w 87"/>
                      <a:gd name="T89" fmla="*/ 7 h 83"/>
                      <a:gd name="T90" fmla="*/ 86 w 87"/>
                      <a:gd name="T91" fmla="*/ 1 h 83"/>
                      <a:gd name="T92" fmla="*/ 86 w 87"/>
                      <a:gd name="T93" fmla="*/ 1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7" h="83">
                        <a:moveTo>
                          <a:pt x="86" y="1"/>
                        </a:moveTo>
                        <a:cubicBezTo>
                          <a:pt x="87" y="0"/>
                          <a:pt x="84" y="0"/>
                          <a:pt x="83" y="0"/>
                        </a:cubicBezTo>
                        <a:cubicBezTo>
                          <a:pt x="82" y="1"/>
                          <a:pt x="81" y="2"/>
                          <a:pt x="79" y="3"/>
                        </a:cubicBezTo>
                        <a:cubicBezTo>
                          <a:pt x="77" y="3"/>
                          <a:pt x="74" y="3"/>
                          <a:pt x="71" y="3"/>
                        </a:cubicBezTo>
                        <a:cubicBezTo>
                          <a:pt x="71" y="4"/>
                          <a:pt x="70" y="4"/>
                          <a:pt x="69" y="4"/>
                        </a:cubicBezTo>
                        <a:cubicBezTo>
                          <a:pt x="68" y="4"/>
                          <a:pt x="68" y="3"/>
                          <a:pt x="68" y="3"/>
                        </a:cubicBezTo>
                        <a:cubicBezTo>
                          <a:pt x="66" y="4"/>
                          <a:pt x="65" y="6"/>
                          <a:pt x="63" y="6"/>
                        </a:cubicBezTo>
                        <a:cubicBezTo>
                          <a:pt x="61" y="6"/>
                          <a:pt x="61" y="5"/>
                          <a:pt x="58" y="5"/>
                        </a:cubicBezTo>
                        <a:cubicBezTo>
                          <a:pt x="57" y="6"/>
                          <a:pt x="55" y="8"/>
                          <a:pt x="53" y="7"/>
                        </a:cubicBezTo>
                        <a:cubicBezTo>
                          <a:pt x="50" y="6"/>
                          <a:pt x="49" y="5"/>
                          <a:pt x="47" y="2"/>
                        </a:cubicBezTo>
                        <a:cubicBezTo>
                          <a:pt x="47" y="3"/>
                          <a:pt x="44" y="5"/>
                          <a:pt x="44" y="6"/>
                        </a:cubicBezTo>
                        <a:cubicBezTo>
                          <a:pt x="45" y="8"/>
                          <a:pt x="46" y="10"/>
                          <a:pt x="48" y="12"/>
                        </a:cubicBezTo>
                        <a:cubicBezTo>
                          <a:pt x="50" y="14"/>
                          <a:pt x="53" y="15"/>
                          <a:pt x="56" y="16"/>
                        </a:cubicBezTo>
                        <a:cubicBezTo>
                          <a:pt x="61" y="18"/>
                          <a:pt x="65" y="20"/>
                          <a:pt x="70" y="20"/>
                        </a:cubicBezTo>
                        <a:cubicBezTo>
                          <a:pt x="68" y="22"/>
                          <a:pt x="65" y="25"/>
                          <a:pt x="63" y="27"/>
                        </a:cubicBezTo>
                        <a:cubicBezTo>
                          <a:pt x="61" y="29"/>
                          <a:pt x="59" y="31"/>
                          <a:pt x="58" y="33"/>
                        </a:cubicBezTo>
                        <a:cubicBezTo>
                          <a:pt x="57" y="33"/>
                          <a:pt x="56" y="35"/>
                          <a:pt x="55" y="35"/>
                        </a:cubicBezTo>
                        <a:cubicBezTo>
                          <a:pt x="53" y="36"/>
                          <a:pt x="50" y="34"/>
                          <a:pt x="48" y="35"/>
                        </a:cubicBezTo>
                        <a:cubicBezTo>
                          <a:pt x="46" y="35"/>
                          <a:pt x="44" y="37"/>
                          <a:pt x="42" y="38"/>
                        </a:cubicBezTo>
                        <a:cubicBezTo>
                          <a:pt x="40" y="39"/>
                          <a:pt x="38" y="40"/>
                          <a:pt x="36" y="39"/>
                        </a:cubicBezTo>
                        <a:cubicBezTo>
                          <a:pt x="35" y="39"/>
                          <a:pt x="33" y="38"/>
                          <a:pt x="32" y="39"/>
                        </a:cubicBezTo>
                        <a:cubicBezTo>
                          <a:pt x="29" y="41"/>
                          <a:pt x="29" y="43"/>
                          <a:pt x="26" y="42"/>
                        </a:cubicBezTo>
                        <a:cubicBezTo>
                          <a:pt x="24" y="41"/>
                          <a:pt x="22" y="41"/>
                          <a:pt x="21" y="41"/>
                        </a:cubicBezTo>
                        <a:cubicBezTo>
                          <a:pt x="19" y="40"/>
                          <a:pt x="17" y="38"/>
                          <a:pt x="16" y="37"/>
                        </a:cubicBezTo>
                        <a:cubicBezTo>
                          <a:pt x="15" y="37"/>
                          <a:pt x="12" y="38"/>
                          <a:pt x="11" y="37"/>
                        </a:cubicBezTo>
                        <a:cubicBezTo>
                          <a:pt x="10" y="36"/>
                          <a:pt x="8" y="34"/>
                          <a:pt x="7" y="34"/>
                        </a:cubicBezTo>
                        <a:cubicBezTo>
                          <a:pt x="3" y="35"/>
                          <a:pt x="2" y="36"/>
                          <a:pt x="0" y="39"/>
                        </a:cubicBezTo>
                        <a:cubicBezTo>
                          <a:pt x="0" y="40"/>
                          <a:pt x="3" y="40"/>
                          <a:pt x="3" y="41"/>
                        </a:cubicBezTo>
                        <a:cubicBezTo>
                          <a:pt x="3" y="43"/>
                          <a:pt x="3" y="44"/>
                          <a:pt x="4" y="45"/>
                        </a:cubicBezTo>
                        <a:cubicBezTo>
                          <a:pt x="6" y="47"/>
                          <a:pt x="5" y="52"/>
                          <a:pt x="3" y="54"/>
                        </a:cubicBezTo>
                        <a:cubicBezTo>
                          <a:pt x="2" y="55"/>
                          <a:pt x="1" y="56"/>
                          <a:pt x="0" y="58"/>
                        </a:cubicBezTo>
                        <a:cubicBezTo>
                          <a:pt x="0" y="61"/>
                          <a:pt x="2" y="59"/>
                          <a:pt x="3" y="60"/>
                        </a:cubicBezTo>
                        <a:cubicBezTo>
                          <a:pt x="3" y="60"/>
                          <a:pt x="0" y="64"/>
                          <a:pt x="1" y="65"/>
                        </a:cubicBezTo>
                        <a:cubicBezTo>
                          <a:pt x="2" y="65"/>
                          <a:pt x="3" y="66"/>
                          <a:pt x="4" y="66"/>
                        </a:cubicBezTo>
                        <a:cubicBezTo>
                          <a:pt x="8" y="69"/>
                          <a:pt x="12" y="71"/>
                          <a:pt x="15" y="73"/>
                        </a:cubicBezTo>
                        <a:cubicBezTo>
                          <a:pt x="18" y="74"/>
                          <a:pt x="19" y="74"/>
                          <a:pt x="19" y="77"/>
                        </a:cubicBezTo>
                        <a:cubicBezTo>
                          <a:pt x="19" y="79"/>
                          <a:pt x="25" y="82"/>
                          <a:pt x="26" y="83"/>
                        </a:cubicBezTo>
                        <a:cubicBezTo>
                          <a:pt x="28" y="80"/>
                          <a:pt x="29" y="78"/>
                          <a:pt x="30" y="76"/>
                        </a:cubicBezTo>
                        <a:cubicBezTo>
                          <a:pt x="30" y="74"/>
                          <a:pt x="31" y="72"/>
                          <a:pt x="33" y="72"/>
                        </a:cubicBezTo>
                        <a:cubicBezTo>
                          <a:pt x="34" y="71"/>
                          <a:pt x="34" y="70"/>
                          <a:pt x="35" y="69"/>
                        </a:cubicBezTo>
                        <a:cubicBezTo>
                          <a:pt x="37" y="68"/>
                          <a:pt x="38" y="67"/>
                          <a:pt x="40" y="65"/>
                        </a:cubicBezTo>
                        <a:cubicBezTo>
                          <a:pt x="45" y="57"/>
                          <a:pt x="52" y="53"/>
                          <a:pt x="59" y="48"/>
                        </a:cubicBezTo>
                        <a:cubicBezTo>
                          <a:pt x="68" y="42"/>
                          <a:pt x="73" y="33"/>
                          <a:pt x="77" y="24"/>
                        </a:cubicBezTo>
                        <a:cubicBezTo>
                          <a:pt x="79" y="20"/>
                          <a:pt x="82" y="18"/>
                          <a:pt x="84" y="14"/>
                        </a:cubicBezTo>
                        <a:cubicBezTo>
                          <a:pt x="85" y="12"/>
                          <a:pt x="85" y="9"/>
                          <a:pt x="86" y="7"/>
                        </a:cubicBezTo>
                        <a:cubicBezTo>
                          <a:pt x="86" y="6"/>
                          <a:pt x="85" y="2"/>
                          <a:pt x="86" y="1"/>
                        </a:cubicBezTo>
                        <a:cubicBezTo>
                          <a:pt x="86" y="1"/>
                          <a:pt x="86" y="1"/>
                          <a:pt x="86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0" name="Freeform 748">
                    <a:extLst>
                      <a:ext uri="{FF2B5EF4-FFF2-40B4-BE49-F238E27FC236}">
                        <a16:creationId xmlns:a16="http://schemas.microsoft.com/office/drawing/2014/main" id="{2682AB31-C380-1347-B00B-21539630EF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48350" y="7547630"/>
                    <a:ext cx="90610" cy="118010"/>
                  </a:xfrm>
                  <a:custGeom>
                    <a:avLst/>
                    <a:gdLst>
                      <a:gd name="T0" fmla="*/ 3 w 9"/>
                      <a:gd name="T1" fmla="*/ 2 h 11"/>
                      <a:gd name="T2" fmla="*/ 1 w 9"/>
                      <a:gd name="T3" fmla="*/ 5 h 11"/>
                      <a:gd name="T4" fmla="*/ 0 w 9"/>
                      <a:gd name="T5" fmla="*/ 10 h 11"/>
                      <a:gd name="T6" fmla="*/ 8 w 9"/>
                      <a:gd name="T7" fmla="*/ 7 h 11"/>
                      <a:gd name="T8" fmla="*/ 4 w 9"/>
                      <a:gd name="T9" fmla="*/ 6 h 11"/>
                      <a:gd name="T10" fmla="*/ 8 w 9"/>
                      <a:gd name="T11" fmla="*/ 3 h 11"/>
                      <a:gd name="T12" fmla="*/ 3 w 9"/>
                      <a:gd name="T13" fmla="*/ 2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1">
                        <a:moveTo>
                          <a:pt x="3" y="2"/>
                        </a:moveTo>
                        <a:cubicBezTo>
                          <a:pt x="2" y="3"/>
                          <a:pt x="1" y="4"/>
                          <a:pt x="1" y="5"/>
                        </a:cubicBezTo>
                        <a:cubicBezTo>
                          <a:pt x="0" y="5"/>
                          <a:pt x="0" y="9"/>
                          <a:pt x="0" y="10"/>
                        </a:cubicBezTo>
                        <a:cubicBezTo>
                          <a:pt x="2" y="11"/>
                          <a:pt x="7" y="7"/>
                          <a:pt x="8" y="7"/>
                        </a:cubicBezTo>
                        <a:cubicBezTo>
                          <a:pt x="8" y="6"/>
                          <a:pt x="5" y="5"/>
                          <a:pt x="4" y="6"/>
                        </a:cubicBezTo>
                        <a:cubicBezTo>
                          <a:pt x="5" y="5"/>
                          <a:pt x="9" y="4"/>
                          <a:pt x="8" y="3"/>
                        </a:cubicBezTo>
                        <a:cubicBezTo>
                          <a:pt x="7" y="0"/>
                          <a:pt x="5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1" name="Freeform 749">
                    <a:extLst>
                      <a:ext uri="{FF2B5EF4-FFF2-40B4-BE49-F238E27FC236}">
                        <a16:creationId xmlns:a16="http://schemas.microsoft.com/office/drawing/2014/main" id="{DC4350F1-9E42-4041-B3B2-6BD8AF6A20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34995" y="8023365"/>
                    <a:ext cx="264855" cy="302405"/>
                  </a:xfrm>
                  <a:custGeom>
                    <a:avLst/>
                    <a:gdLst>
                      <a:gd name="T0" fmla="*/ 22 w 26"/>
                      <a:gd name="T1" fmla="*/ 18 h 28"/>
                      <a:gd name="T2" fmla="*/ 25 w 26"/>
                      <a:gd name="T3" fmla="*/ 14 h 28"/>
                      <a:gd name="T4" fmla="*/ 26 w 26"/>
                      <a:gd name="T5" fmla="*/ 8 h 28"/>
                      <a:gd name="T6" fmla="*/ 24 w 26"/>
                      <a:gd name="T7" fmla="*/ 3 h 28"/>
                      <a:gd name="T8" fmla="*/ 21 w 26"/>
                      <a:gd name="T9" fmla="*/ 0 h 28"/>
                      <a:gd name="T10" fmla="*/ 16 w 26"/>
                      <a:gd name="T11" fmla="*/ 1 h 28"/>
                      <a:gd name="T12" fmla="*/ 12 w 26"/>
                      <a:gd name="T13" fmla="*/ 3 h 28"/>
                      <a:gd name="T14" fmla="*/ 6 w 26"/>
                      <a:gd name="T15" fmla="*/ 2 h 28"/>
                      <a:gd name="T16" fmla="*/ 7 w 26"/>
                      <a:gd name="T17" fmla="*/ 8 h 28"/>
                      <a:gd name="T18" fmla="*/ 6 w 26"/>
                      <a:gd name="T19" fmla="*/ 12 h 28"/>
                      <a:gd name="T20" fmla="*/ 2 w 26"/>
                      <a:gd name="T21" fmla="*/ 16 h 28"/>
                      <a:gd name="T22" fmla="*/ 0 w 26"/>
                      <a:gd name="T23" fmla="*/ 22 h 28"/>
                      <a:gd name="T24" fmla="*/ 0 w 26"/>
                      <a:gd name="T25" fmla="*/ 27 h 28"/>
                      <a:gd name="T26" fmla="*/ 4 w 26"/>
                      <a:gd name="T27" fmla="*/ 26 h 28"/>
                      <a:gd name="T28" fmla="*/ 11 w 26"/>
                      <a:gd name="T29" fmla="*/ 25 h 28"/>
                      <a:gd name="T30" fmla="*/ 14 w 26"/>
                      <a:gd name="T31" fmla="*/ 20 h 28"/>
                      <a:gd name="T32" fmla="*/ 21 w 26"/>
                      <a:gd name="T33" fmla="*/ 20 h 28"/>
                      <a:gd name="T34" fmla="*/ 22 w 26"/>
                      <a:gd name="T35" fmla="*/ 18 h 28"/>
                      <a:gd name="T36" fmla="*/ 22 w 26"/>
                      <a:gd name="T37" fmla="*/ 1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" h="28">
                        <a:moveTo>
                          <a:pt x="22" y="18"/>
                        </a:moveTo>
                        <a:cubicBezTo>
                          <a:pt x="22" y="16"/>
                          <a:pt x="24" y="15"/>
                          <a:pt x="25" y="14"/>
                        </a:cubicBezTo>
                        <a:cubicBezTo>
                          <a:pt x="26" y="13"/>
                          <a:pt x="26" y="10"/>
                          <a:pt x="26" y="8"/>
                        </a:cubicBezTo>
                        <a:cubicBezTo>
                          <a:pt x="26" y="6"/>
                          <a:pt x="24" y="5"/>
                          <a:pt x="24" y="3"/>
                        </a:cubicBezTo>
                        <a:cubicBezTo>
                          <a:pt x="24" y="1"/>
                          <a:pt x="22" y="1"/>
                          <a:pt x="21" y="0"/>
                        </a:cubicBezTo>
                        <a:cubicBezTo>
                          <a:pt x="20" y="1"/>
                          <a:pt x="18" y="0"/>
                          <a:pt x="16" y="1"/>
                        </a:cubicBezTo>
                        <a:cubicBezTo>
                          <a:pt x="15" y="2"/>
                          <a:pt x="13" y="4"/>
                          <a:pt x="12" y="3"/>
                        </a:cubicBezTo>
                        <a:cubicBezTo>
                          <a:pt x="10" y="1"/>
                          <a:pt x="7" y="0"/>
                          <a:pt x="6" y="2"/>
                        </a:cubicBezTo>
                        <a:cubicBezTo>
                          <a:pt x="5" y="4"/>
                          <a:pt x="6" y="7"/>
                          <a:pt x="7" y="8"/>
                        </a:cubicBezTo>
                        <a:cubicBezTo>
                          <a:pt x="8" y="10"/>
                          <a:pt x="7" y="10"/>
                          <a:pt x="6" y="12"/>
                        </a:cubicBezTo>
                        <a:cubicBezTo>
                          <a:pt x="5" y="14"/>
                          <a:pt x="3" y="15"/>
                          <a:pt x="2" y="16"/>
                        </a:cubicBezTo>
                        <a:cubicBezTo>
                          <a:pt x="1" y="18"/>
                          <a:pt x="0" y="19"/>
                          <a:pt x="0" y="22"/>
                        </a:cubicBezTo>
                        <a:cubicBezTo>
                          <a:pt x="0" y="23"/>
                          <a:pt x="1" y="25"/>
                          <a:pt x="0" y="27"/>
                        </a:cubicBezTo>
                        <a:cubicBezTo>
                          <a:pt x="2" y="28"/>
                          <a:pt x="2" y="27"/>
                          <a:pt x="4" y="26"/>
                        </a:cubicBezTo>
                        <a:cubicBezTo>
                          <a:pt x="6" y="25"/>
                          <a:pt x="9" y="25"/>
                          <a:pt x="11" y="25"/>
                        </a:cubicBezTo>
                        <a:cubicBezTo>
                          <a:pt x="10" y="22"/>
                          <a:pt x="12" y="21"/>
                          <a:pt x="14" y="20"/>
                        </a:cubicBezTo>
                        <a:cubicBezTo>
                          <a:pt x="16" y="19"/>
                          <a:pt x="20" y="17"/>
                          <a:pt x="21" y="20"/>
                        </a:cubicBezTo>
                        <a:cubicBezTo>
                          <a:pt x="21" y="19"/>
                          <a:pt x="21" y="18"/>
                          <a:pt x="22" y="18"/>
                        </a:cubicBezTo>
                        <a:cubicBezTo>
                          <a:pt x="22" y="16"/>
                          <a:pt x="21" y="18"/>
                          <a:pt x="22" y="1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2" name="Freeform 750">
                    <a:extLst>
                      <a:ext uri="{FF2B5EF4-FFF2-40B4-BE49-F238E27FC236}">
                        <a16:creationId xmlns:a16="http://schemas.microsoft.com/office/drawing/2014/main" id="{B55C55CD-08ED-454F-9933-D00584CD5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70023"/>
                    <a:ext cx="101063" cy="106947"/>
                  </a:xfrm>
                  <a:custGeom>
                    <a:avLst/>
                    <a:gdLst>
                      <a:gd name="T0" fmla="*/ 1 w 10"/>
                      <a:gd name="T1" fmla="*/ 6 h 10"/>
                      <a:gd name="T2" fmla="*/ 3 w 10"/>
                      <a:gd name="T3" fmla="*/ 10 h 10"/>
                      <a:gd name="T4" fmla="*/ 9 w 10"/>
                      <a:gd name="T5" fmla="*/ 5 h 10"/>
                      <a:gd name="T6" fmla="*/ 8 w 10"/>
                      <a:gd name="T7" fmla="*/ 0 h 10"/>
                      <a:gd name="T8" fmla="*/ 4 w 10"/>
                      <a:gd name="T9" fmla="*/ 1 h 10"/>
                      <a:gd name="T10" fmla="*/ 0 w 10"/>
                      <a:gd name="T11" fmla="*/ 1 h 10"/>
                      <a:gd name="T12" fmla="*/ 1 w 10"/>
                      <a:gd name="T13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0">
                        <a:moveTo>
                          <a:pt x="1" y="6"/>
                        </a:moveTo>
                        <a:cubicBezTo>
                          <a:pt x="2" y="7"/>
                          <a:pt x="2" y="9"/>
                          <a:pt x="3" y="10"/>
                        </a:cubicBezTo>
                        <a:cubicBezTo>
                          <a:pt x="5" y="9"/>
                          <a:pt x="7" y="7"/>
                          <a:pt x="9" y="5"/>
                        </a:cubicBezTo>
                        <a:cubicBezTo>
                          <a:pt x="10" y="3"/>
                          <a:pt x="5" y="4"/>
                          <a:pt x="8" y="0"/>
                        </a:cubicBezTo>
                        <a:cubicBezTo>
                          <a:pt x="7" y="0"/>
                          <a:pt x="3" y="0"/>
                          <a:pt x="4" y="1"/>
                        </a:cubicBezTo>
                        <a:cubicBezTo>
                          <a:pt x="5" y="3"/>
                          <a:pt x="1" y="2"/>
                          <a:pt x="0" y="1"/>
                        </a:cubicBezTo>
                        <a:cubicBezTo>
                          <a:pt x="0" y="3"/>
                          <a:pt x="1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3" name="Freeform 751">
                    <a:extLst>
                      <a:ext uri="{FF2B5EF4-FFF2-40B4-BE49-F238E27FC236}">
                        <a16:creationId xmlns:a16="http://schemas.microsoft.com/office/drawing/2014/main" id="{DB996780-5B66-894D-8537-087950B40C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03643"/>
                    <a:ext cx="111517" cy="99573"/>
                  </a:xfrm>
                  <a:custGeom>
                    <a:avLst/>
                    <a:gdLst>
                      <a:gd name="T0" fmla="*/ 3 w 11"/>
                      <a:gd name="T1" fmla="*/ 1 h 9"/>
                      <a:gd name="T2" fmla="*/ 0 w 11"/>
                      <a:gd name="T3" fmla="*/ 7 h 9"/>
                      <a:gd name="T4" fmla="*/ 4 w 11"/>
                      <a:gd name="T5" fmla="*/ 7 h 9"/>
                      <a:gd name="T6" fmla="*/ 8 w 11"/>
                      <a:gd name="T7" fmla="*/ 6 h 9"/>
                      <a:gd name="T8" fmla="*/ 7 w 11"/>
                      <a:gd name="T9" fmla="*/ 0 h 9"/>
                      <a:gd name="T10" fmla="*/ 3 w 11"/>
                      <a:gd name="T11" fmla="*/ 1 h 9"/>
                      <a:gd name="T12" fmla="*/ 3 w 11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9">
                        <a:moveTo>
                          <a:pt x="3" y="1"/>
                        </a:moveTo>
                        <a:cubicBezTo>
                          <a:pt x="1" y="2"/>
                          <a:pt x="0" y="5"/>
                          <a:pt x="0" y="7"/>
                        </a:cubicBezTo>
                        <a:cubicBezTo>
                          <a:pt x="1" y="8"/>
                          <a:pt x="5" y="9"/>
                          <a:pt x="4" y="7"/>
                        </a:cubicBezTo>
                        <a:cubicBezTo>
                          <a:pt x="3" y="6"/>
                          <a:pt x="7" y="6"/>
                          <a:pt x="8" y="6"/>
                        </a:cubicBezTo>
                        <a:cubicBezTo>
                          <a:pt x="11" y="5"/>
                          <a:pt x="8" y="1"/>
                          <a:pt x="7" y="0"/>
                        </a:cubicBezTo>
                        <a:cubicBezTo>
                          <a:pt x="5" y="1"/>
                          <a:pt x="5" y="2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4" name="Freeform 752">
                    <a:extLst>
                      <a:ext uri="{FF2B5EF4-FFF2-40B4-BE49-F238E27FC236}">
                        <a16:creationId xmlns:a16="http://schemas.microsoft.com/office/drawing/2014/main" id="{D905418A-9A03-654D-BEC1-29973BA414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24540" y="8270450"/>
                    <a:ext cx="550626" cy="630625"/>
                  </a:xfrm>
                  <a:custGeom>
                    <a:avLst/>
                    <a:gdLst>
                      <a:gd name="T0" fmla="*/ 41 w 54"/>
                      <a:gd name="T1" fmla="*/ 13 h 58"/>
                      <a:gd name="T2" fmla="*/ 23 w 54"/>
                      <a:gd name="T3" fmla="*/ 3 h 58"/>
                      <a:gd name="T4" fmla="*/ 17 w 54"/>
                      <a:gd name="T5" fmla="*/ 7 h 58"/>
                      <a:gd name="T6" fmla="*/ 21 w 54"/>
                      <a:gd name="T7" fmla="*/ 9 h 58"/>
                      <a:gd name="T8" fmla="*/ 17 w 54"/>
                      <a:gd name="T9" fmla="*/ 9 h 58"/>
                      <a:gd name="T10" fmla="*/ 13 w 54"/>
                      <a:gd name="T11" fmla="*/ 10 h 58"/>
                      <a:gd name="T12" fmla="*/ 11 w 54"/>
                      <a:gd name="T13" fmla="*/ 8 h 58"/>
                      <a:gd name="T14" fmla="*/ 12 w 54"/>
                      <a:gd name="T15" fmla="*/ 4 h 58"/>
                      <a:gd name="T16" fmla="*/ 5 w 54"/>
                      <a:gd name="T17" fmla="*/ 3 h 58"/>
                      <a:gd name="T18" fmla="*/ 7 w 54"/>
                      <a:gd name="T19" fmla="*/ 8 h 58"/>
                      <a:gd name="T20" fmla="*/ 5 w 54"/>
                      <a:gd name="T21" fmla="*/ 12 h 58"/>
                      <a:gd name="T22" fmla="*/ 6 w 54"/>
                      <a:gd name="T23" fmla="*/ 16 h 58"/>
                      <a:gd name="T24" fmla="*/ 2 w 54"/>
                      <a:gd name="T25" fmla="*/ 18 h 58"/>
                      <a:gd name="T26" fmla="*/ 1 w 54"/>
                      <a:gd name="T27" fmla="*/ 21 h 58"/>
                      <a:gd name="T28" fmla="*/ 5 w 54"/>
                      <a:gd name="T29" fmla="*/ 33 h 58"/>
                      <a:gd name="T30" fmla="*/ 12 w 54"/>
                      <a:gd name="T31" fmla="*/ 42 h 58"/>
                      <a:gd name="T32" fmla="*/ 15 w 54"/>
                      <a:gd name="T33" fmla="*/ 43 h 58"/>
                      <a:gd name="T34" fmla="*/ 17 w 54"/>
                      <a:gd name="T35" fmla="*/ 45 h 58"/>
                      <a:gd name="T36" fmla="*/ 24 w 54"/>
                      <a:gd name="T37" fmla="*/ 47 h 58"/>
                      <a:gd name="T38" fmla="*/ 25 w 54"/>
                      <a:gd name="T39" fmla="*/ 53 h 58"/>
                      <a:gd name="T40" fmla="*/ 27 w 54"/>
                      <a:gd name="T41" fmla="*/ 55 h 58"/>
                      <a:gd name="T42" fmla="*/ 30 w 54"/>
                      <a:gd name="T43" fmla="*/ 55 h 58"/>
                      <a:gd name="T44" fmla="*/ 33 w 54"/>
                      <a:gd name="T45" fmla="*/ 56 h 58"/>
                      <a:gd name="T46" fmla="*/ 36 w 54"/>
                      <a:gd name="T47" fmla="*/ 55 h 58"/>
                      <a:gd name="T48" fmla="*/ 42 w 54"/>
                      <a:gd name="T49" fmla="*/ 55 h 58"/>
                      <a:gd name="T50" fmla="*/ 46 w 54"/>
                      <a:gd name="T51" fmla="*/ 54 h 58"/>
                      <a:gd name="T52" fmla="*/ 54 w 54"/>
                      <a:gd name="T53" fmla="*/ 49 h 58"/>
                      <a:gd name="T54" fmla="*/ 49 w 54"/>
                      <a:gd name="T55" fmla="*/ 36 h 58"/>
                      <a:gd name="T56" fmla="*/ 49 w 54"/>
                      <a:gd name="T57" fmla="*/ 32 h 58"/>
                      <a:gd name="T58" fmla="*/ 46 w 54"/>
                      <a:gd name="T59" fmla="*/ 28 h 58"/>
                      <a:gd name="T60" fmla="*/ 48 w 54"/>
                      <a:gd name="T61" fmla="*/ 20 h 58"/>
                      <a:gd name="T62" fmla="*/ 45 w 54"/>
                      <a:gd name="T63" fmla="*/ 18 h 58"/>
                      <a:gd name="T64" fmla="*/ 41 w 54"/>
                      <a:gd name="T65" fmla="*/ 16 h 58"/>
                      <a:gd name="T66" fmla="*/ 41 w 54"/>
                      <a:gd name="T67" fmla="*/ 1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4" h="58">
                        <a:moveTo>
                          <a:pt x="41" y="13"/>
                        </a:moveTo>
                        <a:cubicBezTo>
                          <a:pt x="35" y="9"/>
                          <a:pt x="29" y="6"/>
                          <a:pt x="23" y="3"/>
                        </a:cubicBezTo>
                        <a:cubicBezTo>
                          <a:pt x="22" y="5"/>
                          <a:pt x="19" y="7"/>
                          <a:pt x="17" y="7"/>
                        </a:cubicBezTo>
                        <a:cubicBezTo>
                          <a:pt x="17" y="7"/>
                          <a:pt x="21" y="8"/>
                          <a:pt x="21" y="9"/>
                        </a:cubicBezTo>
                        <a:cubicBezTo>
                          <a:pt x="20" y="10"/>
                          <a:pt x="18" y="9"/>
                          <a:pt x="17" y="9"/>
                        </a:cubicBezTo>
                        <a:cubicBezTo>
                          <a:pt x="15" y="8"/>
                          <a:pt x="15" y="9"/>
                          <a:pt x="13" y="10"/>
                        </a:cubicBezTo>
                        <a:cubicBezTo>
                          <a:pt x="13" y="10"/>
                          <a:pt x="11" y="9"/>
                          <a:pt x="11" y="8"/>
                        </a:cubicBezTo>
                        <a:cubicBezTo>
                          <a:pt x="10" y="7"/>
                          <a:pt x="11" y="5"/>
                          <a:pt x="12" y="4"/>
                        </a:cubicBezTo>
                        <a:cubicBezTo>
                          <a:pt x="13" y="0"/>
                          <a:pt x="7" y="2"/>
                          <a:pt x="5" y="3"/>
                        </a:cubicBezTo>
                        <a:cubicBezTo>
                          <a:pt x="6" y="4"/>
                          <a:pt x="8" y="7"/>
                          <a:pt x="7" y="8"/>
                        </a:cubicBezTo>
                        <a:cubicBezTo>
                          <a:pt x="7" y="9"/>
                          <a:pt x="3" y="12"/>
                          <a:pt x="5" y="12"/>
                        </a:cubicBezTo>
                        <a:cubicBezTo>
                          <a:pt x="8" y="13"/>
                          <a:pt x="7" y="14"/>
                          <a:pt x="6" y="16"/>
                        </a:cubicBezTo>
                        <a:cubicBezTo>
                          <a:pt x="5" y="16"/>
                          <a:pt x="3" y="17"/>
                          <a:pt x="2" y="18"/>
                        </a:cubicBezTo>
                        <a:cubicBezTo>
                          <a:pt x="0" y="19"/>
                          <a:pt x="1" y="19"/>
                          <a:pt x="1" y="21"/>
                        </a:cubicBezTo>
                        <a:cubicBezTo>
                          <a:pt x="2" y="26"/>
                          <a:pt x="4" y="29"/>
                          <a:pt x="5" y="33"/>
                        </a:cubicBezTo>
                        <a:cubicBezTo>
                          <a:pt x="5" y="38"/>
                          <a:pt x="9" y="40"/>
                          <a:pt x="12" y="42"/>
                        </a:cubicBezTo>
                        <a:cubicBezTo>
                          <a:pt x="13" y="43"/>
                          <a:pt x="14" y="43"/>
                          <a:pt x="15" y="43"/>
                        </a:cubicBezTo>
                        <a:cubicBezTo>
                          <a:pt x="16" y="43"/>
                          <a:pt x="16" y="44"/>
                          <a:pt x="17" y="45"/>
                        </a:cubicBezTo>
                        <a:cubicBezTo>
                          <a:pt x="19" y="45"/>
                          <a:pt x="22" y="45"/>
                          <a:pt x="24" y="47"/>
                        </a:cubicBezTo>
                        <a:cubicBezTo>
                          <a:pt x="25" y="48"/>
                          <a:pt x="25" y="51"/>
                          <a:pt x="25" y="53"/>
                        </a:cubicBezTo>
                        <a:cubicBezTo>
                          <a:pt x="26" y="54"/>
                          <a:pt x="25" y="55"/>
                          <a:pt x="27" y="55"/>
                        </a:cubicBezTo>
                        <a:cubicBezTo>
                          <a:pt x="28" y="55"/>
                          <a:pt x="29" y="55"/>
                          <a:pt x="30" y="55"/>
                        </a:cubicBezTo>
                        <a:cubicBezTo>
                          <a:pt x="31" y="55"/>
                          <a:pt x="32" y="55"/>
                          <a:pt x="33" y="56"/>
                        </a:cubicBezTo>
                        <a:cubicBezTo>
                          <a:pt x="34" y="57"/>
                          <a:pt x="35" y="56"/>
                          <a:pt x="36" y="55"/>
                        </a:cubicBezTo>
                        <a:cubicBezTo>
                          <a:pt x="38" y="54"/>
                          <a:pt x="40" y="58"/>
                          <a:pt x="42" y="55"/>
                        </a:cubicBezTo>
                        <a:cubicBezTo>
                          <a:pt x="42" y="53"/>
                          <a:pt x="45" y="54"/>
                          <a:pt x="46" y="54"/>
                        </a:cubicBezTo>
                        <a:cubicBezTo>
                          <a:pt x="49" y="53"/>
                          <a:pt x="51" y="51"/>
                          <a:pt x="54" y="49"/>
                        </a:cubicBezTo>
                        <a:cubicBezTo>
                          <a:pt x="49" y="46"/>
                          <a:pt x="49" y="42"/>
                          <a:pt x="49" y="36"/>
                        </a:cubicBezTo>
                        <a:cubicBezTo>
                          <a:pt x="48" y="35"/>
                          <a:pt x="50" y="33"/>
                          <a:pt x="49" y="32"/>
                        </a:cubicBezTo>
                        <a:cubicBezTo>
                          <a:pt x="48" y="31"/>
                          <a:pt x="46" y="30"/>
                          <a:pt x="46" y="28"/>
                        </a:cubicBezTo>
                        <a:cubicBezTo>
                          <a:pt x="46" y="27"/>
                          <a:pt x="48" y="20"/>
                          <a:pt x="48" y="20"/>
                        </a:cubicBezTo>
                        <a:cubicBezTo>
                          <a:pt x="47" y="20"/>
                          <a:pt x="46" y="19"/>
                          <a:pt x="45" y="18"/>
                        </a:cubicBezTo>
                        <a:cubicBezTo>
                          <a:pt x="44" y="17"/>
                          <a:pt x="43" y="17"/>
                          <a:pt x="41" y="16"/>
                        </a:cubicBezTo>
                        <a:cubicBezTo>
                          <a:pt x="41" y="15"/>
                          <a:pt x="41" y="14"/>
                          <a:pt x="41" y="1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5" name="Freeform 753">
                    <a:extLst>
                      <a:ext uri="{FF2B5EF4-FFF2-40B4-BE49-F238E27FC236}">
                        <a16:creationId xmlns:a16="http://schemas.microsoft.com/office/drawing/2014/main" id="{C92A8C25-212C-724E-9FA8-1C684BDDB9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24355" y="8119248"/>
                    <a:ext cx="275312" cy="335598"/>
                  </a:xfrm>
                  <a:custGeom>
                    <a:avLst/>
                    <a:gdLst>
                      <a:gd name="T0" fmla="*/ 15 w 27"/>
                      <a:gd name="T1" fmla="*/ 29 h 31"/>
                      <a:gd name="T2" fmla="*/ 15 w 27"/>
                      <a:gd name="T3" fmla="*/ 24 h 31"/>
                      <a:gd name="T4" fmla="*/ 17 w 27"/>
                      <a:gd name="T5" fmla="*/ 24 h 31"/>
                      <a:gd name="T6" fmla="*/ 19 w 27"/>
                      <a:gd name="T7" fmla="*/ 21 h 31"/>
                      <a:gd name="T8" fmla="*/ 21 w 27"/>
                      <a:gd name="T9" fmla="*/ 24 h 31"/>
                      <a:gd name="T10" fmla="*/ 24 w 27"/>
                      <a:gd name="T11" fmla="*/ 23 h 31"/>
                      <a:gd name="T12" fmla="*/ 26 w 27"/>
                      <a:gd name="T13" fmla="*/ 24 h 31"/>
                      <a:gd name="T14" fmla="*/ 26 w 27"/>
                      <a:gd name="T15" fmla="*/ 21 h 31"/>
                      <a:gd name="T16" fmla="*/ 26 w 27"/>
                      <a:gd name="T17" fmla="*/ 14 h 31"/>
                      <a:gd name="T18" fmla="*/ 25 w 27"/>
                      <a:gd name="T19" fmla="*/ 11 h 31"/>
                      <a:gd name="T20" fmla="*/ 26 w 27"/>
                      <a:gd name="T21" fmla="*/ 6 h 31"/>
                      <a:gd name="T22" fmla="*/ 21 w 27"/>
                      <a:gd name="T23" fmla="*/ 4 h 31"/>
                      <a:gd name="T24" fmla="*/ 19 w 27"/>
                      <a:gd name="T25" fmla="*/ 0 h 31"/>
                      <a:gd name="T26" fmla="*/ 14 w 27"/>
                      <a:gd name="T27" fmla="*/ 0 h 31"/>
                      <a:gd name="T28" fmla="*/ 11 w 27"/>
                      <a:gd name="T29" fmla="*/ 7 h 31"/>
                      <a:gd name="T30" fmla="*/ 5 w 27"/>
                      <a:gd name="T31" fmla="*/ 7 h 31"/>
                      <a:gd name="T32" fmla="*/ 4 w 27"/>
                      <a:gd name="T33" fmla="*/ 7 h 31"/>
                      <a:gd name="T34" fmla="*/ 4 w 27"/>
                      <a:gd name="T35" fmla="*/ 10 h 31"/>
                      <a:gd name="T36" fmla="*/ 0 w 27"/>
                      <a:gd name="T37" fmla="*/ 16 h 31"/>
                      <a:gd name="T38" fmla="*/ 4 w 27"/>
                      <a:gd name="T39" fmla="*/ 23 h 31"/>
                      <a:gd name="T40" fmla="*/ 9 w 27"/>
                      <a:gd name="T41" fmla="*/ 28 h 31"/>
                      <a:gd name="T42" fmla="*/ 11 w 27"/>
                      <a:gd name="T43" fmla="*/ 31 h 31"/>
                      <a:gd name="T44" fmla="*/ 15 w 27"/>
                      <a:gd name="T45" fmla="*/ 29 h 31"/>
                      <a:gd name="T46" fmla="*/ 15 w 27"/>
                      <a:gd name="T47" fmla="*/ 2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7" h="31">
                        <a:moveTo>
                          <a:pt x="15" y="29"/>
                        </a:moveTo>
                        <a:cubicBezTo>
                          <a:pt x="15" y="28"/>
                          <a:pt x="13" y="24"/>
                          <a:pt x="15" y="24"/>
                        </a:cubicBezTo>
                        <a:cubicBezTo>
                          <a:pt x="15" y="24"/>
                          <a:pt x="17" y="24"/>
                          <a:pt x="17" y="24"/>
                        </a:cubicBezTo>
                        <a:cubicBezTo>
                          <a:pt x="18" y="23"/>
                          <a:pt x="18" y="21"/>
                          <a:pt x="19" y="21"/>
                        </a:cubicBezTo>
                        <a:cubicBezTo>
                          <a:pt x="20" y="22"/>
                          <a:pt x="21" y="23"/>
                          <a:pt x="21" y="24"/>
                        </a:cubicBezTo>
                        <a:cubicBezTo>
                          <a:pt x="22" y="25"/>
                          <a:pt x="22" y="23"/>
                          <a:pt x="24" y="23"/>
                        </a:cubicBezTo>
                        <a:cubicBezTo>
                          <a:pt x="24" y="23"/>
                          <a:pt x="26" y="25"/>
                          <a:pt x="26" y="24"/>
                        </a:cubicBezTo>
                        <a:cubicBezTo>
                          <a:pt x="26" y="23"/>
                          <a:pt x="26" y="22"/>
                          <a:pt x="26" y="21"/>
                        </a:cubicBezTo>
                        <a:cubicBezTo>
                          <a:pt x="27" y="19"/>
                          <a:pt x="27" y="16"/>
                          <a:pt x="26" y="14"/>
                        </a:cubicBezTo>
                        <a:cubicBezTo>
                          <a:pt x="25" y="13"/>
                          <a:pt x="25" y="12"/>
                          <a:pt x="25" y="11"/>
                        </a:cubicBezTo>
                        <a:cubicBezTo>
                          <a:pt x="25" y="9"/>
                          <a:pt x="27" y="8"/>
                          <a:pt x="26" y="6"/>
                        </a:cubicBezTo>
                        <a:cubicBezTo>
                          <a:pt x="25" y="3"/>
                          <a:pt x="21" y="7"/>
                          <a:pt x="21" y="4"/>
                        </a:cubicBezTo>
                        <a:cubicBezTo>
                          <a:pt x="21" y="2"/>
                          <a:pt x="22" y="0"/>
                          <a:pt x="19" y="0"/>
                        </a:cubicBezTo>
                        <a:cubicBezTo>
                          <a:pt x="18" y="0"/>
                          <a:pt x="16" y="0"/>
                          <a:pt x="14" y="0"/>
                        </a:cubicBezTo>
                        <a:cubicBezTo>
                          <a:pt x="10" y="0"/>
                          <a:pt x="15" y="7"/>
                          <a:pt x="11" y="7"/>
                        </a:cubicBezTo>
                        <a:cubicBezTo>
                          <a:pt x="9" y="7"/>
                          <a:pt x="7" y="7"/>
                          <a:pt x="5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2" y="9"/>
                          <a:pt x="4" y="9"/>
                          <a:pt x="4" y="10"/>
                        </a:cubicBezTo>
                        <a:cubicBezTo>
                          <a:pt x="4" y="12"/>
                          <a:pt x="0" y="14"/>
                          <a:pt x="0" y="16"/>
                        </a:cubicBezTo>
                        <a:cubicBezTo>
                          <a:pt x="1" y="18"/>
                          <a:pt x="3" y="21"/>
                          <a:pt x="4" y="23"/>
                        </a:cubicBezTo>
                        <a:cubicBezTo>
                          <a:pt x="6" y="24"/>
                          <a:pt x="7" y="26"/>
                          <a:pt x="9" y="28"/>
                        </a:cubicBezTo>
                        <a:cubicBezTo>
                          <a:pt x="10" y="29"/>
                          <a:pt x="11" y="30"/>
                          <a:pt x="11" y="31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5" y="29"/>
                          <a:pt x="14" y="30"/>
                          <a:pt x="15" y="2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6" name="Freeform 754">
                    <a:extLst>
                      <a:ext uri="{FF2B5EF4-FFF2-40B4-BE49-F238E27FC236}">
                        <a16:creationId xmlns:a16="http://schemas.microsoft.com/office/drawing/2014/main" id="{5C23BDF4-8F6B-5B45-B911-4CB0162FC5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77" y="8119248"/>
                    <a:ext cx="115005" cy="77445"/>
                  </a:xfrm>
                  <a:custGeom>
                    <a:avLst/>
                    <a:gdLst>
                      <a:gd name="T0" fmla="*/ 11 w 11"/>
                      <a:gd name="T1" fmla="*/ 7 h 7"/>
                      <a:gd name="T2" fmla="*/ 11 w 11"/>
                      <a:gd name="T3" fmla="*/ 0 h 7"/>
                      <a:gd name="T4" fmla="*/ 3 w 11"/>
                      <a:gd name="T5" fmla="*/ 1 h 7"/>
                      <a:gd name="T6" fmla="*/ 0 w 11"/>
                      <a:gd name="T7" fmla="*/ 4 h 7"/>
                      <a:gd name="T8" fmla="*/ 2 w 11"/>
                      <a:gd name="T9" fmla="*/ 7 h 7"/>
                      <a:gd name="T10" fmla="*/ 11 w 11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7">
                        <a:moveTo>
                          <a:pt x="11" y="7"/>
                        </a:moveTo>
                        <a:cubicBezTo>
                          <a:pt x="11" y="5"/>
                          <a:pt x="11" y="2"/>
                          <a:pt x="11" y="0"/>
                        </a:cubicBezTo>
                        <a:cubicBezTo>
                          <a:pt x="8" y="0"/>
                          <a:pt x="6" y="1"/>
                          <a:pt x="3" y="1"/>
                        </a:cubicBezTo>
                        <a:cubicBezTo>
                          <a:pt x="4" y="2"/>
                          <a:pt x="1" y="3"/>
                          <a:pt x="0" y="4"/>
                        </a:cubicBezTo>
                        <a:cubicBezTo>
                          <a:pt x="0" y="5"/>
                          <a:pt x="2" y="6"/>
                          <a:pt x="2" y="7"/>
                        </a:cubicBezTo>
                        <a:lnTo>
                          <a:pt x="11" y="7"/>
                        </a:ln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7" name="Freeform 755">
                    <a:extLst>
                      <a:ext uri="{FF2B5EF4-FFF2-40B4-BE49-F238E27FC236}">
                        <a16:creationId xmlns:a16="http://schemas.microsoft.com/office/drawing/2014/main" id="{2C51CC50-6200-AF4B-817E-0E890AE405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3441" y="7536568"/>
                    <a:ext cx="376377" cy="615873"/>
                  </a:xfrm>
                  <a:custGeom>
                    <a:avLst/>
                    <a:gdLst>
                      <a:gd name="T0" fmla="*/ 29 w 37"/>
                      <a:gd name="T1" fmla="*/ 55 h 57"/>
                      <a:gd name="T2" fmla="*/ 37 w 37"/>
                      <a:gd name="T3" fmla="*/ 55 h 57"/>
                      <a:gd name="T4" fmla="*/ 33 w 37"/>
                      <a:gd name="T5" fmla="*/ 48 h 57"/>
                      <a:gd name="T6" fmla="*/ 32 w 37"/>
                      <a:gd name="T7" fmla="*/ 44 h 57"/>
                      <a:gd name="T8" fmla="*/ 30 w 37"/>
                      <a:gd name="T9" fmla="*/ 40 h 57"/>
                      <a:gd name="T10" fmla="*/ 32 w 37"/>
                      <a:gd name="T11" fmla="*/ 32 h 57"/>
                      <a:gd name="T12" fmla="*/ 34 w 37"/>
                      <a:gd name="T13" fmla="*/ 27 h 57"/>
                      <a:gd name="T14" fmla="*/ 31 w 37"/>
                      <a:gd name="T15" fmla="*/ 21 h 57"/>
                      <a:gd name="T16" fmla="*/ 28 w 37"/>
                      <a:gd name="T17" fmla="*/ 16 h 57"/>
                      <a:gd name="T18" fmla="*/ 34 w 37"/>
                      <a:gd name="T19" fmla="*/ 16 h 57"/>
                      <a:gd name="T20" fmla="*/ 32 w 37"/>
                      <a:gd name="T21" fmla="*/ 6 h 57"/>
                      <a:gd name="T22" fmla="*/ 30 w 37"/>
                      <a:gd name="T23" fmla="*/ 2 h 57"/>
                      <a:gd name="T24" fmla="*/ 27 w 37"/>
                      <a:gd name="T25" fmla="*/ 0 h 57"/>
                      <a:gd name="T26" fmla="*/ 28 w 37"/>
                      <a:gd name="T27" fmla="*/ 9 h 57"/>
                      <a:gd name="T28" fmla="*/ 23 w 37"/>
                      <a:gd name="T29" fmla="*/ 18 h 57"/>
                      <a:gd name="T30" fmla="*/ 21 w 37"/>
                      <a:gd name="T31" fmla="*/ 22 h 57"/>
                      <a:gd name="T32" fmla="*/ 18 w 37"/>
                      <a:gd name="T33" fmla="*/ 27 h 57"/>
                      <a:gd name="T34" fmla="*/ 15 w 37"/>
                      <a:gd name="T35" fmla="*/ 33 h 57"/>
                      <a:gd name="T36" fmla="*/ 11 w 37"/>
                      <a:gd name="T37" fmla="*/ 31 h 57"/>
                      <a:gd name="T38" fmla="*/ 2 w 37"/>
                      <a:gd name="T39" fmla="*/ 39 h 57"/>
                      <a:gd name="T40" fmla="*/ 1 w 37"/>
                      <a:gd name="T41" fmla="*/ 42 h 57"/>
                      <a:gd name="T42" fmla="*/ 4 w 37"/>
                      <a:gd name="T43" fmla="*/ 45 h 57"/>
                      <a:gd name="T44" fmla="*/ 5 w 37"/>
                      <a:gd name="T45" fmla="*/ 45 h 57"/>
                      <a:gd name="T46" fmla="*/ 7 w 37"/>
                      <a:gd name="T47" fmla="*/ 48 h 57"/>
                      <a:gd name="T48" fmla="*/ 7 w 37"/>
                      <a:gd name="T49" fmla="*/ 55 h 57"/>
                      <a:gd name="T50" fmla="*/ 16 w 37"/>
                      <a:gd name="T51" fmla="*/ 54 h 57"/>
                      <a:gd name="T52" fmla="*/ 29 w 37"/>
                      <a:gd name="T53" fmla="*/ 5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" h="57">
                        <a:moveTo>
                          <a:pt x="29" y="55"/>
                        </a:moveTo>
                        <a:cubicBezTo>
                          <a:pt x="32" y="55"/>
                          <a:pt x="35" y="57"/>
                          <a:pt x="37" y="55"/>
                        </a:cubicBezTo>
                        <a:cubicBezTo>
                          <a:pt x="37" y="51"/>
                          <a:pt x="35" y="50"/>
                          <a:pt x="33" y="48"/>
                        </a:cubicBezTo>
                        <a:cubicBezTo>
                          <a:pt x="32" y="47"/>
                          <a:pt x="32" y="46"/>
                          <a:pt x="32" y="44"/>
                        </a:cubicBezTo>
                        <a:cubicBezTo>
                          <a:pt x="31" y="43"/>
                          <a:pt x="30" y="42"/>
                          <a:pt x="30" y="40"/>
                        </a:cubicBezTo>
                        <a:cubicBezTo>
                          <a:pt x="29" y="36"/>
                          <a:pt x="31" y="35"/>
                          <a:pt x="32" y="32"/>
                        </a:cubicBezTo>
                        <a:cubicBezTo>
                          <a:pt x="33" y="30"/>
                          <a:pt x="34" y="29"/>
                          <a:pt x="34" y="27"/>
                        </a:cubicBezTo>
                        <a:cubicBezTo>
                          <a:pt x="33" y="25"/>
                          <a:pt x="33" y="23"/>
                          <a:pt x="31" y="21"/>
                        </a:cubicBezTo>
                        <a:cubicBezTo>
                          <a:pt x="31" y="21"/>
                          <a:pt x="26" y="18"/>
                          <a:pt x="28" y="16"/>
                        </a:cubicBezTo>
                        <a:cubicBezTo>
                          <a:pt x="29" y="15"/>
                          <a:pt x="32" y="16"/>
                          <a:pt x="34" y="16"/>
                        </a:cubicBezTo>
                        <a:cubicBezTo>
                          <a:pt x="32" y="12"/>
                          <a:pt x="32" y="10"/>
                          <a:pt x="32" y="6"/>
                        </a:cubicBezTo>
                        <a:cubicBezTo>
                          <a:pt x="32" y="5"/>
                          <a:pt x="32" y="3"/>
                          <a:pt x="30" y="2"/>
                        </a:cubicBezTo>
                        <a:cubicBezTo>
                          <a:pt x="30" y="1"/>
                          <a:pt x="27" y="0"/>
                          <a:pt x="27" y="0"/>
                        </a:cubicBezTo>
                        <a:cubicBezTo>
                          <a:pt x="27" y="2"/>
                          <a:pt x="33" y="7"/>
                          <a:pt x="28" y="9"/>
                        </a:cubicBezTo>
                        <a:cubicBezTo>
                          <a:pt x="25" y="11"/>
                          <a:pt x="24" y="14"/>
                          <a:pt x="23" y="18"/>
                        </a:cubicBezTo>
                        <a:cubicBezTo>
                          <a:pt x="22" y="19"/>
                          <a:pt x="22" y="22"/>
                          <a:pt x="21" y="22"/>
                        </a:cubicBezTo>
                        <a:cubicBezTo>
                          <a:pt x="19" y="23"/>
                          <a:pt x="19" y="25"/>
                          <a:pt x="18" y="27"/>
                        </a:cubicBezTo>
                        <a:cubicBezTo>
                          <a:pt x="17" y="29"/>
                          <a:pt x="16" y="31"/>
                          <a:pt x="15" y="33"/>
                        </a:cubicBezTo>
                        <a:cubicBezTo>
                          <a:pt x="13" y="35"/>
                          <a:pt x="12" y="31"/>
                          <a:pt x="11" y="31"/>
                        </a:cubicBezTo>
                        <a:cubicBezTo>
                          <a:pt x="6" y="31"/>
                          <a:pt x="3" y="35"/>
                          <a:pt x="2" y="39"/>
                        </a:cubicBezTo>
                        <a:cubicBezTo>
                          <a:pt x="2" y="40"/>
                          <a:pt x="0" y="41"/>
                          <a:pt x="1" y="42"/>
                        </a:cubicBezTo>
                        <a:cubicBezTo>
                          <a:pt x="2" y="43"/>
                          <a:pt x="3" y="44"/>
                          <a:pt x="4" y="45"/>
                        </a:cubicBezTo>
                        <a:cubicBezTo>
                          <a:pt x="4" y="46"/>
                          <a:pt x="5" y="44"/>
                          <a:pt x="5" y="45"/>
                        </a:cubicBezTo>
                        <a:cubicBezTo>
                          <a:pt x="6" y="46"/>
                          <a:pt x="7" y="47"/>
                          <a:pt x="7" y="48"/>
                        </a:cubicBezTo>
                        <a:cubicBezTo>
                          <a:pt x="8" y="50"/>
                          <a:pt x="7" y="53"/>
                          <a:pt x="7" y="55"/>
                        </a:cubicBezTo>
                        <a:cubicBezTo>
                          <a:pt x="10" y="54"/>
                          <a:pt x="13" y="54"/>
                          <a:pt x="16" y="54"/>
                        </a:cubicBezTo>
                        <a:cubicBezTo>
                          <a:pt x="20" y="54"/>
                          <a:pt x="25" y="55"/>
                          <a:pt x="29" y="5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8" name="Freeform 756">
                    <a:extLst>
                      <a:ext uri="{FF2B5EF4-FFF2-40B4-BE49-F238E27FC236}">
                        <a16:creationId xmlns:a16="http://schemas.microsoft.com/office/drawing/2014/main" id="{6E2684CD-5ADD-874C-899C-AD48F5DD95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02673" y="7566070"/>
                    <a:ext cx="153338" cy="335598"/>
                  </a:xfrm>
                  <a:custGeom>
                    <a:avLst/>
                    <a:gdLst>
                      <a:gd name="T0" fmla="*/ 11 w 15"/>
                      <a:gd name="T1" fmla="*/ 0 h 31"/>
                      <a:gd name="T2" fmla="*/ 9 w 15"/>
                      <a:gd name="T3" fmla="*/ 4 h 31"/>
                      <a:gd name="T4" fmla="*/ 4 w 15"/>
                      <a:gd name="T5" fmla="*/ 5 h 31"/>
                      <a:gd name="T6" fmla="*/ 1 w 15"/>
                      <a:gd name="T7" fmla="*/ 8 h 31"/>
                      <a:gd name="T8" fmla="*/ 3 w 15"/>
                      <a:gd name="T9" fmla="*/ 13 h 31"/>
                      <a:gd name="T10" fmla="*/ 6 w 15"/>
                      <a:gd name="T11" fmla="*/ 31 h 31"/>
                      <a:gd name="T12" fmla="*/ 11 w 15"/>
                      <a:gd name="T13" fmla="*/ 30 h 31"/>
                      <a:gd name="T14" fmla="*/ 11 w 15"/>
                      <a:gd name="T15" fmla="*/ 27 h 31"/>
                      <a:gd name="T16" fmla="*/ 11 w 15"/>
                      <a:gd name="T17" fmla="*/ 18 h 31"/>
                      <a:gd name="T18" fmla="*/ 15 w 15"/>
                      <a:gd name="T19" fmla="*/ 9 h 31"/>
                      <a:gd name="T20" fmla="*/ 14 w 15"/>
                      <a:gd name="T21" fmla="*/ 3 h 31"/>
                      <a:gd name="T22" fmla="*/ 11 w 15"/>
                      <a:gd name="T23" fmla="*/ 0 h 31"/>
                      <a:gd name="T24" fmla="*/ 11 w 15"/>
                      <a:gd name="T25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31">
                        <a:moveTo>
                          <a:pt x="11" y="0"/>
                        </a:moveTo>
                        <a:cubicBezTo>
                          <a:pt x="9" y="2"/>
                          <a:pt x="10" y="2"/>
                          <a:pt x="9" y="4"/>
                        </a:cubicBezTo>
                        <a:cubicBezTo>
                          <a:pt x="8" y="6"/>
                          <a:pt x="6" y="5"/>
                          <a:pt x="4" y="5"/>
                        </a:cubicBezTo>
                        <a:cubicBezTo>
                          <a:pt x="4" y="5"/>
                          <a:pt x="2" y="7"/>
                          <a:pt x="1" y="8"/>
                        </a:cubicBezTo>
                        <a:cubicBezTo>
                          <a:pt x="0" y="9"/>
                          <a:pt x="2" y="11"/>
                          <a:pt x="3" y="13"/>
                        </a:cubicBezTo>
                        <a:cubicBezTo>
                          <a:pt x="7" y="18"/>
                          <a:pt x="4" y="25"/>
                          <a:pt x="6" y="31"/>
                        </a:cubicBezTo>
                        <a:cubicBezTo>
                          <a:pt x="7" y="31"/>
                          <a:pt x="9" y="31"/>
                          <a:pt x="11" y="30"/>
                        </a:cubicBezTo>
                        <a:cubicBezTo>
                          <a:pt x="12" y="30"/>
                          <a:pt x="12" y="29"/>
                          <a:pt x="11" y="27"/>
                        </a:cubicBezTo>
                        <a:cubicBezTo>
                          <a:pt x="11" y="24"/>
                          <a:pt x="11" y="21"/>
                          <a:pt x="11" y="18"/>
                        </a:cubicBezTo>
                        <a:cubicBezTo>
                          <a:pt x="11" y="14"/>
                          <a:pt x="14" y="12"/>
                          <a:pt x="15" y="9"/>
                        </a:cubicBezTo>
                        <a:cubicBezTo>
                          <a:pt x="15" y="6"/>
                          <a:pt x="15" y="5"/>
                          <a:pt x="14" y="3"/>
                        </a:cubicBezTo>
                        <a:cubicBezTo>
                          <a:pt x="14" y="3"/>
                          <a:pt x="11" y="0"/>
                          <a:pt x="11" y="0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09" name="Freeform 757">
                    <a:extLst>
                      <a:ext uri="{FF2B5EF4-FFF2-40B4-BE49-F238E27FC236}">
                        <a16:creationId xmlns:a16="http://schemas.microsoft.com/office/drawing/2014/main" id="{9C74BF38-C194-C848-9ADF-85DA6E7EBE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07223" y="7481245"/>
                    <a:ext cx="602900" cy="553180"/>
                  </a:xfrm>
                  <a:custGeom>
                    <a:avLst/>
                    <a:gdLst>
                      <a:gd name="T0" fmla="*/ 31 w 59"/>
                      <a:gd name="T1" fmla="*/ 42 h 51"/>
                      <a:gd name="T2" fmla="*/ 37 w 59"/>
                      <a:gd name="T3" fmla="*/ 37 h 51"/>
                      <a:gd name="T4" fmla="*/ 40 w 59"/>
                      <a:gd name="T5" fmla="*/ 36 h 51"/>
                      <a:gd name="T6" fmla="*/ 43 w 59"/>
                      <a:gd name="T7" fmla="*/ 38 h 51"/>
                      <a:gd name="T8" fmla="*/ 47 w 59"/>
                      <a:gd name="T9" fmla="*/ 32 h 51"/>
                      <a:gd name="T10" fmla="*/ 48 w 59"/>
                      <a:gd name="T11" fmla="*/ 28 h 51"/>
                      <a:gd name="T12" fmla="*/ 51 w 59"/>
                      <a:gd name="T13" fmla="*/ 27 h 51"/>
                      <a:gd name="T14" fmla="*/ 56 w 59"/>
                      <a:gd name="T15" fmla="*/ 14 h 51"/>
                      <a:gd name="T16" fmla="*/ 59 w 59"/>
                      <a:gd name="T17" fmla="*/ 11 h 51"/>
                      <a:gd name="T18" fmla="*/ 57 w 59"/>
                      <a:gd name="T19" fmla="*/ 8 h 51"/>
                      <a:gd name="T20" fmla="*/ 56 w 59"/>
                      <a:gd name="T21" fmla="*/ 6 h 51"/>
                      <a:gd name="T22" fmla="*/ 54 w 59"/>
                      <a:gd name="T23" fmla="*/ 1 h 51"/>
                      <a:gd name="T24" fmla="*/ 48 w 59"/>
                      <a:gd name="T25" fmla="*/ 5 h 51"/>
                      <a:gd name="T26" fmla="*/ 40 w 59"/>
                      <a:gd name="T27" fmla="*/ 4 h 51"/>
                      <a:gd name="T28" fmla="*/ 32 w 59"/>
                      <a:gd name="T29" fmla="*/ 6 h 51"/>
                      <a:gd name="T30" fmla="*/ 26 w 59"/>
                      <a:gd name="T31" fmla="*/ 4 h 51"/>
                      <a:gd name="T32" fmla="*/ 19 w 59"/>
                      <a:gd name="T33" fmla="*/ 3 h 51"/>
                      <a:gd name="T34" fmla="*/ 13 w 59"/>
                      <a:gd name="T35" fmla="*/ 1 h 51"/>
                      <a:gd name="T36" fmla="*/ 8 w 59"/>
                      <a:gd name="T37" fmla="*/ 3 h 51"/>
                      <a:gd name="T38" fmla="*/ 7 w 59"/>
                      <a:gd name="T39" fmla="*/ 6 h 51"/>
                      <a:gd name="T40" fmla="*/ 6 w 59"/>
                      <a:gd name="T41" fmla="*/ 10 h 51"/>
                      <a:gd name="T42" fmla="*/ 5 w 59"/>
                      <a:gd name="T43" fmla="*/ 16 h 51"/>
                      <a:gd name="T44" fmla="*/ 1 w 59"/>
                      <a:gd name="T45" fmla="*/ 24 h 51"/>
                      <a:gd name="T46" fmla="*/ 2 w 59"/>
                      <a:gd name="T47" fmla="*/ 38 h 51"/>
                      <a:gd name="T48" fmla="*/ 5 w 59"/>
                      <a:gd name="T49" fmla="*/ 38 h 51"/>
                      <a:gd name="T50" fmla="*/ 9 w 59"/>
                      <a:gd name="T51" fmla="*/ 39 h 51"/>
                      <a:gd name="T52" fmla="*/ 14 w 59"/>
                      <a:gd name="T53" fmla="*/ 43 h 51"/>
                      <a:gd name="T54" fmla="*/ 14 w 59"/>
                      <a:gd name="T55" fmla="*/ 45 h 51"/>
                      <a:gd name="T56" fmla="*/ 16 w 59"/>
                      <a:gd name="T57" fmla="*/ 48 h 51"/>
                      <a:gd name="T58" fmla="*/ 23 w 59"/>
                      <a:gd name="T59" fmla="*/ 47 h 51"/>
                      <a:gd name="T60" fmla="*/ 22 w 59"/>
                      <a:gd name="T61" fmla="*/ 48 h 51"/>
                      <a:gd name="T62" fmla="*/ 27 w 59"/>
                      <a:gd name="T63" fmla="*/ 47 h 51"/>
                      <a:gd name="T64" fmla="*/ 30 w 59"/>
                      <a:gd name="T65" fmla="*/ 47 h 51"/>
                      <a:gd name="T66" fmla="*/ 31 w 59"/>
                      <a:gd name="T67" fmla="*/ 42 h 51"/>
                      <a:gd name="T68" fmla="*/ 31 w 59"/>
                      <a:gd name="T69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9" h="51">
                        <a:moveTo>
                          <a:pt x="31" y="42"/>
                        </a:moveTo>
                        <a:cubicBezTo>
                          <a:pt x="32" y="40"/>
                          <a:pt x="35" y="37"/>
                          <a:pt x="37" y="37"/>
                        </a:cubicBezTo>
                        <a:cubicBezTo>
                          <a:pt x="38" y="36"/>
                          <a:pt x="40" y="36"/>
                          <a:pt x="40" y="36"/>
                        </a:cubicBezTo>
                        <a:cubicBezTo>
                          <a:pt x="41" y="37"/>
                          <a:pt x="42" y="39"/>
                          <a:pt x="43" y="38"/>
                        </a:cubicBezTo>
                        <a:cubicBezTo>
                          <a:pt x="45" y="37"/>
                          <a:pt x="46" y="34"/>
                          <a:pt x="47" y="32"/>
                        </a:cubicBezTo>
                        <a:cubicBezTo>
                          <a:pt x="47" y="31"/>
                          <a:pt x="48" y="29"/>
                          <a:pt x="48" y="28"/>
                        </a:cubicBezTo>
                        <a:cubicBezTo>
                          <a:pt x="49" y="27"/>
                          <a:pt x="50" y="28"/>
                          <a:pt x="51" y="27"/>
                        </a:cubicBezTo>
                        <a:cubicBezTo>
                          <a:pt x="51" y="25"/>
                          <a:pt x="53" y="14"/>
                          <a:pt x="56" y="14"/>
                        </a:cubicBezTo>
                        <a:cubicBezTo>
                          <a:pt x="58" y="14"/>
                          <a:pt x="59" y="12"/>
                          <a:pt x="59" y="11"/>
                        </a:cubicBezTo>
                        <a:cubicBezTo>
                          <a:pt x="59" y="9"/>
                          <a:pt x="57" y="9"/>
                          <a:pt x="57" y="8"/>
                        </a:cubicBezTo>
                        <a:cubicBezTo>
                          <a:pt x="57" y="7"/>
                          <a:pt x="56" y="7"/>
                          <a:pt x="56" y="6"/>
                        </a:cubicBezTo>
                        <a:cubicBezTo>
                          <a:pt x="55" y="4"/>
                          <a:pt x="55" y="3"/>
                          <a:pt x="54" y="1"/>
                        </a:cubicBezTo>
                        <a:cubicBezTo>
                          <a:pt x="53" y="2"/>
                          <a:pt x="50" y="5"/>
                          <a:pt x="48" y="5"/>
                        </a:cubicBezTo>
                        <a:cubicBezTo>
                          <a:pt x="45" y="4"/>
                          <a:pt x="43" y="4"/>
                          <a:pt x="40" y="4"/>
                        </a:cubicBezTo>
                        <a:cubicBezTo>
                          <a:pt x="37" y="4"/>
                          <a:pt x="35" y="6"/>
                          <a:pt x="32" y="6"/>
                        </a:cubicBezTo>
                        <a:cubicBezTo>
                          <a:pt x="30" y="6"/>
                          <a:pt x="28" y="3"/>
                          <a:pt x="26" y="4"/>
                        </a:cubicBezTo>
                        <a:cubicBezTo>
                          <a:pt x="22" y="6"/>
                          <a:pt x="21" y="5"/>
                          <a:pt x="19" y="3"/>
                        </a:cubicBezTo>
                        <a:cubicBezTo>
                          <a:pt x="18" y="2"/>
                          <a:pt x="15" y="0"/>
                          <a:pt x="13" y="1"/>
                        </a:cubicBezTo>
                        <a:cubicBezTo>
                          <a:pt x="12" y="1"/>
                          <a:pt x="9" y="2"/>
                          <a:pt x="8" y="3"/>
                        </a:cubicBezTo>
                        <a:cubicBezTo>
                          <a:pt x="7" y="4"/>
                          <a:pt x="8" y="5"/>
                          <a:pt x="7" y="6"/>
                        </a:cubicBezTo>
                        <a:cubicBezTo>
                          <a:pt x="7" y="7"/>
                          <a:pt x="6" y="9"/>
                          <a:pt x="6" y="10"/>
                        </a:cubicBezTo>
                        <a:cubicBezTo>
                          <a:pt x="5" y="12"/>
                          <a:pt x="5" y="14"/>
                          <a:pt x="5" y="16"/>
                        </a:cubicBezTo>
                        <a:cubicBezTo>
                          <a:pt x="5" y="19"/>
                          <a:pt x="2" y="21"/>
                          <a:pt x="1" y="24"/>
                        </a:cubicBezTo>
                        <a:cubicBezTo>
                          <a:pt x="0" y="27"/>
                          <a:pt x="1" y="34"/>
                          <a:pt x="2" y="38"/>
                        </a:cubicBezTo>
                        <a:cubicBezTo>
                          <a:pt x="2" y="39"/>
                          <a:pt x="4" y="38"/>
                          <a:pt x="5" y="38"/>
                        </a:cubicBezTo>
                        <a:cubicBezTo>
                          <a:pt x="6" y="38"/>
                          <a:pt x="8" y="39"/>
                          <a:pt x="9" y="39"/>
                        </a:cubicBezTo>
                        <a:cubicBezTo>
                          <a:pt x="10" y="40"/>
                          <a:pt x="14" y="42"/>
                          <a:pt x="14" y="43"/>
                        </a:cubicBezTo>
                        <a:cubicBezTo>
                          <a:pt x="14" y="44"/>
                          <a:pt x="14" y="44"/>
                          <a:pt x="14" y="45"/>
                        </a:cubicBezTo>
                        <a:cubicBezTo>
                          <a:pt x="14" y="46"/>
                          <a:pt x="15" y="47"/>
                          <a:pt x="16" y="48"/>
                        </a:cubicBezTo>
                        <a:cubicBezTo>
                          <a:pt x="18" y="51"/>
                          <a:pt x="21" y="46"/>
                          <a:pt x="23" y="47"/>
                        </a:cubicBezTo>
                        <a:cubicBezTo>
                          <a:pt x="23" y="47"/>
                          <a:pt x="22" y="48"/>
                          <a:pt x="22" y="48"/>
                        </a:cubicBezTo>
                        <a:cubicBezTo>
                          <a:pt x="22" y="47"/>
                          <a:pt x="27" y="47"/>
                          <a:pt x="27" y="47"/>
                        </a:cubicBezTo>
                        <a:cubicBezTo>
                          <a:pt x="29" y="47"/>
                          <a:pt x="29" y="45"/>
                          <a:pt x="30" y="47"/>
                        </a:cubicBezTo>
                        <a:cubicBezTo>
                          <a:pt x="31" y="45"/>
                          <a:pt x="31" y="44"/>
                          <a:pt x="31" y="42"/>
                        </a:cubicBezTo>
                        <a:cubicBezTo>
                          <a:pt x="32" y="41"/>
                          <a:pt x="31" y="43"/>
                          <a:pt x="31" y="4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10" name="Freeform 758">
                    <a:extLst>
                      <a:ext uri="{FF2B5EF4-FFF2-40B4-BE49-F238E27FC236}">
                        <a16:creationId xmlns:a16="http://schemas.microsoft.com/office/drawing/2014/main" id="{6796EED3-5850-8A46-875F-620F14F583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75087" y="7414862"/>
                    <a:ext cx="432136" cy="324533"/>
                  </a:xfrm>
                  <a:custGeom>
                    <a:avLst/>
                    <a:gdLst>
                      <a:gd name="T0" fmla="*/ 35 w 42"/>
                      <a:gd name="T1" fmla="*/ 20 h 30"/>
                      <a:gd name="T2" fmla="*/ 41 w 42"/>
                      <a:gd name="T3" fmla="*/ 17 h 30"/>
                      <a:gd name="T4" fmla="*/ 38 w 42"/>
                      <a:gd name="T5" fmla="*/ 13 h 30"/>
                      <a:gd name="T6" fmla="*/ 33 w 42"/>
                      <a:gd name="T7" fmla="*/ 10 h 30"/>
                      <a:gd name="T8" fmla="*/ 32 w 42"/>
                      <a:gd name="T9" fmla="*/ 7 h 30"/>
                      <a:gd name="T10" fmla="*/ 30 w 42"/>
                      <a:gd name="T11" fmla="*/ 1 h 30"/>
                      <a:gd name="T12" fmla="*/ 26 w 42"/>
                      <a:gd name="T13" fmla="*/ 0 h 30"/>
                      <a:gd name="T14" fmla="*/ 22 w 42"/>
                      <a:gd name="T15" fmla="*/ 2 h 30"/>
                      <a:gd name="T16" fmla="*/ 19 w 42"/>
                      <a:gd name="T17" fmla="*/ 4 h 30"/>
                      <a:gd name="T18" fmla="*/ 17 w 42"/>
                      <a:gd name="T19" fmla="*/ 5 h 30"/>
                      <a:gd name="T20" fmla="*/ 11 w 42"/>
                      <a:gd name="T21" fmla="*/ 10 h 30"/>
                      <a:gd name="T22" fmla="*/ 9 w 42"/>
                      <a:gd name="T23" fmla="*/ 10 h 30"/>
                      <a:gd name="T24" fmla="*/ 7 w 42"/>
                      <a:gd name="T25" fmla="*/ 14 h 30"/>
                      <a:gd name="T26" fmla="*/ 5 w 42"/>
                      <a:gd name="T27" fmla="*/ 16 h 30"/>
                      <a:gd name="T28" fmla="*/ 2 w 42"/>
                      <a:gd name="T29" fmla="*/ 18 h 30"/>
                      <a:gd name="T30" fmla="*/ 1 w 42"/>
                      <a:gd name="T31" fmla="*/ 24 h 30"/>
                      <a:gd name="T32" fmla="*/ 8 w 42"/>
                      <a:gd name="T33" fmla="*/ 28 h 30"/>
                      <a:gd name="T34" fmla="*/ 16 w 42"/>
                      <a:gd name="T35" fmla="*/ 30 h 30"/>
                      <a:gd name="T36" fmla="*/ 15 w 42"/>
                      <a:gd name="T37" fmla="*/ 22 h 30"/>
                      <a:gd name="T38" fmla="*/ 26 w 42"/>
                      <a:gd name="T39" fmla="*/ 22 h 30"/>
                      <a:gd name="T40" fmla="*/ 35 w 42"/>
                      <a:gd name="T41" fmla="*/ 20 h 30"/>
                      <a:gd name="T42" fmla="*/ 35 w 42"/>
                      <a:gd name="T43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2" h="30">
                        <a:moveTo>
                          <a:pt x="35" y="20"/>
                        </a:moveTo>
                        <a:cubicBezTo>
                          <a:pt x="37" y="17"/>
                          <a:pt x="40" y="20"/>
                          <a:pt x="41" y="17"/>
                        </a:cubicBezTo>
                        <a:cubicBezTo>
                          <a:pt x="42" y="16"/>
                          <a:pt x="39" y="13"/>
                          <a:pt x="38" y="13"/>
                        </a:cubicBezTo>
                        <a:cubicBezTo>
                          <a:pt x="37" y="15"/>
                          <a:pt x="34" y="11"/>
                          <a:pt x="33" y="10"/>
                        </a:cubicBezTo>
                        <a:cubicBezTo>
                          <a:pt x="33" y="9"/>
                          <a:pt x="33" y="8"/>
                          <a:pt x="32" y="7"/>
                        </a:cubicBezTo>
                        <a:cubicBezTo>
                          <a:pt x="30" y="5"/>
                          <a:pt x="30" y="4"/>
                          <a:pt x="30" y="1"/>
                        </a:cubicBezTo>
                        <a:cubicBezTo>
                          <a:pt x="29" y="1"/>
                          <a:pt x="27" y="0"/>
                          <a:pt x="26" y="0"/>
                        </a:cubicBezTo>
                        <a:cubicBezTo>
                          <a:pt x="24" y="1"/>
                          <a:pt x="23" y="2"/>
                          <a:pt x="22" y="2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8" y="6"/>
                          <a:pt x="18" y="4"/>
                          <a:pt x="17" y="5"/>
                        </a:cubicBezTo>
                        <a:cubicBezTo>
                          <a:pt x="15" y="6"/>
                          <a:pt x="13" y="11"/>
                          <a:pt x="11" y="10"/>
                        </a:cubicBezTo>
                        <a:cubicBezTo>
                          <a:pt x="10" y="10"/>
                          <a:pt x="9" y="8"/>
                          <a:pt x="9" y="10"/>
                        </a:cubicBezTo>
                        <a:cubicBezTo>
                          <a:pt x="8" y="11"/>
                          <a:pt x="8" y="13"/>
                          <a:pt x="7" y="14"/>
                        </a:cubicBezTo>
                        <a:cubicBezTo>
                          <a:pt x="7" y="15"/>
                          <a:pt x="7" y="16"/>
                          <a:pt x="5" y="16"/>
                        </a:cubicBezTo>
                        <a:cubicBezTo>
                          <a:pt x="5" y="16"/>
                          <a:pt x="1" y="17"/>
                          <a:pt x="2" y="18"/>
                        </a:cubicBezTo>
                        <a:cubicBezTo>
                          <a:pt x="5" y="20"/>
                          <a:pt x="0" y="23"/>
                          <a:pt x="1" y="24"/>
                        </a:cubicBezTo>
                        <a:cubicBezTo>
                          <a:pt x="3" y="25"/>
                          <a:pt x="5" y="30"/>
                          <a:pt x="8" y="28"/>
                        </a:cubicBezTo>
                        <a:cubicBezTo>
                          <a:pt x="11" y="26"/>
                          <a:pt x="13" y="27"/>
                          <a:pt x="16" y="30"/>
                        </a:cubicBezTo>
                        <a:cubicBezTo>
                          <a:pt x="15" y="27"/>
                          <a:pt x="15" y="24"/>
                          <a:pt x="15" y="22"/>
                        </a:cubicBezTo>
                        <a:cubicBezTo>
                          <a:pt x="19" y="22"/>
                          <a:pt x="22" y="22"/>
                          <a:pt x="26" y="22"/>
                        </a:cubicBezTo>
                        <a:cubicBezTo>
                          <a:pt x="29" y="22"/>
                          <a:pt x="34" y="23"/>
                          <a:pt x="35" y="20"/>
                        </a:cubicBezTo>
                        <a:cubicBezTo>
                          <a:pt x="36" y="18"/>
                          <a:pt x="35" y="20"/>
                          <a:pt x="35" y="2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15" name="Freeform 759">
                    <a:extLst>
                      <a:ext uri="{FF2B5EF4-FFF2-40B4-BE49-F238E27FC236}">
                        <a16:creationId xmlns:a16="http://schemas.microsoft.com/office/drawing/2014/main" id="{153774A8-F31E-FE4D-A27F-EA6A22B73D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8" y="7654574"/>
                    <a:ext cx="101063" cy="258152"/>
                  </a:xfrm>
                  <a:custGeom>
                    <a:avLst/>
                    <a:gdLst>
                      <a:gd name="T0" fmla="*/ 9 w 10"/>
                      <a:gd name="T1" fmla="*/ 10 h 24"/>
                      <a:gd name="T2" fmla="*/ 8 w 10"/>
                      <a:gd name="T3" fmla="*/ 6 h 24"/>
                      <a:gd name="T4" fmla="*/ 5 w 10"/>
                      <a:gd name="T5" fmla="*/ 0 h 24"/>
                      <a:gd name="T6" fmla="*/ 2 w 10"/>
                      <a:gd name="T7" fmla="*/ 0 h 24"/>
                      <a:gd name="T8" fmla="*/ 2 w 10"/>
                      <a:gd name="T9" fmla="*/ 3 h 24"/>
                      <a:gd name="T10" fmla="*/ 2 w 10"/>
                      <a:gd name="T11" fmla="*/ 9 h 24"/>
                      <a:gd name="T12" fmla="*/ 4 w 10"/>
                      <a:gd name="T13" fmla="*/ 15 h 24"/>
                      <a:gd name="T14" fmla="*/ 4 w 10"/>
                      <a:gd name="T15" fmla="*/ 21 h 24"/>
                      <a:gd name="T16" fmla="*/ 6 w 10"/>
                      <a:gd name="T17" fmla="*/ 23 h 24"/>
                      <a:gd name="T18" fmla="*/ 9 w 10"/>
                      <a:gd name="T19" fmla="*/ 23 h 24"/>
                      <a:gd name="T20" fmla="*/ 9 w 10"/>
                      <a:gd name="T21" fmla="*/ 10 h 24"/>
                      <a:gd name="T22" fmla="*/ 9 w 10"/>
                      <a:gd name="T23" fmla="*/ 1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" h="24">
                        <a:moveTo>
                          <a:pt x="9" y="10"/>
                        </a:moveTo>
                        <a:cubicBezTo>
                          <a:pt x="9" y="9"/>
                          <a:pt x="9" y="7"/>
                          <a:pt x="8" y="6"/>
                        </a:cubicBezTo>
                        <a:cubicBezTo>
                          <a:pt x="7" y="5"/>
                          <a:pt x="4" y="1"/>
                          <a:pt x="5" y="0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0" y="0"/>
                          <a:pt x="2" y="2"/>
                          <a:pt x="2" y="3"/>
                        </a:cubicBezTo>
                        <a:cubicBezTo>
                          <a:pt x="3" y="5"/>
                          <a:pt x="2" y="7"/>
                          <a:pt x="2" y="9"/>
                        </a:cubicBezTo>
                        <a:cubicBezTo>
                          <a:pt x="1" y="12"/>
                          <a:pt x="3" y="12"/>
                          <a:pt x="4" y="15"/>
                        </a:cubicBezTo>
                        <a:cubicBezTo>
                          <a:pt x="4" y="17"/>
                          <a:pt x="3" y="19"/>
                          <a:pt x="4" y="21"/>
                        </a:cubicBezTo>
                        <a:cubicBezTo>
                          <a:pt x="4" y="22"/>
                          <a:pt x="5" y="23"/>
                          <a:pt x="6" y="23"/>
                        </a:cubicBezTo>
                        <a:cubicBezTo>
                          <a:pt x="7" y="24"/>
                          <a:pt x="10" y="24"/>
                          <a:pt x="9" y="23"/>
                        </a:cubicBezTo>
                        <a:cubicBezTo>
                          <a:pt x="9" y="19"/>
                          <a:pt x="9" y="15"/>
                          <a:pt x="9" y="10"/>
                        </a:cubicBezTo>
                        <a:cubicBezTo>
                          <a:pt x="9" y="7"/>
                          <a:pt x="9" y="13"/>
                          <a:pt x="9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16" name="Freeform 760">
                    <a:extLst>
                      <a:ext uri="{FF2B5EF4-FFF2-40B4-BE49-F238E27FC236}">
                        <a16:creationId xmlns:a16="http://schemas.microsoft.com/office/drawing/2014/main" id="{55D0B7F0-CE33-E641-B0E0-B99CA043A9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0" y="7665640"/>
                    <a:ext cx="324101" cy="335598"/>
                  </a:xfrm>
                  <a:custGeom>
                    <a:avLst/>
                    <a:gdLst>
                      <a:gd name="T0" fmla="*/ 26 w 32"/>
                      <a:gd name="T1" fmla="*/ 4 h 31"/>
                      <a:gd name="T2" fmla="*/ 21 w 32"/>
                      <a:gd name="T3" fmla="*/ 5 h 31"/>
                      <a:gd name="T4" fmla="*/ 15 w 32"/>
                      <a:gd name="T5" fmla="*/ 1 h 31"/>
                      <a:gd name="T6" fmla="*/ 13 w 32"/>
                      <a:gd name="T7" fmla="*/ 1 h 31"/>
                      <a:gd name="T8" fmla="*/ 10 w 32"/>
                      <a:gd name="T9" fmla="*/ 2 h 31"/>
                      <a:gd name="T10" fmla="*/ 6 w 32"/>
                      <a:gd name="T11" fmla="*/ 2 h 31"/>
                      <a:gd name="T12" fmla="*/ 4 w 32"/>
                      <a:gd name="T13" fmla="*/ 3 h 31"/>
                      <a:gd name="T14" fmla="*/ 3 w 32"/>
                      <a:gd name="T15" fmla="*/ 6 h 31"/>
                      <a:gd name="T16" fmla="*/ 5 w 32"/>
                      <a:gd name="T17" fmla="*/ 7 h 31"/>
                      <a:gd name="T18" fmla="*/ 3 w 32"/>
                      <a:gd name="T19" fmla="*/ 9 h 31"/>
                      <a:gd name="T20" fmla="*/ 5 w 32"/>
                      <a:gd name="T21" fmla="*/ 12 h 31"/>
                      <a:gd name="T22" fmla="*/ 3 w 32"/>
                      <a:gd name="T23" fmla="*/ 13 h 31"/>
                      <a:gd name="T24" fmla="*/ 2 w 32"/>
                      <a:gd name="T25" fmla="*/ 16 h 31"/>
                      <a:gd name="T26" fmla="*/ 2 w 32"/>
                      <a:gd name="T27" fmla="*/ 19 h 31"/>
                      <a:gd name="T28" fmla="*/ 3 w 32"/>
                      <a:gd name="T29" fmla="*/ 23 h 31"/>
                      <a:gd name="T30" fmla="*/ 7 w 32"/>
                      <a:gd name="T31" fmla="*/ 26 h 31"/>
                      <a:gd name="T32" fmla="*/ 7 w 32"/>
                      <a:gd name="T33" fmla="*/ 31 h 31"/>
                      <a:gd name="T34" fmla="*/ 19 w 32"/>
                      <a:gd name="T35" fmla="*/ 28 h 31"/>
                      <a:gd name="T36" fmla="*/ 26 w 32"/>
                      <a:gd name="T37" fmla="*/ 28 h 31"/>
                      <a:gd name="T38" fmla="*/ 30 w 32"/>
                      <a:gd name="T39" fmla="*/ 26 h 31"/>
                      <a:gd name="T40" fmla="*/ 28 w 32"/>
                      <a:gd name="T41" fmla="*/ 21 h 31"/>
                      <a:gd name="T42" fmla="*/ 30 w 32"/>
                      <a:gd name="T43" fmla="*/ 15 h 31"/>
                      <a:gd name="T44" fmla="*/ 26 w 32"/>
                      <a:gd name="T45" fmla="*/ 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2" h="31">
                        <a:moveTo>
                          <a:pt x="26" y="4"/>
                        </a:moveTo>
                        <a:cubicBezTo>
                          <a:pt x="24" y="4"/>
                          <a:pt x="23" y="6"/>
                          <a:pt x="21" y="5"/>
                        </a:cubicBezTo>
                        <a:cubicBezTo>
                          <a:pt x="19" y="5"/>
                          <a:pt x="17" y="0"/>
                          <a:pt x="15" y="1"/>
                        </a:cubicBezTo>
                        <a:cubicBezTo>
                          <a:pt x="14" y="2"/>
                          <a:pt x="13" y="2"/>
                          <a:pt x="13" y="1"/>
                        </a:cubicBezTo>
                        <a:cubicBezTo>
                          <a:pt x="12" y="0"/>
                          <a:pt x="11" y="2"/>
                          <a:pt x="10" y="2"/>
                        </a:cubicBezTo>
                        <a:cubicBezTo>
                          <a:pt x="8" y="3"/>
                          <a:pt x="7" y="2"/>
                          <a:pt x="6" y="2"/>
                        </a:cubicBezTo>
                        <a:cubicBezTo>
                          <a:pt x="5" y="1"/>
                          <a:pt x="5" y="3"/>
                          <a:pt x="4" y="3"/>
                        </a:cubicBezTo>
                        <a:cubicBezTo>
                          <a:pt x="3" y="3"/>
                          <a:pt x="2" y="5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8"/>
                          <a:pt x="3" y="9"/>
                          <a:pt x="3" y="9"/>
                        </a:cubicBezTo>
                        <a:cubicBezTo>
                          <a:pt x="3" y="10"/>
                          <a:pt x="5" y="11"/>
                          <a:pt x="5" y="12"/>
                        </a:cubicBezTo>
                        <a:cubicBezTo>
                          <a:pt x="5" y="12"/>
                          <a:pt x="3" y="11"/>
                          <a:pt x="3" y="13"/>
                        </a:cubicBezTo>
                        <a:cubicBezTo>
                          <a:pt x="3" y="14"/>
                          <a:pt x="4" y="16"/>
                          <a:pt x="2" y="16"/>
                        </a:cubicBezTo>
                        <a:cubicBezTo>
                          <a:pt x="3" y="17"/>
                          <a:pt x="3" y="18"/>
                          <a:pt x="2" y="19"/>
                        </a:cubicBezTo>
                        <a:cubicBezTo>
                          <a:pt x="2" y="21"/>
                          <a:pt x="0" y="21"/>
                          <a:pt x="3" y="23"/>
                        </a:cubicBezTo>
                        <a:cubicBezTo>
                          <a:pt x="4" y="23"/>
                          <a:pt x="6" y="24"/>
                          <a:pt x="7" y="26"/>
                        </a:cubicBezTo>
                        <a:cubicBezTo>
                          <a:pt x="8" y="27"/>
                          <a:pt x="7" y="29"/>
                          <a:pt x="7" y="31"/>
                        </a:cubicBezTo>
                        <a:cubicBezTo>
                          <a:pt x="11" y="30"/>
                          <a:pt x="14" y="28"/>
                          <a:pt x="19" y="28"/>
                        </a:cubicBezTo>
                        <a:cubicBezTo>
                          <a:pt x="21" y="27"/>
                          <a:pt x="24" y="28"/>
                          <a:pt x="26" y="28"/>
                        </a:cubicBezTo>
                        <a:cubicBezTo>
                          <a:pt x="28" y="28"/>
                          <a:pt x="31" y="29"/>
                          <a:pt x="30" y="26"/>
                        </a:cubicBezTo>
                        <a:cubicBezTo>
                          <a:pt x="30" y="24"/>
                          <a:pt x="29" y="23"/>
                          <a:pt x="28" y="21"/>
                        </a:cubicBezTo>
                        <a:cubicBezTo>
                          <a:pt x="28" y="19"/>
                          <a:pt x="29" y="17"/>
                          <a:pt x="30" y="15"/>
                        </a:cubicBezTo>
                        <a:cubicBezTo>
                          <a:pt x="31" y="11"/>
                          <a:pt x="32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17" name="Freeform 761">
                    <a:extLst>
                      <a:ext uri="{FF2B5EF4-FFF2-40B4-BE49-F238E27FC236}">
                        <a16:creationId xmlns:a16="http://schemas.microsoft.com/office/drawing/2014/main" id="{D73E616B-7C80-FF40-918C-2A429893F2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00544" y="7654574"/>
                    <a:ext cx="233496" cy="324533"/>
                  </a:xfrm>
                  <a:custGeom>
                    <a:avLst/>
                    <a:gdLst>
                      <a:gd name="T0" fmla="*/ 19 w 23"/>
                      <a:gd name="T1" fmla="*/ 13 h 30"/>
                      <a:gd name="T2" fmla="*/ 18 w 23"/>
                      <a:gd name="T3" fmla="*/ 6 h 30"/>
                      <a:gd name="T4" fmla="*/ 17 w 23"/>
                      <a:gd name="T5" fmla="*/ 0 h 30"/>
                      <a:gd name="T6" fmla="*/ 3 w 23"/>
                      <a:gd name="T7" fmla="*/ 0 h 30"/>
                      <a:gd name="T8" fmla="*/ 4 w 23"/>
                      <a:gd name="T9" fmla="*/ 11 h 30"/>
                      <a:gd name="T10" fmla="*/ 1 w 23"/>
                      <a:gd name="T11" fmla="*/ 22 h 30"/>
                      <a:gd name="T12" fmla="*/ 3 w 23"/>
                      <a:gd name="T13" fmla="*/ 30 h 30"/>
                      <a:gd name="T14" fmla="*/ 10 w 23"/>
                      <a:gd name="T15" fmla="*/ 29 h 30"/>
                      <a:gd name="T16" fmla="*/ 23 w 23"/>
                      <a:gd name="T17" fmla="*/ 24 h 30"/>
                      <a:gd name="T18" fmla="*/ 20 w 23"/>
                      <a:gd name="T19" fmla="*/ 19 h 30"/>
                      <a:gd name="T20" fmla="*/ 19 w 23"/>
                      <a:gd name="T21" fmla="*/ 13 h 30"/>
                      <a:gd name="T22" fmla="*/ 19 w 23"/>
                      <a:gd name="T2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0">
                        <a:moveTo>
                          <a:pt x="19" y="13"/>
                        </a:moveTo>
                        <a:cubicBezTo>
                          <a:pt x="17" y="11"/>
                          <a:pt x="18" y="8"/>
                          <a:pt x="18" y="6"/>
                        </a:cubicBezTo>
                        <a:cubicBezTo>
                          <a:pt x="19" y="4"/>
                          <a:pt x="16" y="2"/>
                          <a:pt x="17" y="0"/>
                        </a:cubicBezTo>
                        <a:cubicBezTo>
                          <a:pt x="12" y="0"/>
                          <a:pt x="8" y="0"/>
                          <a:pt x="3" y="0"/>
                        </a:cubicBezTo>
                        <a:cubicBezTo>
                          <a:pt x="3" y="3"/>
                          <a:pt x="4" y="7"/>
                          <a:pt x="4" y="11"/>
                        </a:cubicBezTo>
                        <a:cubicBezTo>
                          <a:pt x="4" y="15"/>
                          <a:pt x="0" y="18"/>
                          <a:pt x="1" y="22"/>
                        </a:cubicBezTo>
                        <a:cubicBezTo>
                          <a:pt x="2" y="25"/>
                          <a:pt x="4" y="26"/>
                          <a:pt x="3" y="30"/>
                        </a:cubicBezTo>
                        <a:cubicBezTo>
                          <a:pt x="6" y="30"/>
                          <a:pt x="7" y="30"/>
                          <a:pt x="10" y="29"/>
                        </a:cubicBezTo>
                        <a:cubicBezTo>
                          <a:pt x="15" y="28"/>
                          <a:pt x="19" y="26"/>
                          <a:pt x="23" y="24"/>
                        </a:cubicBezTo>
                        <a:cubicBezTo>
                          <a:pt x="21" y="23"/>
                          <a:pt x="20" y="21"/>
                          <a:pt x="20" y="19"/>
                        </a:cubicBezTo>
                        <a:cubicBezTo>
                          <a:pt x="20" y="17"/>
                          <a:pt x="20" y="15"/>
                          <a:pt x="19" y="13"/>
                        </a:cubicBezTo>
                        <a:cubicBezTo>
                          <a:pt x="17" y="11"/>
                          <a:pt x="20" y="15"/>
                          <a:pt x="19" y="1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21" name="Freeform 762">
                    <a:extLst>
                      <a:ext uri="{FF2B5EF4-FFF2-40B4-BE49-F238E27FC236}">
                        <a16:creationId xmlns:a16="http://schemas.microsoft.com/office/drawing/2014/main" id="{66B7BC81-1592-7A49-8F3F-F3F72B3D5B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88253" y="7687764"/>
                    <a:ext cx="153338" cy="195458"/>
                  </a:xfrm>
                  <a:custGeom>
                    <a:avLst/>
                    <a:gdLst>
                      <a:gd name="T0" fmla="*/ 12 w 15"/>
                      <a:gd name="T1" fmla="*/ 14 h 18"/>
                      <a:gd name="T2" fmla="*/ 14 w 15"/>
                      <a:gd name="T3" fmla="*/ 6 h 18"/>
                      <a:gd name="T4" fmla="*/ 5 w 15"/>
                      <a:gd name="T5" fmla="*/ 3 h 18"/>
                      <a:gd name="T6" fmla="*/ 1 w 15"/>
                      <a:gd name="T7" fmla="*/ 8 h 18"/>
                      <a:gd name="T8" fmla="*/ 4 w 15"/>
                      <a:gd name="T9" fmla="*/ 12 h 18"/>
                      <a:gd name="T10" fmla="*/ 7 w 15"/>
                      <a:gd name="T11" fmla="*/ 16 h 18"/>
                      <a:gd name="T12" fmla="*/ 10 w 15"/>
                      <a:gd name="T13" fmla="*/ 16 h 18"/>
                      <a:gd name="T14" fmla="*/ 12 w 15"/>
                      <a:gd name="T15" fmla="*/ 14 h 18"/>
                      <a:gd name="T16" fmla="*/ 12 w 15"/>
                      <a:gd name="T17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8">
                        <a:moveTo>
                          <a:pt x="12" y="14"/>
                        </a:moveTo>
                        <a:cubicBezTo>
                          <a:pt x="15" y="13"/>
                          <a:pt x="15" y="8"/>
                          <a:pt x="14" y="6"/>
                        </a:cubicBezTo>
                        <a:cubicBezTo>
                          <a:pt x="12" y="2"/>
                          <a:pt x="8" y="0"/>
                          <a:pt x="5" y="3"/>
                        </a:cubicBezTo>
                        <a:cubicBezTo>
                          <a:pt x="3" y="4"/>
                          <a:pt x="0" y="6"/>
                          <a:pt x="1" y="8"/>
                        </a:cubicBezTo>
                        <a:cubicBezTo>
                          <a:pt x="2" y="10"/>
                          <a:pt x="2" y="11"/>
                          <a:pt x="4" y="12"/>
                        </a:cubicBezTo>
                        <a:cubicBezTo>
                          <a:pt x="5" y="14"/>
                          <a:pt x="5" y="15"/>
                          <a:pt x="7" y="16"/>
                        </a:cubicBezTo>
                        <a:cubicBezTo>
                          <a:pt x="8" y="17"/>
                          <a:pt x="9" y="18"/>
                          <a:pt x="10" y="16"/>
                        </a:cubicBezTo>
                        <a:cubicBezTo>
                          <a:pt x="10" y="15"/>
                          <a:pt x="11" y="15"/>
                          <a:pt x="12" y="14"/>
                        </a:cubicBezTo>
                        <a:cubicBezTo>
                          <a:pt x="14" y="13"/>
                          <a:pt x="11" y="15"/>
                          <a:pt x="12" y="1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22" name="Freeform 763">
                    <a:extLst>
                      <a:ext uri="{FF2B5EF4-FFF2-40B4-BE49-F238E27FC236}">
                        <a16:creationId xmlns:a16="http://schemas.microsoft.com/office/drawing/2014/main" id="{04622DD2-BB4F-BE49-9D8E-1BB515C87C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78862" y="7772587"/>
                    <a:ext cx="226522" cy="228650"/>
                  </a:xfrm>
                  <a:custGeom>
                    <a:avLst/>
                    <a:gdLst>
                      <a:gd name="T0" fmla="*/ 21 w 22"/>
                      <a:gd name="T1" fmla="*/ 17 h 21"/>
                      <a:gd name="T2" fmla="*/ 19 w 22"/>
                      <a:gd name="T3" fmla="*/ 13 h 21"/>
                      <a:gd name="T4" fmla="*/ 16 w 22"/>
                      <a:gd name="T5" fmla="*/ 11 h 21"/>
                      <a:gd name="T6" fmla="*/ 16 w 22"/>
                      <a:gd name="T7" fmla="*/ 6 h 21"/>
                      <a:gd name="T8" fmla="*/ 13 w 22"/>
                      <a:gd name="T9" fmla="*/ 8 h 21"/>
                      <a:gd name="T10" fmla="*/ 9 w 22"/>
                      <a:gd name="T11" fmla="*/ 1 h 21"/>
                      <a:gd name="T12" fmla="*/ 5 w 22"/>
                      <a:gd name="T13" fmla="*/ 4 h 21"/>
                      <a:gd name="T14" fmla="*/ 0 w 22"/>
                      <a:gd name="T15" fmla="*/ 9 h 21"/>
                      <a:gd name="T16" fmla="*/ 12 w 22"/>
                      <a:gd name="T17" fmla="*/ 18 h 21"/>
                      <a:gd name="T18" fmla="*/ 19 w 22"/>
                      <a:gd name="T19" fmla="*/ 21 h 21"/>
                      <a:gd name="T20" fmla="*/ 21 w 22"/>
                      <a:gd name="T21" fmla="*/ 17 h 21"/>
                      <a:gd name="T22" fmla="*/ 21 w 22"/>
                      <a:gd name="T23" fmla="*/ 1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" h="21">
                        <a:moveTo>
                          <a:pt x="21" y="17"/>
                        </a:moveTo>
                        <a:cubicBezTo>
                          <a:pt x="22" y="15"/>
                          <a:pt x="20" y="14"/>
                          <a:pt x="19" y="13"/>
                        </a:cubicBezTo>
                        <a:cubicBezTo>
                          <a:pt x="18" y="13"/>
                          <a:pt x="14" y="12"/>
                          <a:pt x="16" y="11"/>
                        </a:cubicBezTo>
                        <a:cubicBezTo>
                          <a:pt x="17" y="10"/>
                          <a:pt x="17" y="7"/>
                          <a:pt x="16" y="6"/>
                        </a:cubicBezTo>
                        <a:cubicBezTo>
                          <a:pt x="15" y="4"/>
                          <a:pt x="14" y="8"/>
                          <a:pt x="13" y="8"/>
                        </a:cubicBezTo>
                        <a:cubicBezTo>
                          <a:pt x="10" y="8"/>
                          <a:pt x="11" y="0"/>
                          <a:pt x="9" y="1"/>
                        </a:cubicBezTo>
                        <a:cubicBezTo>
                          <a:pt x="8" y="2"/>
                          <a:pt x="6" y="3"/>
                          <a:pt x="5" y="4"/>
                        </a:cubicBezTo>
                        <a:cubicBezTo>
                          <a:pt x="4" y="6"/>
                          <a:pt x="2" y="7"/>
                          <a:pt x="0" y="9"/>
                        </a:cubicBezTo>
                        <a:cubicBezTo>
                          <a:pt x="5" y="12"/>
                          <a:pt x="8" y="15"/>
                          <a:pt x="12" y="18"/>
                        </a:cubicBezTo>
                        <a:cubicBezTo>
                          <a:pt x="14" y="20"/>
                          <a:pt x="16" y="21"/>
                          <a:pt x="19" y="21"/>
                        </a:cubicBezTo>
                        <a:cubicBezTo>
                          <a:pt x="22" y="21"/>
                          <a:pt x="20" y="19"/>
                          <a:pt x="21" y="17"/>
                        </a:cubicBezTo>
                        <a:cubicBezTo>
                          <a:pt x="22" y="15"/>
                          <a:pt x="21" y="19"/>
                          <a:pt x="21" y="1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24" name="Freeform 764">
                    <a:extLst>
                      <a:ext uri="{FF2B5EF4-FFF2-40B4-BE49-F238E27FC236}">
                        <a16:creationId xmlns:a16="http://schemas.microsoft.com/office/drawing/2014/main" id="{A77486AA-55E3-274F-B4C2-9D66D90459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18551" y="7555004"/>
                    <a:ext cx="355468" cy="317157"/>
                  </a:xfrm>
                  <a:custGeom>
                    <a:avLst/>
                    <a:gdLst>
                      <a:gd name="T0" fmla="*/ 10 w 35"/>
                      <a:gd name="T1" fmla="*/ 16 h 29"/>
                      <a:gd name="T2" fmla="*/ 20 w 35"/>
                      <a:gd name="T3" fmla="*/ 17 h 29"/>
                      <a:gd name="T4" fmla="*/ 21 w 35"/>
                      <a:gd name="T5" fmla="*/ 23 h 29"/>
                      <a:gd name="T6" fmla="*/ 25 w 35"/>
                      <a:gd name="T7" fmla="*/ 21 h 29"/>
                      <a:gd name="T8" fmla="*/ 29 w 35"/>
                      <a:gd name="T9" fmla="*/ 27 h 29"/>
                      <a:gd name="T10" fmla="*/ 31 w 35"/>
                      <a:gd name="T11" fmla="*/ 26 h 29"/>
                      <a:gd name="T12" fmla="*/ 33 w 35"/>
                      <a:gd name="T13" fmla="*/ 25 h 29"/>
                      <a:gd name="T14" fmla="*/ 33 w 35"/>
                      <a:gd name="T15" fmla="*/ 23 h 29"/>
                      <a:gd name="T16" fmla="*/ 35 w 35"/>
                      <a:gd name="T17" fmla="*/ 22 h 29"/>
                      <a:gd name="T18" fmla="*/ 34 w 35"/>
                      <a:gd name="T19" fmla="*/ 19 h 29"/>
                      <a:gd name="T20" fmla="*/ 33 w 35"/>
                      <a:gd name="T21" fmla="*/ 16 h 29"/>
                      <a:gd name="T22" fmla="*/ 33 w 35"/>
                      <a:gd name="T23" fmla="*/ 12 h 29"/>
                      <a:gd name="T24" fmla="*/ 32 w 35"/>
                      <a:gd name="T25" fmla="*/ 8 h 29"/>
                      <a:gd name="T26" fmla="*/ 26 w 35"/>
                      <a:gd name="T27" fmla="*/ 2 h 29"/>
                      <a:gd name="T28" fmla="*/ 24 w 35"/>
                      <a:gd name="T29" fmla="*/ 3 h 29"/>
                      <a:gd name="T30" fmla="*/ 22 w 35"/>
                      <a:gd name="T31" fmla="*/ 3 h 29"/>
                      <a:gd name="T32" fmla="*/ 19 w 35"/>
                      <a:gd name="T33" fmla="*/ 3 h 29"/>
                      <a:gd name="T34" fmla="*/ 18 w 35"/>
                      <a:gd name="T35" fmla="*/ 3 h 29"/>
                      <a:gd name="T36" fmla="*/ 15 w 35"/>
                      <a:gd name="T37" fmla="*/ 2 h 29"/>
                      <a:gd name="T38" fmla="*/ 10 w 35"/>
                      <a:gd name="T39" fmla="*/ 1 h 29"/>
                      <a:gd name="T40" fmla="*/ 5 w 35"/>
                      <a:gd name="T41" fmla="*/ 1 h 29"/>
                      <a:gd name="T42" fmla="*/ 5 w 35"/>
                      <a:gd name="T43" fmla="*/ 4 h 29"/>
                      <a:gd name="T44" fmla="*/ 3 w 35"/>
                      <a:gd name="T45" fmla="*/ 6 h 29"/>
                      <a:gd name="T46" fmla="*/ 0 w 35"/>
                      <a:gd name="T47" fmla="*/ 8 h 29"/>
                      <a:gd name="T48" fmla="*/ 3 w 35"/>
                      <a:gd name="T49" fmla="*/ 13 h 29"/>
                      <a:gd name="T50" fmla="*/ 8 w 35"/>
                      <a:gd name="T51" fmla="*/ 19 h 29"/>
                      <a:gd name="T52" fmla="*/ 10 w 35"/>
                      <a:gd name="T53" fmla="*/ 16 h 29"/>
                      <a:gd name="T54" fmla="*/ 10 w 35"/>
                      <a:gd name="T55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5" h="29">
                        <a:moveTo>
                          <a:pt x="10" y="16"/>
                        </a:moveTo>
                        <a:cubicBezTo>
                          <a:pt x="14" y="14"/>
                          <a:pt x="18" y="12"/>
                          <a:pt x="20" y="17"/>
                        </a:cubicBezTo>
                        <a:cubicBezTo>
                          <a:pt x="22" y="19"/>
                          <a:pt x="21" y="20"/>
                          <a:pt x="21" y="23"/>
                        </a:cubicBezTo>
                        <a:cubicBezTo>
                          <a:pt x="22" y="24"/>
                          <a:pt x="24" y="21"/>
                          <a:pt x="25" y="21"/>
                        </a:cubicBezTo>
                        <a:cubicBezTo>
                          <a:pt x="27" y="20"/>
                          <a:pt x="27" y="29"/>
                          <a:pt x="29" y="27"/>
                        </a:cubicBezTo>
                        <a:cubicBezTo>
                          <a:pt x="30" y="27"/>
                          <a:pt x="30" y="26"/>
                          <a:pt x="31" y="26"/>
                        </a:cubicBezTo>
                        <a:cubicBezTo>
                          <a:pt x="31" y="25"/>
                          <a:pt x="33" y="26"/>
                          <a:pt x="33" y="25"/>
                        </a:cubicBezTo>
                        <a:cubicBezTo>
                          <a:pt x="34" y="24"/>
                          <a:pt x="33" y="23"/>
                          <a:pt x="33" y="23"/>
                        </a:cubicBezTo>
                        <a:cubicBezTo>
                          <a:pt x="33" y="21"/>
                          <a:pt x="35" y="22"/>
                          <a:pt x="35" y="22"/>
                        </a:cubicBezTo>
                        <a:cubicBezTo>
                          <a:pt x="35" y="21"/>
                          <a:pt x="32" y="20"/>
                          <a:pt x="34" y="19"/>
                        </a:cubicBezTo>
                        <a:cubicBezTo>
                          <a:pt x="35" y="18"/>
                          <a:pt x="35" y="17"/>
                          <a:pt x="33" y="16"/>
                        </a:cubicBezTo>
                        <a:cubicBezTo>
                          <a:pt x="32" y="15"/>
                          <a:pt x="34" y="13"/>
                          <a:pt x="33" y="12"/>
                        </a:cubicBezTo>
                        <a:cubicBezTo>
                          <a:pt x="32" y="11"/>
                          <a:pt x="33" y="10"/>
                          <a:pt x="32" y="8"/>
                        </a:cubicBezTo>
                        <a:cubicBezTo>
                          <a:pt x="31" y="7"/>
                          <a:pt x="29" y="0"/>
                          <a:pt x="26" y="2"/>
                        </a:cubicBezTo>
                        <a:cubicBezTo>
                          <a:pt x="26" y="2"/>
                          <a:pt x="25" y="3"/>
                          <a:pt x="24" y="3"/>
                        </a:cubicBezTo>
                        <a:cubicBezTo>
                          <a:pt x="23" y="3"/>
                          <a:pt x="23" y="3"/>
                          <a:pt x="22" y="3"/>
                        </a:cubicBezTo>
                        <a:cubicBezTo>
                          <a:pt x="21" y="4"/>
                          <a:pt x="20" y="3"/>
                          <a:pt x="19" y="3"/>
                        </a:cubicBezTo>
                        <a:cubicBezTo>
                          <a:pt x="18" y="3"/>
                          <a:pt x="18" y="4"/>
                          <a:pt x="18" y="3"/>
                        </a:cubicBezTo>
                        <a:cubicBezTo>
                          <a:pt x="16" y="2"/>
                          <a:pt x="17" y="2"/>
                          <a:pt x="15" y="2"/>
                        </a:cubicBezTo>
                        <a:cubicBezTo>
                          <a:pt x="12" y="3"/>
                          <a:pt x="12" y="1"/>
                          <a:pt x="10" y="1"/>
                        </a:cubicBezTo>
                        <a:cubicBezTo>
                          <a:pt x="8" y="0"/>
                          <a:pt x="6" y="0"/>
                          <a:pt x="5" y="1"/>
                        </a:cubicBezTo>
                        <a:cubicBezTo>
                          <a:pt x="5" y="2"/>
                          <a:pt x="3" y="3"/>
                          <a:pt x="5" y="4"/>
                        </a:cubicBezTo>
                        <a:cubicBezTo>
                          <a:pt x="6" y="5"/>
                          <a:pt x="5" y="6"/>
                          <a:pt x="3" y="6"/>
                        </a:cubicBezTo>
                        <a:cubicBezTo>
                          <a:pt x="1" y="6"/>
                          <a:pt x="0" y="6"/>
                          <a:pt x="0" y="8"/>
                        </a:cubicBezTo>
                        <a:cubicBezTo>
                          <a:pt x="1" y="10"/>
                          <a:pt x="2" y="11"/>
                          <a:pt x="3" y="13"/>
                        </a:cubicBezTo>
                        <a:cubicBezTo>
                          <a:pt x="5" y="15"/>
                          <a:pt x="6" y="16"/>
                          <a:pt x="8" y="19"/>
                        </a:cubicBezTo>
                        <a:cubicBezTo>
                          <a:pt x="9" y="18"/>
                          <a:pt x="9" y="17"/>
                          <a:pt x="10" y="16"/>
                        </a:cubicBezTo>
                        <a:cubicBezTo>
                          <a:pt x="11" y="16"/>
                          <a:pt x="10" y="17"/>
                          <a:pt x="10" y="1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25" name="Freeform 765">
                    <a:extLst>
                      <a:ext uri="{FF2B5EF4-FFF2-40B4-BE49-F238E27FC236}">
                        <a16:creationId xmlns:a16="http://schemas.microsoft.com/office/drawing/2014/main" id="{FE59D35F-3106-B24A-BED1-C1293B302A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24459" y="7566069"/>
                    <a:ext cx="163794" cy="77445"/>
                  </a:xfrm>
                  <a:custGeom>
                    <a:avLst/>
                    <a:gdLst>
                      <a:gd name="T0" fmla="*/ 10 w 16"/>
                      <a:gd name="T1" fmla="*/ 5 h 7"/>
                      <a:gd name="T2" fmla="*/ 14 w 16"/>
                      <a:gd name="T3" fmla="*/ 3 h 7"/>
                      <a:gd name="T4" fmla="*/ 14 w 16"/>
                      <a:gd name="T5" fmla="*/ 0 h 7"/>
                      <a:gd name="T6" fmla="*/ 7 w 16"/>
                      <a:gd name="T7" fmla="*/ 0 h 7"/>
                      <a:gd name="T8" fmla="*/ 4 w 16"/>
                      <a:gd name="T9" fmla="*/ 0 h 7"/>
                      <a:gd name="T10" fmla="*/ 0 w 16"/>
                      <a:gd name="T11" fmla="*/ 1 h 7"/>
                      <a:gd name="T12" fmla="*/ 3 w 16"/>
                      <a:gd name="T13" fmla="*/ 3 h 7"/>
                      <a:gd name="T14" fmla="*/ 7 w 16"/>
                      <a:gd name="T15" fmla="*/ 3 h 7"/>
                      <a:gd name="T16" fmla="*/ 9 w 16"/>
                      <a:gd name="T17" fmla="*/ 7 h 7"/>
                      <a:gd name="T18" fmla="*/ 10 w 16"/>
                      <a:gd name="T1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7">
                        <a:moveTo>
                          <a:pt x="10" y="5"/>
                        </a:moveTo>
                        <a:cubicBezTo>
                          <a:pt x="11" y="5"/>
                          <a:pt x="16" y="5"/>
                          <a:pt x="14" y="3"/>
                        </a:cubicBezTo>
                        <a:cubicBezTo>
                          <a:pt x="12" y="2"/>
                          <a:pt x="14" y="1"/>
                          <a:pt x="14" y="0"/>
                        </a:cubicBezTo>
                        <a:cubicBezTo>
                          <a:pt x="12" y="0"/>
                          <a:pt x="9" y="0"/>
                          <a:pt x="7" y="0"/>
                        </a:cubicBezTo>
                        <a:cubicBezTo>
                          <a:pt x="5" y="0"/>
                          <a:pt x="5" y="1"/>
                          <a:pt x="4" y="0"/>
                        </a:cubicBezTo>
                        <a:cubicBezTo>
                          <a:pt x="2" y="0"/>
                          <a:pt x="2" y="0"/>
                          <a:pt x="0" y="1"/>
                        </a:cubicBezTo>
                        <a:cubicBezTo>
                          <a:pt x="1" y="2"/>
                          <a:pt x="1" y="3"/>
                          <a:pt x="3" y="3"/>
                        </a:cubicBezTo>
                        <a:cubicBezTo>
                          <a:pt x="4" y="3"/>
                          <a:pt x="7" y="3"/>
                          <a:pt x="7" y="3"/>
                        </a:cubicBezTo>
                        <a:cubicBezTo>
                          <a:pt x="5" y="5"/>
                          <a:pt x="7" y="6"/>
                          <a:pt x="9" y="7"/>
                        </a:cubicBezTo>
                        <a:cubicBezTo>
                          <a:pt x="9" y="7"/>
                          <a:pt x="9" y="5"/>
                          <a:pt x="10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26" name="Freeform 766">
                    <a:extLst>
                      <a:ext uri="{FF2B5EF4-FFF2-40B4-BE49-F238E27FC236}">
                        <a16:creationId xmlns:a16="http://schemas.microsoft.com/office/drawing/2014/main" id="{E8B2EF69-A952-F64C-BA50-9E992B3DD3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4003" y="7492310"/>
                    <a:ext cx="153338" cy="44255"/>
                  </a:xfrm>
                  <a:custGeom>
                    <a:avLst/>
                    <a:gdLst>
                      <a:gd name="T0" fmla="*/ 4 w 15"/>
                      <a:gd name="T1" fmla="*/ 4 h 4"/>
                      <a:gd name="T2" fmla="*/ 9 w 15"/>
                      <a:gd name="T3" fmla="*/ 3 h 4"/>
                      <a:gd name="T4" fmla="*/ 15 w 15"/>
                      <a:gd name="T5" fmla="*/ 2 h 4"/>
                      <a:gd name="T6" fmla="*/ 8 w 15"/>
                      <a:gd name="T7" fmla="*/ 1 h 4"/>
                      <a:gd name="T8" fmla="*/ 0 w 15"/>
                      <a:gd name="T9" fmla="*/ 4 h 4"/>
                      <a:gd name="T10" fmla="*/ 4 w 15"/>
                      <a:gd name="T11" fmla="*/ 4 h 4"/>
                      <a:gd name="T12" fmla="*/ 4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4" y="4"/>
                        </a:moveTo>
                        <a:cubicBezTo>
                          <a:pt x="6" y="3"/>
                          <a:pt x="7" y="2"/>
                          <a:pt x="9" y="3"/>
                        </a:cubicBezTo>
                        <a:cubicBezTo>
                          <a:pt x="10" y="3"/>
                          <a:pt x="14" y="4"/>
                          <a:pt x="15" y="2"/>
                        </a:cubicBezTo>
                        <a:cubicBezTo>
                          <a:pt x="15" y="3"/>
                          <a:pt x="9" y="0"/>
                          <a:pt x="8" y="1"/>
                        </a:cubicBezTo>
                        <a:cubicBezTo>
                          <a:pt x="5" y="2"/>
                          <a:pt x="1" y="0"/>
                          <a:pt x="0" y="4"/>
                        </a:cubicBezTo>
                        <a:cubicBezTo>
                          <a:pt x="2" y="4"/>
                          <a:pt x="3" y="4"/>
                          <a:pt x="4" y="4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34" name="Freeform 767">
                    <a:extLst>
                      <a:ext uri="{FF2B5EF4-FFF2-40B4-BE49-F238E27FC236}">
                        <a16:creationId xmlns:a16="http://schemas.microsoft.com/office/drawing/2014/main" id="{E07D2F12-70BC-E44D-9E83-3EB8B3CBB5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6732612"/>
                    <a:ext cx="613353" cy="737570"/>
                  </a:xfrm>
                  <a:custGeom>
                    <a:avLst/>
                    <a:gdLst>
                      <a:gd name="T0" fmla="*/ 5 w 60"/>
                      <a:gd name="T1" fmla="*/ 57 h 68"/>
                      <a:gd name="T2" fmla="*/ 15 w 60"/>
                      <a:gd name="T3" fmla="*/ 57 h 68"/>
                      <a:gd name="T4" fmla="*/ 18 w 60"/>
                      <a:gd name="T5" fmla="*/ 59 h 68"/>
                      <a:gd name="T6" fmla="*/ 21 w 60"/>
                      <a:gd name="T7" fmla="*/ 63 h 68"/>
                      <a:gd name="T8" fmla="*/ 27 w 60"/>
                      <a:gd name="T9" fmla="*/ 64 h 68"/>
                      <a:gd name="T10" fmla="*/ 32 w 60"/>
                      <a:gd name="T11" fmla="*/ 64 h 68"/>
                      <a:gd name="T12" fmla="*/ 35 w 60"/>
                      <a:gd name="T13" fmla="*/ 62 h 68"/>
                      <a:gd name="T14" fmla="*/ 39 w 60"/>
                      <a:gd name="T15" fmla="*/ 62 h 68"/>
                      <a:gd name="T16" fmla="*/ 44 w 60"/>
                      <a:gd name="T17" fmla="*/ 61 h 68"/>
                      <a:gd name="T18" fmla="*/ 53 w 60"/>
                      <a:gd name="T19" fmla="*/ 61 h 68"/>
                      <a:gd name="T20" fmla="*/ 58 w 60"/>
                      <a:gd name="T21" fmla="*/ 61 h 68"/>
                      <a:gd name="T22" fmla="*/ 58 w 60"/>
                      <a:gd name="T23" fmla="*/ 54 h 68"/>
                      <a:gd name="T24" fmla="*/ 56 w 60"/>
                      <a:gd name="T25" fmla="*/ 38 h 68"/>
                      <a:gd name="T26" fmla="*/ 52 w 60"/>
                      <a:gd name="T27" fmla="*/ 12 h 68"/>
                      <a:gd name="T28" fmla="*/ 60 w 60"/>
                      <a:gd name="T29" fmla="*/ 12 h 68"/>
                      <a:gd name="T30" fmla="*/ 43 w 60"/>
                      <a:gd name="T31" fmla="*/ 0 h 68"/>
                      <a:gd name="T32" fmla="*/ 42 w 60"/>
                      <a:gd name="T33" fmla="*/ 7 h 68"/>
                      <a:gd name="T34" fmla="*/ 37 w 60"/>
                      <a:gd name="T35" fmla="*/ 7 h 68"/>
                      <a:gd name="T36" fmla="*/ 29 w 60"/>
                      <a:gd name="T37" fmla="*/ 7 h 68"/>
                      <a:gd name="T38" fmla="*/ 26 w 60"/>
                      <a:gd name="T39" fmla="*/ 7 h 68"/>
                      <a:gd name="T40" fmla="*/ 26 w 60"/>
                      <a:gd name="T41" fmla="*/ 12 h 68"/>
                      <a:gd name="T42" fmla="*/ 26 w 60"/>
                      <a:gd name="T43" fmla="*/ 19 h 68"/>
                      <a:gd name="T44" fmla="*/ 20 w 60"/>
                      <a:gd name="T45" fmla="*/ 25 h 68"/>
                      <a:gd name="T46" fmla="*/ 20 w 60"/>
                      <a:gd name="T47" fmla="*/ 32 h 68"/>
                      <a:gd name="T48" fmla="*/ 16 w 60"/>
                      <a:gd name="T49" fmla="*/ 32 h 68"/>
                      <a:gd name="T50" fmla="*/ 3 w 60"/>
                      <a:gd name="T51" fmla="*/ 32 h 68"/>
                      <a:gd name="T52" fmla="*/ 1 w 60"/>
                      <a:gd name="T53" fmla="*/ 33 h 68"/>
                      <a:gd name="T54" fmla="*/ 4 w 60"/>
                      <a:gd name="T55" fmla="*/ 36 h 68"/>
                      <a:gd name="T56" fmla="*/ 3 w 60"/>
                      <a:gd name="T57" fmla="*/ 41 h 68"/>
                      <a:gd name="T58" fmla="*/ 6 w 60"/>
                      <a:gd name="T59" fmla="*/ 48 h 68"/>
                      <a:gd name="T60" fmla="*/ 3 w 60"/>
                      <a:gd name="T61" fmla="*/ 58 h 68"/>
                      <a:gd name="T62" fmla="*/ 5 w 60"/>
                      <a:gd name="T63" fmla="*/ 5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" h="68">
                        <a:moveTo>
                          <a:pt x="5" y="57"/>
                        </a:moveTo>
                        <a:cubicBezTo>
                          <a:pt x="7" y="57"/>
                          <a:pt x="13" y="55"/>
                          <a:pt x="15" y="57"/>
                        </a:cubicBezTo>
                        <a:cubicBezTo>
                          <a:pt x="16" y="58"/>
                          <a:pt x="17" y="58"/>
                          <a:pt x="18" y="59"/>
                        </a:cubicBezTo>
                        <a:cubicBezTo>
                          <a:pt x="19" y="61"/>
                          <a:pt x="20" y="62"/>
                          <a:pt x="21" y="63"/>
                        </a:cubicBezTo>
                        <a:cubicBezTo>
                          <a:pt x="22" y="64"/>
                          <a:pt x="26" y="68"/>
                          <a:pt x="27" y="64"/>
                        </a:cubicBezTo>
                        <a:cubicBezTo>
                          <a:pt x="28" y="58"/>
                          <a:pt x="30" y="65"/>
                          <a:pt x="32" y="64"/>
                        </a:cubicBezTo>
                        <a:cubicBezTo>
                          <a:pt x="33" y="62"/>
                          <a:pt x="33" y="62"/>
                          <a:pt x="35" y="62"/>
                        </a:cubicBezTo>
                        <a:cubicBezTo>
                          <a:pt x="37" y="62"/>
                          <a:pt x="38" y="62"/>
                          <a:pt x="39" y="62"/>
                        </a:cubicBezTo>
                        <a:cubicBezTo>
                          <a:pt x="41" y="61"/>
                          <a:pt x="43" y="61"/>
                          <a:pt x="44" y="61"/>
                        </a:cubicBezTo>
                        <a:cubicBezTo>
                          <a:pt x="47" y="61"/>
                          <a:pt x="50" y="61"/>
                          <a:pt x="53" y="61"/>
                        </a:cubicBezTo>
                        <a:cubicBezTo>
                          <a:pt x="54" y="61"/>
                          <a:pt x="57" y="62"/>
                          <a:pt x="58" y="61"/>
                        </a:cubicBezTo>
                        <a:cubicBezTo>
                          <a:pt x="59" y="61"/>
                          <a:pt x="58" y="55"/>
                          <a:pt x="58" y="54"/>
                        </a:cubicBezTo>
                        <a:cubicBezTo>
                          <a:pt x="57" y="48"/>
                          <a:pt x="56" y="43"/>
                          <a:pt x="56" y="38"/>
                        </a:cubicBezTo>
                        <a:cubicBezTo>
                          <a:pt x="55" y="29"/>
                          <a:pt x="53" y="21"/>
                          <a:pt x="52" y="12"/>
                        </a:cubicBezTo>
                        <a:cubicBezTo>
                          <a:pt x="55" y="12"/>
                          <a:pt x="58" y="12"/>
                          <a:pt x="60" y="12"/>
                        </a:cubicBezTo>
                        <a:cubicBezTo>
                          <a:pt x="54" y="8"/>
                          <a:pt x="48" y="4"/>
                          <a:pt x="43" y="0"/>
                        </a:cubicBezTo>
                        <a:cubicBezTo>
                          <a:pt x="43" y="1"/>
                          <a:pt x="43" y="7"/>
                          <a:pt x="42" y="7"/>
                        </a:cubicBezTo>
                        <a:cubicBezTo>
                          <a:pt x="41" y="7"/>
                          <a:pt x="39" y="7"/>
                          <a:pt x="37" y="7"/>
                        </a:cubicBezTo>
                        <a:cubicBezTo>
                          <a:pt x="35" y="7"/>
                          <a:pt x="32" y="7"/>
                          <a:pt x="29" y="7"/>
                        </a:cubicBezTo>
                        <a:cubicBezTo>
                          <a:pt x="29" y="7"/>
                          <a:pt x="26" y="7"/>
                          <a:pt x="26" y="7"/>
                        </a:cubicBezTo>
                        <a:cubicBezTo>
                          <a:pt x="25" y="8"/>
                          <a:pt x="26" y="11"/>
                          <a:pt x="26" y="12"/>
                        </a:cubicBezTo>
                        <a:cubicBezTo>
                          <a:pt x="26" y="14"/>
                          <a:pt x="26" y="17"/>
                          <a:pt x="26" y="19"/>
                        </a:cubicBezTo>
                        <a:cubicBezTo>
                          <a:pt x="26" y="22"/>
                          <a:pt x="20" y="21"/>
                          <a:pt x="20" y="25"/>
                        </a:cubicBezTo>
                        <a:cubicBezTo>
                          <a:pt x="20" y="26"/>
                          <a:pt x="21" y="31"/>
                          <a:pt x="20" y="32"/>
                        </a:cubicBezTo>
                        <a:cubicBezTo>
                          <a:pt x="20" y="32"/>
                          <a:pt x="17" y="32"/>
                          <a:pt x="16" y="32"/>
                        </a:cubicBezTo>
                        <a:cubicBezTo>
                          <a:pt x="12" y="32"/>
                          <a:pt x="7" y="32"/>
                          <a:pt x="3" y="32"/>
                        </a:cubicBezTo>
                        <a:cubicBezTo>
                          <a:pt x="2" y="32"/>
                          <a:pt x="0" y="31"/>
                          <a:pt x="1" y="33"/>
                        </a:cubicBezTo>
                        <a:cubicBezTo>
                          <a:pt x="2" y="34"/>
                          <a:pt x="3" y="35"/>
                          <a:pt x="4" y="36"/>
                        </a:cubicBezTo>
                        <a:cubicBezTo>
                          <a:pt x="5" y="38"/>
                          <a:pt x="4" y="40"/>
                          <a:pt x="3" y="41"/>
                        </a:cubicBezTo>
                        <a:cubicBezTo>
                          <a:pt x="3" y="44"/>
                          <a:pt x="6" y="45"/>
                          <a:pt x="6" y="48"/>
                        </a:cubicBezTo>
                        <a:cubicBezTo>
                          <a:pt x="7" y="51"/>
                          <a:pt x="4" y="55"/>
                          <a:pt x="3" y="58"/>
                        </a:cubicBezTo>
                        <a:cubicBezTo>
                          <a:pt x="4" y="58"/>
                          <a:pt x="4" y="57"/>
                          <a:pt x="5" y="5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35" name="Freeform 768">
                    <a:extLst>
                      <a:ext uri="{FF2B5EF4-FFF2-40B4-BE49-F238E27FC236}">
                        <a16:creationId xmlns:a16="http://schemas.microsoft.com/office/drawing/2014/main" id="{4804FCE8-9F30-D24F-8C19-931E19E228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7341107"/>
                    <a:ext cx="296221" cy="247091"/>
                  </a:xfrm>
                  <a:custGeom>
                    <a:avLst/>
                    <a:gdLst>
                      <a:gd name="T0" fmla="*/ 8 w 29"/>
                      <a:gd name="T1" fmla="*/ 22 h 23"/>
                      <a:gd name="T2" fmla="*/ 10 w 29"/>
                      <a:gd name="T3" fmla="*/ 21 h 23"/>
                      <a:gd name="T4" fmla="*/ 15 w 29"/>
                      <a:gd name="T5" fmla="*/ 21 h 23"/>
                      <a:gd name="T6" fmla="*/ 23 w 29"/>
                      <a:gd name="T7" fmla="*/ 21 h 23"/>
                      <a:gd name="T8" fmla="*/ 27 w 29"/>
                      <a:gd name="T9" fmla="*/ 22 h 23"/>
                      <a:gd name="T10" fmla="*/ 29 w 29"/>
                      <a:gd name="T11" fmla="*/ 19 h 23"/>
                      <a:gd name="T12" fmla="*/ 25 w 29"/>
                      <a:gd name="T13" fmla="*/ 14 h 23"/>
                      <a:gd name="T14" fmla="*/ 25 w 29"/>
                      <a:gd name="T15" fmla="*/ 10 h 23"/>
                      <a:gd name="T16" fmla="*/ 19 w 29"/>
                      <a:gd name="T17" fmla="*/ 4 h 23"/>
                      <a:gd name="T18" fmla="*/ 9 w 29"/>
                      <a:gd name="T19" fmla="*/ 1 h 23"/>
                      <a:gd name="T20" fmla="*/ 5 w 29"/>
                      <a:gd name="T21" fmla="*/ 1 h 23"/>
                      <a:gd name="T22" fmla="*/ 2 w 29"/>
                      <a:gd name="T23" fmla="*/ 6 h 23"/>
                      <a:gd name="T24" fmla="*/ 1 w 29"/>
                      <a:gd name="T25" fmla="*/ 10 h 23"/>
                      <a:gd name="T26" fmla="*/ 2 w 29"/>
                      <a:gd name="T27" fmla="*/ 12 h 23"/>
                      <a:gd name="T28" fmla="*/ 2 w 29"/>
                      <a:gd name="T29" fmla="*/ 14 h 23"/>
                      <a:gd name="T30" fmla="*/ 4 w 29"/>
                      <a:gd name="T31" fmla="*/ 15 h 23"/>
                      <a:gd name="T32" fmla="*/ 9 w 29"/>
                      <a:gd name="T33" fmla="*/ 15 h 23"/>
                      <a:gd name="T34" fmla="*/ 10 w 29"/>
                      <a:gd name="T35" fmla="*/ 14 h 23"/>
                      <a:gd name="T36" fmla="*/ 17 w 29"/>
                      <a:gd name="T37" fmla="*/ 16 h 23"/>
                      <a:gd name="T38" fmla="*/ 11 w 29"/>
                      <a:gd name="T39" fmla="*/ 17 h 23"/>
                      <a:gd name="T40" fmla="*/ 6 w 29"/>
                      <a:gd name="T41" fmla="*/ 18 h 23"/>
                      <a:gd name="T42" fmla="*/ 3 w 29"/>
                      <a:gd name="T43" fmla="*/ 21 h 23"/>
                      <a:gd name="T44" fmla="*/ 5 w 29"/>
                      <a:gd name="T45" fmla="*/ 21 h 23"/>
                      <a:gd name="T46" fmla="*/ 8 w 29"/>
                      <a:gd name="T47" fmla="*/ 2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9" h="23">
                        <a:moveTo>
                          <a:pt x="8" y="22"/>
                        </a:moveTo>
                        <a:cubicBezTo>
                          <a:pt x="9" y="22"/>
                          <a:pt x="9" y="21"/>
                          <a:pt x="10" y="21"/>
                        </a:cubicBezTo>
                        <a:cubicBezTo>
                          <a:pt x="12" y="21"/>
                          <a:pt x="13" y="21"/>
                          <a:pt x="15" y="21"/>
                        </a:cubicBezTo>
                        <a:cubicBezTo>
                          <a:pt x="17" y="21"/>
                          <a:pt x="20" y="20"/>
                          <a:pt x="23" y="21"/>
                        </a:cubicBezTo>
                        <a:cubicBezTo>
                          <a:pt x="24" y="22"/>
                          <a:pt x="25" y="23"/>
                          <a:pt x="27" y="22"/>
                        </a:cubicBezTo>
                        <a:cubicBezTo>
                          <a:pt x="29" y="22"/>
                          <a:pt x="29" y="21"/>
                          <a:pt x="29" y="19"/>
                        </a:cubicBezTo>
                        <a:cubicBezTo>
                          <a:pt x="29" y="17"/>
                          <a:pt x="25" y="16"/>
                          <a:pt x="25" y="14"/>
                        </a:cubicBezTo>
                        <a:cubicBezTo>
                          <a:pt x="25" y="14"/>
                          <a:pt x="25" y="10"/>
                          <a:pt x="25" y="10"/>
                        </a:cubicBezTo>
                        <a:cubicBezTo>
                          <a:pt x="24" y="10"/>
                          <a:pt x="20" y="5"/>
                          <a:pt x="19" y="4"/>
                        </a:cubicBezTo>
                        <a:cubicBezTo>
                          <a:pt x="16" y="1"/>
                          <a:pt x="13" y="0"/>
                          <a:pt x="9" y="1"/>
                        </a:cubicBezTo>
                        <a:cubicBezTo>
                          <a:pt x="8" y="1"/>
                          <a:pt x="5" y="0"/>
                          <a:pt x="5" y="1"/>
                        </a:cubicBezTo>
                        <a:cubicBezTo>
                          <a:pt x="4" y="2"/>
                          <a:pt x="2" y="4"/>
                          <a:pt x="2" y="6"/>
                        </a:cubicBezTo>
                        <a:cubicBezTo>
                          <a:pt x="3" y="8"/>
                          <a:pt x="3" y="9"/>
                          <a:pt x="1" y="10"/>
                        </a:cubicBezTo>
                        <a:cubicBezTo>
                          <a:pt x="0" y="10"/>
                          <a:pt x="3" y="12"/>
                          <a:pt x="2" y="12"/>
                        </a:cubicBezTo>
                        <a:cubicBezTo>
                          <a:pt x="4" y="13"/>
                          <a:pt x="2" y="13"/>
                          <a:pt x="2" y="14"/>
                        </a:cubicBezTo>
                        <a:cubicBezTo>
                          <a:pt x="2" y="14"/>
                          <a:pt x="3" y="15"/>
                          <a:pt x="4" y="15"/>
                        </a:cubicBezTo>
                        <a:cubicBezTo>
                          <a:pt x="4" y="16"/>
                          <a:pt x="8" y="15"/>
                          <a:pt x="9" y="15"/>
                        </a:cubicBezTo>
                        <a:cubicBezTo>
                          <a:pt x="10" y="15"/>
                          <a:pt x="10" y="14"/>
                          <a:pt x="10" y="14"/>
                        </a:cubicBezTo>
                        <a:cubicBezTo>
                          <a:pt x="11" y="14"/>
                          <a:pt x="17" y="17"/>
                          <a:pt x="17" y="16"/>
                        </a:cubicBezTo>
                        <a:cubicBezTo>
                          <a:pt x="16" y="18"/>
                          <a:pt x="12" y="17"/>
                          <a:pt x="11" y="17"/>
                        </a:cubicBezTo>
                        <a:cubicBezTo>
                          <a:pt x="9" y="16"/>
                          <a:pt x="8" y="18"/>
                          <a:pt x="6" y="18"/>
                        </a:cubicBezTo>
                        <a:cubicBezTo>
                          <a:pt x="3" y="18"/>
                          <a:pt x="1" y="18"/>
                          <a:pt x="3" y="21"/>
                        </a:cubicBezTo>
                        <a:cubicBezTo>
                          <a:pt x="3" y="22"/>
                          <a:pt x="4" y="21"/>
                          <a:pt x="5" y="21"/>
                        </a:cubicBezTo>
                        <a:cubicBezTo>
                          <a:pt x="6" y="21"/>
                          <a:pt x="7" y="22"/>
                          <a:pt x="8" y="2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36" name="Freeform 769">
                    <a:extLst>
                      <a:ext uri="{FF2B5EF4-FFF2-40B4-BE49-F238E27FC236}">
                        <a16:creationId xmlns:a16="http://schemas.microsoft.com/office/drawing/2014/main" id="{CF6436AA-0385-3648-A39B-D53CF96549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50983" y="6854309"/>
                    <a:ext cx="857301" cy="844522"/>
                  </a:xfrm>
                  <a:custGeom>
                    <a:avLst/>
                    <a:gdLst>
                      <a:gd name="T0" fmla="*/ 27 w 84"/>
                      <a:gd name="T1" fmla="*/ 1 h 78"/>
                      <a:gd name="T2" fmla="*/ 33 w 84"/>
                      <a:gd name="T3" fmla="*/ 45 h 78"/>
                      <a:gd name="T4" fmla="*/ 32 w 84"/>
                      <a:gd name="T5" fmla="*/ 50 h 78"/>
                      <a:gd name="T6" fmla="*/ 19 w 84"/>
                      <a:gd name="T7" fmla="*/ 50 h 78"/>
                      <a:gd name="T8" fmla="*/ 15 w 84"/>
                      <a:gd name="T9" fmla="*/ 50 h 78"/>
                      <a:gd name="T10" fmla="*/ 12 w 84"/>
                      <a:gd name="T11" fmla="*/ 51 h 78"/>
                      <a:gd name="T12" fmla="*/ 8 w 84"/>
                      <a:gd name="T13" fmla="*/ 51 h 78"/>
                      <a:gd name="T14" fmla="*/ 6 w 84"/>
                      <a:gd name="T15" fmla="*/ 52 h 78"/>
                      <a:gd name="T16" fmla="*/ 3 w 84"/>
                      <a:gd name="T17" fmla="*/ 50 h 78"/>
                      <a:gd name="T18" fmla="*/ 0 w 84"/>
                      <a:gd name="T19" fmla="*/ 55 h 78"/>
                      <a:gd name="T20" fmla="*/ 0 w 84"/>
                      <a:gd name="T21" fmla="*/ 59 h 78"/>
                      <a:gd name="T22" fmla="*/ 3 w 84"/>
                      <a:gd name="T23" fmla="*/ 63 h 78"/>
                      <a:gd name="T24" fmla="*/ 4 w 84"/>
                      <a:gd name="T25" fmla="*/ 67 h 78"/>
                      <a:gd name="T26" fmla="*/ 7 w 84"/>
                      <a:gd name="T27" fmla="*/ 68 h 78"/>
                      <a:gd name="T28" fmla="*/ 11 w 84"/>
                      <a:gd name="T29" fmla="*/ 68 h 78"/>
                      <a:gd name="T30" fmla="*/ 15 w 84"/>
                      <a:gd name="T31" fmla="*/ 66 h 78"/>
                      <a:gd name="T32" fmla="*/ 20 w 84"/>
                      <a:gd name="T33" fmla="*/ 75 h 78"/>
                      <a:gd name="T34" fmla="*/ 20 w 84"/>
                      <a:gd name="T35" fmla="*/ 77 h 78"/>
                      <a:gd name="T36" fmla="*/ 23 w 84"/>
                      <a:gd name="T37" fmla="*/ 77 h 78"/>
                      <a:gd name="T38" fmla="*/ 27 w 84"/>
                      <a:gd name="T39" fmla="*/ 77 h 78"/>
                      <a:gd name="T40" fmla="*/ 30 w 84"/>
                      <a:gd name="T41" fmla="*/ 77 h 78"/>
                      <a:gd name="T42" fmla="*/ 35 w 84"/>
                      <a:gd name="T43" fmla="*/ 71 h 78"/>
                      <a:gd name="T44" fmla="*/ 35 w 84"/>
                      <a:gd name="T45" fmla="*/ 69 h 78"/>
                      <a:gd name="T46" fmla="*/ 39 w 84"/>
                      <a:gd name="T47" fmla="*/ 67 h 78"/>
                      <a:gd name="T48" fmla="*/ 40 w 84"/>
                      <a:gd name="T49" fmla="*/ 63 h 78"/>
                      <a:gd name="T50" fmla="*/ 42 w 84"/>
                      <a:gd name="T51" fmla="*/ 62 h 78"/>
                      <a:gd name="T52" fmla="*/ 49 w 84"/>
                      <a:gd name="T53" fmla="*/ 57 h 78"/>
                      <a:gd name="T54" fmla="*/ 51 w 84"/>
                      <a:gd name="T55" fmla="*/ 57 h 78"/>
                      <a:gd name="T56" fmla="*/ 52 w 84"/>
                      <a:gd name="T57" fmla="*/ 56 h 78"/>
                      <a:gd name="T58" fmla="*/ 55 w 84"/>
                      <a:gd name="T59" fmla="*/ 54 h 78"/>
                      <a:gd name="T60" fmla="*/ 65 w 84"/>
                      <a:gd name="T61" fmla="*/ 53 h 78"/>
                      <a:gd name="T62" fmla="*/ 70 w 84"/>
                      <a:gd name="T63" fmla="*/ 52 h 78"/>
                      <a:gd name="T64" fmla="*/ 78 w 84"/>
                      <a:gd name="T65" fmla="*/ 51 h 78"/>
                      <a:gd name="T66" fmla="*/ 82 w 84"/>
                      <a:gd name="T67" fmla="*/ 31 h 78"/>
                      <a:gd name="T68" fmla="*/ 77 w 84"/>
                      <a:gd name="T69" fmla="*/ 32 h 78"/>
                      <a:gd name="T70" fmla="*/ 77 w 84"/>
                      <a:gd name="T71" fmla="*/ 28 h 78"/>
                      <a:gd name="T72" fmla="*/ 70 w 84"/>
                      <a:gd name="T73" fmla="*/ 26 h 78"/>
                      <a:gd name="T74" fmla="*/ 66 w 84"/>
                      <a:gd name="T75" fmla="*/ 22 h 78"/>
                      <a:gd name="T76" fmla="*/ 63 w 84"/>
                      <a:gd name="T77" fmla="*/ 20 h 78"/>
                      <a:gd name="T78" fmla="*/ 56 w 84"/>
                      <a:gd name="T79" fmla="*/ 14 h 78"/>
                      <a:gd name="T80" fmla="*/ 39 w 84"/>
                      <a:gd name="T81" fmla="*/ 3 h 78"/>
                      <a:gd name="T82" fmla="*/ 35 w 84"/>
                      <a:gd name="T83" fmla="*/ 1 h 78"/>
                      <a:gd name="T84" fmla="*/ 27 w 84"/>
                      <a:gd name="T85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84" h="78">
                        <a:moveTo>
                          <a:pt x="27" y="1"/>
                        </a:moveTo>
                        <a:cubicBezTo>
                          <a:pt x="29" y="16"/>
                          <a:pt x="31" y="31"/>
                          <a:pt x="33" y="45"/>
                        </a:cubicBezTo>
                        <a:cubicBezTo>
                          <a:pt x="33" y="47"/>
                          <a:pt x="35" y="50"/>
                          <a:pt x="32" y="50"/>
                        </a:cubicBezTo>
                        <a:cubicBezTo>
                          <a:pt x="28" y="50"/>
                          <a:pt x="23" y="50"/>
                          <a:pt x="19" y="50"/>
                        </a:cubicBezTo>
                        <a:cubicBezTo>
                          <a:pt x="17" y="50"/>
                          <a:pt x="16" y="50"/>
                          <a:pt x="15" y="50"/>
                        </a:cubicBezTo>
                        <a:cubicBezTo>
                          <a:pt x="14" y="50"/>
                          <a:pt x="13" y="51"/>
                          <a:pt x="12" y="51"/>
                        </a:cubicBezTo>
                        <a:cubicBezTo>
                          <a:pt x="11" y="52"/>
                          <a:pt x="10" y="51"/>
                          <a:pt x="8" y="51"/>
                        </a:cubicBezTo>
                        <a:cubicBezTo>
                          <a:pt x="7" y="51"/>
                          <a:pt x="7" y="53"/>
                          <a:pt x="6" y="52"/>
                        </a:cubicBezTo>
                        <a:cubicBezTo>
                          <a:pt x="5" y="52"/>
                          <a:pt x="4" y="50"/>
                          <a:pt x="3" y="50"/>
                        </a:cubicBezTo>
                        <a:cubicBezTo>
                          <a:pt x="2" y="50"/>
                          <a:pt x="2" y="56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0" y="61"/>
                          <a:pt x="2" y="61"/>
                          <a:pt x="3" y="63"/>
                        </a:cubicBezTo>
                        <a:cubicBezTo>
                          <a:pt x="4" y="64"/>
                          <a:pt x="3" y="66"/>
                          <a:pt x="4" y="67"/>
                        </a:cubicBezTo>
                        <a:cubicBezTo>
                          <a:pt x="5" y="69"/>
                          <a:pt x="6" y="67"/>
                          <a:pt x="7" y="68"/>
                        </a:cubicBezTo>
                        <a:cubicBezTo>
                          <a:pt x="7" y="69"/>
                          <a:pt x="10" y="68"/>
                          <a:pt x="11" y="68"/>
                        </a:cubicBezTo>
                        <a:cubicBezTo>
                          <a:pt x="12" y="68"/>
                          <a:pt x="14" y="66"/>
                          <a:pt x="15" y="66"/>
                        </a:cubicBezTo>
                        <a:cubicBezTo>
                          <a:pt x="17" y="68"/>
                          <a:pt x="18" y="73"/>
                          <a:pt x="20" y="75"/>
                        </a:cubicBezTo>
                        <a:cubicBezTo>
                          <a:pt x="20" y="75"/>
                          <a:pt x="19" y="77"/>
                          <a:pt x="20" y="77"/>
                        </a:cubicBezTo>
                        <a:cubicBezTo>
                          <a:pt x="21" y="78"/>
                          <a:pt x="22" y="76"/>
                          <a:pt x="23" y="77"/>
                        </a:cubicBezTo>
                        <a:cubicBezTo>
                          <a:pt x="24" y="78"/>
                          <a:pt x="26" y="78"/>
                          <a:pt x="27" y="77"/>
                        </a:cubicBezTo>
                        <a:cubicBezTo>
                          <a:pt x="29" y="75"/>
                          <a:pt x="29" y="77"/>
                          <a:pt x="30" y="77"/>
                        </a:cubicBezTo>
                        <a:cubicBezTo>
                          <a:pt x="33" y="77"/>
                          <a:pt x="35" y="73"/>
                          <a:pt x="35" y="71"/>
                        </a:cubicBezTo>
                        <a:cubicBezTo>
                          <a:pt x="35" y="70"/>
                          <a:pt x="33" y="70"/>
                          <a:pt x="35" y="69"/>
                        </a:cubicBezTo>
                        <a:cubicBezTo>
                          <a:pt x="36" y="68"/>
                          <a:pt x="38" y="69"/>
                          <a:pt x="39" y="67"/>
                        </a:cubicBezTo>
                        <a:cubicBezTo>
                          <a:pt x="39" y="66"/>
                          <a:pt x="40" y="64"/>
                          <a:pt x="40" y="63"/>
                        </a:cubicBezTo>
                        <a:cubicBezTo>
                          <a:pt x="41" y="61"/>
                          <a:pt x="41" y="60"/>
                          <a:pt x="42" y="62"/>
                        </a:cubicBezTo>
                        <a:cubicBezTo>
                          <a:pt x="45" y="64"/>
                          <a:pt x="47" y="56"/>
                          <a:pt x="49" y="57"/>
                        </a:cubicBezTo>
                        <a:cubicBezTo>
                          <a:pt x="50" y="57"/>
                          <a:pt x="50" y="57"/>
                          <a:pt x="51" y="57"/>
                        </a:cubicBezTo>
                        <a:cubicBezTo>
                          <a:pt x="51" y="57"/>
                          <a:pt x="52" y="56"/>
                          <a:pt x="52" y="56"/>
                        </a:cubicBezTo>
                        <a:cubicBezTo>
                          <a:pt x="53" y="55"/>
                          <a:pt x="54" y="55"/>
                          <a:pt x="55" y="54"/>
                        </a:cubicBezTo>
                        <a:cubicBezTo>
                          <a:pt x="58" y="51"/>
                          <a:pt x="61" y="54"/>
                          <a:pt x="65" y="53"/>
                        </a:cubicBezTo>
                        <a:cubicBezTo>
                          <a:pt x="67" y="53"/>
                          <a:pt x="68" y="52"/>
                          <a:pt x="70" y="52"/>
                        </a:cubicBezTo>
                        <a:cubicBezTo>
                          <a:pt x="73" y="52"/>
                          <a:pt x="76" y="52"/>
                          <a:pt x="78" y="51"/>
                        </a:cubicBezTo>
                        <a:cubicBezTo>
                          <a:pt x="84" y="49"/>
                          <a:pt x="82" y="36"/>
                          <a:pt x="82" y="31"/>
                        </a:cubicBezTo>
                        <a:cubicBezTo>
                          <a:pt x="81" y="32"/>
                          <a:pt x="78" y="34"/>
                          <a:pt x="77" y="32"/>
                        </a:cubicBezTo>
                        <a:cubicBezTo>
                          <a:pt x="76" y="31"/>
                          <a:pt x="78" y="29"/>
                          <a:pt x="77" y="28"/>
                        </a:cubicBezTo>
                        <a:cubicBezTo>
                          <a:pt x="76" y="26"/>
                          <a:pt x="72" y="27"/>
                          <a:pt x="70" y="26"/>
                        </a:cubicBezTo>
                        <a:cubicBezTo>
                          <a:pt x="68" y="26"/>
                          <a:pt x="67" y="23"/>
                          <a:pt x="66" y="22"/>
                        </a:cubicBezTo>
                        <a:cubicBezTo>
                          <a:pt x="66" y="21"/>
                          <a:pt x="65" y="20"/>
                          <a:pt x="63" y="20"/>
                        </a:cubicBezTo>
                        <a:cubicBezTo>
                          <a:pt x="61" y="18"/>
                          <a:pt x="58" y="16"/>
                          <a:pt x="56" y="14"/>
                        </a:cubicBezTo>
                        <a:cubicBezTo>
                          <a:pt x="50" y="11"/>
                          <a:pt x="44" y="7"/>
                          <a:pt x="39" y="3"/>
                        </a:cubicBezTo>
                        <a:cubicBezTo>
                          <a:pt x="38" y="3"/>
                          <a:pt x="36" y="1"/>
                          <a:pt x="35" y="1"/>
                        </a:cubicBezTo>
                        <a:cubicBezTo>
                          <a:pt x="33" y="0"/>
                          <a:pt x="30" y="1"/>
                          <a:pt x="27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37" name="Freeform 770">
                    <a:extLst>
                      <a:ext uri="{FF2B5EF4-FFF2-40B4-BE49-F238E27FC236}">
                        <a16:creationId xmlns:a16="http://schemas.microsoft.com/office/drawing/2014/main" id="{003DCF23-D1B2-2E46-B79C-BA83935E50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87562" y="6463395"/>
                    <a:ext cx="564564" cy="582683"/>
                  </a:xfrm>
                  <a:custGeom>
                    <a:avLst/>
                    <a:gdLst>
                      <a:gd name="T0" fmla="*/ 45 w 55"/>
                      <a:gd name="T1" fmla="*/ 54 h 54"/>
                      <a:gd name="T2" fmla="*/ 48 w 55"/>
                      <a:gd name="T3" fmla="*/ 51 h 54"/>
                      <a:gd name="T4" fmla="*/ 51 w 55"/>
                      <a:gd name="T5" fmla="*/ 48 h 54"/>
                      <a:gd name="T6" fmla="*/ 54 w 55"/>
                      <a:gd name="T7" fmla="*/ 44 h 54"/>
                      <a:gd name="T8" fmla="*/ 55 w 55"/>
                      <a:gd name="T9" fmla="*/ 42 h 54"/>
                      <a:gd name="T10" fmla="*/ 50 w 55"/>
                      <a:gd name="T11" fmla="*/ 36 h 54"/>
                      <a:gd name="T12" fmla="*/ 45 w 55"/>
                      <a:gd name="T13" fmla="*/ 25 h 54"/>
                      <a:gd name="T14" fmla="*/ 40 w 55"/>
                      <a:gd name="T15" fmla="*/ 16 h 54"/>
                      <a:gd name="T16" fmla="*/ 38 w 55"/>
                      <a:gd name="T17" fmla="*/ 8 h 54"/>
                      <a:gd name="T18" fmla="*/ 47 w 55"/>
                      <a:gd name="T19" fmla="*/ 22 h 54"/>
                      <a:gd name="T20" fmla="*/ 49 w 55"/>
                      <a:gd name="T21" fmla="*/ 19 h 54"/>
                      <a:gd name="T22" fmla="*/ 48 w 55"/>
                      <a:gd name="T23" fmla="*/ 14 h 54"/>
                      <a:gd name="T24" fmla="*/ 47 w 55"/>
                      <a:gd name="T25" fmla="*/ 2 h 54"/>
                      <a:gd name="T26" fmla="*/ 38 w 55"/>
                      <a:gd name="T27" fmla="*/ 2 h 54"/>
                      <a:gd name="T28" fmla="*/ 25 w 55"/>
                      <a:gd name="T29" fmla="*/ 3 h 54"/>
                      <a:gd name="T30" fmla="*/ 16 w 55"/>
                      <a:gd name="T31" fmla="*/ 3 h 54"/>
                      <a:gd name="T32" fmla="*/ 4 w 55"/>
                      <a:gd name="T33" fmla="*/ 1 h 54"/>
                      <a:gd name="T34" fmla="*/ 3 w 55"/>
                      <a:gd name="T35" fmla="*/ 0 h 54"/>
                      <a:gd name="T36" fmla="*/ 1 w 55"/>
                      <a:gd name="T37" fmla="*/ 3 h 54"/>
                      <a:gd name="T38" fmla="*/ 2 w 55"/>
                      <a:gd name="T39" fmla="*/ 7 h 54"/>
                      <a:gd name="T40" fmla="*/ 1 w 55"/>
                      <a:gd name="T41" fmla="*/ 11 h 54"/>
                      <a:gd name="T42" fmla="*/ 2 w 55"/>
                      <a:gd name="T43" fmla="*/ 13 h 54"/>
                      <a:gd name="T44" fmla="*/ 2 w 55"/>
                      <a:gd name="T45" fmla="*/ 25 h 54"/>
                      <a:gd name="T46" fmla="*/ 2 w 55"/>
                      <a:gd name="T47" fmla="*/ 52 h 54"/>
                      <a:gd name="T48" fmla="*/ 34 w 55"/>
                      <a:gd name="T49" fmla="*/ 52 h 54"/>
                      <a:gd name="T50" fmla="*/ 40 w 55"/>
                      <a:gd name="T51" fmla="*/ 52 h 54"/>
                      <a:gd name="T52" fmla="*/ 45 w 55"/>
                      <a:gd name="T53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54">
                        <a:moveTo>
                          <a:pt x="45" y="54"/>
                        </a:moveTo>
                        <a:cubicBezTo>
                          <a:pt x="46" y="54"/>
                          <a:pt x="46" y="51"/>
                          <a:pt x="48" y="51"/>
                        </a:cubicBezTo>
                        <a:cubicBezTo>
                          <a:pt x="51" y="51"/>
                          <a:pt x="49" y="49"/>
                          <a:pt x="51" y="48"/>
                        </a:cubicBezTo>
                        <a:cubicBezTo>
                          <a:pt x="54" y="47"/>
                          <a:pt x="54" y="47"/>
                          <a:pt x="54" y="44"/>
                        </a:cubicBezTo>
                        <a:cubicBezTo>
                          <a:pt x="53" y="42"/>
                          <a:pt x="53" y="42"/>
                          <a:pt x="55" y="42"/>
                        </a:cubicBezTo>
                        <a:cubicBezTo>
                          <a:pt x="54" y="42"/>
                          <a:pt x="51" y="37"/>
                          <a:pt x="50" y="36"/>
                        </a:cubicBezTo>
                        <a:cubicBezTo>
                          <a:pt x="49" y="32"/>
                          <a:pt x="47" y="28"/>
                          <a:pt x="45" y="25"/>
                        </a:cubicBezTo>
                        <a:cubicBezTo>
                          <a:pt x="43" y="22"/>
                          <a:pt x="42" y="18"/>
                          <a:pt x="40" y="16"/>
                        </a:cubicBezTo>
                        <a:cubicBezTo>
                          <a:pt x="39" y="15"/>
                          <a:pt x="37" y="9"/>
                          <a:pt x="38" y="8"/>
                        </a:cubicBezTo>
                        <a:cubicBezTo>
                          <a:pt x="38" y="8"/>
                          <a:pt x="46" y="22"/>
                          <a:pt x="47" y="22"/>
                        </a:cubicBezTo>
                        <a:cubicBezTo>
                          <a:pt x="48" y="22"/>
                          <a:pt x="49" y="19"/>
                          <a:pt x="49" y="19"/>
                        </a:cubicBezTo>
                        <a:cubicBezTo>
                          <a:pt x="49" y="17"/>
                          <a:pt x="49" y="15"/>
                          <a:pt x="48" y="14"/>
                        </a:cubicBezTo>
                        <a:cubicBezTo>
                          <a:pt x="48" y="10"/>
                          <a:pt x="47" y="6"/>
                          <a:pt x="47" y="2"/>
                        </a:cubicBezTo>
                        <a:cubicBezTo>
                          <a:pt x="45" y="4"/>
                          <a:pt x="40" y="4"/>
                          <a:pt x="38" y="2"/>
                        </a:cubicBezTo>
                        <a:cubicBezTo>
                          <a:pt x="34" y="0"/>
                          <a:pt x="29" y="1"/>
                          <a:pt x="25" y="3"/>
                        </a:cubicBezTo>
                        <a:cubicBezTo>
                          <a:pt x="22" y="5"/>
                          <a:pt x="19" y="4"/>
                          <a:pt x="16" y="3"/>
                        </a:cubicBezTo>
                        <a:cubicBezTo>
                          <a:pt x="12" y="2"/>
                          <a:pt x="8" y="2"/>
                          <a:pt x="4" y="1"/>
                        </a:cubicBezTo>
                        <a:cubicBezTo>
                          <a:pt x="4" y="1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3"/>
                        </a:cubicBezTo>
                        <a:cubicBezTo>
                          <a:pt x="0" y="4"/>
                          <a:pt x="3" y="5"/>
                          <a:pt x="2" y="7"/>
                        </a:cubicBezTo>
                        <a:cubicBezTo>
                          <a:pt x="1" y="8"/>
                          <a:pt x="1" y="9"/>
                          <a:pt x="1" y="11"/>
                        </a:cubicBezTo>
                        <a:cubicBezTo>
                          <a:pt x="2" y="11"/>
                          <a:pt x="2" y="12"/>
                          <a:pt x="2" y="13"/>
                        </a:cubicBezTo>
                        <a:cubicBezTo>
                          <a:pt x="2" y="17"/>
                          <a:pt x="2" y="21"/>
                          <a:pt x="2" y="25"/>
                        </a:cubicBezTo>
                        <a:cubicBezTo>
                          <a:pt x="2" y="28"/>
                          <a:pt x="2" y="52"/>
                          <a:pt x="2" y="52"/>
                        </a:cubicBezTo>
                        <a:cubicBezTo>
                          <a:pt x="13" y="52"/>
                          <a:pt x="23" y="52"/>
                          <a:pt x="34" y="52"/>
                        </a:cubicBezTo>
                        <a:cubicBezTo>
                          <a:pt x="36" y="52"/>
                          <a:pt x="38" y="52"/>
                          <a:pt x="40" y="52"/>
                        </a:cubicBezTo>
                        <a:cubicBezTo>
                          <a:pt x="42" y="52"/>
                          <a:pt x="43" y="54"/>
                          <a:pt x="45" y="5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38" name="Freeform 771">
                    <a:extLst>
                      <a:ext uri="{FF2B5EF4-FFF2-40B4-BE49-F238E27FC236}">
                        <a16:creationId xmlns:a16="http://schemas.microsoft.com/office/drawing/2014/main" id="{929AB389-C8ED-ED4E-BF32-D7A613F5C1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51166" y="6127803"/>
                    <a:ext cx="205617" cy="420417"/>
                  </a:xfrm>
                  <a:custGeom>
                    <a:avLst/>
                    <a:gdLst>
                      <a:gd name="T0" fmla="*/ 14 w 20"/>
                      <a:gd name="T1" fmla="*/ 34 h 39"/>
                      <a:gd name="T2" fmla="*/ 17 w 20"/>
                      <a:gd name="T3" fmla="*/ 30 h 39"/>
                      <a:gd name="T4" fmla="*/ 20 w 20"/>
                      <a:gd name="T5" fmla="*/ 27 h 39"/>
                      <a:gd name="T6" fmla="*/ 20 w 20"/>
                      <a:gd name="T7" fmla="*/ 24 h 39"/>
                      <a:gd name="T8" fmla="*/ 19 w 20"/>
                      <a:gd name="T9" fmla="*/ 23 h 39"/>
                      <a:gd name="T10" fmla="*/ 17 w 20"/>
                      <a:gd name="T11" fmla="*/ 20 h 39"/>
                      <a:gd name="T12" fmla="*/ 14 w 20"/>
                      <a:gd name="T13" fmla="*/ 20 h 39"/>
                      <a:gd name="T14" fmla="*/ 16 w 20"/>
                      <a:gd name="T15" fmla="*/ 16 h 39"/>
                      <a:gd name="T16" fmla="*/ 17 w 20"/>
                      <a:gd name="T17" fmla="*/ 10 h 39"/>
                      <a:gd name="T18" fmla="*/ 15 w 20"/>
                      <a:gd name="T19" fmla="*/ 6 h 39"/>
                      <a:gd name="T20" fmla="*/ 18 w 20"/>
                      <a:gd name="T21" fmla="*/ 4 h 39"/>
                      <a:gd name="T22" fmla="*/ 18 w 20"/>
                      <a:gd name="T23" fmla="*/ 1 h 39"/>
                      <a:gd name="T24" fmla="*/ 15 w 20"/>
                      <a:gd name="T25" fmla="*/ 3 h 39"/>
                      <a:gd name="T26" fmla="*/ 14 w 20"/>
                      <a:gd name="T27" fmla="*/ 2 h 39"/>
                      <a:gd name="T28" fmla="*/ 11 w 20"/>
                      <a:gd name="T29" fmla="*/ 0 h 39"/>
                      <a:gd name="T30" fmla="*/ 5 w 20"/>
                      <a:gd name="T31" fmla="*/ 4 h 39"/>
                      <a:gd name="T32" fmla="*/ 2 w 20"/>
                      <a:gd name="T33" fmla="*/ 17 h 39"/>
                      <a:gd name="T34" fmla="*/ 1 w 20"/>
                      <a:gd name="T35" fmla="*/ 21 h 39"/>
                      <a:gd name="T36" fmla="*/ 4 w 20"/>
                      <a:gd name="T37" fmla="*/ 26 h 39"/>
                      <a:gd name="T38" fmla="*/ 8 w 20"/>
                      <a:gd name="T39" fmla="*/ 30 h 39"/>
                      <a:gd name="T40" fmla="*/ 10 w 20"/>
                      <a:gd name="T41" fmla="*/ 39 h 39"/>
                      <a:gd name="T42" fmla="*/ 14 w 20"/>
                      <a:gd name="T43" fmla="*/ 34 h 39"/>
                      <a:gd name="T44" fmla="*/ 14 w 20"/>
                      <a:gd name="T45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0" h="39">
                        <a:moveTo>
                          <a:pt x="14" y="34"/>
                        </a:moveTo>
                        <a:cubicBezTo>
                          <a:pt x="12" y="32"/>
                          <a:pt x="16" y="30"/>
                          <a:pt x="17" y="30"/>
                        </a:cubicBezTo>
                        <a:cubicBezTo>
                          <a:pt x="19" y="29"/>
                          <a:pt x="20" y="28"/>
                          <a:pt x="20" y="27"/>
                        </a:cubicBezTo>
                        <a:cubicBezTo>
                          <a:pt x="20" y="26"/>
                          <a:pt x="20" y="25"/>
                          <a:pt x="20" y="24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2"/>
                          <a:pt x="18" y="21"/>
                          <a:pt x="17" y="20"/>
                        </a:cubicBezTo>
                        <a:cubicBezTo>
                          <a:pt x="16" y="20"/>
                          <a:pt x="15" y="21"/>
                          <a:pt x="14" y="20"/>
                        </a:cubicBezTo>
                        <a:cubicBezTo>
                          <a:pt x="11" y="18"/>
                          <a:pt x="14" y="17"/>
                          <a:pt x="16" y="16"/>
                        </a:cubicBezTo>
                        <a:cubicBezTo>
                          <a:pt x="18" y="15"/>
                          <a:pt x="19" y="12"/>
                          <a:pt x="17" y="10"/>
                        </a:cubicBezTo>
                        <a:cubicBezTo>
                          <a:pt x="17" y="9"/>
                          <a:pt x="14" y="7"/>
                          <a:pt x="15" y="6"/>
                        </a:cubicBezTo>
                        <a:cubicBezTo>
                          <a:pt x="16" y="5"/>
                          <a:pt x="17" y="5"/>
                          <a:pt x="18" y="4"/>
                        </a:cubicBezTo>
                        <a:cubicBezTo>
                          <a:pt x="18" y="4"/>
                          <a:pt x="18" y="1"/>
                          <a:pt x="18" y="1"/>
                        </a:cubicBezTo>
                        <a:cubicBezTo>
                          <a:pt x="17" y="1"/>
                          <a:pt x="16" y="4"/>
                          <a:pt x="15" y="3"/>
                        </a:cubicBezTo>
                        <a:cubicBezTo>
                          <a:pt x="15" y="3"/>
                          <a:pt x="14" y="2"/>
                          <a:pt x="14" y="2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9" y="1"/>
                          <a:pt x="6" y="2"/>
                          <a:pt x="5" y="4"/>
                        </a:cubicBezTo>
                        <a:cubicBezTo>
                          <a:pt x="3" y="8"/>
                          <a:pt x="5" y="14"/>
                          <a:pt x="2" y="17"/>
                        </a:cubicBezTo>
                        <a:cubicBezTo>
                          <a:pt x="0" y="19"/>
                          <a:pt x="0" y="19"/>
                          <a:pt x="1" y="21"/>
                        </a:cubicBezTo>
                        <a:cubicBezTo>
                          <a:pt x="1" y="23"/>
                          <a:pt x="4" y="24"/>
                          <a:pt x="4" y="26"/>
                        </a:cubicBezTo>
                        <a:cubicBezTo>
                          <a:pt x="5" y="28"/>
                          <a:pt x="8" y="29"/>
                          <a:pt x="8" y="30"/>
                        </a:cubicBezTo>
                        <a:cubicBezTo>
                          <a:pt x="9" y="33"/>
                          <a:pt x="10" y="37"/>
                          <a:pt x="10" y="39"/>
                        </a:cubicBezTo>
                        <a:cubicBezTo>
                          <a:pt x="12" y="39"/>
                          <a:pt x="16" y="37"/>
                          <a:pt x="14" y="34"/>
                        </a:cubicBezTo>
                        <a:cubicBezTo>
                          <a:pt x="13" y="33"/>
                          <a:pt x="15" y="35"/>
                          <a:pt x="14" y="3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39" name="Freeform 772">
                    <a:extLst>
                      <a:ext uri="{FF2B5EF4-FFF2-40B4-BE49-F238E27FC236}">
                        <a16:creationId xmlns:a16="http://schemas.microsoft.com/office/drawing/2014/main" id="{72704C08-829E-C54B-86CC-8F239CE95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80" y="6374887"/>
                    <a:ext cx="777151" cy="792893"/>
                  </a:xfrm>
                  <a:custGeom>
                    <a:avLst/>
                    <a:gdLst>
                      <a:gd name="T0" fmla="*/ 21 w 76"/>
                      <a:gd name="T1" fmla="*/ 55 h 73"/>
                      <a:gd name="T2" fmla="*/ 25 w 76"/>
                      <a:gd name="T3" fmla="*/ 57 h 73"/>
                      <a:gd name="T4" fmla="*/ 28 w 76"/>
                      <a:gd name="T5" fmla="*/ 55 h 73"/>
                      <a:gd name="T6" fmla="*/ 33 w 76"/>
                      <a:gd name="T7" fmla="*/ 53 h 73"/>
                      <a:gd name="T8" fmla="*/ 44 w 76"/>
                      <a:gd name="T9" fmla="*/ 59 h 73"/>
                      <a:gd name="T10" fmla="*/ 70 w 76"/>
                      <a:gd name="T11" fmla="*/ 73 h 73"/>
                      <a:gd name="T12" fmla="*/ 71 w 76"/>
                      <a:gd name="T13" fmla="*/ 71 h 73"/>
                      <a:gd name="T14" fmla="*/ 75 w 76"/>
                      <a:gd name="T15" fmla="*/ 71 h 73"/>
                      <a:gd name="T16" fmla="*/ 75 w 76"/>
                      <a:gd name="T17" fmla="*/ 66 h 73"/>
                      <a:gd name="T18" fmla="*/ 75 w 76"/>
                      <a:gd name="T19" fmla="*/ 44 h 73"/>
                      <a:gd name="T20" fmla="*/ 75 w 76"/>
                      <a:gd name="T21" fmla="*/ 24 h 73"/>
                      <a:gd name="T22" fmla="*/ 75 w 76"/>
                      <a:gd name="T23" fmla="*/ 20 h 73"/>
                      <a:gd name="T24" fmla="*/ 74 w 76"/>
                      <a:gd name="T25" fmla="*/ 17 h 73"/>
                      <a:gd name="T26" fmla="*/ 76 w 76"/>
                      <a:gd name="T27" fmla="*/ 14 h 73"/>
                      <a:gd name="T28" fmla="*/ 74 w 76"/>
                      <a:gd name="T29" fmla="*/ 11 h 73"/>
                      <a:gd name="T30" fmla="*/ 76 w 76"/>
                      <a:gd name="T31" fmla="*/ 8 h 73"/>
                      <a:gd name="T32" fmla="*/ 67 w 76"/>
                      <a:gd name="T33" fmla="*/ 5 h 73"/>
                      <a:gd name="T34" fmla="*/ 61 w 76"/>
                      <a:gd name="T35" fmla="*/ 2 h 73"/>
                      <a:gd name="T36" fmla="*/ 51 w 76"/>
                      <a:gd name="T37" fmla="*/ 6 h 73"/>
                      <a:gd name="T38" fmla="*/ 51 w 76"/>
                      <a:gd name="T39" fmla="*/ 9 h 73"/>
                      <a:gd name="T40" fmla="*/ 50 w 76"/>
                      <a:gd name="T41" fmla="*/ 14 h 73"/>
                      <a:gd name="T42" fmla="*/ 41 w 76"/>
                      <a:gd name="T43" fmla="*/ 13 h 73"/>
                      <a:gd name="T44" fmla="*/ 36 w 76"/>
                      <a:gd name="T45" fmla="*/ 12 h 73"/>
                      <a:gd name="T46" fmla="*/ 31 w 76"/>
                      <a:gd name="T47" fmla="*/ 10 h 73"/>
                      <a:gd name="T48" fmla="*/ 29 w 76"/>
                      <a:gd name="T49" fmla="*/ 6 h 73"/>
                      <a:gd name="T50" fmla="*/ 23 w 76"/>
                      <a:gd name="T51" fmla="*/ 3 h 73"/>
                      <a:gd name="T52" fmla="*/ 17 w 76"/>
                      <a:gd name="T53" fmla="*/ 2 h 73"/>
                      <a:gd name="T54" fmla="*/ 11 w 76"/>
                      <a:gd name="T55" fmla="*/ 0 h 73"/>
                      <a:gd name="T56" fmla="*/ 11 w 76"/>
                      <a:gd name="T57" fmla="*/ 4 h 73"/>
                      <a:gd name="T58" fmla="*/ 9 w 76"/>
                      <a:gd name="T59" fmla="*/ 6 h 73"/>
                      <a:gd name="T60" fmla="*/ 5 w 76"/>
                      <a:gd name="T61" fmla="*/ 8 h 73"/>
                      <a:gd name="T62" fmla="*/ 5 w 76"/>
                      <a:gd name="T63" fmla="*/ 14 h 73"/>
                      <a:gd name="T64" fmla="*/ 1 w 76"/>
                      <a:gd name="T65" fmla="*/ 17 h 73"/>
                      <a:gd name="T66" fmla="*/ 3 w 76"/>
                      <a:gd name="T67" fmla="*/ 21 h 73"/>
                      <a:gd name="T68" fmla="*/ 3 w 76"/>
                      <a:gd name="T69" fmla="*/ 26 h 73"/>
                      <a:gd name="T70" fmla="*/ 3 w 76"/>
                      <a:gd name="T71" fmla="*/ 31 h 73"/>
                      <a:gd name="T72" fmla="*/ 3 w 76"/>
                      <a:gd name="T73" fmla="*/ 34 h 73"/>
                      <a:gd name="T74" fmla="*/ 3 w 76"/>
                      <a:gd name="T75" fmla="*/ 37 h 73"/>
                      <a:gd name="T76" fmla="*/ 1 w 76"/>
                      <a:gd name="T77" fmla="*/ 40 h 73"/>
                      <a:gd name="T78" fmla="*/ 4 w 76"/>
                      <a:gd name="T79" fmla="*/ 46 h 73"/>
                      <a:gd name="T80" fmla="*/ 7 w 76"/>
                      <a:gd name="T81" fmla="*/ 48 h 73"/>
                      <a:gd name="T82" fmla="*/ 11 w 76"/>
                      <a:gd name="T83" fmla="*/ 49 h 73"/>
                      <a:gd name="T84" fmla="*/ 14 w 76"/>
                      <a:gd name="T85" fmla="*/ 53 h 73"/>
                      <a:gd name="T86" fmla="*/ 21 w 76"/>
                      <a:gd name="T87" fmla="*/ 55 h 73"/>
                      <a:gd name="T88" fmla="*/ 21 w 76"/>
                      <a:gd name="T89" fmla="*/ 5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6" h="73">
                        <a:moveTo>
                          <a:pt x="21" y="55"/>
                        </a:moveTo>
                        <a:cubicBezTo>
                          <a:pt x="21" y="56"/>
                          <a:pt x="24" y="58"/>
                          <a:pt x="25" y="57"/>
                        </a:cubicBezTo>
                        <a:cubicBezTo>
                          <a:pt x="26" y="56"/>
                          <a:pt x="27" y="56"/>
                          <a:pt x="28" y="55"/>
                        </a:cubicBezTo>
                        <a:cubicBezTo>
                          <a:pt x="29" y="55"/>
                          <a:pt x="32" y="53"/>
                          <a:pt x="33" y="53"/>
                        </a:cubicBezTo>
                        <a:cubicBezTo>
                          <a:pt x="37" y="55"/>
                          <a:pt x="40" y="57"/>
                          <a:pt x="44" y="59"/>
                        </a:cubicBezTo>
                        <a:cubicBezTo>
                          <a:pt x="53" y="64"/>
                          <a:pt x="61" y="69"/>
                          <a:pt x="70" y="73"/>
                        </a:cubicBezTo>
                        <a:cubicBezTo>
                          <a:pt x="70" y="71"/>
                          <a:pt x="69" y="71"/>
                          <a:pt x="71" y="71"/>
                        </a:cubicBezTo>
                        <a:cubicBezTo>
                          <a:pt x="71" y="71"/>
                          <a:pt x="75" y="71"/>
                          <a:pt x="75" y="71"/>
                        </a:cubicBezTo>
                        <a:cubicBezTo>
                          <a:pt x="75" y="69"/>
                          <a:pt x="75" y="68"/>
                          <a:pt x="75" y="66"/>
                        </a:cubicBezTo>
                        <a:cubicBezTo>
                          <a:pt x="75" y="59"/>
                          <a:pt x="75" y="52"/>
                          <a:pt x="75" y="44"/>
                        </a:cubicBezTo>
                        <a:cubicBezTo>
                          <a:pt x="75" y="37"/>
                          <a:pt x="75" y="30"/>
                          <a:pt x="75" y="24"/>
                        </a:cubicBezTo>
                        <a:cubicBezTo>
                          <a:pt x="75" y="22"/>
                          <a:pt x="75" y="21"/>
                          <a:pt x="75" y="20"/>
                        </a:cubicBezTo>
                        <a:cubicBezTo>
                          <a:pt x="74" y="19"/>
                          <a:pt x="74" y="18"/>
                          <a:pt x="74" y="17"/>
                        </a:cubicBezTo>
                        <a:cubicBezTo>
                          <a:pt x="74" y="16"/>
                          <a:pt x="76" y="15"/>
                          <a:pt x="76" y="14"/>
                        </a:cubicBezTo>
                        <a:cubicBezTo>
                          <a:pt x="76" y="13"/>
                          <a:pt x="74" y="12"/>
                          <a:pt x="74" y="11"/>
                        </a:cubicBezTo>
                        <a:cubicBezTo>
                          <a:pt x="74" y="10"/>
                          <a:pt x="75" y="9"/>
                          <a:pt x="76" y="8"/>
                        </a:cubicBezTo>
                        <a:cubicBezTo>
                          <a:pt x="73" y="6"/>
                          <a:pt x="70" y="7"/>
                          <a:pt x="67" y="5"/>
                        </a:cubicBezTo>
                        <a:cubicBezTo>
                          <a:pt x="65" y="4"/>
                          <a:pt x="64" y="2"/>
                          <a:pt x="61" y="2"/>
                        </a:cubicBezTo>
                        <a:cubicBezTo>
                          <a:pt x="57" y="2"/>
                          <a:pt x="53" y="3"/>
                          <a:pt x="51" y="6"/>
                        </a:cubicBezTo>
                        <a:cubicBezTo>
                          <a:pt x="50" y="7"/>
                          <a:pt x="50" y="8"/>
                          <a:pt x="51" y="9"/>
                        </a:cubicBezTo>
                        <a:cubicBezTo>
                          <a:pt x="52" y="11"/>
                          <a:pt x="51" y="12"/>
                          <a:pt x="50" y="14"/>
                        </a:cubicBezTo>
                        <a:cubicBezTo>
                          <a:pt x="48" y="17"/>
                          <a:pt x="44" y="15"/>
                          <a:pt x="41" y="13"/>
                        </a:cubicBezTo>
                        <a:cubicBezTo>
                          <a:pt x="39" y="13"/>
                          <a:pt x="38" y="12"/>
                          <a:pt x="36" y="12"/>
                        </a:cubicBezTo>
                        <a:cubicBezTo>
                          <a:pt x="34" y="11"/>
                          <a:pt x="32" y="12"/>
                          <a:pt x="31" y="10"/>
                        </a:cubicBezTo>
                        <a:cubicBezTo>
                          <a:pt x="30" y="9"/>
                          <a:pt x="30" y="7"/>
                          <a:pt x="29" y="6"/>
                        </a:cubicBezTo>
                        <a:cubicBezTo>
                          <a:pt x="28" y="4"/>
                          <a:pt x="25" y="4"/>
                          <a:pt x="23" y="3"/>
                        </a:cubicBezTo>
                        <a:cubicBezTo>
                          <a:pt x="21" y="2"/>
                          <a:pt x="19" y="2"/>
                          <a:pt x="17" y="2"/>
                        </a:cubicBezTo>
                        <a:cubicBezTo>
                          <a:pt x="15" y="2"/>
                          <a:pt x="14" y="1"/>
                          <a:pt x="11" y="0"/>
                        </a:cubicBezTo>
                        <a:cubicBezTo>
                          <a:pt x="11" y="1"/>
                          <a:pt x="11" y="2"/>
                          <a:pt x="11" y="4"/>
                        </a:cubicBezTo>
                        <a:cubicBezTo>
                          <a:pt x="11" y="5"/>
                          <a:pt x="11" y="4"/>
                          <a:pt x="9" y="6"/>
                        </a:cubicBezTo>
                        <a:cubicBezTo>
                          <a:pt x="8" y="7"/>
                          <a:pt x="7" y="7"/>
                          <a:pt x="5" y="8"/>
                        </a:cubicBezTo>
                        <a:cubicBezTo>
                          <a:pt x="3" y="10"/>
                          <a:pt x="6" y="12"/>
                          <a:pt x="5" y="14"/>
                        </a:cubicBezTo>
                        <a:cubicBezTo>
                          <a:pt x="4" y="16"/>
                          <a:pt x="1" y="16"/>
                          <a:pt x="1" y="17"/>
                        </a:cubicBezTo>
                        <a:cubicBezTo>
                          <a:pt x="1" y="19"/>
                          <a:pt x="2" y="20"/>
                          <a:pt x="3" y="21"/>
                        </a:cubicBezTo>
                        <a:cubicBezTo>
                          <a:pt x="3" y="23"/>
                          <a:pt x="3" y="25"/>
                          <a:pt x="3" y="26"/>
                        </a:cubicBezTo>
                        <a:cubicBezTo>
                          <a:pt x="3" y="28"/>
                          <a:pt x="4" y="29"/>
                          <a:pt x="3" y="31"/>
                        </a:cubicBezTo>
                        <a:cubicBezTo>
                          <a:pt x="3" y="32"/>
                          <a:pt x="3" y="33"/>
                          <a:pt x="3" y="34"/>
                        </a:cubicBezTo>
                        <a:cubicBezTo>
                          <a:pt x="3" y="35"/>
                          <a:pt x="4" y="36"/>
                          <a:pt x="3" y="37"/>
                        </a:cubicBezTo>
                        <a:cubicBezTo>
                          <a:pt x="3" y="38"/>
                          <a:pt x="0" y="38"/>
                          <a:pt x="1" y="40"/>
                        </a:cubicBezTo>
                        <a:cubicBezTo>
                          <a:pt x="3" y="42"/>
                          <a:pt x="4" y="43"/>
                          <a:pt x="4" y="46"/>
                        </a:cubicBezTo>
                        <a:cubicBezTo>
                          <a:pt x="4" y="48"/>
                          <a:pt x="6" y="47"/>
                          <a:pt x="7" y="48"/>
                        </a:cubicBezTo>
                        <a:cubicBezTo>
                          <a:pt x="9" y="48"/>
                          <a:pt x="10" y="48"/>
                          <a:pt x="11" y="49"/>
                        </a:cubicBezTo>
                        <a:cubicBezTo>
                          <a:pt x="12" y="50"/>
                          <a:pt x="13" y="52"/>
                          <a:pt x="14" y="53"/>
                        </a:cubicBezTo>
                        <a:cubicBezTo>
                          <a:pt x="16" y="54"/>
                          <a:pt x="19" y="53"/>
                          <a:pt x="21" y="55"/>
                        </a:cubicBezTo>
                        <a:cubicBezTo>
                          <a:pt x="22" y="56"/>
                          <a:pt x="20" y="54"/>
                          <a:pt x="21" y="5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40" name="Freeform 773">
                    <a:extLst>
                      <a:ext uri="{FF2B5EF4-FFF2-40B4-BE49-F238E27FC236}">
                        <a16:creationId xmlns:a16="http://schemas.microsoft.com/office/drawing/2014/main" id="{BF64E83F-09F4-BC4C-AB98-99BF2A64FC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03550" y="6710485"/>
                    <a:ext cx="428652" cy="368788"/>
                  </a:xfrm>
                  <a:custGeom>
                    <a:avLst/>
                    <a:gdLst>
                      <a:gd name="T0" fmla="*/ 19 w 42"/>
                      <a:gd name="T1" fmla="*/ 34 h 34"/>
                      <a:gd name="T2" fmla="*/ 20 w 42"/>
                      <a:gd name="T3" fmla="*/ 25 h 34"/>
                      <a:gd name="T4" fmla="*/ 24 w 42"/>
                      <a:gd name="T5" fmla="*/ 22 h 34"/>
                      <a:gd name="T6" fmla="*/ 25 w 42"/>
                      <a:gd name="T7" fmla="*/ 20 h 34"/>
                      <a:gd name="T8" fmla="*/ 25 w 42"/>
                      <a:gd name="T9" fmla="*/ 9 h 34"/>
                      <a:gd name="T10" fmla="*/ 32 w 42"/>
                      <a:gd name="T11" fmla="*/ 9 h 34"/>
                      <a:gd name="T12" fmla="*/ 41 w 42"/>
                      <a:gd name="T13" fmla="*/ 9 h 34"/>
                      <a:gd name="T14" fmla="*/ 42 w 42"/>
                      <a:gd name="T15" fmla="*/ 2 h 34"/>
                      <a:gd name="T16" fmla="*/ 40 w 42"/>
                      <a:gd name="T17" fmla="*/ 0 h 34"/>
                      <a:gd name="T18" fmla="*/ 20 w 42"/>
                      <a:gd name="T19" fmla="*/ 0 h 34"/>
                      <a:gd name="T20" fmla="*/ 15 w 42"/>
                      <a:gd name="T21" fmla="*/ 6 h 34"/>
                      <a:gd name="T22" fmla="*/ 10 w 42"/>
                      <a:gd name="T23" fmla="*/ 17 h 34"/>
                      <a:gd name="T24" fmla="*/ 8 w 42"/>
                      <a:gd name="T25" fmla="*/ 18 h 34"/>
                      <a:gd name="T26" fmla="*/ 4 w 42"/>
                      <a:gd name="T27" fmla="*/ 25 h 34"/>
                      <a:gd name="T28" fmla="*/ 0 w 42"/>
                      <a:gd name="T29" fmla="*/ 34 h 34"/>
                      <a:gd name="T30" fmla="*/ 19 w 42"/>
                      <a:gd name="T3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" h="34">
                        <a:moveTo>
                          <a:pt x="19" y="34"/>
                        </a:moveTo>
                        <a:cubicBezTo>
                          <a:pt x="19" y="31"/>
                          <a:pt x="18" y="26"/>
                          <a:pt x="20" y="25"/>
                        </a:cubicBezTo>
                        <a:cubicBezTo>
                          <a:pt x="21" y="24"/>
                          <a:pt x="23" y="23"/>
                          <a:pt x="24" y="22"/>
                        </a:cubicBezTo>
                        <a:cubicBezTo>
                          <a:pt x="25" y="22"/>
                          <a:pt x="25" y="20"/>
                          <a:pt x="25" y="20"/>
                        </a:cubicBezTo>
                        <a:cubicBezTo>
                          <a:pt x="25" y="16"/>
                          <a:pt x="25" y="13"/>
                          <a:pt x="25" y="9"/>
                        </a:cubicBezTo>
                        <a:cubicBezTo>
                          <a:pt x="25" y="9"/>
                          <a:pt x="31" y="9"/>
                          <a:pt x="32" y="9"/>
                        </a:cubicBezTo>
                        <a:cubicBezTo>
                          <a:pt x="35" y="9"/>
                          <a:pt x="38" y="9"/>
                          <a:pt x="41" y="9"/>
                        </a:cubicBezTo>
                        <a:cubicBezTo>
                          <a:pt x="42" y="9"/>
                          <a:pt x="42" y="3"/>
                          <a:pt x="42" y="2"/>
                        </a:cubicBezTo>
                        <a:cubicBezTo>
                          <a:pt x="42" y="0"/>
                          <a:pt x="42" y="0"/>
                          <a:pt x="40" y="0"/>
                        </a:cubicBezTo>
                        <a:cubicBezTo>
                          <a:pt x="33" y="0"/>
                          <a:pt x="27" y="0"/>
                          <a:pt x="20" y="0"/>
                        </a:cubicBezTo>
                        <a:cubicBezTo>
                          <a:pt x="18" y="2"/>
                          <a:pt x="17" y="4"/>
                          <a:pt x="15" y="6"/>
                        </a:cubicBezTo>
                        <a:cubicBezTo>
                          <a:pt x="11" y="9"/>
                          <a:pt x="11" y="12"/>
                          <a:pt x="10" y="17"/>
                        </a:cubicBezTo>
                        <a:cubicBezTo>
                          <a:pt x="10" y="17"/>
                          <a:pt x="9" y="18"/>
                          <a:pt x="8" y="18"/>
                        </a:cubicBezTo>
                        <a:cubicBezTo>
                          <a:pt x="6" y="20"/>
                          <a:pt x="5" y="22"/>
                          <a:pt x="4" y="25"/>
                        </a:cubicBezTo>
                        <a:cubicBezTo>
                          <a:pt x="2" y="28"/>
                          <a:pt x="0" y="30"/>
                          <a:pt x="0" y="34"/>
                        </a:cubicBezTo>
                        <a:cubicBezTo>
                          <a:pt x="6" y="34"/>
                          <a:pt x="13" y="34"/>
                          <a:pt x="19" y="3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41" name="Freeform 774">
                    <a:extLst>
                      <a:ext uri="{FF2B5EF4-FFF2-40B4-BE49-F238E27FC236}">
                        <a16:creationId xmlns:a16="http://schemas.microsoft.com/office/drawing/2014/main" id="{44B6A192-5391-5349-9CB1-AF11C136F4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09162" y="6190495"/>
                    <a:ext cx="613353" cy="519990"/>
                  </a:xfrm>
                  <a:custGeom>
                    <a:avLst/>
                    <a:gdLst>
                      <a:gd name="T0" fmla="*/ 22 w 60"/>
                      <a:gd name="T1" fmla="*/ 48 h 48"/>
                      <a:gd name="T2" fmla="*/ 23 w 60"/>
                      <a:gd name="T3" fmla="*/ 41 h 48"/>
                      <a:gd name="T4" fmla="*/ 29 w 60"/>
                      <a:gd name="T5" fmla="*/ 37 h 48"/>
                      <a:gd name="T6" fmla="*/ 33 w 60"/>
                      <a:gd name="T7" fmla="*/ 37 h 48"/>
                      <a:gd name="T8" fmla="*/ 38 w 60"/>
                      <a:gd name="T9" fmla="*/ 35 h 48"/>
                      <a:gd name="T10" fmla="*/ 40 w 60"/>
                      <a:gd name="T11" fmla="*/ 32 h 48"/>
                      <a:gd name="T12" fmla="*/ 45 w 60"/>
                      <a:gd name="T13" fmla="*/ 31 h 48"/>
                      <a:gd name="T14" fmla="*/ 46 w 60"/>
                      <a:gd name="T15" fmla="*/ 28 h 48"/>
                      <a:gd name="T16" fmla="*/ 50 w 60"/>
                      <a:gd name="T17" fmla="*/ 25 h 48"/>
                      <a:gd name="T18" fmla="*/ 53 w 60"/>
                      <a:gd name="T19" fmla="*/ 23 h 48"/>
                      <a:gd name="T20" fmla="*/ 58 w 60"/>
                      <a:gd name="T21" fmla="*/ 24 h 48"/>
                      <a:gd name="T22" fmla="*/ 56 w 60"/>
                      <a:gd name="T23" fmla="*/ 16 h 48"/>
                      <a:gd name="T24" fmla="*/ 56 w 60"/>
                      <a:gd name="T25" fmla="*/ 10 h 48"/>
                      <a:gd name="T26" fmla="*/ 55 w 60"/>
                      <a:gd name="T27" fmla="*/ 7 h 48"/>
                      <a:gd name="T28" fmla="*/ 51 w 60"/>
                      <a:gd name="T29" fmla="*/ 6 h 48"/>
                      <a:gd name="T30" fmla="*/ 47 w 60"/>
                      <a:gd name="T31" fmla="*/ 6 h 48"/>
                      <a:gd name="T32" fmla="*/ 42 w 60"/>
                      <a:gd name="T33" fmla="*/ 6 h 48"/>
                      <a:gd name="T34" fmla="*/ 35 w 60"/>
                      <a:gd name="T35" fmla="*/ 4 h 48"/>
                      <a:gd name="T36" fmla="*/ 30 w 60"/>
                      <a:gd name="T37" fmla="*/ 13 h 48"/>
                      <a:gd name="T38" fmla="*/ 20 w 60"/>
                      <a:gd name="T39" fmla="*/ 19 h 48"/>
                      <a:gd name="T40" fmla="*/ 16 w 60"/>
                      <a:gd name="T41" fmla="*/ 27 h 48"/>
                      <a:gd name="T42" fmla="*/ 16 w 60"/>
                      <a:gd name="T43" fmla="*/ 35 h 48"/>
                      <a:gd name="T44" fmla="*/ 14 w 60"/>
                      <a:gd name="T45" fmla="*/ 39 h 48"/>
                      <a:gd name="T46" fmla="*/ 9 w 60"/>
                      <a:gd name="T47" fmla="*/ 42 h 48"/>
                      <a:gd name="T48" fmla="*/ 5 w 60"/>
                      <a:gd name="T49" fmla="*/ 45 h 48"/>
                      <a:gd name="T50" fmla="*/ 0 w 60"/>
                      <a:gd name="T51" fmla="*/ 48 h 48"/>
                      <a:gd name="T52" fmla="*/ 22 w 60"/>
                      <a:gd name="T5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0" h="48">
                        <a:moveTo>
                          <a:pt x="22" y="48"/>
                        </a:moveTo>
                        <a:cubicBezTo>
                          <a:pt x="22" y="45"/>
                          <a:pt x="21" y="43"/>
                          <a:pt x="23" y="41"/>
                        </a:cubicBezTo>
                        <a:cubicBezTo>
                          <a:pt x="25" y="40"/>
                          <a:pt x="28" y="39"/>
                          <a:pt x="29" y="37"/>
                        </a:cubicBezTo>
                        <a:cubicBezTo>
                          <a:pt x="30" y="37"/>
                          <a:pt x="32" y="37"/>
                          <a:pt x="33" y="37"/>
                        </a:cubicBezTo>
                        <a:cubicBezTo>
                          <a:pt x="34" y="36"/>
                          <a:pt x="36" y="36"/>
                          <a:pt x="38" y="35"/>
                        </a:cubicBezTo>
                        <a:cubicBezTo>
                          <a:pt x="39" y="34"/>
                          <a:pt x="39" y="33"/>
                          <a:pt x="40" y="32"/>
                        </a:cubicBezTo>
                        <a:cubicBezTo>
                          <a:pt x="41" y="31"/>
                          <a:pt x="44" y="32"/>
                          <a:pt x="45" y="31"/>
                        </a:cubicBezTo>
                        <a:cubicBezTo>
                          <a:pt x="46" y="30"/>
                          <a:pt x="46" y="29"/>
                          <a:pt x="46" y="28"/>
                        </a:cubicBezTo>
                        <a:cubicBezTo>
                          <a:pt x="46" y="26"/>
                          <a:pt x="49" y="26"/>
                          <a:pt x="50" y="25"/>
                        </a:cubicBezTo>
                        <a:cubicBezTo>
                          <a:pt x="51" y="24"/>
                          <a:pt x="51" y="23"/>
                          <a:pt x="53" y="23"/>
                        </a:cubicBezTo>
                        <a:cubicBezTo>
                          <a:pt x="54" y="23"/>
                          <a:pt x="57" y="24"/>
                          <a:pt x="58" y="24"/>
                        </a:cubicBezTo>
                        <a:cubicBezTo>
                          <a:pt x="60" y="23"/>
                          <a:pt x="56" y="17"/>
                          <a:pt x="56" y="16"/>
                        </a:cubicBezTo>
                        <a:cubicBezTo>
                          <a:pt x="56" y="14"/>
                          <a:pt x="56" y="12"/>
                          <a:pt x="56" y="10"/>
                        </a:cubicBezTo>
                        <a:cubicBezTo>
                          <a:pt x="55" y="9"/>
                          <a:pt x="55" y="8"/>
                          <a:pt x="55" y="7"/>
                        </a:cubicBezTo>
                        <a:cubicBezTo>
                          <a:pt x="53" y="7"/>
                          <a:pt x="52" y="6"/>
                          <a:pt x="51" y="6"/>
                        </a:cubicBezTo>
                        <a:cubicBezTo>
                          <a:pt x="50" y="5"/>
                          <a:pt x="48" y="6"/>
                          <a:pt x="47" y="6"/>
                        </a:cubicBezTo>
                        <a:cubicBezTo>
                          <a:pt x="46" y="5"/>
                          <a:pt x="44" y="6"/>
                          <a:pt x="42" y="6"/>
                        </a:cubicBezTo>
                        <a:cubicBezTo>
                          <a:pt x="40" y="6"/>
                          <a:pt x="36" y="0"/>
                          <a:pt x="35" y="4"/>
                        </a:cubicBezTo>
                        <a:cubicBezTo>
                          <a:pt x="34" y="7"/>
                          <a:pt x="33" y="10"/>
                          <a:pt x="30" y="13"/>
                        </a:cubicBezTo>
                        <a:cubicBezTo>
                          <a:pt x="27" y="16"/>
                          <a:pt x="23" y="16"/>
                          <a:pt x="20" y="19"/>
                        </a:cubicBezTo>
                        <a:cubicBezTo>
                          <a:pt x="18" y="21"/>
                          <a:pt x="17" y="24"/>
                          <a:pt x="16" y="27"/>
                        </a:cubicBezTo>
                        <a:cubicBezTo>
                          <a:pt x="16" y="29"/>
                          <a:pt x="17" y="32"/>
                          <a:pt x="16" y="35"/>
                        </a:cubicBezTo>
                        <a:cubicBezTo>
                          <a:pt x="15" y="36"/>
                          <a:pt x="14" y="38"/>
                          <a:pt x="14" y="39"/>
                        </a:cubicBezTo>
                        <a:cubicBezTo>
                          <a:pt x="13" y="41"/>
                          <a:pt x="11" y="41"/>
                          <a:pt x="9" y="42"/>
                        </a:cubicBezTo>
                        <a:cubicBezTo>
                          <a:pt x="8" y="43"/>
                          <a:pt x="7" y="44"/>
                          <a:pt x="5" y="45"/>
                        </a:cubicBezTo>
                        <a:cubicBezTo>
                          <a:pt x="4" y="46"/>
                          <a:pt x="2" y="46"/>
                          <a:pt x="0" y="48"/>
                        </a:cubicBezTo>
                        <a:lnTo>
                          <a:pt x="22" y="48"/>
                        </a:ln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42" name="Freeform 775">
                    <a:extLst>
                      <a:ext uri="{FF2B5EF4-FFF2-40B4-BE49-F238E27FC236}">
                        <a16:creationId xmlns:a16="http://schemas.microsoft.com/office/drawing/2014/main" id="{2989B37F-BF44-CA47-9763-773E1C46A0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3" y="6138865"/>
                    <a:ext cx="1059431" cy="1069479"/>
                  </a:xfrm>
                  <a:custGeom>
                    <a:avLst/>
                    <a:gdLst>
                      <a:gd name="T0" fmla="*/ 35 w 104"/>
                      <a:gd name="T1" fmla="*/ 22 h 99"/>
                      <a:gd name="T2" fmla="*/ 36 w 104"/>
                      <a:gd name="T3" fmla="*/ 29 h 99"/>
                      <a:gd name="T4" fmla="*/ 31 w 104"/>
                      <a:gd name="T5" fmla="*/ 28 h 99"/>
                      <a:gd name="T6" fmla="*/ 29 w 104"/>
                      <a:gd name="T7" fmla="*/ 30 h 99"/>
                      <a:gd name="T8" fmla="*/ 26 w 104"/>
                      <a:gd name="T9" fmla="*/ 31 h 99"/>
                      <a:gd name="T10" fmla="*/ 24 w 104"/>
                      <a:gd name="T11" fmla="*/ 35 h 99"/>
                      <a:gd name="T12" fmla="*/ 20 w 104"/>
                      <a:gd name="T13" fmla="*/ 37 h 99"/>
                      <a:gd name="T14" fmla="*/ 17 w 104"/>
                      <a:gd name="T15" fmla="*/ 40 h 99"/>
                      <a:gd name="T16" fmla="*/ 11 w 104"/>
                      <a:gd name="T17" fmla="*/ 42 h 99"/>
                      <a:gd name="T18" fmla="*/ 8 w 104"/>
                      <a:gd name="T19" fmla="*/ 43 h 99"/>
                      <a:gd name="T20" fmla="*/ 4 w 104"/>
                      <a:gd name="T21" fmla="*/ 45 h 99"/>
                      <a:gd name="T22" fmla="*/ 1 w 104"/>
                      <a:gd name="T23" fmla="*/ 52 h 99"/>
                      <a:gd name="T24" fmla="*/ 2 w 104"/>
                      <a:gd name="T25" fmla="*/ 56 h 99"/>
                      <a:gd name="T26" fmla="*/ 6 w 104"/>
                      <a:gd name="T27" fmla="*/ 59 h 99"/>
                      <a:gd name="T28" fmla="*/ 37 w 104"/>
                      <a:gd name="T29" fmla="*/ 79 h 99"/>
                      <a:gd name="T30" fmla="*/ 48 w 104"/>
                      <a:gd name="T31" fmla="*/ 86 h 99"/>
                      <a:gd name="T32" fmla="*/ 49 w 104"/>
                      <a:gd name="T33" fmla="*/ 87 h 99"/>
                      <a:gd name="T34" fmla="*/ 58 w 104"/>
                      <a:gd name="T35" fmla="*/ 93 h 99"/>
                      <a:gd name="T36" fmla="*/ 61 w 104"/>
                      <a:gd name="T37" fmla="*/ 99 h 99"/>
                      <a:gd name="T38" fmla="*/ 67 w 104"/>
                      <a:gd name="T39" fmla="*/ 97 h 99"/>
                      <a:gd name="T40" fmla="*/ 72 w 104"/>
                      <a:gd name="T41" fmla="*/ 96 h 99"/>
                      <a:gd name="T42" fmla="*/ 85 w 104"/>
                      <a:gd name="T43" fmla="*/ 87 h 99"/>
                      <a:gd name="T44" fmla="*/ 100 w 104"/>
                      <a:gd name="T45" fmla="*/ 77 h 99"/>
                      <a:gd name="T46" fmla="*/ 104 w 104"/>
                      <a:gd name="T47" fmla="*/ 75 h 99"/>
                      <a:gd name="T48" fmla="*/ 97 w 104"/>
                      <a:gd name="T49" fmla="*/ 69 h 99"/>
                      <a:gd name="T50" fmla="*/ 94 w 104"/>
                      <a:gd name="T51" fmla="*/ 69 h 99"/>
                      <a:gd name="T52" fmla="*/ 92 w 104"/>
                      <a:gd name="T53" fmla="*/ 63 h 99"/>
                      <a:gd name="T54" fmla="*/ 92 w 104"/>
                      <a:gd name="T55" fmla="*/ 60 h 99"/>
                      <a:gd name="T56" fmla="*/ 93 w 104"/>
                      <a:gd name="T57" fmla="*/ 55 h 99"/>
                      <a:gd name="T58" fmla="*/ 93 w 104"/>
                      <a:gd name="T59" fmla="*/ 50 h 99"/>
                      <a:gd name="T60" fmla="*/ 93 w 104"/>
                      <a:gd name="T61" fmla="*/ 46 h 99"/>
                      <a:gd name="T62" fmla="*/ 92 w 104"/>
                      <a:gd name="T63" fmla="*/ 42 h 99"/>
                      <a:gd name="T64" fmla="*/ 91 w 104"/>
                      <a:gd name="T65" fmla="*/ 37 h 99"/>
                      <a:gd name="T66" fmla="*/ 87 w 104"/>
                      <a:gd name="T67" fmla="*/ 27 h 99"/>
                      <a:gd name="T68" fmla="*/ 82 w 104"/>
                      <a:gd name="T69" fmla="*/ 20 h 99"/>
                      <a:gd name="T70" fmla="*/ 85 w 104"/>
                      <a:gd name="T71" fmla="*/ 13 h 99"/>
                      <a:gd name="T72" fmla="*/ 86 w 104"/>
                      <a:gd name="T73" fmla="*/ 2 h 99"/>
                      <a:gd name="T74" fmla="*/ 84 w 104"/>
                      <a:gd name="T75" fmla="*/ 1 h 99"/>
                      <a:gd name="T76" fmla="*/ 81 w 104"/>
                      <a:gd name="T77" fmla="*/ 0 h 99"/>
                      <a:gd name="T78" fmla="*/ 79 w 104"/>
                      <a:gd name="T79" fmla="*/ 1 h 99"/>
                      <a:gd name="T80" fmla="*/ 75 w 104"/>
                      <a:gd name="T81" fmla="*/ 0 h 99"/>
                      <a:gd name="T82" fmla="*/ 72 w 104"/>
                      <a:gd name="T83" fmla="*/ 2 h 99"/>
                      <a:gd name="T84" fmla="*/ 68 w 104"/>
                      <a:gd name="T85" fmla="*/ 1 h 99"/>
                      <a:gd name="T86" fmla="*/ 61 w 104"/>
                      <a:gd name="T87" fmla="*/ 2 h 99"/>
                      <a:gd name="T88" fmla="*/ 46 w 104"/>
                      <a:gd name="T89" fmla="*/ 5 h 99"/>
                      <a:gd name="T90" fmla="*/ 43 w 104"/>
                      <a:gd name="T91" fmla="*/ 7 h 99"/>
                      <a:gd name="T92" fmla="*/ 39 w 104"/>
                      <a:gd name="T93" fmla="*/ 8 h 99"/>
                      <a:gd name="T94" fmla="*/ 34 w 104"/>
                      <a:gd name="T95" fmla="*/ 12 h 99"/>
                      <a:gd name="T96" fmla="*/ 35 w 104"/>
                      <a:gd name="T97" fmla="*/ 22 h 99"/>
                      <a:gd name="T98" fmla="*/ 35 w 104"/>
                      <a:gd name="T99" fmla="*/ 22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4" h="99">
                        <a:moveTo>
                          <a:pt x="35" y="22"/>
                        </a:moveTo>
                        <a:cubicBezTo>
                          <a:pt x="36" y="23"/>
                          <a:pt x="40" y="29"/>
                          <a:pt x="36" y="29"/>
                        </a:cubicBezTo>
                        <a:cubicBezTo>
                          <a:pt x="35" y="28"/>
                          <a:pt x="32" y="27"/>
                          <a:pt x="31" y="28"/>
                        </a:cubicBezTo>
                        <a:cubicBezTo>
                          <a:pt x="30" y="29"/>
                          <a:pt x="30" y="29"/>
                          <a:pt x="29" y="30"/>
                        </a:cubicBezTo>
                        <a:cubicBezTo>
                          <a:pt x="28" y="31"/>
                          <a:pt x="27" y="31"/>
                          <a:pt x="26" y="31"/>
                        </a:cubicBezTo>
                        <a:cubicBezTo>
                          <a:pt x="24" y="32"/>
                          <a:pt x="25" y="34"/>
                          <a:pt x="24" y="35"/>
                        </a:cubicBezTo>
                        <a:cubicBezTo>
                          <a:pt x="24" y="37"/>
                          <a:pt x="21" y="36"/>
                          <a:pt x="20" y="37"/>
                        </a:cubicBezTo>
                        <a:cubicBezTo>
                          <a:pt x="18" y="37"/>
                          <a:pt x="18" y="39"/>
                          <a:pt x="17" y="40"/>
                        </a:cubicBezTo>
                        <a:cubicBezTo>
                          <a:pt x="15" y="42"/>
                          <a:pt x="13" y="41"/>
                          <a:pt x="11" y="42"/>
                        </a:cubicBezTo>
                        <a:cubicBezTo>
                          <a:pt x="10" y="42"/>
                          <a:pt x="9" y="42"/>
                          <a:pt x="8" y="43"/>
                        </a:cubicBezTo>
                        <a:cubicBezTo>
                          <a:pt x="7" y="43"/>
                          <a:pt x="5" y="44"/>
                          <a:pt x="4" y="45"/>
                        </a:cubicBezTo>
                        <a:cubicBezTo>
                          <a:pt x="0" y="47"/>
                          <a:pt x="1" y="48"/>
                          <a:pt x="1" y="52"/>
                        </a:cubicBezTo>
                        <a:cubicBezTo>
                          <a:pt x="1" y="55"/>
                          <a:pt x="0" y="55"/>
                          <a:pt x="2" y="56"/>
                        </a:cubicBezTo>
                        <a:cubicBezTo>
                          <a:pt x="3" y="57"/>
                          <a:pt x="5" y="58"/>
                          <a:pt x="6" y="59"/>
                        </a:cubicBezTo>
                        <a:cubicBezTo>
                          <a:pt x="16" y="66"/>
                          <a:pt x="26" y="72"/>
                          <a:pt x="37" y="79"/>
                        </a:cubicBezTo>
                        <a:cubicBezTo>
                          <a:pt x="40" y="81"/>
                          <a:pt x="44" y="84"/>
                          <a:pt x="48" y="86"/>
                        </a:cubicBezTo>
                        <a:cubicBezTo>
                          <a:pt x="48" y="87"/>
                          <a:pt x="49" y="87"/>
                          <a:pt x="49" y="87"/>
                        </a:cubicBezTo>
                        <a:cubicBezTo>
                          <a:pt x="52" y="92"/>
                          <a:pt x="54" y="92"/>
                          <a:pt x="58" y="93"/>
                        </a:cubicBezTo>
                        <a:cubicBezTo>
                          <a:pt x="61" y="94"/>
                          <a:pt x="58" y="98"/>
                          <a:pt x="61" y="99"/>
                        </a:cubicBezTo>
                        <a:cubicBezTo>
                          <a:pt x="62" y="99"/>
                          <a:pt x="65" y="98"/>
                          <a:pt x="67" y="97"/>
                        </a:cubicBezTo>
                        <a:cubicBezTo>
                          <a:pt x="68" y="97"/>
                          <a:pt x="71" y="97"/>
                          <a:pt x="72" y="96"/>
                        </a:cubicBezTo>
                        <a:cubicBezTo>
                          <a:pt x="76" y="93"/>
                          <a:pt x="80" y="90"/>
                          <a:pt x="85" y="87"/>
                        </a:cubicBezTo>
                        <a:cubicBezTo>
                          <a:pt x="90" y="84"/>
                          <a:pt x="95" y="80"/>
                          <a:pt x="100" y="77"/>
                        </a:cubicBezTo>
                        <a:cubicBezTo>
                          <a:pt x="101" y="77"/>
                          <a:pt x="102" y="76"/>
                          <a:pt x="104" y="75"/>
                        </a:cubicBezTo>
                        <a:cubicBezTo>
                          <a:pt x="102" y="71"/>
                          <a:pt x="101" y="70"/>
                          <a:pt x="97" y="69"/>
                        </a:cubicBezTo>
                        <a:cubicBezTo>
                          <a:pt x="96" y="69"/>
                          <a:pt x="94" y="69"/>
                          <a:pt x="94" y="69"/>
                        </a:cubicBezTo>
                        <a:cubicBezTo>
                          <a:pt x="94" y="66"/>
                          <a:pt x="94" y="65"/>
                          <a:pt x="92" y="63"/>
                        </a:cubicBezTo>
                        <a:cubicBezTo>
                          <a:pt x="91" y="61"/>
                          <a:pt x="91" y="61"/>
                          <a:pt x="92" y="60"/>
                        </a:cubicBezTo>
                        <a:cubicBezTo>
                          <a:pt x="94" y="58"/>
                          <a:pt x="93" y="57"/>
                          <a:pt x="93" y="55"/>
                        </a:cubicBezTo>
                        <a:cubicBezTo>
                          <a:pt x="93" y="53"/>
                          <a:pt x="94" y="52"/>
                          <a:pt x="93" y="50"/>
                        </a:cubicBezTo>
                        <a:cubicBezTo>
                          <a:pt x="93" y="49"/>
                          <a:pt x="93" y="48"/>
                          <a:pt x="93" y="46"/>
                        </a:cubicBezTo>
                        <a:cubicBezTo>
                          <a:pt x="93" y="45"/>
                          <a:pt x="93" y="43"/>
                          <a:pt x="92" y="42"/>
                        </a:cubicBezTo>
                        <a:cubicBezTo>
                          <a:pt x="91" y="41"/>
                          <a:pt x="91" y="39"/>
                          <a:pt x="91" y="37"/>
                        </a:cubicBezTo>
                        <a:cubicBezTo>
                          <a:pt x="91" y="34"/>
                          <a:pt x="90" y="30"/>
                          <a:pt x="87" y="27"/>
                        </a:cubicBezTo>
                        <a:cubicBezTo>
                          <a:pt x="85" y="25"/>
                          <a:pt x="83" y="23"/>
                          <a:pt x="82" y="20"/>
                        </a:cubicBezTo>
                        <a:cubicBezTo>
                          <a:pt x="80" y="16"/>
                          <a:pt x="84" y="17"/>
                          <a:pt x="85" y="13"/>
                        </a:cubicBezTo>
                        <a:cubicBezTo>
                          <a:pt x="85" y="9"/>
                          <a:pt x="85" y="6"/>
                          <a:pt x="86" y="2"/>
                        </a:cubicBezTo>
                        <a:cubicBezTo>
                          <a:pt x="85" y="2"/>
                          <a:pt x="85" y="1"/>
                          <a:pt x="84" y="1"/>
                        </a:cubicBezTo>
                        <a:cubicBezTo>
                          <a:pt x="82" y="2"/>
                          <a:pt x="82" y="0"/>
                          <a:pt x="81" y="0"/>
                        </a:cubicBezTo>
                        <a:cubicBezTo>
                          <a:pt x="80" y="0"/>
                          <a:pt x="80" y="1"/>
                          <a:pt x="79" y="1"/>
                        </a:cubicBezTo>
                        <a:cubicBezTo>
                          <a:pt x="77" y="1"/>
                          <a:pt x="77" y="0"/>
                          <a:pt x="75" y="0"/>
                        </a:cubicBezTo>
                        <a:cubicBezTo>
                          <a:pt x="74" y="1"/>
                          <a:pt x="73" y="1"/>
                          <a:pt x="72" y="2"/>
                        </a:cubicBezTo>
                        <a:cubicBezTo>
                          <a:pt x="70" y="3"/>
                          <a:pt x="70" y="2"/>
                          <a:pt x="68" y="1"/>
                        </a:cubicBezTo>
                        <a:cubicBezTo>
                          <a:pt x="66" y="1"/>
                          <a:pt x="63" y="1"/>
                          <a:pt x="61" y="2"/>
                        </a:cubicBezTo>
                        <a:cubicBezTo>
                          <a:pt x="56" y="3"/>
                          <a:pt x="51" y="3"/>
                          <a:pt x="46" y="5"/>
                        </a:cubicBezTo>
                        <a:cubicBezTo>
                          <a:pt x="45" y="6"/>
                          <a:pt x="44" y="7"/>
                          <a:pt x="43" y="7"/>
                        </a:cubicBezTo>
                        <a:cubicBezTo>
                          <a:pt x="42" y="8"/>
                          <a:pt x="40" y="8"/>
                          <a:pt x="39" y="8"/>
                        </a:cubicBezTo>
                        <a:cubicBezTo>
                          <a:pt x="37" y="9"/>
                          <a:pt x="37" y="12"/>
                          <a:pt x="34" y="12"/>
                        </a:cubicBezTo>
                        <a:cubicBezTo>
                          <a:pt x="35" y="15"/>
                          <a:pt x="35" y="18"/>
                          <a:pt x="35" y="22"/>
                        </a:cubicBezTo>
                        <a:cubicBezTo>
                          <a:pt x="36" y="23"/>
                          <a:pt x="35" y="20"/>
                          <a:pt x="35" y="2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707BBB7-087E-9A4B-AAA8-C074BA8272B0}"/>
                  </a:ext>
                </a:extLst>
              </p:cNvPr>
              <p:cNvGrpSpPr/>
              <p:nvPr/>
            </p:nvGrpSpPr>
            <p:grpSpPr>
              <a:xfrm>
                <a:off x="2959000" y="3232672"/>
                <a:ext cx="8088663" cy="9660784"/>
                <a:chOff x="3070403" y="2085909"/>
                <a:chExt cx="7991034" cy="9544182"/>
              </a:xfrm>
              <a:grpFill/>
            </p:grpSpPr>
            <p:sp>
              <p:nvSpPr>
                <p:cNvPr id="26" name="Freeform 776">
                  <a:extLst>
                    <a:ext uri="{FF2B5EF4-FFF2-40B4-BE49-F238E27FC236}">
                      <a16:creationId xmlns:a16="http://schemas.microsoft.com/office/drawing/2014/main" id="{DED10712-36D7-9A43-987E-EB63B8607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389" y="2085909"/>
                  <a:ext cx="3119048" cy="2459804"/>
                </a:xfrm>
                <a:custGeom>
                  <a:avLst/>
                  <a:gdLst>
                    <a:gd name="T0" fmla="*/ 33 w 305"/>
                    <a:gd name="T1" fmla="*/ 54 h 227"/>
                    <a:gd name="T2" fmla="*/ 1 w 305"/>
                    <a:gd name="T3" fmla="*/ 63 h 227"/>
                    <a:gd name="T4" fmla="*/ 19 w 305"/>
                    <a:gd name="T5" fmla="*/ 72 h 227"/>
                    <a:gd name="T6" fmla="*/ 24 w 305"/>
                    <a:gd name="T7" fmla="*/ 75 h 227"/>
                    <a:gd name="T8" fmla="*/ 20 w 305"/>
                    <a:gd name="T9" fmla="*/ 81 h 227"/>
                    <a:gd name="T10" fmla="*/ 36 w 305"/>
                    <a:gd name="T11" fmla="*/ 86 h 227"/>
                    <a:gd name="T12" fmla="*/ 73 w 305"/>
                    <a:gd name="T13" fmla="*/ 93 h 227"/>
                    <a:gd name="T14" fmla="*/ 87 w 305"/>
                    <a:gd name="T15" fmla="*/ 112 h 227"/>
                    <a:gd name="T16" fmla="*/ 88 w 305"/>
                    <a:gd name="T17" fmla="*/ 122 h 227"/>
                    <a:gd name="T18" fmla="*/ 89 w 305"/>
                    <a:gd name="T19" fmla="*/ 131 h 227"/>
                    <a:gd name="T20" fmla="*/ 104 w 305"/>
                    <a:gd name="T21" fmla="*/ 129 h 227"/>
                    <a:gd name="T22" fmla="*/ 106 w 305"/>
                    <a:gd name="T23" fmla="*/ 135 h 227"/>
                    <a:gd name="T24" fmla="*/ 106 w 305"/>
                    <a:gd name="T25" fmla="*/ 144 h 227"/>
                    <a:gd name="T26" fmla="*/ 109 w 305"/>
                    <a:gd name="T27" fmla="*/ 155 h 227"/>
                    <a:gd name="T28" fmla="*/ 106 w 305"/>
                    <a:gd name="T29" fmla="*/ 160 h 227"/>
                    <a:gd name="T30" fmla="*/ 100 w 305"/>
                    <a:gd name="T31" fmla="*/ 162 h 227"/>
                    <a:gd name="T32" fmla="*/ 112 w 305"/>
                    <a:gd name="T33" fmla="*/ 165 h 227"/>
                    <a:gd name="T34" fmla="*/ 112 w 305"/>
                    <a:gd name="T35" fmla="*/ 169 h 227"/>
                    <a:gd name="T36" fmla="*/ 107 w 305"/>
                    <a:gd name="T37" fmla="*/ 172 h 227"/>
                    <a:gd name="T38" fmla="*/ 107 w 305"/>
                    <a:gd name="T39" fmla="*/ 180 h 227"/>
                    <a:gd name="T40" fmla="*/ 110 w 305"/>
                    <a:gd name="T41" fmla="*/ 192 h 227"/>
                    <a:gd name="T42" fmla="*/ 114 w 305"/>
                    <a:gd name="T43" fmla="*/ 193 h 227"/>
                    <a:gd name="T44" fmla="*/ 120 w 305"/>
                    <a:gd name="T45" fmla="*/ 210 h 227"/>
                    <a:gd name="T46" fmla="*/ 138 w 305"/>
                    <a:gd name="T47" fmla="*/ 219 h 227"/>
                    <a:gd name="T48" fmla="*/ 142 w 305"/>
                    <a:gd name="T49" fmla="*/ 224 h 227"/>
                    <a:gd name="T50" fmla="*/ 151 w 305"/>
                    <a:gd name="T51" fmla="*/ 214 h 227"/>
                    <a:gd name="T52" fmla="*/ 156 w 305"/>
                    <a:gd name="T53" fmla="*/ 200 h 227"/>
                    <a:gd name="T54" fmla="*/ 163 w 305"/>
                    <a:gd name="T55" fmla="*/ 192 h 227"/>
                    <a:gd name="T56" fmla="*/ 173 w 305"/>
                    <a:gd name="T57" fmla="*/ 179 h 227"/>
                    <a:gd name="T58" fmla="*/ 193 w 305"/>
                    <a:gd name="T59" fmla="*/ 173 h 227"/>
                    <a:gd name="T60" fmla="*/ 216 w 305"/>
                    <a:gd name="T61" fmla="*/ 160 h 227"/>
                    <a:gd name="T62" fmla="*/ 232 w 305"/>
                    <a:gd name="T63" fmla="*/ 142 h 227"/>
                    <a:gd name="T64" fmla="*/ 234 w 305"/>
                    <a:gd name="T65" fmla="*/ 130 h 227"/>
                    <a:gd name="T66" fmla="*/ 253 w 305"/>
                    <a:gd name="T67" fmla="*/ 129 h 227"/>
                    <a:gd name="T68" fmla="*/ 233 w 305"/>
                    <a:gd name="T69" fmla="*/ 119 h 227"/>
                    <a:gd name="T70" fmla="*/ 238 w 305"/>
                    <a:gd name="T71" fmla="*/ 113 h 227"/>
                    <a:gd name="T72" fmla="*/ 262 w 305"/>
                    <a:gd name="T73" fmla="*/ 112 h 227"/>
                    <a:gd name="T74" fmla="*/ 258 w 305"/>
                    <a:gd name="T75" fmla="*/ 106 h 227"/>
                    <a:gd name="T76" fmla="*/ 266 w 305"/>
                    <a:gd name="T77" fmla="*/ 95 h 227"/>
                    <a:gd name="T78" fmla="*/ 253 w 305"/>
                    <a:gd name="T79" fmla="*/ 80 h 227"/>
                    <a:gd name="T80" fmla="*/ 263 w 305"/>
                    <a:gd name="T81" fmla="*/ 66 h 227"/>
                    <a:gd name="T82" fmla="*/ 268 w 305"/>
                    <a:gd name="T83" fmla="*/ 51 h 227"/>
                    <a:gd name="T84" fmla="*/ 283 w 305"/>
                    <a:gd name="T85" fmla="*/ 38 h 227"/>
                    <a:gd name="T86" fmla="*/ 291 w 305"/>
                    <a:gd name="T87" fmla="*/ 33 h 227"/>
                    <a:gd name="T88" fmla="*/ 259 w 305"/>
                    <a:gd name="T89" fmla="*/ 28 h 227"/>
                    <a:gd name="T90" fmla="*/ 238 w 305"/>
                    <a:gd name="T91" fmla="*/ 21 h 227"/>
                    <a:gd name="T92" fmla="*/ 256 w 305"/>
                    <a:gd name="T93" fmla="*/ 14 h 227"/>
                    <a:gd name="T94" fmla="*/ 206 w 305"/>
                    <a:gd name="T95" fmla="*/ 8 h 227"/>
                    <a:gd name="T96" fmla="*/ 213 w 305"/>
                    <a:gd name="T97" fmla="*/ 0 h 227"/>
                    <a:gd name="T98" fmla="*/ 173 w 305"/>
                    <a:gd name="T99" fmla="*/ 8 h 227"/>
                    <a:gd name="T100" fmla="*/ 155 w 305"/>
                    <a:gd name="T101" fmla="*/ 10 h 227"/>
                    <a:gd name="T102" fmla="*/ 154 w 305"/>
                    <a:gd name="T103" fmla="*/ 11 h 227"/>
                    <a:gd name="T104" fmla="*/ 140 w 305"/>
                    <a:gd name="T105" fmla="*/ 14 h 227"/>
                    <a:gd name="T106" fmla="*/ 111 w 305"/>
                    <a:gd name="T107" fmla="*/ 14 h 227"/>
                    <a:gd name="T108" fmla="*/ 98 w 305"/>
                    <a:gd name="T109" fmla="*/ 23 h 227"/>
                    <a:gd name="T110" fmla="*/ 73 w 305"/>
                    <a:gd name="T111" fmla="*/ 21 h 227"/>
                    <a:gd name="T112" fmla="*/ 55 w 305"/>
                    <a:gd name="T113" fmla="*/ 3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05" h="227">
                      <a:moveTo>
                        <a:pt x="32" y="37"/>
                      </a:moveTo>
                      <a:cubicBezTo>
                        <a:pt x="31" y="38"/>
                        <a:pt x="26" y="40"/>
                        <a:pt x="27" y="41"/>
                      </a:cubicBezTo>
                      <a:cubicBezTo>
                        <a:pt x="28" y="42"/>
                        <a:pt x="30" y="42"/>
                        <a:pt x="32" y="43"/>
                      </a:cubicBezTo>
                      <a:cubicBezTo>
                        <a:pt x="34" y="43"/>
                        <a:pt x="36" y="43"/>
                        <a:pt x="39" y="43"/>
                      </a:cubicBezTo>
                      <a:cubicBezTo>
                        <a:pt x="39" y="43"/>
                        <a:pt x="44" y="42"/>
                        <a:pt x="45" y="42"/>
                      </a:cubicBezTo>
                      <a:cubicBezTo>
                        <a:pt x="44" y="42"/>
                        <a:pt x="42" y="43"/>
                        <a:pt x="41" y="44"/>
                      </a:cubicBezTo>
                      <a:cubicBezTo>
                        <a:pt x="40" y="45"/>
                        <a:pt x="39" y="46"/>
                        <a:pt x="40" y="48"/>
                      </a:cubicBezTo>
                      <a:cubicBezTo>
                        <a:pt x="42" y="50"/>
                        <a:pt x="36" y="55"/>
                        <a:pt x="33" y="54"/>
                      </a:cubicBezTo>
                      <a:cubicBezTo>
                        <a:pt x="32" y="53"/>
                        <a:pt x="30" y="54"/>
                        <a:pt x="28" y="54"/>
                      </a:cubicBezTo>
                      <a:cubicBezTo>
                        <a:pt x="27" y="53"/>
                        <a:pt x="25" y="54"/>
                        <a:pt x="24" y="54"/>
                      </a:cubicBezTo>
                      <a:cubicBezTo>
                        <a:pt x="23" y="54"/>
                        <a:pt x="21" y="54"/>
                        <a:pt x="20" y="56"/>
                      </a:cubicBezTo>
                      <a:cubicBezTo>
                        <a:pt x="19" y="57"/>
                        <a:pt x="18" y="57"/>
                        <a:pt x="16" y="57"/>
                      </a:cubicBezTo>
                      <a:cubicBezTo>
                        <a:pt x="13" y="58"/>
                        <a:pt x="10" y="59"/>
                        <a:pt x="7" y="59"/>
                      </a:cubicBezTo>
                      <a:cubicBezTo>
                        <a:pt x="6" y="59"/>
                        <a:pt x="4" y="58"/>
                        <a:pt x="4" y="59"/>
                      </a:cubicBezTo>
                      <a:cubicBezTo>
                        <a:pt x="3" y="60"/>
                        <a:pt x="0" y="60"/>
                        <a:pt x="0" y="62"/>
                      </a:cubicBezTo>
                      <a:cubicBezTo>
                        <a:pt x="0" y="63"/>
                        <a:pt x="1" y="62"/>
                        <a:pt x="1" y="63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0" y="65"/>
                        <a:pt x="2" y="67"/>
                        <a:pt x="3" y="68"/>
                      </a:cubicBezTo>
                      <a:cubicBezTo>
                        <a:pt x="3" y="68"/>
                        <a:pt x="4" y="67"/>
                        <a:pt x="4" y="67"/>
                      </a:cubicBezTo>
                      <a:cubicBezTo>
                        <a:pt x="5" y="66"/>
                        <a:pt x="6" y="67"/>
                        <a:pt x="7" y="68"/>
                      </a:cubicBezTo>
                      <a:cubicBezTo>
                        <a:pt x="8" y="68"/>
                        <a:pt x="13" y="69"/>
                        <a:pt x="13" y="67"/>
                      </a:cubicBezTo>
                      <a:cubicBezTo>
                        <a:pt x="13" y="68"/>
                        <a:pt x="12" y="68"/>
                        <a:pt x="13" y="69"/>
                      </a:cubicBezTo>
                      <a:cubicBezTo>
                        <a:pt x="13" y="70"/>
                        <a:pt x="15" y="71"/>
                        <a:pt x="16" y="71"/>
                      </a:cubicBezTo>
                      <a:cubicBezTo>
                        <a:pt x="17" y="72"/>
                        <a:pt x="18" y="72"/>
                        <a:pt x="19" y="72"/>
                      </a:cubicBezTo>
                      <a:cubicBezTo>
                        <a:pt x="21" y="72"/>
                        <a:pt x="21" y="70"/>
                        <a:pt x="22" y="71"/>
                      </a:cubicBezTo>
                      <a:cubicBezTo>
                        <a:pt x="24" y="71"/>
                        <a:pt x="27" y="71"/>
                        <a:pt x="28" y="71"/>
                      </a:cubicBezTo>
                      <a:cubicBezTo>
                        <a:pt x="29" y="71"/>
                        <a:pt x="29" y="70"/>
                        <a:pt x="30" y="69"/>
                      </a:cubicBezTo>
                      <a:cubicBezTo>
                        <a:pt x="31" y="69"/>
                        <a:pt x="34" y="71"/>
                        <a:pt x="34" y="72"/>
                      </a:cubicBezTo>
                      <a:cubicBezTo>
                        <a:pt x="34" y="73"/>
                        <a:pt x="24" y="72"/>
                        <a:pt x="22" y="73"/>
                      </a:cubicBezTo>
                      <a:cubicBezTo>
                        <a:pt x="20" y="73"/>
                        <a:pt x="23" y="74"/>
                        <a:pt x="24" y="74"/>
                      </a:cubicBezTo>
                      <a:cubicBezTo>
                        <a:pt x="26" y="75"/>
                        <a:pt x="27" y="74"/>
                        <a:pt x="29" y="75"/>
                      </a:cubicBezTo>
                      <a:cubicBezTo>
                        <a:pt x="28" y="74"/>
                        <a:pt x="26" y="75"/>
                        <a:pt x="24" y="75"/>
                      </a:cubicBezTo>
                      <a:cubicBezTo>
                        <a:pt x="21" y="75"/>
                        <a:pt x="18" y="74"/>
                        <a:pt x="15" y="74"/>
                      </a:cubicBezTo>
                      <a:cubicBezTo>
                        <a:pt x="13" y="74"/>
                        <a:pt x="9" y="74"/>
                        <a:pt x="9" y="76"/>
                      </a:cubicBezTo>
                      <a:cubicBezTo>
                        <a:pt x="8" y="77"/>
                        <a:pt x="11" y="78"/>
                        <a:pt x="12" y="78"/>
                      </a:cubicBezTo>
                      <a:cubicBezTo>
                        <a:pt x="13" y="78"/>
                        <a:pt x="15" y="77"/>
                        <a:pt x="15" y="77"/>
                      </a:cubicBezTo>
                      <a:cubicBezTo>
                        <a:pt x="16" y="78"/>
                        <a:pt x="15" y="78"/>
                        <a:pt x="15" y="79"/>
                      </a:cubicBezTo>
                      <a:cubicBezTo>
                        <a:pt x="16" y="80"/>
                        <a:pt x="18" y="80"/>
                        <a:pt x="19" y="80"/>
                      </a:cubicBezTo>
                      <a:cubicBezTo>
                        <a:pt x="21" y="80"/>
                        <a:pt x="23" y="80"/>
                        <a:pt x="25" y="80"/>
                      </a:cubicBezTo>
                      <a:cubicBezTo>
                        <a:pt x="25" y="80"/>
                        <a:pt x="21" y="81"/>
                        <a:pt x="20" y="81"/>
                      </a:cubicBezTo>
                      <a:cubicBezTo>
                        <a:pt x="16" y="82"/>
                        <a:pt x="19" y="84"/>
                        <a:pt x="21" y="85"/>
                      </a:cubicBezTo>
                      <a:cubicBezTo>
                        <a:pt x="23" y="86"/>
                        <a:pt x="25" y="86"/>
                        <a:pt x="27" y="87"/>
                      </a:cubicBezTo>
                      <a:cubicBezTo>
                        <a:pt x="27" y="87"/>
                        <a:pt x="31" y="87"/>
                        <a:pt x="31" y="87"/>
                      </a:cubicBezTo>
                      <a:cubicBezTo>
                        <a:pt x="31" y="87"/>
                        <a:pt x="29" y="86"/>
                        <a:pt x="29" y="85"/>
                      </a:cubicBezTo>
                      <a:cubicBezTo>
                        <a:pt x="29" y="84"/>
                        <a:pt x="31" y="85"/>
                        <a:pt x="31" y="85"/>
                      </a:cubicBezTo>
                      <a:cubicBezTo>
                        <a:pt x="32" y="86"/>
                        <a:pt x="33" y="85"/>
                        <a:pt x="34" y="84"/>
                      </a:cubicBezTo>
                      <a:cubicBezTo>
                        <a:pt x="34" y="84"/>
                        <a:pt x="35" y="83"/>
                        <a:pt x="36" y="83"/>
                      </a:cubicBezTo>
                      <a:cubicBezTo>
                        <a:pt x="37" y="84"/>
                        <a:pt x="36" y="86"/>
                        <a:pt x="36" y="86"/>
                      </a:cubicBezTo>
                      <a:cubicBezTo>
                        <a:pt x="37" y="87"/>
                        <a:pt x="40" y="85"/>
                        <a:pt x="41" y="85"/>
                      </a:cubicBezTo>
                      <a:cubicBezTo>
                        <a:pt x="43" y="84"/>
                        <a:pt x="43" y="84"/>
                        <a:pt x="44" y="85"/>
                      </a:cubicBezTo>
                      <a:cubicBezTo>
                        <a:pt x="45" y="86"/>
                        <a:pt x="46" y="84"/>
                        <a:pt x="47" y="84"/>
                      </a:cubicBezTo>
                      <a:cubicBezTo>
                        <a:pt x="48" y="83"/>
                        <a:pt x="50" y="84"/>
                        <a:pt x="51" y="84"/>
                      </a:cubicBezTo>
                      <a:cubicBezTo>
                        <a:pt x="54" y="84"/>
                        <a:pt x="58" y="85"/>
                        <a:pt x="61" y="86"/>
                      </a:cubicBezTo>
                      <a:cubicBezTo>
                        <a:pt x="63" y="86"/>
                        <a:pt x="65" y="88"/>
                        <a:pt x="67" y="88"/>
                      </a:cubicBezTo>
                      <a:cubicBezTo>
                        <a:pt x="69" y="88"/>
                        <a:pt x="71" y="89"/>
                        <a:pt x="72" y="90"/>
                      </a:cubicBezTo>
                      <a:cubicBezTo>
                        <a:pt x="74" y="91"/>
                        <a:pt x="73" y="92"/>
                        <a:pt x="73" y="93"/>
                      </a:cubicBezTo>
                      <a:cubicBezTo>
                        <a:pt x="73" y="94"/>
                        <a:pt x="75" y="96"/>
                        <a:pt x="76" y="96"/>
                      </a:cubicBezTo>
                      <a:cubicBezTo>
                        <a:pt x="77" y="97"/>
                        <a:pt x="79" y="96"/>
                        <a:pt x="80" y="97"/>
                      </a:cubicBezTo>
                      <a:cubicBezTo>
                        <a:pt x="80" y="99"/>
                        <a:pt x="82" y="100"/>
                        <a:pt x="83" y="101"/>
                      </a:cubicBezTo>
                      <a:cubicBezTo>
                        <a:pt x="84" y="102"/>
                        <a:pt x="83" y="104"/>
                        <a:pt x="84" y="105"/>
                      </a:cubicBezTo>
                      <a:cubicBezTo>
                        <a:pt x="84" y="106"/>
                        <a:pt x="86" y="107"/>
                        <a:pt x="86" y="109"/>
                      </a:cubicBezTo>
                      <a:cubicBezTo>
                        <a:pt x="86" y="110"/>
                        <a:pt x="85" y="110"/>
                        <a:pt x="86" y="111"/>
                      </a:cubicBezTo>
                      <a:cubicBezTo>
                        <a:pt x="86" y="111"/>
                        <a:pt x="87" y="112"/>
                        <a:pt x="87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1"/>
                        <a:pt x="90" y="113"/>
                        <a:pt x="89" y="114"/>
                      </a:cubicBezTo>
                      <a:cubicBezTo>
                        <a:pt x="88" y="115"/>
                        <a:pt x="88" y="115"/>
                        <a:pt x="88" y="117"/>
                      </a:cubicBezTo>
                      <a:cubicBezTo>
                        <a:pt x="88" y="116"/>
                        <a:pt x="90" y="115"/>
                        <a:pt x="91" y="117"/>
                      </a:cubicBezTo>
                      <a:cubicBezTo>
                        <a:pt x="91" y="118"/>
                        <a:pt x="91" y="118"/>
                        <a:pt x="91" y="119"/>
                      </a:cubicBezTo>
                      <a:cubicBezTo>
                        <a:pt x="91" y="119"/>
                        <a:pt x="91" y="121"/>
                        <a:pt x="91" y="120"/>
                      </a:cubicBezTo>
                      <a:cubicBezTo>
                        <a:pt x="91" y="121"/>
                        <a:pt x="93" y="121"/>
                        <a:pt x="93" y="121"/>
                      </a:cubicBezTo>
                      <a:cubicBezTo>
                        <a:pt x="92" y="120"/>
                        <a:pt x="89" y="126"/>
                        <a:pt x="90" y="122"/>
                      </a:cubicBezTo>
                      <a:cubicBezTo>
                        <a:pt x="90" y="122"/>
                        <a:pt x="88" y="121"/>
                        <a:pt x="88" y="122"/>
                      </a:cubicBezTo>
                      <a:cubicBezTo>
                        <a:pt x="88" y="122"/>
                        <a:pt x="89" y="122"/>
                        <a:pt x="89" y="122"/>
                      </a:cubicBezTo>
                      <a:cubicBezTo>
                        <a:pt x="89" y="123"/>
                        <a:pt x="86" y="123"/>
                        <a:pt x="87" y="124"/>
                      </a:cubicBezTo>
                      <a:cubicBezTo>
                        <a:pt x="87" y="124"/>
                        <a:pt x="90" y="125"/>
                        <a:pt x="89" y="125"/>
                      </a:cubicBezTo>
                      <a:cubicBezTo>
                        <a:pt x="87" y="127"/>
                        <a:pt x="91" y="127"/>
                        <a:pt x="92" y="126"/>
                      </a:cubicBezTo>
                      <a:cubicBezTo>
                        <a:pt x="91" y="127"/>
                        <a:pt x="90" y="127"/>
                        <a:pt x="88" y="127"/>
                      </a:cubicBezTo>
                      <a:cubicBezTo>
                        <a:pt x="88" y="127"/>
                        <a:pt x="86" y="129"/>
                        <a:pt x="86" y="129"/>
                      </a:cubicBezTo>
                      <a:cubicBezTo>
                        <a:pt x="86" y="129"/>
                        <a:pt x="87" y="130"/>
                        <a:pt x="87" y="130"/>
                      </a:cubicBezTo>
                      <a:cubicBezTo>
                        <a:pt x="89" y="131"/>
                        <a:pt x="88" y="131"/>
                        <a:pt x="89" y="131"/>
                      </a:cubicBezTo>
                      <a:cubicBezTo>
                        <a:pt x="90" y="131"/>
                        <a:pt x="94" y="133"/>
                        <a:pt x="95" y="131"/>
                      </a:cubicBezTo>
                      <a:cubicBezTo>
                        <a:pt x="95" y="128"/>
                        <a:pt x="97" y="129"/>
                        <a:pt x="98" y="128"/>
                      </a:cubicBezTo>
                      <a:cubicBezTo>
                        <a:pt x="98" y="128"/>
                        <a:pt x="96" y="122"/>
                        <a:pt x="96" y="122"/>
                      </a:cubicBezTo>
                      <a:cubicBezTo>
                        <a:pt x="96" y="123"/>
                        <a:pt x="98" y="126"/>
                        <a:pt x="98" y="126"/>
                      </a:cubicBezTo>
                      <a:cubicBezTo>
                        <a:pt x="99" y="128"/>
                        <a:pt x="100" y="126"/>
                        <a:pt x="101" y="126"/>
                      </a:cubicBezTo>
                      <a:cubicBezTo>
                        <a:pt x="101" y="126"/>
                        <a:pt x="98" y="130"/>
                        <a:pt x="98" y="130"/>
                      </a:cubicBezTo>
                      <a:cubicBezTo>
                        <a:pt x="98" y="130"/>
                        <a:pt x="102" y="129"/>
                        <a:pt x="102" y="129"/>
                      </a:cubicBezTo>
                      <a:cubicBezTo>
                        <a:pt x="103" y="129"/>
                        <a:pt x="104" y="129"/>
                        <a:pt x="104" y="129"/>
                      </a:cubicBezTo>
                      <a:cubicBezTo>
                        <a:pt x="105" y="129"/>
                        <a:pt x="106" y="128"/>
                        <a:pt x="107" y="128"/>
                      </a:cubicBezTo>
                      <a:cubicBezTo>
                        <a:pt x="107" y="129"/>
                        <a:pt x="106" y="130"/>
                        <a:pt x="105" y="130"/>
                      </a:cubicBezTo>
                      <a:cubicBezTo>
                        <a:pt x="104" y="130"/>
                        <a:pt x="102" y="130"/>
                        <a:pt x="101" y="131"/>
                      </a:cubicBezTo>
                      <a:cubicBezTo>
                        <a:pt x="100" y="132"/>
                        <a:pt x="103" y="131"/>
                        <a:pt x="103" y="131"/>
                      </a:cubicBezTo>
                      <a:cubicBezTo>
                        <a:pt x="105" y="131"/>
                        <a:pt x="107" y="131"/>
                        <a:pt x="109" y="131"/>
                      </a:cubicBezTo>
                      <a:cubicBezTo>
                        <a:pt x="108" y="131"/>
                        <a:pt x="104" y="131"/>
                        <a:pt x="104" y="132"/>
                      </a:cubicBezTo>
                      <a:cubicBezTo>
                        <a:pt x="104" y="132"/>
                        <a:pt x="106" y="133"/>
                        <a:pt x="106" y="134"/>
                      </a:cubicBezTo>
                      <a:cubicBezTo>
                        <a:pt x="106" y="134"/>
                        <a:pt x="106" y="135"/>
                        <a:pt x="106" y="135"/>
                      </a:cubicBezTo>
                      <a:cubicBezTo>
                        <a:pt x="106" y="136"/>
                        <a:pt x="105" y="136"/>
                        <a:pt x="106" y="137"/>
                      </a:cubicBezTo>
                      <a:cubicBezTo>
                        <a:pt x="106" y="137"/>
                        <a:pt x="108" y="136"/>
                        <a:pt x="109" y="136"/>
                      </a:cubicBezTo>
                      <a:cubicBezTo>
                        <a:pt x="110" y="136"/>
                        <a:pt x="109" y="136"/>
                        <a:pt x="110" y="137"/>
                      </a:cubicBezTo>
                      <a:cubicBezTo>
                        <a:pt x="111" y="138"/>
                        <a:pt x="111" y="139"/>
                        <a:pt x="112" y="140"/>
                      </a:cubicBezTo>
                      <a:cubicBezTo>
                        <a:pt x="112" y="141"/>
                        <a:pt x="109" y="141"/>
                        <a:pt x="109" y="141"/>
                      </a:cubicBezTo>
                      <a:cubicBezTo>
                        <a:pt x="105" y="138"/>
                        <a:pt x="99" y="136"/>
                        <a:pt x="95" y="137"/>
                      </a:cubicBezTo>
                      <a:cubicBezTo>
                        <a:pt x="91" y="137"/>
                        <a:pt x="96" y="140"/>
                        <a:pt x="98" y="140"/>
                      </a:cubicBezTo>
                      <a:cubicBezTo>
                        <a:pt x="101" y="141"/>
                        <a:pt x="103" y="144"/>
                        <a:pt x="106" y="144"/>
                      </a:cubicBezTo>
                      <a:cubicBezTo>
                        <a:pt x="107" y="144"/>
                        <a:pt x="108" y="143"/>
                        <a:pt x="110" y="143"/>
                      </a:cubicBezTo>
                      <a:cubicBezTo>
                        <a:pt x="110" y="144"/>
                        <a:pt x="113" y="144"/>
                        <a:pt x="113" y="144"/>
                      </a:cubicBezTo>
                      <a:cubicBezTo>
                        <a:pt x="114" y="145"/>
                        <a:pt x="113" y="146"/>
                        <a:pt x="113" y="146"/>
                      </a:cubicBezTo>
                      <a:cubicBezTo>
                        <a:pt x="110" y="147"/>
                        <a:pt x="114" y="148"/>
                        <a:pt x="113" y="149"/>
                      </a:cubicBezTo>
                      <a:cubicBezTo>
                        <a:pt x="113" y="150"/>
                        <a:pt x="111" y="149"/>
                        <a:pt x="111" y="151"/>
                      </a:cubicBezTo>
                      <a:cubicBezTo>
                        <a:pt x="111" y="152"/>
                        <a:pt x="113" y="152"/>
                        <a:pt x="113" y="152"/>
                      </a:cubicBezTo>
                      <a:cubicBezTo>
                        <a:pt x="112" y="153"/>
                        <a:pt x="110" y="151"/>
                        <a:pt x="110" y="152"/>
                      </a:cubicBezTo>
                      <a:cubicBezTo>
                        <a:pt x="109" y="153"/>
                        <a:pt x="109" y="154"/>
                        <a:pt x="109" y="155"/>
                      </a:cubicBezTo>
                      <a:cubicBezTo>
                        <a:pt x="109" y="155"/>
                        <a:pt x="111" y="155"/>
                        <a:pt x="111" y="155"/>
                      </a:cubicBezTo>
                      <a:cubicBezTo>
                        <a:pt x="111" y="156"/>
                        <a:pt x="109" y="157"/>
                        <a:pt x="108" y="157"/>
                      </a:cubicBezTo>
                      <a:cubicBezTo>
                        <a:pt x="107" y="157"/>
                        <a:pt x="106" y="157"/>
                        <a:pt x="105" y="157"/>
                      </a:cubicBezTo>
                      <a:cubicBezTo>
                        <a:pt x="104" y="156"/>
                        <a:pt x="103" y="156"/>
                        <a:pt x="102" y="157"/>
                      </a:cubicBezTo>
                      <a:cubicBezTo>
                        <a:pt x="101" y="158"/>
                        <a:pt x="101" y="157"/>
                        <a:pt x="100" y="158"/>
                      </a:cubicBezTo>
                      <a:cubicBezTo>
                        <a:pt x="100" y="158"/>
                        <a:pt x="103" y="161"/>
                        <a:pt x="104" y="161"/>
                      </a:cubicBezTo>
                      <a:cubicBezTo>
                        <a:pt x="104" y="160"/>
                        <a:pt x="104" y="160"/>
                        <a:pt x="103" y="160"/>
                      </a:cubicBezTo>
                      <a:cubicBezTo>
                        <a:pt x="103" y="160"/>
                        <a:pt x="106" y="160"/>
                        <a:pt x="106" y="160"/>
                      </a:cubicBezTo>
                      <a:cubicBezTo>
                        <a:pt x="106" y="160"/>
                        <a:pt x="111" y="158"/>
                        <a:pt x="111" y="159"/>
                      </a:cubicBezTo>
                      <a:cubicBezTo>
                        <a:pt x="110" y="159"/>
                        <a:pt x="109" y="159"/>
                        <a:pt x="108" y="160"/>
                      </a:cubicBezTo>
                      <a:cubicBezTo>
                        <a:pt x="109" y="159"/>
                        <a:pt x="111" y="161"/>
                        <a:pt x="110" y="161"/>
                      </a:cubicBezTo>
                      <a:cubicBezTo>
                        <a:pt x="111" y="161"/>
                        <a:pt x="114" y="162"/>
                        <a:pt x="115" y="162"/>
                      </a:cubicBezTo>
                      <a:cubicBezTo>
                        <a:pt x="114" y="162"/>
                        <a:pt x="112" y="162"/>
                        <a:pt x="112" y="162"/>
                      </a:cubicBezTo>
                      <a:cubicBezTo>
                        <a:pt x="112" y="162"/>
                        <a:pt x="116" y="165"/>
                        <a:pt x="116" y="165"/>
                      </a:cubicBezTo>
                      <a:cubicBezTo>
                        <a:pt x="113" y="165"/>
                        <a:pt x="111" y="161"/>
                        <a:pt x="108" y="161"/>
                      </a:cubicBezTo>
                      <a:cubicBezTo>
                        <a:pt x="106" y="161"/>
                        <a:pt x="101" y="160"/>
                        <a:pt x="100" y="162"/>
                      </a:cubicBezTo>
                      <a:cubicBezTo>
                        <a:pt x="100" y="163"/>
                        <a:pt x="99" y="163"/>
                        <a:pt x="98" y="164"/>
                      </a:cubicBezTo>
                      <a:cubicBezTo>
                        <a:pt x="97" y="164"/>
                        <a:pt x="97" y="166"/>
                        <a:pt x="98" y="165"/>
                      </a:cubicBezTo>
                      <a:cubicBezTo>
                        <a:pt x="100" y="165"/>
                        <a:pt x="102" y="164"/>
                        <a:pt x="103" y="162"/>
                      </a:cubicBezTo>
                      <a:cubicBezTo>
                        <a:pt x="103" y="163"/>
                        <a:pt x="105" y="163"/>
                        <a:pt x="105" y="163"/>
                      </a:cubicBezTo>
                      <a:cubicBezTo>
                        <a:pt x="106" y="163"/>
                        <a:pt x="108" y="166"/>
                        <a:pt x="108" y="163"/>
                      </a:cubicBezTo>
                      <a:cubicBezTo>
                        <a:pt x="108" y="162"/>
                        <a:pt x="110" y="164"/>
                        <a:pt x="110" y="164"/>
                      </a:cubicBezTo>
                      <a:cubicBezTo>
                        <a:pt x="110" y="164"/>
                        <a:pt x="114" y="164"/>
                        <a:pt x="113" y="165"/>
                      </a:cubicBezTo>
                      <a:cubicBezTo>
                        <a:pt x="113" y="165"/>
                        <a:pt x="112" y="165"/>
                        <a:pt x="112" y="165"/>
                      </a:cubicBezTo>
                      <a:cubicBezTo>
                        <a:pt x="112" y="165"/>
                        <a:pt x="114" y="166"/>
                        <a:pt x="114" y="166"/>
                      </a:cubicBezTo>
                      <a:cubicBezTo>
                        <a:pt x="113" y="166"/>
                        <a:pt x="111" y="166"/>
                        <a:pt x="110" y="165"/>
                      </a:cubicBezTo>
                      <a:cubicBezTo>
                        <a:pt x="109" y="164"/>
                        <a:pt x="109" y="165"/>
                        <a:pt x="109" y="166"/>
                      </a:cubicBezTo>
                      <a:cubicBezTo>
                        <a:pt x="109" y="165"/>
                        <a:pt x="103" y="164"/>
                        <a:pt x="102" y="164"/>
                      </a:cubicBezTo>
                      <a:cubicBezTo>
                        <a:pt x="101" y="164"/>
                        <a:pt x="95" y="166"/>
                        <a:pt x="96" y="168"/>
                      </a:cubicBezTo>
                      <a:cubicBezTo>
                        <a:pt x="97" y="169"/>
                        <a:pt x="103" y="167"/>
                        <a:pt x="104" y="167"/>
                      </a:cubicBezTo>
                      <a:cubicBezTo>
                        <a:pt x="105" y="167"/>
                        <a:pt x="107" y="167"/>
                        <a:pt x="108" y="168"/>
                      </a:cubicBezTo>
                      <a:cubicBezTo>
                        <a:pt x="108" y="168"/>
                        <a:pt x="112" y="169"/>
                        <a:pt x="112" y="169"/>
                      </a:cubicBezTo>
                      <a:cubicBezTo>
                        <a:pt x="112" y="170"/>
                        <a:pt x="107" y="168"/>
                        <a:pt x="107" y="168"/>
                      </a:cubicBezTo>
                      <a:cubicBezTo>
                        <a:pt x="105" y="167"/>
                        <a:pt x="102" y="168"/>
                        <a:pt x="100" y="168"/>
                      </a:cubicBezTo>
                      <a:cubicBezTo>
                        <a:pt x="93" y="170"/>
                        <a:pt x="101" y="172"/>
                        <a:pt x="103" y="171"/>
                      </a:cubicBezTo>
                      <a:cubicBezTo>
                        <a:pt x="102" y="172"/>
                        <a:pt x="101" y="173"/>
                        <a:pt x="99" y="173"/>
                      </a:cubicBezTo>
                      <a:cubicBezTo>
                        <a:pt x="96" y="174"/>
                        <a:pt x="101" y="175"/>
                        <a:pt x="101" y="175"/>
                      </a:cubicBezTo>
                      <a:cubicBezTo>
                        <a:pt x="101" y="175"/>
                        <a:pt x="97" y="174"/>
                        <a:pt x="97" y="176"/>
                      </a:cubicBezTo>
                      <a:cubicBezTo>
                        <a:pt x="97" y="179"/>
                        <a:pt x="99" y="177"/>
                        <a:pt x="101" y="176"/>
                      </a:cubicBezTo>
                      <a:cubicBezTo>
                        <a:pt x="103" y="175"/>
                        <a:pt x="105" y="173"/>
                        <a:pt x="107" y="172"/>
                      </a:cubicBezTo>
                      <a:cubicBezTo>
                        <a:pt x="108" y="172"/>
                        <a:pt x="114" y="169"/>
                        <a:pt x="114" y="171"/>
                      </a:cubicBezTo>
                      <a:cubicBezTo>
                        <a:pt x="114" y="171"/>
                        <a:pt x="111" y="171"/>
                        <a:pt x="111" y="171"/>
                      </a:cubicBezTo>
                      <a:cubicBezTo>
                        <a:pt x="111" y="171"/>
                        <a:pt x="113" y="171"/>
                        <a:pt x="114" y="172"/>
                      </a:cubicBezTo>
                      <a:cubicBezTo>
                        <a:pt x="111" y="170"/>
                        <a:pt x="98" y="178"/>
                        <a:pt x="99" y="179"/>
                      </a:cubicBezTo>
                      <a:cubicBezTo>
                        <a:pt x="99" y="180"/>
                        <a:pt x="105" y="178"/>
                        <a:pt x="106" y="178"/>
                      </a:cubicBezTo>
                      <a:cubicBezTo>
                        <a:pt x="106" y="178"/>
                        <a:pt x="102" y="179"/>
                        <a:pt x="101" y="180"/>
                      </a:cubicBezTo>
                      <a:cubicBezTo>
                        <a:pt x="101" y="180"/>
                        <a:pt x="103" y="184"/>
                        <a:pt x="104" y="183"/>
                      </a:cubicBezTo>
                      <a:cubicBezTo>
                        <a:pt x="105" y="182"/>
                        <a:pt x="106" y="180"/>
                        <a:pt x="107" y="180"/>
                      </a:cubicBezTo>
                      <a:cubicBezTo>
                        <a:pt x="108" y="180"/>
                        <a:pt x="112" y="181"/>
                        <a:pt x="112" y="181"/>
                      </a:cubicBezTo>
                      <a:cubicBezTo>
                        <a:pt x="112" y="181"/>
                        <a:pt x="108" y="181"/>
                        <a:pt x="108" y="181"/>
                      </a:cubicBezTo>
                      <a:cubicBezTo>
                        <a:pt x="106" y="181"/>
                        <a:pt x="105" y="182"/>
                        <a:pt x="104" y="183"/>
                      </a:cubicBezTo>
                      <a:cubicBezTo>
                        <a:pt x="104" y="184"/>
                        <a:pt x="104" y="185"/>
                        <a:pt x="104" y="186"/>
                      </a:cubicBezTo>
                      <a:cubicBezTo>
                        <a:pt x="105" y="189"/>
                        <a:pt x="105" y="188"/>
                        <a:pt x="107" y="187"/>
                      </a:cubicBezTo>
                      <a:cubicBezTo>
                        <a:pt x="106" y="188"/>
                        <a:pt x="105" y="192"/>
                        <a:pt x="106" y="193"/>
                      </a:cubicBezTo>
                      <a:cubicBezTo>
                        <a:pt x="106" y="193"/>
                        <a:pt x="109" y="189"/>
                        <a:pt x="110" y="189"/>
                      </a:cubicBezTo>
                      <a:cubicBezTo>
                        <a:pt x="110" y="190"/>
                        <a:pt x="109" y="191"/>
                        <a:pt x="110" y="192"/>
                      </a:cubicBezTo>
                      <a:cubicBezTo>
                        <a:pt x="110" y="193"/>
                        <a:pt x="111" y="191"/>
                        <a:pt x="112" y="191"/>
                      </a:cubicBezTo>
                      <a:cubicBezTo>
                        <a:pt x="114" y="189"/>
                        <a:pt x="110" y="187"/>
                        <a:pt x="110" y="186"/>
                      </a:cubicBezTo>
                      <a:cubicBezTo>
                        <a:pt x="110" y="186"/>
                        <a:pt x="112" y="189"/>
                        <a:pt x="113" y="189"/>
                      </a:cubicBezTo>
                      <a:cubicBezTo>
                        <a:pt x="114" y="190"/>
                        <a:pt x="114" y="189"/>
                        <a:pt x="115" y="188"/>
                      </a:cubicBezTo>
                      <a:cubicBezTo>
                        <a:pt x="114" y="188"/>
                        <a:pt x="117" y="191"/>
                        <a:pt x="116" y="192"/>
                      </a:cubicBezTo>
                      <a:cubicBezTo>
                        <a:pt x="117" y="191"/>
                        <a:pt x="114" y="189"/>
                        <a:pt x="114" y="191"/>
                      </a:cubicBezTo>
                      <a:cubicBezTo>
                        <a:pt x="114" y="193"/>
                        <a:pt x="116" y="195"/>
                        <a:pt x="114" y="196"/>
                      </a:cubicBezTo>
                      <a:cubicBezTo>
                        <a:pt x="114" y="196"/>
                        <a:pt x="114" y="193"/>
                        <a:pt x="114" y="193"/>
                      </a:cubicBezTo>
                      <a:cubicBezTo>
                        <a:pt x="114" y="192"/>
                        <a:pt x="112" y="194"/>
                        <a:pt x="111" y="194"/>
                      </a:cubicBezTo>
                      <a:cubicBezTo>
                        <a:pt x="110" y="194"/>
                        <a:pt x="109" y="196"/>
                        <a:pt x="109" y="197"/>
                      </a:cubicBezTo>
                      <a:cubicBezTo>
                        <a:pt x="108" y="199"/>
                        <a:pt x="111" y="197"/>
                        <a:pt x="111" y="198"/>
                      </a:cubicBezTo>
                      <a:cubicBezTo>
                        <a:pt x="112" y="199"/>
                        <a:pt x="110" y="200"/>
                        <a:pt x="110" y="200"/>
                      </a:cubicBezTo>
                      <a:cubicBezTo>
                        <a:pt x="110" y="200"/>
                        <a:pt x="112" y="199"/>
                        <a:pt x="113" y="201"/>
                      </a:cubicBezTo>
                      <a:cubicBezTo>
                        <a:pt x="113" y="203"/>
                        <a:pt x="115" y="204"/>
                        <a:pt x="115" y="205"/>
                      </a:cubicBezTo>
                      <a:cubicBezTo>
                        <a:pt x="114" y="207"/>
                        <a:pt x="115" y="207"/>
                        <a:pt x="117" y="209"/>
                      </a:cubicBezTo>
                      <a:cubicBezTo>
                        <a:pt x="118" y="210"/>
                        <a:pt x="119" y="212"/>
                        <a:pt x="120" y="210"/>
                      </a:cubicBezTo>
                      <a:cubicBezTo>
                        <a:pt x="120" y="210"/>
                        <a:pt x="121" y="215"/>
                        <a:pt x="122" y="215"/>
                      </a:cubicBezTo>
                      <a:cubicBezTo>
                        <a:pt x="123" y="216"/>
                        <a:pt x="122" y="215"/>
                        <a:pt x="123" y="215"/>
                      </a:cubicBezTo>
                      <a:cubicBezTo>
                        <a:pt x="124" y="216"/>
                        <a:pt x="125" y="217"/>
                        <a:pt x="126" y="218"/>
                      </a:cubicBezTo>
                      <a:cubicBezTo>
                        <a:pt x="128" y="219"/>
                        <a:pt x="130" y="220"/>
                        <a:pt x="132" y="219"/>
                      </a:cubicBezTo>
                      <a:cubicBezTo>
                        <a:pt x="133" y="219"/>
                        <a:pt x="136" y="219"/>
                        <a:pt x="136" y="218"/>
                      </a:cubicBezTo>
                      <a:cubicBezTo>
                        <a:pt x="136" y="218"/>
                        <a:pt x="136" y="221"/>
                        <a:pt x="136" y="221"/>
                      </a:cubicBezTo>
                      <a:cubicBezTo>
                        <a:pt x="136" y="221"/>
                        <a:pt x="138" y="217"/>
                        <a:pt x="138" y="218"/>
                      </a:cubicBezTo>
                      <a:cubicBezTo>
                        <a:pt x="139" y="218"/>
                        <a:pt x="138" y="219"/>
                        <a:pt x="138" y="219"/>
                      </a:cubicBezTo>
                      <a:cubicBezTo>
                        <a:pt x="138" y="220"/>
                        <a:pt x="139" y="220"/>
                        <a:pt x="139" y="220"/>
                      </a:cubicBezTo>
                      <a:cubicBezTo>
                        <a:pt x="139" y="220"/>
                        <a:pt x="136" y="221"/>
                        <a:pt x="137" y="222"/>
                      </a:cubicBezTo>
                      <a:cubicBezTo>
                        <a:pt x="138" y="222"/>
                        <a:pt x="138" y="222"/>
                        <a:pt x="139" y="221"/>
                      </a:cubicBezTo>
                      <a:cubicBezTo>
                        <a:pt x="140" y="222"/>
                        <a:pt x="139" y="223"/>
                        <a:pt x="139" y="223"/>
                      </a:cubicBezTo>
                      <a:cubicBezTo>
                        <a:pt x="139" y="224"/>
                        <a:pt x="142" y="221"/>
                        <a:pt x="142" y="222"/>
                      </a:cubicBezTo>
                      <a:cubicBezTo>
                        <a:pt x="142" y="223"/>
                        <a:pt x="140" y="224"/>
                        <a:pt x="140" y="225"/>
                      </a:cubicBezTo>
                      <a:cubicBezTo>
                        <a:pt x="140" y="224"/>
                        <a:pt x="143" y="223"/>
                        <a:pt x="142" y="225"/>
                      </a:cubicBezTo>
                      <a:cubicBezTo>
                        <a:pt x="142" y="225"/>
                        <a:pt x="142" y="225"/>
                        <a:pt x="142" y="224"/>
                      </a:cubicBezTo>
                      <a:cubicBezTo>
                        <a:pt x="142" y="226"/>
                        <a:pt x="145" y="223"/>
                        <a:pt x="145" y="223"/>
                      </a:cubicBezTo>
                      <a:cubicBezTo>
                        <a:pt x="146" y="224"/>
                        <a:pt x="145" y="226"/>
                        <a:pt x="145" y="227"/>
                      </a:cubicBezTo>
                      <a:cubicBezTo>
                        <a:pt x="144" y="225"/>
                        <a:pt x="153" y="225"/>
                        <a:pt x="147" y="222"/>
                      </a:cubicBezTo>
                      <a:cubicBezTo>
                        <a:pt x="148" y="222"/>
                        <a:pt x="153" y="222"/>
                        <a:pt x="150" y="221"/>
                      </a:cubicBezTo>
                      <a:cubicBezTo>
                        <a:pt x="147" y="219"/>
                        <a:pt x="151" y="220"/>
                        <a:pt x="152" y="218"/>
                      </a:cubicBezTo>
                      <a:cubicBezTo>
                        <a:pt x="152" y="218"/>
                        <a:pt x="149" y="218"/>
                        <a:pt x="149" y="218"/>
                      </a:cubicBezTo>
                      <a:cubicBezTo>
                        <a:pt x="150" y="217"/>
                        <a:pt x="151" y="216"/>
                        <a:pt x="152" y="216"/>
                      </a:cubicBezTo>
                      <a:cubicBezTo>
                        <a:pt x="154" y="214"/>
                        <a:pt x="151" y="215"/>
                        <a:pt x="151" y="214"/>
                      </a:cubicBezTo>
                      <a:cubicBezTo>
                        <a:pt x="151" y="214"/>
                        <a:pt x="154" y="213"/>
                        <a:pt x="154" y="212"/>
                      </a:cubicBezTo>
                      <a:cubicBezTo>
                        <a:pt x="154" y="211"/>
                        <a:pt x="154" y="209"/>
                        <a:pt x="153" y="208"/>
                      </a:cubicBezTo>
                      <a:cubicBezTo>
                        <a:pt x="152" y="208"/>
                        <a:pt x="154" y="207"/>
                        <a:pt x="153" y="206"/>
                      </a:cubicBezTo>
                      <a:cubicBezTo>
                        <a:pt x="153" y="206"/>
                        <a:pt x="151" y="205"/>
                        <a:pt x="151" y="205"/>
                      </a:cubicBezTo>
                      <a:cubicBezTo>
                        <a:pt x="151" y="205"/>
                        <a:pt x="155" y="204"/>
                        <a:pt x="156" y="204"/>
                      </a:cubicBezTo>
                      <a:cubicBezTo>
                        <a:pt x="159" y="204"/>
                        <a:pt x="156" y="203"/>
                        <a:pt x="155" y="202"/>
                      </a:cubicBezTo>
                      <a:cubicBezTo>
                        <a:pt x="155" y="202"/>
                        <a:pt x="160" y="202"/>
                        <a:pt x="160" y="202"/>
                      </a:cubicBezTo>
                      <a:cubicBezTo>
                        <a:pt x="159" y="201"/>
                        <a:pt x="157" y="201"/>
                        <a:pt x="156" y="200"/>
                      </a:cubicBezTo>
                      <a:cubicBezTo>
                        <a:pt x="156" y="200"/>
                        <a:pt x="160" y="201"/>
                        <a:pt x="160" y="200"/>
                      </a:cubicBezTo>
                      <a:cubicBezTo>
                        <a:pt x="161" y="200"/>
                        <a:pt x="160" y="200"/>
                        <a:pt x="160" y="199"/>
                      </a:cubicBezTo>
                      <a:cubicBezTo>
                        <a:pt x="161" y="199"/>
                        <a:pt x="161" y="199"/>
                        <a:pt x="161" y="199"/>
                      </a:cubicBezTo>
                      <a:cubicBezTo>
                        <a:pt x="162" y="198"/>
                        <a:pt x="158" y="197"/>
                        <a:pt x="158" y="197"/>
                      </a:cubicBezTo>
                      <a:cubicBezTo>
                        <a:pt x="158" y="197"/>
                        <a:pt x="163" y="197"/>
                        <a:pt x="162" y="196"/>
                      </a:cubicBezTo>
                      <a:cubicBezTo>
                        <a:pt x="162" y="195"/>
                        <a:pt x="163" y="195"/>
                        <a:pt x="161" y="194"/>
                      </a:cubicBezTo>
                      <a:cubicBezTo>
                        <a:pt x="161" y="194"/>
                        <a:pt x="158" y="194"/>
                        <a:pt x="158" y="193"/>
                      </a:cubicBezTo>
                      <a:cubicBezTo>
                        <a:pt x="158" y="193"/>
                        <a:pt x="163" y="192"/>
                        <a:pt x="163" y="192"/>
                      </a:cubicBezTo>
                      <a:cubicBezTo>
                        <a:pt x="165" y="192"/>
                        <a:pt x="164" y="189"/>
                        <a:pt x="162" y="189"/>
                      </a:cubicBezTo>
                      <a:cubicBezTo>
                        <a:pt x="161" y="188"/>
                        <a:pt x="158" y="187"/>
                        <a:pt x="161" y="186"/>
                      </a:cubicBezTo>
                      <a:cubicBezTo>
                        <a:pt x="163" y="186"/>
                        <a:pt x="166" y="187"/>
                        <a:pt x="167" y="185"/>
                      </a:cubicBezTo>
                      <a:cubicBezTo>
                        <a:pt x="167" y="185"/>
                        <a:pt x="165" y="183"/>
                        <a:pt x="165" y="183"/>
                      </a:cubicBezTo>
                      <a:cubicBezTo>
                        <a:pt x="165" y="182"/>
                        <a:pt x="167" y="182"/>
                        <a:pt x="167" y="182"/>
                      </a:cubicBezTo>
                      <a:cubicBezTo>
                        <a:pt x="168" y="181"/>
                        <a:pt x="170" y="181"/>
                        <a:pt x="172" y="182"/>
                      </a:cubicBezTo>
                      <a:cubicBezTo>
                        <a:pt x="172" y="182"/>
                        <a:pt x="174" y="182"/>
                        <a:pt x="174" y="182"/>
                      </a:cubicBezTo>
                      <a:cubicBezTo>
                        <a:pt x="175" y="181"/>
                        <a:pt x="173" y="180"/>
                        <a:pt x="173" y="179"/>
                      </a:cubicBezTo>
                      <a:cubicBezTo>
                        <a:pt x="174" y="178"/>
                        <a:pt x="177" y="174"/>
                        <a:pt x="179" y="176"/>
                      </a:cubicBezTo>
                      <a:cubicBezTo>
                        <a:pt x="178" y="175"/>
                        <a:pt x="175" y="181"/>
                        <a:pt x="176" y="181"/>
                      </a:cubicBezTo>
                      <a:cubicBezTo>
                        <a:pt x="177" y="182"/>
                        <a:pt x="179" y="179"/>
                        <a:pt x="181" y="179"/>
                      </a:cubicBezTo>
                      <a:cubicBezTo>
                        <a:pt x="181" y="179"/>
                        <a:pt x="183" y="180"/>
                        <a:pt x="183" y="180"/>
                      </a:cubicBezTo>
                      <a:cubicBezTo>
                        <a:pt x="183" y="180"/>
                        <a:pt x="183" y="178"/>
                        <a:pt x="183" y="178"/>
                      </a:cubicBezTo>
                      <a:cubicBezTo>
                        <a:pt x="186" y="179"/>
                        <a:pt x="186" y="178"/>
                        <a:pt x="187" y="177"/>
                      </a:cubicBezTo>
                      <a:cubicBezTo>
                        <a:pt x="188" y="176"/>
                        <a:pt x="189" y="176"/>
                        <a:pt x="190" y="176"/>
                      </a:cubicBezTo>
                      <a:cubicBezTo>
                        <a:pt x="192" y="175"/>
                        <a:pt x="192" y="174"/>
                        <a:pt x="193" y="173"/>
                      </a:cubicBezTo>
                      <a:cubicBezTo>
                        <a:pt x="194" y="172"/>
                        <a:pt x="196" y="170"/>
                        <a:pt x="197" y="168"/>
                      </a:cubicBezTo>
                      <a:cubicBezTo>
                        <a:pt x="199" y="166"/>
                        <a:pt x="199" y="165"/>
                        <a:pt x="201" y="165"/>
                      </a:cubicBezTo>
                      <a:cubicBezTo>
                        <a:pt x="202" y="164"/>
                        <a:pt x="205" y="164"/>
                        <a:pt x="205" y="162"/>
                      </a:cubicBezTo>
                      <a:cubicBezTo>
                        <a:pt x="204" y="162"/>
                        <a:pt x="203" y="157"/>
                        <a:pt x="203" y="157"/>
                      </a:cubicBezTo>
                      <a:cubicBezTo>
                        <a:pt x="204" y="157"/>
                        <a:pt x="207" y="160"/>
                        <a:pt x="208" y="160"/>
                      </a:cubicBezTo>
                      <a:cubicBezTo>
                        <a:pt x="209" y="161"/>
                        <a:pt x="210" y="161"/>
                        <a:pt x="211" y="161"/>
                      </a:cubicBezTo>
                      <a:cubicBezTo>
                        <a:pt x="211" y="161"/>
                        <a:pt x="213" y="160"/>
                        <a:pt x="213" y="160"/>
                      </a:cubicBezTo>
                      <a:cubicBezTo>
                        <a:pt x="214" y="160"/>
                        <a:pt x="215" y="161"/>
                        <a:pt x="216" y="160"/>
                      </a:cubicBezTo>
                      <a:cubicBezTo>
                        <a:pt x="216" y="160"/>
                        <a:pt x="214" y="158"/>
                        <a:pt x="217" y="159"/>
                      </a:cubicBezTo>
                      <a:cubicBezTo>
                        <a:pt x="219" y="159"/>
                        <a:pt x="221" y="159"/>
                        <a:pt x="223" y="158"/>
                      </a:cubicBezTo>
                      <a:cubicBezTo>
                        <a:pt x="228" y="157"/>
                        <a:pt x="232" y="156"/>
                        <a:pt x="237" y="154"/>
                      </a:cubicBezTo>
                      <a:cubicBezTo>
                        <a:pt x="238" y="153"/>
                        <a:pt x="254" y="143"/>
                        <a:pt x="255" y="143"/>
                      </a:cubicBezTo>
                      <a:cubicBezTo>
                        <a:pt x="254" y="143"/>
                        <a:pt x="247" y="143"/>
                        <a:pt x="246" y="143"/>
                      </a:cubicBezTo>
                      <a:cubicBezTo>
                        <a:pt x="244" y="142"/>
                        <a:pt x="242" y="141"/>
                        <a:pt x="240" y="141"/>
                      </a:cubicBezTo>
                      <a:cubicBezTo>
                        <a:pt x="238" y="141"/>
                        <a:pt x="236" y="142"/>
                        <a:pt x="235" y="142"/>
                      </a:cubicBezTo>
                      <a:cubicBezTo>
                        <a:pt x="233" y="143"/>
                        <a:pt x="233" y="141"/>
                        <a:pt x="232" y="142"/>
                      </a:cubicBezTo>
                      <a:cubicBezTo>
                        <a:pt x="231" y="142"/>
                        <a:pt x="230" y="144"/>
                        <a:pt x="229" y="144"/>
                      </a:cubicBezTo>
                      <a:cubicBezTo>
                        <a:pt x="225" y="144"/>
                        <a:pt x="232" y="140"/>
                        <a:pt x="233" y="141"/>
                      </a:cubicBezTo>
                      <a:cubicBezTo>
                        <a:pt x="232" y="140"/>
                        <a:pt x="229" y="141"/>
                        <a:pt x="228" y="141"/>
                      </a:cubicBezTo>
                      <a:cubicBezTo>
                        <a:pt x="225" y="141"/>
                        <a:pt x="223" y="140"/>
                        <a:pt x="221" y="140"/>
                      </a:cubicBezTo>
                      <a:cubicBezTo>
                        <a:pt x="222" y="140"/>
                        <a:pt x="225" y="138"/>
                        <a:pt x="226" y="137"/>
                      </a:cubicBezTo>
                      <a:cubicBezTo>
                        <a:pt x="226" y="134"/>
                        <a:pt x="228" y="135"/>
                        <a:pt x="229" y="136"/>
                      </a:cubicBezTo>
                      <a:cubicBezTo>
                        <a:pt x="231" y="136"/>
                        <a:pt x="239" y="134"/>
                        <a:pt x="240" y="133"/>
                      </a:cubicBezTo>
                      <a:cubicBezTo>
                        <a:pt x="240" y="132"/>
                        <a:pt x="235" y="131"/>
                        <a:pt x="234" y="130"/>
                      </a:cubicBezTo>
                      <a:cubicBezTo>
                        <a:pt x="235" y="131"/>
                        <a:pt x="239" y="132"/>
                        <a:pt x="240" y="132"/>
                      </a:cubicBezTo>
                      <a:cubicBezTo>
                        <a:pt x="241" y="133"/>
                        <a:pt x="245" y="133"/>
                        <a:pt x="245" y="135"/>
                      </a:cubicBezTo>
                      <a:cubicBezTo>
                        <a:pt x="244" y="138"/>
                        <a:pt x="246" y="139"/>
                        <a:pt x="248" y="139"/>
                      </a:cubicBezTo>
                      <a:cubicBezTo>
                        <a:pt x="248" y="139"/>
                        <a:pt x="254" y="139"/>
                        <a:pt x="253" y="138"/>
                      </a:cubicBezTo>
                      <a:cubicBezTo>
                        <a:pt x="253" y="138"/>
                        <a:pt x="253" y="140"/>
                        <a:pt x="254" y="140"/>
                      </a:cubicBezTo>
                      <a:cubicBezTo>
                        <a:pt x="256" y="139"/>
                        <a:pt x="257" y="136"/>
                        <a:pt x="257" y="134"/>
                      </a:cubicBezTo>
                      <a:cubicBezTo>
                        <a:pt x="257" y="133"/>
                        <a:pt x="257" y="129"/>
                        <a:pt x="255" y="130"/>
                      </a:cubicBezTo>
                      <a:cubicBezTo>
                        <a:pt x="253" y="132"/>
                        <a:pt x="254" y="130"/>
                        <a:pt x="253" y="129"/>
                      </a:cubicBezTo>
                      <a:cubicBezTo>
                        <a:pt x="251" y="127"/>
                        <a:pt x="248" y="126"/>
                        <a:pt x="245" y="124"/>
                      </a:cubicBezTo>
                      <a:cubicBezTo>
                        <a:pt x="244" y="123"/>
                        <a:pt x="243" y="123"/>
                        <a:pt x="242" y="122"/>
                      </a:cubicBezTo>
                      <a:cubicBezTo>
                        <a:pt x="242" y="122"/>
                        <a:pt x="238" y="123"/>
                        <a:pt x="238" y="124"/>
                      </a:cubicBezTo>
                      <a:cubicBezTo>
                        <a:pt x="238" y="124"/>
                        <a:pt x="239" y="123"/>
                        <a:pt x="238" y="123"/>
                      </a:cubicBezTo>
                      <a:cubicBezTo>
                        <a:pt x="238" y="123"/>
                        <a:pt x="237" y="122"/>
                        <a:pt x="237" y="122"/>
                      </a:cubicBezTo>
                      <a:cubicBezTo>
                        <a:pt x="237" y="121"/>
                        <a:pt x="241" y="122"/>
                        <a:pt x="241" y="121"/>
                      </a:cubicBezTo>
                      <a:cubicBezTo>
                        <a:pt x="241" y="119"/>
                        <a:pt x="241" y="118"/>
                        <a:pt x="238" y="118"/>
                      </a:cubicBezTo>
                      <a:cubicBezTo>
                        <a:pt x="236" y="119"/>
                        <a:pt x="235" y="121"/>
                        <a:pt x="233" y="119"/>
                      </a:cubicBezTo>
                      <a:cubicBezTo>
                        <a:pt x="233" y="119"/>
                        <a:pt x="229" y="119"/>
                        <a:pt x="229" y="118"/>
                      </a:cubicBezTo>
                      <a:cubicBezTo>
                        <a:pt x="229" y="116"/>
                        <a:pt x="234" y="119"/>
                        <a:pt x="234" y="119"/>
                      </a:cubicBezTo>
                      <a:cubicBezTo>
                        <a:pt x="235" y="119"/>
                        <a:pt x="240" y="118"/>
                        <a:pt x="240" y="117"/>
                      </a:cubicBezTo>
                      <a:cubicBezTo>
                        <a:pt x="241" y="117"/>
                        <a:pt x="236" y="115"/>
                        <a:pt x="235" y="115"/>
                      </a:cubicBezTo>
                      <a:cubicBezTo>
                        <a:pt x="233" y="115"/>
                        <a:pt x="230" y="115"/>
                        <a:pt x="228" y="116"/>
                      </a:cubicBezTo>
                      <a:cubicBezTo>
                        <a:pt x="229" y="116"/>
                        <a:pt x="233" y="113"/>
                        <a:pt x="233" y="114"/>
                      </a:cubicBezTo>
                      <a:cubicBezTo>
                        <a:pt x="233" y="113"/>
                        <a:pt x="229" y="113"/>
                        <a:pt x="229" y="112"/>
                      </a:cubicBezTo>
                      <a:cubicBezTo>
                        <a:pt x="232" y="113"/>
                        <a:pt x="235" y="115"/>
                        <a:pt x="238" y="113"/>
                      </a:cubicBezTo>
                      <a:cubicBezTo>
                        <a:pt x="238" y="113"/>
                        <a:pt x="241" y="112"/>
                        <a:pt x="241" y="111"/>
                      </a:cubicBezTo>
                      <a:cubicBezTo>
                        <a:pt x="240" y="110"/>
                        <a:pt x="238" y="109"/>
                        <a:pt x="238" y="108"/>
                      </a:cubicBezTo>
                      <a:cubicBezTo>
                        <a:pt x="238" y="109"/>
                        <a:pt x="241" y="110"/>
                        <a:pt x="242" y="110"/>
                      </a:cubicBezTo>
                      <a:cubicBezTo>
                        <a:pt x="244" y="111"/>
                        <a:pt x="243" y="109"/>
                        <a:pt x="245" y="109"/>
                      </a:cubicBezTo>
                      <a:cubicBezTo>
                        <a:pt x="246" y="109"/>
                        <a:pt x="254" y="111"/>
                        <a:pt x="254" y="111"/>
                      </a:cubicBezTo>
                      <a:cubicBezTo>
                        <a:pt x="253" y="111"/>
                        <a:pt x="246" y="110"/>
                        <a:pt x="246" y="110"/>
                      </a:cubicBezTo>
                      <a:cubicBezTo>
                        <a:pt x="248" y="114"/>
                        <a:pt x="254" y="113"/>
                        <a:pt x="257" y="113"/>
                      </a:cubicBezTo>
                      <a:cubicBezTo>
                        <a:pt x="258" y="112"/>
                        <a:pt x="261" y="113"/>
                        <a:pt x="262" y="112"/>
                      </a:cubicBezTo>
                      <a:cubicBezTo>
                        <a:pt x="265" y="111"/>
                        <a:pt x="264" y="109"/>
                        <a:pt x="262" y="108"/>
                      </a:cubicBezTo>
                      <a:cubicBezTo>
                        <a:pt x="261" y="107"/>
                        <a:pt x="258" y="106"/>
                        <a:pt x="257" y="106"/>
                      </a:cubicBezTo>
                      <a:cubicBezTo>
                        <a:pt x="256" y="106"/>
                        <a:pt x="257" y="109"/>
                        <a:pt x="257" y="110"/>
                      </a:cubicBezTo>
                      <a:cubicBezTo>
                        <a:pt x="256" y="109"/>
                        <a:pt x="256" y="108"/>
                        <a:pt x="255" y="107"/>
                      </a:cubicBezTo>
                      <a:cubicBezTo>
                        <a:pt x="255" y="106"/>
                        <a:pt x="254" y="107"/>
                        <a:pt x="253" y="106"/>
                      </a:cubicBezTo>
                      <a:cubicBezTo>
                        <a:pt x="254" y="107"/>
                        <a:pt x="256" y="101"/>
                        <a:pt x="256" y="100"/>
                      </a:cubicBezTo>
                      <a:cubicBezTo>
                        <a:pt x="256" y="100"/>
                        <a:pt x="257" y="103"/>
                        <a:pt x="257" y="103"/>
                      </a:cubicBezTo>
                      <a:cubicBezTo>
                        <a:pt x="257" y="105"/>
                        <a:pt x="257" y="106"/>
                        <a:pt x="258" y="106"/>
                      </a:cubicBezTo>
                      <a:cubicBezTo>
                        <a:pt x="261" y="106"/>
                        <a:pt x="263" y="105"/>
                        <a:pt x="265" y="105"/>
                      </a:cubicBezTo>
                      <a:cubicBezTo>
                        <a:pt x="266" y="105"/>
                        <a:pt x="272" y="103"/>
                        <a:pt x="270" y="101"/>
                      </a:cubicBezTo>
                      <a:cubicBezTo>
                        <a:pt x="268" y="100"/>
                        <a:pt x="267" y="102"/>
                        <a:pt x="266" y="101"/>
                      </a:cubicBezTo>
                      <a:cubicBezTo>
                        <a:pt x="266" y="100"/>
                        <a:pt x="266" y="100"/>
                        <a:pt x="266" y="99"/>
                      </a:cubicBezTo>
                      <a:cubicBezTo>
                        <a:pt x="267" y="98"/>
                        <a:pt x="266" y="97"/>
                        <a:pt x="265" y="97"/>
                      </a:cubicBezTo>
                      <a:cubicBezTo>
                        <a:pt x="265" y="96"/>
                        <a:pt x="262" y="96"/>
                        <a:pt x="261" y="96"/>
                      </a:cubicBezTo>
                      <a:cubicBezTo>
                        <a:pt x="259" y="96"/>
                        <a:pt x="258" y="98"/>
                        <a:pt x="256" y="96"/>
                      </a:cubicBezTo>
                      <a:cubicBezTo>
                        <a:pt x="260" y="99"/>
                        <a:pt x="262" y="91"/>
                        <a:pt x="266" y="95"/>
                      </a:cubicBezTo>
                      <a:cubicBezTo>
                        <a:pt x="267" y="97"/>
                        <a:pt x="269" y="94"/>
                        <a:pt x="269" y="92"/>
                      </a:cubicBezTo>
                      <a:cubicBezTo>
                        <a:pt x="269" y="91"/>
                        <a:pt x="266" y="88"/>
                        <a:pt x="266" y="88"/>
                      </a:cubicBezTo>
                      <a:cubicBezTo>
                        <a:pt x="266" y="87"/>
                        <a:pt x="269" y="90"/>
                        <a:pt x="269" y="91"/>
                      </a:cubicBezTo>
                      <a:cubicBezTo>
                        <a:pt x="269" y="92"/>
                        <a:pt x="271" y="90"/>
                        <a:pt x="270" y="88"/>
                      </a:cubicBezTo>
                      <a:cubicBezTo>
                        <a:pt x="269" y="87"/>
                        <a:pt x="267" y="85"/>
                        <a:pt x="266" y="84"/>
                      </a:cubicBezTo>
                      <a:cubicBezTo>
                        <a:pt x="264" y="84"/>
                        <a:pt x="261" y="85"/>
                        <a:pt x="259" y="84"/>
                      </a:cubicBezTo>
                      <a:cubicBezTo>
                        <a:pt x="258" y="83"/>
                        <a:pt x="258" y="81"/>
                        <a:pt x="256" y="81"/>
                      </a:cubicBezTo>
                      <a:cubicBezTo>
                        <a:pt x="256" y="80"/>
                        <a:pt x="252" y="81"/>
                        <a:pt x="253" y="80"/>
                      </a:cubicBezTo>
                      <a:cubicBezTo>
                        <a:pt x="254" y="78"/>
                        <a:pt x="254" y="77"/>
                        <a:pt x="256" y="79"/>
                      </a:cubicBezTo>
                      <a:cubicBezTo>
                        <a:pt x="258" y="81"/>
                        <a:pt x="260" y="78"/>
                        <a:pt x="262" y="77"/>
                      </a:cubicBezTo>
                      <a:cubicBezTo>
                        <a:pt x="265" y="75"/>
                        <a:pt x="271" y="81"/>
                        <a:pt x="274" y="78"/>
                      </a:cubicBezTo>
                      <a:cubicBezTo>
                        <a:pt x="275" y="77"/>
                        <a:pt x="275" y="72"/>
                        <a:pt x="272" y="73"/>
                      </a:cubicBezTo>
                      <a:cubicBezTo>
                        <a:pt x="271" y="73"/>
                        <a:pt x="270" y="74"/>
                        <a:pt x="269" y="73"/>
                      </a:cubicBezTo>
                      <a:cubicBezTo>
                        <a:pt x="267" y="73"/>
                        <a:pt x="265" y="72"/>
                        <a:pt x="263" y="70"/>
                      </a:cubicBezTo>
                      <a:cubicBezTo>
                        <a:pt x="260" y="68"/>
                        <a:pt x="271" y="71"/>
                        <a:pt x="271" y="70"/>
                      </a:cubicBezTo>
                      <a:cubicBezTo>
                        <a:pt x="270" y="68"/>
                        <a:pt x="265" y="67"/>
                        <a:pt x="263" y="66"/>
                      </a:cubicBezTo>
                      <a:cubicBezTo>
                        <a:pt x="260" y="65"/>
                        <a:pt x="260" y="66"/>
                        <a:pt x="259" y="68"/>
                      </a:cubicBezTo>
                      <a:cubicBezTo>
                        <a:pt x="259" y="69"/>
                        <a:pt x="257" y="70"/>
                        <a:pt x="256" y="69"/>
                      </a:cubicBezTo>
                      <a:cubicBezTo>
                        <a:pt x="255" y="69"/>
                        <a:pt x="258" y="65"/>
                        <a:pt x="258" y="64"/>
                      </a:cubicBezTo>
                      <a:cubicBezTo>
                        <a:pt x="258" y="63"/>
                        <a:pt x="259" y="61"/>
                        <a:pt x="260" y="60"/>
                      </a:cubicBezTo>
                      <a:cubicBezTo>
                        <a:pt x="260" y="59"/>
                        <a:pt x="260" y="57"/>
                        <a:pt x="261" y="57"/>
                      </a:cubicBezTo>
                      <a:cubicBezTo>
                        <a:pt x="262" y="57"/>
                        <a:pt x="264" y="57"/>
                        <a:pt x="265" y="56"/>
                      </a:cubicBezTo>
                      <a:cubicBezTo>
                        <a:pt x="265" y="56"/>
                        <a:pt x="270" y="51"/>
                        <a:pt x="270" y="52"/>
                      </a:cubicBezTo>
                      <a:cubicBezTo>
                        <a:pt x="270" y="52"/>
                        <a:pt x="268" y="51"/>
                        <a:pt x="268" y="51"/>
                      </a:cubicBezTo>
                      <a:cubicBezTo>
                        <a:pt x="268" y="50"/>
                        <a:pt x="268" y="49"/>
                        <a:pt x="268" y="48"/>
                      </a:cubicBezTo>
                      <a:cubicBezTo>
                        <a:pt x="268" y="46"/>
                        <a:pt x="269" y="46"/>
                        <a:pt x="271" y="46"/>
                      </a:cubicBezTo>
                      <a:cubicBezTo>
                        <a:pt x="273" y="46"/>
                        <a:pt x="281" y="43"/>
                        <a:pt x="276" y="43"/>
                      </a:cubicBezTo>
                      <a:cubicBezTo>
                        <a:pt x="273" y="43"/>
                        <a:pt x="268" y="42"/>
                        <a:pt x="266" y="44"/>
                      </a:cubicBezTo>
                      <a:cubicBezTo>
                        <a:pt x="265" y="45"/>
                        <a:pt x="265" y="47"/>
                        <a:pt x="263" y="46"/>
                      </a:cubicBezTo>
                      <a:cubicBezTo>
                        <a:pt x="261" y="45"/>
                        <a:pt x="263" y="43"/>
                        <a:pt x="264" y="42"/>
                      </a:cubicBezTo>
                      <a:cubicBezTo>
                        <a:pt x="266" y="39"/>
                        <a:pt x="270" y="41"/>
                        <a:pt x="273" y="41"/>
                      </a:cubicBezTo>
                      <a:cubicBezTo>
                        <a:pt x="277" y="41"/>
                        <a:pt x="281" y="42"/>
                        <a:pt x="283" y="38"/>
                      </a:cubicBezTo>
                      <a:cubicBezTo>
                        <a:pt x="284" y="38"/>
                        <a:pt x="280" y="37"/>
                        <a:pt x="280" y="37"/>
                      </a:cubicBezTo>
                      <a:cubicBezTo>
                        <a:pt x="278" y="36"/>
                        <a:pt x="276" y="37"/>
                        <a:pt x="274" y="37"/>
                      </a:cubicBezTo>
                      <a:cubicBezTo>
                        <a:pt x="272" y="37"/>
                        <a:pt x="271" y="36"/>
                        <a:pt x="269" y="36"/>
                      </a:cubicBezTo>
                      <a:cubicBezTo>
                        <a:pt x="268" y="36"/>
                        <a:pt x="266" y="36"/>
                        <a:pt x="265" y="36"/>
                      </a:cubicBezTo>
                      <a:cubicBezTo>
                        <a:pt x="266" y="37"/>
                        <a:pt x="269" y="36"/>
                        <a:pt x="271" y="36"/>
                      </a:cubicBezTo>
                      <a:cubicBezTo>
                        <a:pt x="274" y="36"/>
                        <a:pt x="276" y="35"/>
                        <a:pt x="279" y="35"/>
                      </a:cubicBezTo>
                      <a:cubicBezTo>
                        <a:pt x="283" y="36"/>
                        <a:pt x="285" y="34"/>
                        <a:pt x="288" y="34"/>
                      </a:cubicBezTo>
                      <a:cubicBezTo>
                        <a:pt x="289" y="34"/>
                        <a:pt x="291" y="34"/>
                        <a:pt x="291" y="33"/>
                      </a:cubicBezTo>
                      <a:cubicBezTo>
                        <a:pt x="291" y="33"/>
                        <a:pt x="289" y="31"/>
                        <a:pt x="290" y="31"/>
                      </a:cubicBezTo>
                      <a:cubicBezTo>
                        <a:pt x="295" y="30"/>
                        <a:pt x="300" y="29"/>
                        <a:pt x="304" y="26"/>
                      </a:cubicBezTo>
                      <a:cubicBezTo>
                        <a:pt x="305" y="25"/>
                        <a:pt x="301" y="24"/>
                        <a:pt x="301" y="24"/>
                      </a:cubicBezTo>
                      <a:cubicBezTo>
                        <a:pt x="298" y="23"/>
                        <a:pt x="295" y="22"/>
                        <a:pt x="293" y="22"/>
                      </a:cubicBezTo>
                      <a:cubicBezTo>
                        <a:pt x="287" y="21"/>
                        <a:pt x="282" y="20"/>
                        <a:pt x="277" y="25"/>
                      </a:cubicBezTo>
                      <a:cubicBezTo>
                        <a:pt x="275" y="28"/>
                        <a:pt x="273" y="26"/>
                        <a:pt x="269" y="26"/>
                      </a:cubicBezTo>
                      <a:cubicBezTo>
                        <a:pt x="268" y="26"/>
                        <a:pt x="264" y="29"/>
                        <a:pt x="265" y="26"/>
                      </a:cubicBezTo>
                      <a:cubicBezTo>
                        <a:pt x="265" y="24"/>
                        <a:pt x="260" y="27"/>
                        <a:pt x="259" y="28"/>
                      </a:cubicBezTo>
                      <a:cubicBezTo>
                        <a:pt x="257" y="29"/>
                        <a:pt x="255" y="30"/>
                        <a:pt x="253" y="31"/>
                      </a:cubicBezTo>
                      <a:cubicBezTo>
                        <a:pt x="252" y="31"/>
                        <a:pt x="244" y="37"/>
                        <a:pt x="244" y="37"/>
                      </a:cubicBezTo>
                      <a:cubicBezTo>
                        <a:pt x="242" y="35"/>
                        <a:pt x="264" y="22"/>
                        <a:pt x="251" y="19"/>
                      </a:cubicBezTo>
                      <a:cubicBezTo>
                        <a:pt x="246" y="19"/>
                        <a:pt x="247" y="22"/>
                        <a:pt x="243" y="24"/>
                      </a:cubicBezTo>
                      <a:cubicBezTo>
                        <a:pt x="240" y="25"/>
                        <a:pt x="238" y="25"/>
                        <a:pt x="235" y="26"/>
                      </a:cubicBezTo>
                      <a:cubicBezTo>
                        <a:pt x="234" y="26"/>
                        <a:pt x="229" y="28"/>
                        <a:pt x="228" y="28"/>
                      </a:cubicBezTo>
                      <a:cubicBezTo>
                        <a:pt x="226" y="25"/>
                        <a:pt x="233" y="24"/>
                        <a:pt x="235" y="24"/>
                      </a:cubicBezTo>
                      <a:cubicBezTo>
                        <a:pt x="235" y="23"/>
                        <a:pt x="241" y="22"/>
                        <a:pt x="238" y="21"/>
                      </a:cubicBezTo>
                      <a:cubicBezTo>
                        <a:pt x="235" y="20"/>
                        <a:pt x="232" y="20"/>
                        <a:pt x="229" y="20"/>
                      </a:cubicBezTo>
                      <a:cubicBezTo>
                        <a:pt x="221" y="20"/>
                        <a:pt x="213" y="21"/>
                        <a:pt x="205" y="23"/>
                      </a:cubicBezTo>
                      <a:cubicBezTo>
                        <a:pt x="205" y="23"/>
                        <a:pt x="202" y="25"/>
                        <a:pt x="201" y="24"/>
                      </a:cubicBezTo>
                      <a:cubicBezTo>
                        <a:pt x="201" y="22"/>
                        <a:pt x="200" y="22"/>
                        <a:pt x="202" y="22"/>
                      </a:cubicBezTo>
                      <a:cubicBezTo>
                        <a:pt x="206" y="20"/>
                        <a:pt x="210" y="19"/>
                        <a:pt x="214" y="18"/>
                      </a:cubicBezTo>
                      <a:cubicBezTo>
                        <a:pt x="221" y="17"/>
                        <a:pt x="229" y="18"/>
                        <a:pt x="237" y="18"/>
                      </a:cubicBezTo>
                      <a:cubicBezTo>
                        <a:pt x="239" y="18"/>
                        <a:pt x="241" y="18"/>
                        <a:pt x="243" y="18"/>
                      </a:cubicBezTo>
                      <a:cubicBezTo>
                        <a:pt x="247" y="16"/>
                        <a:pt x="252" y="16"/>
                        <a:pt x="256" y="14"/>
                      </a:cubicBezTo>
                      <a:cubicBezTo>
                        <a:pt x="258" y="14"/>
                        <a:pt x="259" y="13"/>
                        <a:pt x="256" y="12"/>
                      </a:cubicBezTo>
                      <a:cubicBezTo>
                        <a:pt x="254" y="11"/>
                        <a:pt x="250" y="10"/>
                        <a:pt x="248" y="11"/>
                      </a:cubicBezTo>
                      <a:cubicBezTo>
                        <a:pt x="246" y="11"/>
                        <a:pt x="246" y="10"/>
                        <a:pt x="244" y="9"/>
                      </a:cubicBezTo>
                      <a:cubicBezTo>
                        <a:pt x="242" y="9"/>
                        <a:pt x="240" y="11"/>
                        <a:pt x="238" y="11"/>
                      </a:cubicBezTo>
                      <a:cubicBezTo>
                        <a:pt x="238" y="11"/>
                        <a:pt x="240" y="8"/>
                        <a:pt x="241" y="8"/>
                      </a:cubicBezTo>
                      <a:cubicBezTo>
                        <a:pt x="242" y="6"/>
                        <a:pt x="238" y="6"/>
                        <a:pt x="237" y="6"/>
                      </a:cubicBezTo>
                      <a:cubicBezTo>
                        <a:pt x="231" y="7"/>
                        <a:pt x="226" y="7"/>
                        <a:pt x="220" y="6"/>
                      </a:cubicBezTo>
                      <a:cubicBezTo>
                        <a:pt x="215" y="6"/>
                        <a:pt x="211" y="8"/>
                        <a:pt x="206" y="8"/>
                      </a:cubicBezTo>
                      <a:cubicBezTo>
                        <a:pt x="204" y="8"/>
                        <a:pt x="201" y="8"/>
                        <a:pt x="199" y="8"/>
                      </a:cubicBezTo>
                      <a:cubicBezTo>
                        <a:pt x="197" y="9"/>
                        <a:pt x="194" y="8"/>
                        <a:pt x="193" y="9"/>
                      </a:cubicBezTo>
                      <a:cubicBezTo>
                        <a:pt x="196" y="8"/>
                        <a:pt x="199" y="8"/>
                        <a:pt x="202" y="7"/>
                      </a:cubicBezTo>
                      <a:cubicBezTo>
                        <a:pt x="207" y="7"/>
                        <a:pt x="211" y="6"/>
                        <a:pt x="215" y="6"/>
                      </a:cubicBezTo>
                      <a:cubicBezTo>
                        <a:pt x="217" y="6"/>
                        <a:pt x="237" y="6"/>
                        <a:pt x="237" y="4"/>
                      </a:cubicBezTo>
                      <a:cubicBezTo>
                        <a:pt x="236" y="4"/>
                        <a:pt x="233" y="3"/>
                        <a:pt x="232" y="2"/>
                      </a:cubicBezTo>
                      <a:cubicBezTo>
                        <a:pt x="229" y="2"/>
                        <a:pt x="227" y="2"/>
                        <a:pt x="224" y="2"/>
                      </a:cubicBezTo>
                      <a:cubicBezTo>
                        <a:pt x="220" y="2"/>
                        <a:pt x="216" y="1"/>
                        <a:pt x="213" y="0"/>
                      </a:cubicBezTo>
                      <a:cubicBezTo>
                        <a:pt x="206" y="0"/>
                        <a:pt x="200" y="0"/>
                        <a:pt x="194" y="0"/>
                      </a:cubicBezTo>
                      <a:cubicBezTo>
                        <a:pt x="191" y="1"/>
                        <a:pt x="188" y="1"/>
                        <a:pt x="185" y="1"/>
                      </a:cubicBezTo>
                      <a:cubicBezTo>
                        <a:pt x="184" y="1"/>
                        <a:pt x="183" y="3"/>
                        <a:pt x="183" y="3"/>
                      </a:cubicBezTo>
                      <a:cubicBezTo>
                        <a:pt x="181" y="3"/>
                        <a:pt x="179" y="2"/>
                        <a:pt x="177" y="2"/>
                      </a:cubicBezTo>
                      <a:cubicBezTo>
                        <a:pt x="176" y="2"/>
                        <a:pt x="175" y="3"/>
                        <a:pt x="173" y="3"/>
                      </a:cubicBezTo>
                      <a:cubicBezTo>
                        <a:pt x="171" y="3"/>
                        <a:pt x="171" y="4"/>
                        <a:pt x="173" y="4"/>
                      </a:cubicBezTo>
                      <a:cubicBezTo>
                        <a:pt x="176" y="5"/>
                        <a:pt x="179" y="5"/>
                        <a:pt x="181" y="6"/>
                      </a:cubicBezTo>
                      <a:cubicBezTo>
                        <a:pt x="180" y="5"/>
                        <a:pt x="174" y="7"/>
                        <a:pt x="173" y="8"/>
                      </a:cubicBezTo>
                      <a:cubicBezTo>
                        <a:pt x="173" y="8"/>
                        <a:pt x="170" y="8"/>
                        <a:pt x="170" y="8"/>
                      </a:cubicBezTo>
                      <a:cubicBezTo>
                        <a:pt x="170" y="8"/>
                        <a:pt x="172" y="10"/>
                        <a:pt x="172" y="10"/>
                      </a:cubicBezTo>
                      <a:cubicBezTo>
                        <a:pt x="171" y="10"/>
                        <a:pt x="169" y="9"/>
                        <a:pt x="168" y="8"/>
                      </a:cubicBezTo>
                      <a:cubicBezTo>
                        <a:pt x="167" y="7"/>
                        <a:pt x="164" y="8"/>
                        <a:pt x="163" y="8"/>
                      </a:cubicBezTo>
                      <a:cubicBezTo>
                        <a:pt x="160" y="7"/>
                        <a:pt x="157" y="6"/>
                        <a:pt x="154" y="5"/>
                      </a:cubicBezTo>
                      <a:cubicBezTo>
                        <a:pt x="152" y="4"/>
                        <a:pt x="150" y="6"/>
                        <a:pt x="147" y="6"/>
                      </a:cubicBezTo>
                      <a:cubicBezTo>
                        <a:pt x="146" y="6"/>
                        <a:pt x="140" y="5"/>
                        <a:pt x="140" y="7"/>
                      </a:cubicBezTo>
                      <a:cubicBezTo>
                        <a:pt x="139" y="7"/>
                        <a:pt x="153" y="9"/>
                        <a:pt x="155" y="10"/>
                      </a:cubicBezTo>
                      <a:cubicBezTo>
                        <a:pt x="158" y="10"/>
                        <a:pt x="161" y="10"/>
                        <a:pt x="163" y="11"/>
                      </a:cubicBezTo>
                      <a:cubicBezTo>
                        <a:pt x="164" y="11"/>
                        <a:pt x="165" y="11"/>
                        <a:pt x="166" y="12"/>
                      </a:cubicBezTo>
                      <a:cubicBezTo>
                        <a:pt x="166" y="12"/>
                        <a:pt x="166" y="15"/>
                        <a:pt x="166" y="15"/>
                      </a:cubicBezTo>
                      <a:cubicBezTo>
                        <a:pt x="166" y="16"/>
                        <a:pt x="165" y="14"/>
                        <a:pt x="165" y="13"/>
                      </a:cubicBezTo>
                      <a:cubicBezTo>
                        <a:pt x="164" y="12"/>
                        <a:pt x="161" y="12"/>
                        <a:pt x="160" y="11"/>
                      </a:cubicBezTo>
                      <a:cubicBezTo>
                        <a:pt x="160" y="11"/>
                        <a:pt x="157" y="11"/>
                        <a:pt x="157" y="11"/>
                      </a:cubicBezTo>
                      <a:cubicBezTo>
                        <a:pt x="157" y="12"/>
                        <a:pt x="158" y="14"/>
                        <a:pt x="158" y="14"/>
                      </a:cubicBezTo>
                      <a:cubicBezTo>
                        <a:pt x="156" y="14"/>
                        <a:pt x="155" y="11"/>
                        <a:pt x="154" y="11"/>
                      </a:cubicBezTo>
                      <a:cubicBezTo>
                        <a:pt x="152" y="11"/>
                        <a:pt x="150" y="11"/>
                        <a:pt x="148" y="10"/>
                      </a:cubicBezTo>
                      <a:cubicBezTo>
                        <a:pt x="147" y="10"/>
                        <a:pt x="139" y="10"/>
                        <a:pt x="139" y="10"/>
                      </a:cubicBezTo>
                      <a:cubicBezTo>
                        <a:pt x="138" y="12"/>
                        <a:pt x="151" y="17"/>
                        <a:pt x="151" y="17"/>
                      </a:cubicBezTo>
                      <a:cubicBezTo>
                        <a:pt x="151" y="18"/>
                        <a:pt x="146" y="17"/>
                        <a:pt x="146" y="17"/>
                      </a:cubicBezTo>
                      <a:cubicBezTo>
                        <a:pt x="143" y="17"/>
                        <a:pt x="142" y="16"/>
                        <a:pt x="143" y="19"/>
                      </a:cubicBezTo>
                      <a:cubicBezTo>
                        <a:pt x="142" y="19"/>
                        <a:pt x="141" y="18"/>
                        <a:pt x="140" y="17"/>
                      </a:cubicBezTo>
                      <a:cubicBezTo>
                        <a:pt x="140" y="16"/>
                        <a:pt x="142" y="17"/>
                        <a:pt x="143" y="16"/>
                      </a:cubicBezTo>
                      <a:cubicBezTo>
                        <a:pt x="143" y="16"/>
                        <a:pt x="141" y="14"/>
                        <a:pt x="140" y="14"/>
                      </a:cubicBezTo>
                      <a:cubicBezTo>
                        <a:pt x="138" y="13"/>
                        <a:pt x="136" y="12"/>
                        <a:pt x="133" y="12"/>
                      </a:cubicBezTo>
                      <a:cubicBezTo>
                        <a:pt x="132" y="12"/>
                        <a:pt x="130" y="11"/>
                        <a:pt x="129" y="12"/>
                      </a:cubicBezTo>
                      <a:cubicBezTo>
                        <a:pt x="128" y="12"/>
                        <a:pt x="131" y="15"/>
                        <a:pt x="131" y="15"/>
                      </a:cubicBezTo>
                      <a:cubicBezTo>
                        <a:pt x="134" y="17"/>
                        <a:pt x="138" y="17"/>
                        <a:pt x="142" y="20"/>
                      </a:cubicBezTo>
                      <a:cubicBezTo>
                        <a:pt x="143" y="20"/>
                        <a:pt x="144" y="21"/>
                        <a:pt x="143" y="22"/>
                      </a:cubicBezTo>
                      <a:cubicBezTo>
                        <a:pt x="141" y="24"/>
                        <a:pt x="139" y="22"/>
                        <a:pt x="137" y="21"/>
                      </a:cubicBezTo>
                      <a:cubicBezTo>
                        <a:pt x="132" y="18"/>
                        <a:pt x="126" y="16"/>
                        <a:pt x="120" y="15"/>
                      </a:cubicBezTo>
                      <a:cubicBezTo>
                        <a:pt x="117" y="14"/>
                        <a:pt x="114" y="13"/>
                        <a:pt x="111" y="14"/>
                      </a:cubicBezTo>
                      <a:cubicBezTo>
                        <a:pt x="110" y="14"/>
                        <a:pt x="113" y="17"/>
                        <a:pt x="113" y="18"/>
                      </a:cubicBezTo>
                      <a:cubicBezTo>
                        <a:pt x="113" y="18"/>
                        <a:pt x="117" y="21"/>
                        <a:pt x="117" y="21"/>
                      </a:cubicBezTo>
                      <a:cubicBezTo>
                        <a:pt x="117" y="22"/>
                        <a:pt x="111" y="21"/>
                        <a:pt x="111" y="21"/>
                      </a:cubicBezTo>
                      <a:cubicBezTo>
                        <a:pt x="111" y="23"/>
                        <a:pt x="115" y="22"/>
                        <a:pt x="115" y="24"/>
                      </a:cubicBezTo>
                      <a:cubicBezTo>
                        <a:pt x="115" y="24"/>
                        <a:pt x="111" y="23"/>
                        <a:pt x="110" y="22"/>
                      </a:cubicBezTo>
                      <a:cubicBezTo>
                        <a:pt x="108" y="21"/>
                        <a:pt x="106" y="21"/>
                        <a:pt x="103" y="20"/>
                      </a:cubicBezTo>
                      <a:cubicBezTo>
                        <a:pt x="101" y="19"/>
                        <a:pt x="101" y="20"/>
                        <a:pt x="101" y="22"/>
                      </a:cubicBezTo>
                      <a:cubicBezTo>
                        <a:pt x="100" y="23"/>
                        <a:pt x="99" y="23"/>
                        <a:pt x="98" y="23"/>
                      </a:cubicBezTo>
                      <a:cubicBezTo>
                        <a:pt x="98" y="24"/>
                        <a:pt x="98" y="26"/>
                        <a:pt x="97" y="26"/>
                      </a:cubicBezTo>
                      <a:cubicBezTo>
                        <a:pt x="97" y="27"/>
                        <a:pt x="97" y="24"/>
                        <a:pt x="97" y="23"/>
                      </a:cubicBezTo>
                      <a:cubicBezTo>
                        <a:pt x="97" y="22"/>
                        <a:pt x="98" y="21"/>
                        <a:pt x="98" y="20"/>
                      </a:cubicBezTo>
                      <a:cubicBezTo>
                        <a:pt x="97" y="16"/>
                        <a:pt x="93" y="16"/>
                        <a:pt x="90" y="16"/>
                      </a:cubicBezTo>
                      <a:cubicBezTo>
                        <a:pt x="86" y="17"/>
                        <a:pt x="82" y="18"/>
                        <a:pt x="78" y="18"/>
                      </a:cubicBezTo>
                      <a:cubicBezTo>
                        <a:pt x="77" y="19"/>
                        <a:pt x="75" y="19"/>
                        <a:pt x="74" y="19"/>
                      </a:cubicBezTo>
                      <a:cubicBezTo>
                        <a:pt x="74" y="19"/>
                        <a:pt x="69" y="20"/>
                        <a:pt x="69" y="20"/>
                      </a:cubicBezTo>
                      <a:cubicBezTo>
                        <a:pt x="70" y="21"/>
                        <a:pt x="72" y="21"/>
                        <a:pt x="73" y="21"/>
                      </a:cubicBezTo>
                      <a:cubicBezTo>
                        <a:pt x="74" y="22"/>
                        <a:pt x="75" y="23"/>
                        <a:pt x="77" y="24"/>
                      </a:cubicBezTo>
                      <a:cubicBezTo>
                        <a:pt x="77" y="24"/>
                        <a:pt x="81" y="27"/>
                        <a:pt x="81" y="27"/>
                      </a:cubicBezTo>
                      <a:cubicBezTo>
                        <a:pt x="80" y="27"/>
                        <a:pt x="76" y="25"/>
                        <a:pt x="75" y="25"/>
                      </a:cubicBezTo>
                      <a:cubicBezTo>
                        <a:pt x="73" y="24"/>
                        <a:pt x="72" y="22"/>
                        <a:pt x="70" y="22"/>
                      </a:cubicBezTo>
                      <a:cubicBezTo>
                        <a:pt x="67" y="21"/>
                        <a:pt x="64" y="22"/>
                        <a:pt x="61" y="22"/>
                      </a:cubicBezTo>
                      <a:cubicBezTo>
                        <a:pt x="58" y="23"/>
                        <a:pt x="58" y="22"/>
                        <a:pt x="60" y="25"/>
                      </a:cubicBezTo>
                      <a:cubicBezTo>
                        <a:pt x="60" y="26"/>
                        <a:pt x="60" y="29"/>
                        <a:pt x="60" y="30"/>
                      </a:cubicBezTo>
                      <a:cubicBezTo>
                        <a:pt x="60" y="32"/>
                        <a:pt x="56" y="30"/>
                        <a:pt x="55" y="30"/>
                      </a:cubicBezTo>
                      <a:cubicBezTo>
                        <a:pt x="54" y="30"/>
                        <a:pt x="51" y="28"/>
                        <a:pt x="50" y="30"/>
                      </a:cubicBezTo>
                      <a:cubicBezTo>
                        <a:pt x="49" y="31"/>
                        <a:pt x="50" y="34"/>
                        <a:pt x="50" y="34"/>
                      </a:cubicBezTo>
                      <a:cubicBezTo>
                        <a:pt x="49" y="35"/>
                        <a:pt x="48" y="33"/>
                        <a:pt x="47" y="32"/>
                      </a:cubicBezTo>
                      <a:cubicBezTo>
                        <a:pt x="45" y="31"/>
                        <a:pt x="43" y="31"/>
                        <a:pt x="42" y="32"/>
                      </a:cubicBezTo>
                      <a:cubicBezTo>
                        <a:pt x="39" y="34"/>
                        <a:pt x="36" y="36"/>
                        <a:pt x="32" y="37"/>
                      </a:cubicBezTo>
                      <a:cubicBezTo>
                        <a:pt x="31" y="38"/>
                        <a:pt x="34" y="37"/>
                        <a:pt x="32" y="37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800" dirty="0">
                    <a:latin typeface="Lato Regular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2AE5008-0CB0-F444-8C85-AF6321D5B6DD}"/>
                    </a:ext>
                  </a:extLst>
                </p:cNvPr>
                <p:cNvGrpSpPr/>
                <p:nvPr/>
              </p:nvGrpSpPr>
              <p:grpSpPr>
                <a:xfrm>
                  <a:off x="3070403" y="2130164"/>
                  <a:ext cx="7907395" cy="9499927"/>
                  <a:chOff x="3070403" y="2130164"/>
                  <a:chExt cx="7907395" cy="9499927"/>
                </a:xfrm>
                <a:grpFill/>
              </p:grpSpPr>
              <p:sp>
                <p:nvSpPr>
                  <p:cNvPr id="28" name="Freeform 781">
                    <a:extLst>
                      <a:ext uri="{FF2B5EF4-FFF2-40B4-BE49-F238E27FC236}">
                        <a16:creationId xmlns:a16="http://schemas.microsoft.com/office/drawing/2014/main" id="{5D45A0D3-C32C-8D42-8B9B-0BE70D0E42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08206" y="2130164"/>
                    <a:ext cx="94095" cy="44255"/>
                  </a:xfrm>
                  <a:custGeom>
                    <a:avLst/>
                    <a:gdLst>
                      <a:gd name="T0" fmla="*/ 4 w 9"/>
                      <a:gd name="T1" fmla="*/ 3 h 4"/>
                      <a:gd name="T2" fmla="*/ 1 w 9"/>
                      <a:gd name="T3" fmla="*/ 2 h 4"/>
                      <a:gd name="T4" fmla="*/ 5 w 9"/>
                      <a:gd name="T5" fmla="*/ 2 h 4"/>
                      <a:gd name="T6" fmla="*/ 0 w 9"/>
                      <a:gd name="T7" fmla="*/ 0 h 4"/>
                      <a:gd name="T8" fmla="*/ 9 w 9"/>
                      <a:gd name="T9" fmla="*/ 2 h 4"/>
                      <a:gd name="T10" fmla="*/ 5 w 9"/>
                      <a:gd name="T11" fmla="*/ 2 h 4"/>
                      <a:gd name="T12" fmla="*/ 4 w 9"/>
                      <a:gd name="T13" fmla="*/ 3 h 4"/>
                      <a:gd name="T14" fmla="*/ 4 w 9"/>
                      <a:gd name="T15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4">
                        <a:moveTo>
                          <a:pt x="4" y="3"/>
                        </a:moveTo>
                        <a:cubicBezTo>
                          <a:pt x="4" y="3"/>
                          <a:pt x="1" y="2"/>
                          <a:pt x="1" y="2"/>
                        </a:cubicBezTo>
                        <a:cubicBezTo>
                          <a:pt x="1" y="2"/>
                          <a:pt x="4" y="2"/>
                          <a:pt x="5" y="2"/>
                        </a:cubicBezTo>
                        <a:cubicBezTo>
                          <a:pt x="3" y="1"/>
                          <a:pt x="1" y="2"/>
                          <a:pt x="0" y="0"/>
                        </a:cubicBezTo>
                        <a:cubicBezTo>
                          <a:pt x="1" y="1"/>
                          <a:pt x="8" y="0"/>
                          <a:pt x="9" y="2"/>
                        </a:cubicBezTo>
                        <a:cubicBezTo>
                          <a:pt x="9" y="2"/>
                          <a:pt x="6" y="2"/>
                          <a:pt x="5" y="2"/>
                        </a:cubicBezTo>
                        <a:cubicBezTo>
                          <a:pt x="5" y="2"/>
                          <a:pt x="7" y="4"/>
                          <a:pt x="4" y="3"/>
                        </a:cubicBezTo>
                        <a:cubicBezTo>
                          <a:pt x="3" y="3"/>
                          <a:pt x="6" y="4"/>
                          <a:pt x="4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29" name="Freeform 405">
                    <a:extLst>
                      <a:ext uri="{FF2B5EF4-FFF2-40B4-BE49-F238E27FC236}">
                        <a16:creationId xmlns:a16="http://schemas.microsoft.com/office/drawing/2014/main" id="{A741CB2B-649B-3C47-B4A4-D09483C2BE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27172" y="3959344"/>
                    <a:ext cx="550626" cy="283968"/>
                  </a:xfrm>
                  <a:custGeom>
                    <a:avLst/>
                    <a:gdLst>
                      <a:gd name="T0" fmla="*/ 53 w 54"/>
                      <a:gd name="T1" fmla="*/ 10 h 26"/>
                      <a:gd name="T2" fmla="*/ 49 w 54"/>
                      <a:gd name="T3" fmla="*/ 9 h 26"/>
                      <a:gd name="T4" fmla="*/ 50 w 54"/>
                      <a:gd name="T5" fmla="*/ 8 h 26"/>
                      <a:gd name="T6" fmla="*/ 48 w 54"/>
                      <a:gd name="T7" fmla="*/ 7 h 26"/>
                      <a:gd name="T8" fmla="*/ 49 w 54"/>
                      <a:gd name="T9" fmla="*/ 6 h 26"/>
                      <a:gd name="T10" fmla="*/ 46 w 54"/>
                      <a:gd name="T11" fmla="*/ 5 h 26"/>
                      <a:gd name="T12" fmla="*/ 48 w 54"/>
                      <a:gd name="T13" fmla="*/ 3 h 26"/>
                      <a:gd name="T14" fmla="*/ 43 w 54"/>
                      <a:gd name="T15" fmla="*/ 3 h 26"/>
                      <a:gd name="T16" fmla="*/ 39 w 54"/>
                      <a:gd name="T17" fmla="*/ 1 h 26"/>
                      <a:gd name="T18" fmla="*/ 39 w 54"/>
                      <a:gd name="T19" fmla="*/ 4 h 26"/>
                      <a:gd name="T20" fmla="*/ 36 w 54"/>
                      <a:gd name="T21" fmla="*/ 5 h 26"/>
                      <a:gd name="T22" fmla="*/ 32 w 54"/>
                      <a:gd name="T23" fmla="*/ 5 h 26"/>
                      <a:gd name="T24" fmla="*/ 32 w 54"/>
                      <a:gd name="T25" fmla="*/ 9 h 26"/>
                      <a:gd name="T26" fmla="*/ 26 w 54"/>
                      <a:gd name="T27" fmla="*/ 5 h 26"/>
                      <a:gd name="T28" fmla="*/ 25 w 54"/>
                      <a:gd name="T29" fmla="*/ 8 h 26"/>
                      <a:gd name="T30" fmla="*/ 21 w 54"/>
                      <a:gd name="T31" fmla="*/ 5 h 26"/>
                      <a:gd name="T32" fmla="*/ 21 w 54"/>
                      <a:gd name="T33" fmla="*/ 9 h 26"/>
                      <a:gd name="T34" fmla="*/ 19 w 54"/>
                      <a:gd name="T35" fmla="*/ 9 h 26"/>
                      <a:gd name="T36" fmla="*/ 17 w 54"/>
                      <a:gd name="T37" fmla="*/ 12 h 26"/>
                      <a:gd name="T38" fmla="*/ 14 w 54"/>
                      <a:gd name="T39" fmla="*/ 8 h 26"/>
                      <a:gd name="T40" fmla="*/ 16 w 54"/>
                      <a:gd name="T41" fmla="*/ 8 h 26"/>
                      <a:gd name="T42" fmla="*/ 14 w 54"/>
                      <a:gd name="T43" fmla="*/ 5 h 26"/>
                      <a:gd name="T44" fmla="*/ 7 w 54"/>
                      <a:gd name="T45" fmla="*/ 2 h 26"/>
                      <a:gd name="T46" fmla="*/ 9 w 54"/>
                      <a:gd name="T47" fmla="*/ 4 h 26"/>
                      <a:gd name="T48" fmla="*/ 8 w 54"/>
                      <a:gd name="T49" fmla="*/ 4 h 26"/>
                      <a:gd name="T50" fmla="*/ 10 w 54"/>
                      <a:gd name="T51" fmla="*/ 8 h 26"/>
                      <a:gd name="T52" fmla="*/ 5 w 54"/>
                      <a:gd name="T53" fmla="*/ 6 h 26"/>
                      <a:gd name="T54" fmla="*/ 3 w 54"/>
                      <a:gd name="T55" fmla="*/ 6 h 26"/>
                      <a:gd name="T56" fmla="*/ 5 w 54"/>
                      <a:gd name="T57" fmla="*/ 7 h 26"/>
                      <a:gd name="T58" fmla="*/ 5 w 54"/>
                      <a:gd name="T59" fmla="*/ 8 h 26"/>
                      <a:gd name="T60" fmla="*/ 2 w 54"/>
                      <a:gd name="T61" fmla="*/ 7 h 26"/>
                      <a:gd name="T62" fmla="*/ 1 w 54"/>
                      <a:gd name="T63" fmla="*/ 9 h 26"/>
                      <a:gd name="T64" fmla="*/ 8 w 54"/>
                      <a:gd name="T65" fmla="*/ 10 h 26"/>
                      <a:gd name="T66" fmla="*/ 13 w 54"/>
                      <a:gd name="T67" fmla="*/ 11 h 26"/>
                      <a:gd name="T68" fmla="*/ 11 w 54"/>
                      <a:gd name="T69" fmla="*/ 12 h 26"/>
                      <a:gd name="T70" fmla="*/ 12 w 54"/>
                      <a:gd name="T71" fmla="*/ 13 h 26"/>
                      <a:gd name="T72" fmla="*/ 8 w 54"/>
                      <a:gd name="T73" fmla="*/ 14 h 26"/>
                      <a:gd name="T74" fmla="*/ 3 w 54"/>
                      <a:gd name="T75" fmla="*/ 15 h 26"/>
                      <a:gd name="T76" fmla="*/ 10 w 54"/>
                      <a:gd name="T77" fmla="*/ 16 h 26"/>
                      <a:gd name="T78" fmla="*/ 12 w 54"/>
                      <a:gd name="T79" fmla="*/ 18 h 26"/>
                      <a:gd name="T80" fmla="*/ 15 w 54"/>
                      <a:gd name="T81" fmla="*/ 17 h 26"/>
                      <a:gd name="T82" fmla="*/ 13 w 54"/>
                      <a:gd name="T83" fmla="*/ 18 h 26"/>
                      <a:gd name="T84" fmla="*/ 15 w 54"/>
                      <a:gd name="T85" fmla="*/ 18 h 26"/>
                      <a:gd name="T86" fmla="*/ 10 w 54"/>
                      <a:gd name="T87" fmla="*/ 23 h 26"/>
                      <a:gd name="T88" fmla="*/ 15 w 54"/>
                      <a:gd name="T89" fmla="*/ 23 h 26"/>
                      <a:gd name="T90" fmla="*/ 21 w 54"/>
                      <a:gd name="T91" fmla="*/ 24 h 26"/>
                      <a:gd name="T92" fmla="*/ 20 w 54"/>
                      <a:gd name="T93" fmla="*/ 24 h 26"/>
                      <a:gd name="T94" fmla="*/ 22 w 54"/>
                      <a:gd name="T95" fmla="*/ 25 h 26"/>
                      <a:gd name="T96" fmla="*/ 29 w 54"/>
                      <a:gd name="T97" fmla="*/ 26 h 26"/>
                      <a:gd name="T98" fmla="*/ 33 w 54"/>
                      <a:gd name="T99" fmla="*/ 25 h 26"/>
                      <a:gd name="T100" fmla="*/ 39 w 54"/>
                      <a:gd name="T101" fmla="*/ 23 h 26"/>
                      <a:gd name="T102" fmla="*/ 46 w 54"/>
                      <a:gd name="T103" fmla="*/ 19 h 26"/>
                      <a:gd name="T104" fmla="*/ 52 w 54"/>
                      <a:gd name="T105" fmla="*/ 16 h 26"/>
                      <a:gd name="T106" fmla="*/ 52 w 54"/>
                      <a:gd name="T107" fmla="*/ 14 h 26"/>
                      <a:gd name="T108" fmla="*/ 54 w 54"/>
                      <a:gd name="T109" fmla="*/ 13 h 26"/>
                      <a:gd name="T110" fmla="*/ 52 w 54"/>
                      <a:gd name="T111" fmla="*/ 12 h 26"/>
                      <a:gd name="T112" fmla="*/ 53 w 54"/>
                      <a:gd name="T113" fmla="*/ 10 h 26"/>
                      <a:gd name="T114" fmla="*/ 53 w 54"/>
                      <a:gd name="T115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26">
                        <a:moveTo>
                          <a:pt x="53" y="10"/>
                        </a:moveTo>
                        <a:cubicBezTo>
                          <a:pt x="53" y="10"/>
                          <a:pt x="49" y="9"/>
                          <a:pt x="49" y="9"/>
                        </a:cubicBezTo>
                        <a:cubicBezTo>
                          <a:pt x="49" y="9"/>
                          <a:pt x="50" y="8"/>
                          <a:pt x="50" y="8"/>
                        </a:cubicBezTo>
                        <a:cubicBezTo>
                          <a:pt x="49" y="8"/>
                          <a:pt x="47" y="8"/>
                          <a:pt x="48" y="7"/>
                        </a:cubicBezTo>
                        <a:cubicBezTo>
                          <a:pt x="48" y="7"/>
                          <a:pt x="49" y="6"/>
                          <a:pt x="49" y="6"/>
                        </a:cubicBezTo>
                        <a:cubicBezTo>
                          <a:pt x="48" y="5"/>
                          <a:pt x="46" y="5"/>
                          <a:pt x="46" y="5"/>
                        </a:cubicBezTo>
                        <a:cubicBezTo>
                          <a:pt x="46" y="4"/>
                          <a:pt x="48" y="3"/>
                          <a:pt x="48" y="3"/>
                        </a:cubicBezTo>
                        <a:cubicBezTo>
                          <a:pt x="48" y="3"/>
                          <a:pt x="44" y="4"/>
                          <a:pt x="43" y="3"/>
                        </a:cubicBezTo>
                        <a:cubicBezTo>
                          <a:pt x="42" y="2"/>
                          <a:pt x="41" y="1"/>
                          <a:pt x="39" y="1"/>
                        </a:cubicBezTo>
                        <a:cubicBezTo>
                          <a:pt x="38" y="1"/>
                          <a:pt x="40" y="3"/>
                          <a:pt x="39" y="4"/>
                        </a:cubicBezTo>
                        <a:cubicBezTo>
                          <a:pt x="38" y="5"/>
                          <a:pt x="37" y="4"/>
                          <a:pt x="36" y="5"/>
                        </a:cubicBezTo>
                        <a:cubicBezTo>
                          <a:pt x="35" y="6"/>
                          <a:pt x="34" y="5"/>
                          <a:pt x="32" y="5"/>
                        </a:cubicBezTo>
                        <a:cubicBezTo>
                          <a:pt x="30" y="4"/>
                          <a:pt x="33" y="8"/>
                          <a:pt x="32" y="9"/>
                        </a:cubicBezTo>
                        <a:cubicBezTo>
                          <a:pt x="32" y="9"/>
                          <a:pt x="28" y="2"/>
                          <a:pt x="26" y="5"/>
                        </a:cubicBezTo>
                        <a:cubicBezTo>
                          <a:pt x="25" y="5"/>
                          <a:pt x="26" y="7"/>
                          <a:pt x="25" y="8"/>
                        </a:cubicBezTo>
                        <a:cubicBezTo>
                          <a:pt x="25" y="9"/>
                          <a:pt x="22" y="5"/>
                          <a:pt x="21" y="5"/>
                        </a:cubicBezTo>
                        <a:cubicBezTo>
                          <a:pt x="20" y="5"/>
                          <a:pt x="23" y="9"/>
                          <a:pt x="21" y="9"/>
                        </a:cubicBezTo>
                        <a:cubicBezTo>
                          <a:pt x="20" y="9"/>
                          <a:pt x="20" y="9"/>
                          <a:pt x="19" y="9"/>
                        </a:cubicBezTo>
                        <a:cubicBezTo>
                          <a:pt x="18" y="9"/>
                          <a:pt x="17" y="11"/>
                          <a:pt x="17" y="12"/>
                        </a:cubicBezTo>
                        <a:cubicBezTo>
                          <a:pt x="17" y="11"/>
                          <a:pt x="14" y="9"/>
                          <a:pt x="14" y="8"/>
                        </a:cubicBezTo>
                        <a:cubicBezTo>
                          <a:pt x="14" y="8"/>
                          <a:pt x="16" y="8"/>
                          <a:pt x="16" y="8"/>
                        </a:cubicBezTo>
                        <a:cubicBezTo>
                          <a:pt x="16" y="7"/>
                          <a:pt x="14" y="5"/>
                          <a:pt x="14" y="5"/>
                        </a:cubicBezTo>
                        <a:cubicBezTo>
                          <a:pt x="13" y="5"/>
                          <a:pt x="8" y="0"/>
                          <a:pt x="7" y="2"/>
                        </a:cubicBezTo>
                        <a:cubicBezTo>
                          <a:pt x="7" y="3"/>
                          <a:pt x="10" y="3"/>
                          <a:pt x="9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10" y="3"/>
                          <a:pt x="11" y="7"/>
                          <a:pt x="10" y="8"/>
                        </a:cubicBezTo>
                        <a:cubicBezTo>
                          <a:pt x="10" y="8"/>
                          <a:pt x="2" y="1"/>
                          <a:pt x="5" y="6"/>
                        </a:cubicBezTo>
                        <a:cubicBezTo>
                          <a:pt x="5" y="6"/>
                          <a:pt x="3" y="6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6"/>
                          <a:pt x="5" y="8"/>
                          <a:pt x="5" y="8"/>
                        </a:cubicBezTo>
                        <a:cubicBezTo>
                          <a:pt x="5" y="8"/>
                          <a:pt x="3" y="7"/>
                          <a:pt x="2" y="7"/>
                        </a:cubicBezTo>
                        <a:cubicBezTo>
                          <a:pt x="3" y="7"/>
                          <a:pt x="0" y="10"/>
                          <a:pt x="1" y="9"/>
                        </a:cubicBezTo>
                        <a:cubicBezTo>
                          <a:pt x="0" y="11"/>
                          <a:pt x="8" y="10"/>
                          <a:pt x="8" y="10"/>
                        </a:cubicBezTo>
                        <a:cubicBezTo>
                          <a:pt x="9" y="10"/>
                          <a:pt x="13" y="11"/>
                          <a:pt x="13" y="11"/>
                        </a:cubicBezTo>
                        <a:cubicBezTo>
                          <a:pt x="12" y="11"/>
                          <a:pt x="11" y="11"/>
                          <a:pt x="11" y="12"/>
                        </a:cubicBezTo>
                        <a:cubicBezTo>
                          <a:pt x="11" y="12"/>
                          <a:pt x="12" y="13"/>
                          <a:pt x="12" y="13"/>
                        </a:cubicBezTo>
                        <a:cubicBezTo>
                          <a:pt x="11" y="14"/>
                          <a:pt x="9" y="14"/>
                          <a:pt x="8" y="14"/>
                        </a:cubicBezTo>
                        <a:cubicBezTo>
                          <a:pt x="8" y="14"/>
                          <a:pt x="2" y="15"/>
                          <a:pt x="3" y="15"/>
                        </a:cubicBezTo>
                        <a:cubicBezTo>
                          <a:pt x="5" y="16"/>
                          <a:pt x="8" y="15"/>
                          <a:pt x="10" y="16"/>
                        </a:cubicBezTo>
                        <a:cubicBezTo>
                          <a:pt x="11" y="17"/>
                          <a:pt x="11" y="18"/>
                          <a:pt x="12" y="18"/>
                        </a:cubicBezTo>
                        <a:cubicBezTo>
                          <a:pt x="12" y="18"/>
                          <a:pt x="14" y="17"/>
                          <a:pt x="15" y="17"/>
                        </a:cubicBezTo>
                        <a:cubicBezTo>
                          <a:pt x="14" y="17"/>
                          <a:pt x="13" y="18"/>
                          <a:pt x="13" y="18"/>
                        </a:cubicBezTo>
                        <a:cubicBezTo>
                          <a:pt x="13" y="19"/>
                          <a:pt x="15" y="18"/>
                          <a:pt x="15" y="18"/>
                        </a:cubicBezTo>
                        <a:cubicBezTo>
                          <a:pt x="16" y="19"/>
                          <a:pt x="8" y="23"/>
                          <a:pt x="10" y="23"/>
                        </a:cubicBezTo>
                        <a:cubicBezTo>
                          <a:pt x="12" y="24"/>
                          <a:pt x="14" y="23"/>
                          <a:pt x="15" y="23"/>
                        </a:cubicBezTo>
                        <a:cubicBezTo>
                          <a:pt x="17" y="23"/>
                          <a:pt x="19" y="23"/>
                          <a:pt x="21" y="24"/>
                        </a:cubicBezTo>
                        <a:cubicBezTo>
                          <a:pt x="20" y="23"/>
                          <a:pt x="20" y="24"/>
                          <a:pt x="20" y="24"/>
                        </a:cubicBezTo>
                        <a:cubicBezTo>
                          <a:pt x="21" y="25"/>
                          <a:pt x="22" y="25"/>
                          <a:pt x="22" y="25"/>
                        </a:cubicBezTo>
                        <a:cubicBezTo>
                          <a:pt x="24" y="26"/>
                          <a:pt x="27" y="26"/>
                          <a:pt x="29" y="26"/>
                        </a:cubicBezTo>
                        <a:cubicBezTo>
                          <a:pt x="31" y="26"/>
                          <a:pt x="31" y="25"/>
                          <a:pt x="33" y="25"/>
                        </a:cubicBezTo>
                        <a:cubicBezTo>
                          <a:pt x="35" y="24"/>
                          <a:pt x="37" y="24"/>
                          <a:pt x="39" y="23"/>
                        </a:cubicBezTo>
                        <a:cubicBezTo>
                          <a:pt x="42" y="21"/>
                          <a:pt x="43" y="20"/>
                          <a:pt x="46" y="19"/>
                        </a:cubicBezTo>
                        <a:cubicBezTo>
                          <a:pt x="48" y="19"/>
                          <a:pt x="49" y="16"/>
                          <a:pt x="52" y="16"/>
                        </a:cubicBezTo>
                        <a:cubicBezTo>
                          <a:pt x="52" y="15"/>
                          <a:pt x="53" y="15"/>
                          <a:pt x="52" y="14"/>
                        </a:cubicBezTo>
                        <a:cubicBezTo>
                          <a:pt x="51" y="13"/>
                          <a:pt x="53" y="13"/>
                          <a:pt x="54" y="13"/>
                        </a:cubicBezTo>
                        <a:cubicBezTo>
                          <a:pt x="54" y="13"/>
                          <a:pt x="52" y="12"/>
                          <a:pt x="52" y="12"/>
                        </a:cubicBezTo>
                        <a:cubicBezTo>
                          <a:pt x="52" y="11"/>
                          <a:pt x="54" y="10"/>
                          <a:pt x="53" y="10"/>
                        </a:cubicBezTo>
                        <a:cubicBezTo>
                          <a:pt x="51" y="9"/>
                          <a:pt x="54" y="10"/>
                          <a:pt x="53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0" name="Freeform 512">
                    <a:extLst>
                      <a:ext uri="{FF2B5EF4-FFF2-40B4-BE49-F238E27FC236}">
                        <a16:creationId xmlns:a16="http://schemas.microsoft.com/office/drawing/2014/main" id="{1CE62301-A770-FC4C-A981-118031284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04054" y="11379319"/>
                    <a:ext cx="121974" cy="66379"/>
                  </a:xfrm>
                  <a:custGeom>
                    <a:avLst/>
                    <a:gdLst>
                      <a:gd name="T0" fmla="*/ 10 w 12"/>
                      <a:gd name="T1" fmla="*/ 3 h 6"/>
                      <a:gd name="T2" fmla="*/ 8 w 12"/>
                      <a:gd name="T3" fmla="*/ 2 h 6"/>
                      <a:gd name="T4" fmla="*/ 5 w 12"/>
                      <a:gd name="T5" fmla="*/ 2 h 6"/>
                      <a:gd name="T6" fmla="*/ 3 w 12"/>
                      <a:gd name="T7" fmla="*/ 1 h 6"/>
                      <a:gd name="T8" fmla="*/ 0 w 12"/>
                      <a:gd name="T9" fmla="*/ 3 h 6"/>
                      <a:gd name="T10" fmla="*/ 2 w 12"/>
                      <a:gd name="T11" fmla="*/ 5 h 6"/>
                      <a:gd name="T12" fmla="*/ 6 w 12"/>
                      <a:gd name="T13" fmla="*/ 5 h 6"/>
                      <a:gd name="T14" fmla="*/ 11 w 12"/>
                      <a:gd name="T15" fmla="*/ 3 h 6"/>
                      <a:gd name="T16" fmla="*/ 10 w 12"/>
                      <a:gd name="T17" fmla="*/ 3 h 6"/>
                      <a:gd name="T18" fmla="*/ 10 w 12"/>
                      <a:gd name="T19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2" h="6">
                        <a:moveTo>
                          <a:pt x="10" y="3"/>
                        </a:move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7" y="2"/>
                          <a:pt x="6" y="2"/>
                          <a:pt x="5" y="2"/>
                        </a:cubicBezTo>
                        <a:cubicBezTo>
                          <a:pt x="4" y="2"/>
                          <a:pt x="4" y="0"/>
                          <a:pt x="3" y="1"/>
                        </a:cubicBezTo>
                        <a:cubicBezTo>
                          <a:pt x="3" y="1"/>
                          <a:pt x="0" y="3"/>
                          <a:pt x="0" y="3"/>
                        </a:cubicBezTo>
                        <a:cubicBezTo>
                          <a:pt x="0" y="3"/>
                          <a:pt x="2" y="5"/>
                          <a:pt x="2" y="5"/>
                        </a:cubicBezTo>
                        <a:cubicBezTo>
                          <a:pt x="3" y="6"/>
                          <a:pt x="5" y="5"/>
                          <a:pt x="6" y="5"/>
                        </a:cubicBezTo>
                        <a:cubicBezTo>
                          <a:pt x="7" y="5"/>
                          <a:pt x="11" y="4"/>
                          <a:pt x="11" y="3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9" y="3"/>
                          <a:pt x="12" y="2"/>
                          <a:pt x="10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1" name="Freeform 513">
                    <a:extLst>
                      <a:ext uri="{FF2B5EF4-FFF2-40B4-BE49-F238E27FC236}">
                        <a16:creationId xmlns:a16="http://schemas.microsoft.com/office/drawing/2014/main" id="{1DA720BB-C183-8B4C-9DB5-D126223FBF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3599" y="11445698"/>
                    <a:ext cx="90610" cy="66379"/>
                  </a:xfrm>
                  <a:custGeom>
                    <a:avLst/>
                    <a:gdLst>
                      <a:gd name="T0" fmla="*/ 7 w 9"/>
                      <a:gd name="T1" fmla="*/ 3 h 6"/>
                      <a:gd name="T2" fmla="*/ 0 w 9"/>
                      <a:gd name="T3" fmla="*/ 1 h 6"/>
                      <a:gd name="T4" fmla="*/ 2 w 9"/>
                      <a:gd name="T5" fmla="*/ 2 h 6"/>
                      <a:gd name="T6" fmla="*/ 1 w 9"/>
                      <a:gd name="T7" fmla="*/ 5 h 6"/>
                      <a:gd name="T8" fmla="*/ 3 w 9"/>
                      <a:gd name="T9" fmla="*/ 5 h 6"/>
                      <a:gd name="T10" fmla="*/ 4 w 9"/>
                      <a:gd name="T11" fmla="*/ 5 h 6"/>
                      <a:gd name="T12" fmla="*/ 7 w 9"/>
                      <a:gd name="T13" fmla="*/ 3 h 6"/>
                      <a:gd name="T14" fmla="*/ 7 w 9"/>
                      <a:gd name="T15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3"/>
                        </a:moveTo>
                        <a:cubicBezTo>
                          <a:pt x="7" y="2"/>
                          <a:pt x="0" y="0"/>
                          <a:pt x="0" y="1"/>
                        </a:cubicBezTo>
                        <a:cubicBezTo>
                          <a:pt x="0" y="1"/>
                          <a:pt x="2" y="2"/>
                          <a:pt x="2" y="2"/>
                        </a:cubicBezTo>
                        <a:cubicBezTo>
                          <a:pt x="3" y="3"/>
                          <a:pt x="1" y="4"/>
                          <a:pt x="1" y="5"/>
                        </a:cubicBezTo>
                        <a:cubicBezTo>
                          <a:pt x="1" y="6"/>
                          <a:pt x="3" y="5"/>
                          <a:pt x="3" y="5"/>
                        </a:cubicBezTo>
                        <a:cubicBezTo>
                          <a:pt x="4" y="4"/>
                          <a:pt x="3" y="5"/>
                          <a:pt x="4" y="5"/>
                        </a:cubicBezTo>
                        <a:cubicBezTo>
                          <a:pt x="5" y="6"/>
                          <a:pt x="9" y="4"/>
                          <a:pt x="7" y="3"/>
                        </a:cubicBezTo>
                        <a:cubicBezTo>
                          <a:pt x="6" y="2"/>
                          <a:pt x="8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2" name="Freeform 514">
                    <a:extLst>
                      <a:ext uri="{FF2B5EF4-FFF2-40B4-BE49-F238E27FC236}">
                        <a16:creationId xmlns:a16="http://schemas.microsoft.com/office/drawing/2014/main" id="{1126B76F-5D05-7B48-A9D7-A4F0EF5C5A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3147" y="11360879"/>
                    <a:ext cx="80154" cy="51630"/>
                  </a:xfrm>
                  <a:custGeom>
                    <a:avLst/>
                    <a:gdLst>
                      <a:gd name="T0" fmla="*/ 6 w 8"/>
                      <a:gd name="T1" fmla="*/ 0 h 5"/>
                      <a:gd name="T2" fmla="*/ 3 w 8"/>
                      <a:gd name="T3" fmla="*/ 1 h 5"/>
                      <a:gd name="T4" fmla="*/ 0 w 8"/>
                      <a:gd name="T5" fmla="*/ 1 h 5"/>
                      <a:gd name="T6" fmla="*/ 0 w 8"/>
                      <a:gd name="T7" fmla="*/ 3 h 5"/>
                      <a:gd name="T8" fmla="*/ 5 w 8"/>
                      <a:gd name="T9" fmla="*/ 2 h 5"/>
                      <a:gd name="T10" fmla="*/ 6 w 8"/>
                      <a:gd name="T11" fmla="*/ 0 h 5"/>
                      <a:gd name="T12" fmla="*/ 6 w 8"/>
                      <a:gd name="T13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5">
                        <a:moveTo>
                          <a:pt x="6" y="0"/>
                        </a:move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0"/>
                          <a:pt x="0" y="1"/>
                          <a:pt x="0" y="1"/>
                        </a:cubicBezTo>
                        <a:cubicBezTo>
                          <a:pt x="1" y="0"/>
                          <a:pt x="0" y="4"/>
                          <a:pt x="0" y="3"/>
                        </a:cubicBezTo>
                        <a:cubicBezTo>
                          <a:pt x="1" y="5"/>
                          <a:pt x="4" y="3"/>
                          <a:pt x="5" y="2"/>
                        </a:cubicBezTo>
                        <a:cubicBezTo>
                          <a:pt x="6" y="2"/>
                          <a:pt x="8" y="0"/>
                          <a:pt x="6" y="0"/>
                        </a:cubicBezTo>
                        <a:cubicBezTo>
                          <a:pt x="5" y="0"/>
                          <a:pt x="8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3" name="Freeform 515">
                    <a:extLst>
                      <a:ext uri="{FF2B5EF4-FFF2-40B4-BE49-F238E27FC236}">
                        <a16:creationId xmlns:a16="http://schemas.microsoft.com/office/drawing/2014/main" id="{BDB83FEE-2876-FF4A-AC75-B52C91B258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41327" y="11401446"/>
                    <a:ext cx="83638" cy="55320"/>
                  </a:xfrm>
                  <a:custGeom>
                    <a:avLst/>
                    <a:gdLst>
                      <a:gd name="T0" fmla="*/ 7 w 8"/>
                      <a:gd name="T1" fmla="*/ 4 h 5"/>
                      <a:gd name="T2" fmla="*/ 1 w 8"/>
                      <a:gd name="T3" fmla="*/ 1 h 5"/>
                      <a:gd name="T4" fmla="*/ 7 w 8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5">
                        <a:moveTo>
                          <a:pt x="7" y="4"/>
                        </a:moveTo>
                        <a:cubicBezTo>
                          <a:pt x="6" y="3"/>
                          <a:pt x="0" y="0"/>
                          <a:pt x="1" y="1"/>
                        </a:cubicBezTo>
                        <a:cubicBezTo>
                          <a:pt x="2" y="2"/>
                          <a:pt x="8" y="5"/>
                          <a:pt x="7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4" name="Freeform 516">
                    <a:extLst>
                      <a:ext uri="{FF2B5EF4-FFF2-40B4-BE49-F238E27FC236}">
                        <a16:creationId xmlns:a16="http://schemas.microsoft.com/office/drawing/2014/main" id="{4C43220F-4BC9-7348-996D-FEE141E5F9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20416" y="11327686"/>
                    <a:ext cx="31364" cy="33190"/>
                  </a:xfrm>
                  <a:custGeom>
                    <a:avLst/>
                    <a:gdLst>
                      <a:gd name="T0" fmla="*/ 2 w 3"/>
                      <a:gd name="T1" fmla="*/ 2 h 3"/>
                      <a:gd name="T2" fmla="*/ 0 w 3"/>
                      <a:gd name="T3" fmla="*/ 1 h 3"/>
                      <a:gd name="T4" fmla="*/ 2 w 3"/>
                      <a:gd name="T5" fmla="*/ 2 h 3"/>
                      <a:gd name="T6" fmla="*/ 2 w 3"/>
                      <a:gd name="T7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3">
                        <a:moveTo>
                          <a:pt x="2" y="2"/>
                        </a:moveTo>
                        <a:cubicBezTo>
                          <a:pt x="2" y="3"/>
                          <a:pt x="1" y="2"/>
                          <a:pt x="0" y="1"/>
                        </a:cubicBezTo>
                        <a:cubicBezTo>
                          <a:pt x="0" y="0"/>
                          <a:pt x="3" y="0"/>
                          <a:pt x="2" y="2"/>
                        </a:cubicBezTo>
                        <a:cubicBezTo>
                          <a:pt x="2" y="3"/>
                          <a:pt x="2" y="1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5" name="Freeform 517">
                    <a:extLst>
                      <a:ext uri="{FF2B5EF4-FFF2-40B4-BE49-F238E27FC236}">
                        <a16:creationId xmlns:a16="http://schemas.microsoft.com/office/drawing/2014/main" id="{72F7E546-3DF0-D84D-9CEA-F8439AD5D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20416" y="11239179"/>
                    <a:ext cx="73184" cy="77445"/>
                  </a:xfrm>
                  <a:custGeom>
                    <a:avLst/>
                    <a:gdLst>
                      <a:gd name="T0" fmla="*/ 5 w 7"/>
                      <a:gd name="T1" fmla="*/ 2 h 7"/>
                      <a:gd name="T2" fmla="*/ 4 w 7"/>
                      <a:gd name="T3" fmla="*/ 0 h 7"/>
                      <a:gd name="T4" fmla="*/ 2 w 7"/>
                      <a:gd name="T5" fmla="*/ 1 h 7"/>
                      <a:gd name="T6" fmla="*/ 0 w 7"/>
                      <a:gd name="T7" fmla="*/ 1 h 7"/>
                      <a:gd name="T8" fmla="*/ 2 w 7"/>
                      <a:gd name="T9" fmla="*/ 4 h 7"/>
                      <a:gd name="T10" fmla="*/ 0 w 7"/>
                      <a:gd name="T11" fmla="*/ 6 h 7"/>
                      <a:gd name="T12" fmla="*/ 3 w 7"/>
                      <a:gd name="T13" fmla="*/ 5 h 7"/>
                      <a:gd name="T14" fmla="*/ 4 w 7"/>
                      <a:gd name="T15" fmla="*/ 2 h 7"/>
                      <a:gd name="T16" fmla="*/ 4 w 7"/>
                      <a:gd name="T17" fmla="*/ 4 h 7"/>
                      <a:gd name="T18" fmla="*/ 6 w 7"/>
                      <a:gd name="T19" fmla="*/ 2 h 7"/>
                      <a:gd name="T20" fmla="*/ 5 w 7"/>
                      <a:gd name="T21" fmla="*/ 2 h 7"/>
                      <a:gd name="T22" fmla="*/ 5 w 7"/>
                      <a:gd name="T23" fmla="*/ 2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7">
                        <a:moveTo>
                          <a:pt x="5" y="2"/>
                        </a:moveTo>
                        <a:cubicBezTo>
                          <a:pt x="5" y="1"/>
                          <a:pt x="4" y="1"/>
                          <a:pt x="4" y="0"/>
                        </a:cubicBezTo>
                        <a:cubicBezTo>
                          <a:pt x="3" y="0"/>
                          <a:pt x="1" y="0"/>
                          <a:pt x="2" y="1"/>
                        </a:cubicBezTo>
                        <a:cubicBezTo>
                          <a:pt x="4" y="3"/>
                          <a:pt x="1" y="2"/>
                          <a:pt x="0" y="1"/>
                        </a:cubicBezTo>
                        <a:cubicBezTo>
                          <a:pt x="1" y="3"/>
                          <a:pt x="2" y="3"/>
                          <a:pt x="2" y="4"/>
                        </a:cubicBezTo>
                        <a:cubicBezTo>
                          <a:pt x="3" y="6"/>
                          <a:pt x="1" y="5"/>
                          <a:pt x="0" y="6"/>
                        </a:cubicBezTo>
                        <a:cubicBezTo>
                          <a:pt x="0" y="7"/>
                          <a:pt x="4" y="6"/>
                          <a:pt x="3" y="5"/>
                        </a:cubicBezTo>
                        <a:cubicBezTo>
                          <a:pt x="3" y="5"/>
                          <a:pt x="4" y="3"/>
                          <a:pt x="4" y="2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3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5" y="2"/>
                        </a:cubicBezTo>
                        <a:cubicBezTo>
                          <a:pt x="5" y="1"/>
                          <a:pt x="7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6" name="Freeform 518">
                    <a:extLst>
                      <a:ext uri="{FF2B5EF4-FFF2-40B4-BE49-F238E27FC236}">
                        <a16:creationId xmlns:a16="http://schemas.microsoft.com/office/drawing/2014/main" id="{E0476C1F-C1E2-8848-92D6-958C23092C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09960" y="11099041"/>
                    <a:ext cx="52274" cy="118010"/>
                  </a:xfrm>
                  <a:custGeom>
                    <a:avLst/>
                    <a:gdLst>
                      <a:gd name="T0" fmla="*/ 5 w 5"/>
                      <a:gd name="T1" fmla="*/ 7 h 11"/>
                      <a:gd name="T2" fmla="*/ 2 w 5"/>
                      <a:gd name="T3" fmla="*/ 2 h 11"/>
                      <a:gd name="T4" fmla="*/ 1 w 5"/>
                      <a:gd name="T5" fmla="*/ 6 h 11"/>
                      <a:gd name="T6" fmla="*/ 0 w 5"/>
                      <a:gd name="T7" fmla="*/ 9 h 11"/>
                      <a:gd name="T8" fmla="*/ 2 w 5"/>
                      <a:gd name="T9" fmla="*/ 7 h 11"/>
                      <a:gd name="T10" fmla="*/ 5 w 5"/>
                      <a:gd name="T11" fmla="*/ 7 h 11"/>
                      <a:gd name="T12" fmla="*/ 5 w 5"/>
                      <a:gd name="T13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11">
                        <a:moveTo>
                          <a:pt x="5" y="7"/>
                        </a:moveTo>
                        <a:cubicBezTo>
                          <a:pt x="5" y="6"/>
                          <a:pt x="4" y="0"/>
                          <a:pt x="2" y="2"/>
                        </a:cubicBezTo>
                        <a:cubicBezTo>
                          <a:pt x="2" y="3"/>
                          <a:pt x="3" y="6"/>
                          <a:pt x="1" y="6"/>
                        </a:cubicBezTo>
                        <a:cubicBezTo>
                          <a:pt x="0" y="6"/>
                          <a:pt x="0" y="7"/>
                          <a:pt x="0" y="9"/>
                        </a:cubicBezTo>
                        <a:cubicBezTo>
                          <a:pt x="1" y="9"/>
                          <a:pt x="2" y="7"/>
                          <a:pt x="2" y="7"/>
                        </a:cubicBezTo>
                        <a:cubicBezTo>
                          <a:pt x="1" y="7"/>
                          <a:pt x="5" y="11"/>
                          <a:pt x="5" y="7"/>
                        </a:cubicBezTo>
                        <a:cubicBezTo>
                          <a:pt x="5" y="6"/>
                          <a:pt x="5" y="8"/>
                          <a:pt x="5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7" name="Freeform 519">
                    <a:extLst>
                      <a:ext uri="{FF2B5EF4-FFF2-40B4-BE49-F238E27FC236}">
                        <a16:creationId xmlns:a16="http://schemas.microsoft.com/office/drawing/2014/main" id="{A2550B70-669A-2A4C-AE63-E1C0E5638D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99507" y="11194924"/>
                    <a:ext cx="31364" cy="66379"/>
                  </a:xfrm>
                  <a:custGeom>
                    <a:avLst/>
                    <a:gdLst>
                      <a:gd name="T0" fmla="*/ 3 w 3"/>
                      <a:gd name="T1" fmla="*/ 2 h 6"/>
                      <a:gd name="T2" fmla="*/ 1 w 3"/>
                      <a:gd name="T3" fmla="*/ 6 h 6"/>
                      <a:gd name="T4" fmla="*/ 3 w 3"/>
                      <a:gd name="T5" fmla="*/ 2 h 6"/>
                      <a:gd name="T6" fmla="*/ 3 w 3"/>
                      <a:gd name="T7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6">
                        <a:moveTo>
                          <a:pt x="3" y="2"/>
                        </a:moveTo>
                        <a:cubicBezTo>
                          <a:pt x="2" y="0"/>
                          <a:pt x="0" y="5"/>
                          <a:pt x="1" y="6"/>
                        </a:cubicBezTo>
                        <a:cubicBezTo>
                          <a:pt x="0" y="5"/>
                          <a:pt x="3" y="3"/>
                          <a:pt x="3" y="2"/>
                        </a:cubicBezTo>
                        <a:cubicBezTo>
                          <a:pt x="2" y="1"/>
                          <a:pt x="3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8" name="Freeform 520">
                    <a:extLst>
                      <a:ext uri="{FF2B5EF4-FFF2-40B4-BE49-F238E27FC236}">
                        <a16:creationId xmlns:a16="http://schemas.microsoft.com/office/drawing/2014/main" id="{EB241232-3455-564F-AC84-F37072D38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99507" y="11054786"/>
                    <a:ext cx="52274" cy="77445"/>
                  </a:xfrm>
                  <a:custGeom>
                    <a:avLst/>
                    <a:gdLst>
                      <a:gd name="T0" fmla="*/ 4 w 5"/>
                      <a:gd name="T1" fmla="*/ 2 h 7"/>
                      <a:gd name="T2" fmla="*/ 3 w 5"/>
                      <a:gd name="T3" fmla="*/ 0 h 7"/>
                      <a:gd name="T4" fmla="*/ 2 w 5"/>
                      <a:gd name="T5" fmla="*/ 3 h 7"/>
                      <a:gd name="T6" fmla="*/ 1 w 5"/>
                      <a:gd name="T7" fmla="*/ 2 h 7"/>
                      <a:gd name="T8" fmla="*/ 0 w 5"/>
                      <a:gd name="T9" fmla="*/ 5 h 7"/>
                      <a:gd name="T10" fmla="*/ 2 w 5"/>
                      <a:gd name="T11" fmla="*/ 7 h 7"/>
                      <a:gd name="T12" fmla="*/ 5 w 5"/>
                      <a:gd name="T13" fmla="*/ 5 h 7"/>
                      <a:gd name="T14" fmla="*/ 4 w 5"/>
                      <a:gd name="T15" fmla="*/ 2 h 7"/>
                      <a:gd name="T16" fmla="*/ 4 w 5"/>
                      <a:gd name="T17" fmla="*/ 2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7">
                        <a:moveTo>
                          <a:pt x="4" y="2"/>
                        </a:moveTo>
                        <a:cubicBezTo>
                          <a:pt x="3" y="3"/>
                          <a:pt x="3" y="0"/>
                          <a:pt x="3" y="0"/>
                        </a:cubicBezTo>
                        <a:cubicBezTo>
                          <a:pt x="3" y="0"/>
                          <a:pt x="3" y="3"/>
                          <a:pt x="2" y="3"/>
                        </a:cubicBezTo>
                        <a:cubicBezTo>
                          <a:pt x="2" y="3"/>
                          <a:pt x="2" y="2"/>
                          <a:pt x="1" y="2"/>
                        </a:cubicBezTo>
                        <a:cubicBezTo>
                          <a:pt x="2" y="2"/>
                          <a:pt x="0" y="5"/>
                          <a:pt x="0" y="5"/>
                        </a:cubicBezTo>
                        <a:cubicBezTo>
                          <a:pt x="0" y="4"/>
                          <a:pt x="4" y="5"/>
                          <a:pt x="2" y="7"/>
                        </a:cubicBezTo>
                        <a:cubicBezTo>
                          <a:pt x="3" y="6"/>
                          <a:pt x="5" y="6"/>
                          <a:pt x="5" y="5"/>
                        </a:cubicBezTo>
                        <a:cubicBezTo>
                          <a:pt x="5" y="4"/>
                          <a:pt x="4" y="1"/>
                          <a:pt x="4" y="2"/>
                        </a:cubicBezTo>
                        <a:cubicBezTo>
                          <a:pt x="3" y="3"/>
                          <a:pt x="4" y="1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39" name="Freeform 521">
                    <a:extLst>
                      <a:ext uri="{FF2B5EF4-FFF2-40B4-BE49-F238E27FC236}">
                        <a16:creationId xmlns:a16="http://schemas.microsoft.com/office/drawing/2014/main" id="{2CBC3C15-7EFE-2F4A-B87D-EF1301A5B2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1783" y="10840889"/>
                    <a:ext cx="52274" cy="51630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0 h 5"/>
                      <a:gd name="T4" fmla="*/ 0 w 5"/>
                      <a:gd name="T5" fmla="*/ 0 h 5"/>
                      <a:gd name="T6" fmla="*/ 2 w 5"/>
                      <a:gd name="T7" fmla="*/ 1 h 5"/>
                      <a:gd name="T8" fmla="*/ 3 w 5"/>
                      <a:gd name="T9" fmla="*/ 4 h 5"/>
                      <a:gd name="T10" fmla="*/ 3 w 5"/>
                      <a:gd name="T11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5" y="2"/>
                          <a:pt x="2" y="2"/>
                          <a:pt x="3" y="0"/>
                        </a:cubicBezTo>
                        <a:cubicBezTo>
                          <a:pt x="3" y="0"/>
                          <a:pt x="1" y="0"/>
                          <a:pt x="0" y="0"/>
                        </a:cubicBezTo>
                        <a:cubicBezTo>
                          <a:pt x="0" y="0"/>
                          <a:pt x="2" y="1"/>
                          <a:pt x="2" y="1"/>
                        </a:cubicBezTo>
                        <a:cubicBezTo>
                          <a:pt x="2" y="2"/>
                          <a:pt x="3" y="4"/>
                          <a:pt x="3" y="4"/>
                        </a:cubicBezTo>
                        <a:cubicBezTo>
                          <a:pt x="4" y="3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0" name="Freeform 522">
                    <a:extLst>
                      <a:ext uri="{FF2B5EF4-FFF2-40B4-BE49-F238E27FC236}">
                        <a16:creationId xmlns:a16="http://schemas.microsoft.com/office/drawing/2014/main" id="{B6291283-0D1D-2D43-96B5-6B43E8512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62238" y="10645434"/>
                    <a:ext cx="62727" cy="118010"/>
                  </a:xfrm>
                  <a:custGeom>
                    <a:avLst/>
                    <a:gdLst>
                      <a:gd name="T0" fmla="*/ 3 w 6"/>
                      <a:gd name="T1" fmla="*/ 10 h 11"/>
                      <a:gd name="T2" fmla="*/ 0 w 6"/>
                      <a:gd name="T3" fmla="*/ 9 h 11"/>
                      <a:gd name="T4" fmla="*/ 1 w 6"/>
                      <a:gd name="T5" fmla="*/ 2 h 11"/>
                      <a:gd name="T6" fmla="*/ 4 w 6"/>
                      <a:gd name="T7" fmla="*/ 3 h 11"/>
                      <a:gd name="T8" fmla="*/ 3 w 6"/>
                      <a:gd name="T9" fmla="*/ 10 h 11"/>
                      <a:gd name="T10" fmla="*/ 3 w 6"/>
                      <a:gd name="T1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3" y="10"/>
                        </a:moveTo>
                        <a:cubicBezTo>
                          <a:pt x="1" y="11"/>
                          <a:pt x="0" y="11"/>
                          <a:pt x="0" y="9"/>
                        </a:cubicBezTo>
                        <a:cubicBezTo>
                          <a:pt x="1" y="7"/>
                          <a:pt x="1" y="4"/>
                          <a:pt x="1" y="2"/>
                        </a:cubicBezTo>
                        <a:cubicBezTo>
                          <a:pt x="1" y="0"/>
                          <a:pt x="5" y="0"/>
                          <a:pt x="4" y="3"/>
                        </a:cubicBezTo>
                        <a:cubicBezTo>
                          <a:pt x="4" y="5"/>
                          <a:pt x="6" y="8"/>
                          <a:pt x="3" y="10"/>
                        </a:cubicBezTo>
                        <a:cubicBezTo>
                          <a:pt x="2" y="10"/>
                          <a:pt x="4" y="9"/>
                          <a:pt x="3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1" name="Freeform 523">
                    <a:extLst>
                      <a:ext uri="{FF2B5EF4-FFF2-40B4-BE49-F238E27FC236}">
                        <a16:creationId xmlns:a16="http://schemas.microsoft.com/office/drawing/2014/main" id="{2E7DCACD-B39F-FA4A-A0E4-7C74348A69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7848" y="7577132"/>
                    <a:ext cx="48790" cy="44255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1 w 5"/>
                      <a:gd name="T3" fmla="*/ 1 h 4"/>
                      <a:gd name="T4" fmla="*/ 3 w 5"/>
                      <a:gd name="T5" fmla="*/ 3 h 4"/>
                      <a:gd name="T6" fmla="*/ 3 w 5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2" y="4"/>
                          <a:pt x="0" y="3"/>
                          <a:pt x="1" y="1"/>
                        </a:cubicBezTo>
                        <a:cubicBezTo>
                          <a:pt x="1" y="0"/>
                          <a:pt x="5" y="2"/>
                          <a:pt x="3" y="3"/>
                        </a:cubicBezTo>
                        <a:cubicBezTo>
                          <a:pt x="2" y="4"/>
                          <a:pt x="5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2" name="Freeform 524">
                    <a:extLst>
                      <a:ext uri="{FF2B5EF4-FFF2-40B4-BE49-F238E27FC236}">
                        <a16:creationId xmlns:a16="http://schemas.microsoft.com/office/drawing/2014/main" id="{341F5A7F-49FD-AC48-A1E8-85940DA321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6955" y="7643515"/>
                    <a:ext cx="59243" cy="84822"/>
                  </a:xfrm>
                  <a:custGeom>
                    <a:avLst/>
                    <a:gdLst>
                      <a:gd name="T0" fmla="*/ 1 w 6"/>
                      <a:gd name="T1" fmla="*/ 5 h 8"/>
                      <a:gd name="T2" fmla="*/ 2 w 6"/>
                      <a:gd name="T3" fmla="*/ 4 h 8"/>
                      <a:gd name="T4" fmla="*/ 4 w 6"/>
                      <a:gd name="T5" fmla="*/ 2 h 8"/>
                      <a:gd name="T6" fmla="*/ 1 w 6"/>
                      <a:gd name="T7" fmla="*/ 5 h 8"/>
                      <a:gd name="T8" fmla="*/ 1 w 6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8">
                        <a:moveTo>
                          <a:pt x="1" y="5"/>
                        </a:moveTo>
                        <a:cubicBezTo>
                          <a:pt x="0" y="4"/>
                          <a:pt x="2" y="4"/>
                          <a:pt x="2" y="4"/>
                        </a:cubicBezTo>
                        <a:cubicBezTo>
                          <a:pt x="3" y="4"/>
                          <a:pt x="3" y="0"/>
                          <a:pt x="4" y="2"/>
                        </a:cubicBezTo>
                        <a:cubicBezTo>
                          <a:pt x="6" y="4"/>
                          <a:pt x="2" y="8"/>
                          <a:pt x="1" y="5"/>
                        </a:cubicBezTo>
                        <a:cubicBezTo>
                          <a:pt x="0" y="4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3" name="Freeform 525">
                    <a:extLst>
                      <a:ext uri="{FF2B5EF4-FFF2-40B4-BE49-F238E27FC236}">
                        <a16:creationId xmlns:a16="http://schemas.microsoft.com/office/drawing/2014/main" id="{75ADF5CD-2748-244C-89AD-86B10A73D9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68037" y="8229885"/>
                    <a:ext cx="142883" cy="140138"/>
                  </a:xfrm>
                  <a:custGeom>
                    <a:avLst/>
                    <a:gdLst>
                      <a:gd name="T0" fmla="*/ 12 w 14"/>
                      <a:gd name="T1" fmla="*/ 4 h 13"/>
                      <a:gd name="T2" fmla="*/ 10 w 14"/>
                      <a:gd name="T3" fmla="*/ 3 h 13"/>
                      <a:gd name="T4" fmla="*/ 6 w 14"/>
                      <a:gd name="T5" fmla="*/ 1 h 13"/>
                      <a:gd name="T6" fmla="*/ 2 w 14"/>
                      <a:gd name="T7" fmla="*/ 1 h 13"/>
                      <a:gd name="T8" fmla="*/ 1 w 14"/>
                      <a:gd name="T9" fmla="*/ 2 h 13"/>
                      <a:gd name="T10" fmla="*/ 2 w 14"/>
                      <a:gd name="T11" fmla="*/ 4 h 13"/>
                      <a:gd name="T12" fmla="*/ 1 w 14"/>
                      <a:gd name="T13" fmla="*/ 7 h 13"/>
                      <a:gd name="T14" fmla="*/ 2 w 14"/>
                      <a:gd name="T15" fmla="*/ 10 h 13"/>
                      <a:gd name="T16" fmla="*/ 4 w 14"/>
                      <a:gd name="T17" fmla="*/ 10 h 13"/>
                      <a:gd name="T18" fmla="*/ 7 w 14"/>
                      <a:gd name="T19" fmla="*/ 12 h 13"/>
                      <a:gd name="T20" fmla="*/ 10 w 14"/>
                      <a:gd name="T21" fmla="*/ 10 h 13"/>
                      <a:gd name="T22" fmla="*/ 12 w 14"/>
                      <a:gd name="T23" fmla="*/ 4 h 13"/>
                      <a:gd name="T24" fmla="*/ 12 w 14"/>
                      <a:gd name="T25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" h="13">
                        <a:moveTo>
                          <a:pt x="12" y="4"/>
                        </a:moveTo>
                        <a:cubicBezTo>
                          <a:pt x="12" y="3"/>
                          <a:pt x="11" y="3"/>
                          <a:pt x="10" y="3"/>
                        </a:cubicBezTo>
                        <a:cubicBezTo>
                          <a:pt x="8" y="2"/>
                          <a:pt x="8" y="1"/>
                          <a:pt x="6" y="1"/>
                        </a:cubicBezTo>
                        <a:cubicBezTo>
                          <a:pt x="5" y="0"/>
                          <a:pt x="3" y="0"/>
                          <a:pt x="2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0" y="4"/>
                          <a:pt x="1" y="3"/>
                          <a:pt x="2" y="4"/>
                        </a:cubicBezTo>
                        <a:cubicBezTo>
                          <a:pt x="2" y="4"/>
                          <a:pt x="1" y="7"/>
                          <a:pt x="1" y="7"/>
                        </a:cubicBezTo>
                        <a:cubicBezTo>
                          <a:pt x="1" y="9"/>
                          <a:pt x="1" y="9"/>
                          <a:pt x="2" y="10"/>
                        </a:cubicBezTo>
                        <a:cubicBezTo>
                          <a:pt x="3" y="11"/>
                          <a:pt x="3" y="10"/>
                          <a:pt x="4" y="10"/>
                        </a:cubicBezTo>
                        <a:cubicBezTo>
                          <a:pt x="6" y="10"/>
                          <a:pt x="5" y="12"/>
                          <a:pt x="7" y="12"/>
                        </a:cubicBezTo>
                        <a:cubicBezTo>
                          <a:pt x="9" y="13"/>
                          <a:pt x="8" y="11"/>
                          <a:pt x="10" y="10"/>
                        </a:cubicBezTo>
                        <a:cubicBezTo>
                          <a:pt x="12" y="8"/>
                          <a:pt x="14" y="7"/>
                          <a:pt x="12" y="4"/>
                        </a:cubicBezTo>
                        <a:cubicBezTo>
                          <a:pt x="12" y="2"/>
                          <a:pt x="14" y="8"/>
                          <a:pt x="12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4" name="Freeform 526">
                    <a:extLst>
                      <a:ext uri="{FF2B5EF4-FFF2-40B4-BE49-F238E27FC236}">
                        <a16:creationId xmlns:a16="http://schemas.microsoft.com/office/drawing/2014/main" id="{470969CB-B856-F644-BB18-F697C081B6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1643" y="7230476"/>
                    <a:ext cx="101063" cy="44255"/>
                  </a:xfrm>
                  <a:custGeom>
                    <a:avLst/>
                    <a:gdLst>
                      <a:gd name="T0" fmla="*/ 9 w 10"/>
                      <a:gd name="T1" fmla="*/ 2 h 4"/>
                      <a:gd name="T2" fmla="*/ 4 w 10"/>
                      <a:gd name="T3" fmla="*/ 0 h 4"/>
                      <a:gd name="T4" fmla="*/ 1 w 10"/>
                      <a:gd name="T5" fmla="*/ 3 h 4"/>
                      <a:gd name="T6" fmla="*/ 9 w 10"/>
                      <a:gd name="T7" fmla="*/ 2 h 4"/>
                      <a:gd name="T8" fmla="*/ 9 w 10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4">
                        <a:moveTo>
                          <a:pt x="9" y="2"/>
                        </a:moveTo>
                        <a:cubicBezTo>
                          <a:pt x="7" y="1"/>
                          <a:pt x="6" y="0"/>
                          <a:pt x="4" y="0"/>
                        </a:cubicBezTo>
                        <a:cubicBezTo>
                          <a:pt x="3" y="0"/>
                          <a:pt x="0" y="1"/>
                          <a:pt x="1" y="3"/>
                        </a:cubicBezTo>
                        <a:cubicBezTo>
                          <a:pt x="2" y="4"/>
                          <a:pt x="9" y="2"/>
                          <a:pt x="9" y="2"/>
                        </a:cubicBezTo>
                        <a:cubicBezTo>
                          <a:pt x="6" y="1"/>
                          <a:pt x="10" y="3"/>
                          <a:pt x="9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5" name="Freeform 527">
                    <a:extLst>
                      <a:ext uri="{FF2B5EF4-FFF2-40B4-BE49-F238E27FC236}">
                        <a16:creationId xmlns:a16="http://schemas.microsoft.com/office/drawing/2014/main" id="{B52B85DB-0CAD-E04D-AE41-BF26BDEF7C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56622" y="7219410"/>
                    <a:ext cx="115005" cy="55320"/>
                  </a:xfrm>
                  <a:custGeom>
                    <a:avLst/>
                    <a:gdLst>
                      <a:gd name="T0" fmla="*/ 10 w 11"/>
                      <a:gd name="T1" fmla="*/ 4 h 5"/>
                      <a:gd name="T2" fmla="*/ 0 w 11"/>
                      <a:gd name="T3" fmla="*/ 2 h 5"/>
                      <a:gd name="T4" fmla="*/ 5 w 11"/>
                      <a:gd name="T5" fmla="*/ 5 h 5"/>
                      <a:gd name="T6" fmla="*/ 10 w 11"/>
                      <a:gd name="T7" fmla="*/ 4 h 5"/>
                      <a:gd name="T8" fmla="*/ 10 w 11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5">
                        <a:moveTo>
                          <a:pt x="10" y="4"/>
                        </a:moveTo>
                        <a:cubicBezTo>
                          <a:pt x="10" y="1"/>
                          <a:pt x="2" y="0"/>
                          <a:pt x="0" y="2"/>
                        </a:cubicBezTo>
                        <a:cubicBezTo>
                          <a:pt x="0" y="2"/>
                          <a:pt x="4" y="5"/>
                          <a:pt x="5" y="5"/>
                        </a:cubicBezTo>
                        <a:cubicBezTo>
                          <a:pt x="6" y="5"/>
                          <a:pt x="11" y="4"/>
                          <a:pt x="10" y="4"/>
                        </a:cubicBezTo>
                        <a:cubicBezTo>
                          <a:pt x="10" y="3"/>
                          <a:pt x="11" y="5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6" name="Freeform 528">
                    <a:extLst>
                      <a:ext uri="{FF2B5EF4-FFF2-40B4-BE49-F238E27FC236}">
                        <a16:creationId xmlns:a16="http://schemas.microsoft.com/office/drawing/2014/main" id="{7E194A58-285A-5849-81C2-7F57568712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42978" y="6972326"/>
                    <a:ext cx="529716" cy="195458"/>
                  </a:xfrm>
                  <a:custGeom>
                    <a:avLst/>
                    <a:gdLst>
                      <a:gd name="T0" fmla="*/ 52 w 52"/>
                      <a:gd name="T1" fmla="*/ 16 h 18"/>
                      <a:gd name="T2" fmla="*/ 41 w 52"/>
                      <a:gd name="T3" fmla="*/ 17 h 18"/>
                      <a:gd name="T4" fmla="*/ 35 w 52"/>
                      <a:gd name="T5" fmla="*/ 17 h 18"/>
                      <a:gd name="T6" fmla="*/ 37 w 52"/>
                      <a:gd name="T7" fmla="*/ 14 h 18"/>
                      <a:gd name="T8" fmla="*/ 32 w 52"/>
                      <a:gd name="T9" fmla="*/ 11 h 18"/>
                      <a:gd name="T10" fmla="*/ 28 w 52"/>
                      <a:gd name="T11" fmla="*/ 8 h 18"/>
                      <a:gd name="T12" fmla="*/ 20 w 52"/>
                      <a:gd name="T13" fmla="*/ 5 h 18"/>
                      <a:gd name="T14" fmla="*/ 14 w 52"/>
                      <a:gd name="T15" fmla="*/ 5 h 18"/>
                      <a:gd name="T16" fmla="*/ 16 w 52"/>
                      <a:gd name="T17" fmla="*/ 3 h 18"/>
                      <a:gd name="T18" fmla="*/ 8 w 52"/>
                      <a:gd name="T19" fmla="*/ 3 h 18"/>
                      <a:gd name="T20" fmla="*/ 0 w 52"/>
                      <a:gd name="T21" fmla="*/ 6 h 18"/>
                      <a:gd name="T22" fmla="*/ 6 w 52"/>
                      <a:gd name="T23" fmla="*/ 2 h 18"/>
                      <a:gd name="T24" fmla="*/ 16 w 52"/>
                      <a:gd name="T25" fmla="*/ 0 h 18"/>
                      <a:gd name="T26" fmla="*/ 24 w 52"/>
                      <a:gd name="T27" fmla="*/ 1 h 18"/>
                      <a:gd name="T28" fmla="*/ 31 w 52"/>
                      <a:gd name="T29" fmla="*/ 4 h 18"/>
                      <a:gd name="T30" fmla="*/ 32 w 52"/>
                      <a:gd name="T31" fmla="*/ 4 h 18"/>
                      <a:gd name="T32" fmla="*/ 34 w 52"/>
                      <a:gd name="T33" fmla="*/ 5 h 18"/>
                      <a:gd name="T34" fmla="*/ 38 w 52"/>
                      <a:gd name="T35" fmla="*/ 8 h 18"/>
                      <a:gd name="T36" fmla="*/ 45 w 52"/>
                      <a:gd name="T37" fmla="*/ 11 h 18"/>
                      <a:gd name="T38" fmla="*/ 52 w 52"/>
                      <a:gd name="T39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2" h="18">
                        <a:moveTo>
                          <a:pt x="52" y="16"/>
                        </a:moveTo>
                        <a:cubicBezTo>
                          <a:pt x="52" y="17"/>
                          <a:pt x="42" y="17"/>
                          <a:pt x="41" y="17"/>
                        </a:cubicBezTo>
                        <a:cubicBezTo>
                          <a:pt x="39" y="17"/>
                          <a:pt x="37" y="18"/>
                          <a:pt x="35" y="17"/>
                        </a:cubicBezTo>
                        <a:cubicBezTo>
                          <a:pt x="34" y="16"/>
                          <a:pt x="41" y="15"/>
                          <a:pt x="37" y="14"/>
                        </a:cubicBezTo>
                        <a:cubicBezTo>
                          <a:pt x="35" y="13"/>
                          <a:pt x="33" y="13"/>
                          <a:pt x="32" y="11"/>
                        </a:cubicBezTo>
                        <a:cubicBezTo>
                          <a:pt x="30" y="9"/>
                          <a:pt x="31" y="8"/>
                          <a:pt x="28" y="8"/>
                        </a:cubicBezTo>
                        <a:cubicBezTo>
                          <a:pt x="24" y="9"/>
                          <a:pt x="23" y="6"/>
                          <a:pt x="20" y="5"/>
                        </a:cubicBezTo>
                        <a:cubicBezTo>
                          <a:pt x="19" y="5"/>
                          <a:pt x="15" y="6"/>
                          <a:pt x="14" y="5"/>
                        </a:cubicBezTo>
                        <a:cubicBezTo>
                          <a:pt x="14" y="4"/>
                          <a:pt x="16" y="4"/>
                          <a:pt x="16" y="3"/>
                        </a:cubicBezTo>
                        <a:cubicBezTo>
                          <a:pt x="16" y="2"/>
                          <a:pt x="9" y="3"/>
                          <a:pt x="8" y="3"/>
                        </a:cubicBezTo>
                        <a:cubicBezTo>
                          <a:pt x="8" y="4"/>
                          <a:pt x="0" y="7"/>
                          <a:pt x="0" y="6"/>
                        </a:cubicBezTo>
                        <a:cubicBezTo>
                          <a:pt x="0" y="4"/>
                          <a:pt x="4" y="2"/>
                          <a:pt x="6" y="2"/>
                        </a:cubicBezTo>
                        <a:cubicBezTo>
                          <a:pt x="9" y="0"/>
                          <a:pt x="12" y="0"/>
                          <a:pt x="16" y="0"/>
                        </a:cubicBezTo>
                        <a:cubicBezTo>
                          <a:pt x="18" y="0"/>
                          <a:pt x="22" y="0"/>
                          <a:pt x="24" y="1"/>
                        </a:cubicBezTo>
                        <a:cubicBezTo>
                          <a:pt x="26" y="2"/>
                          <a:pt x="28" y="4"/>
                          <a:pt x="31" y="4"/>
                        </a:cubicBezTo>
                        <a:cubicBezTo>
                          <a:pt x="31" y="4"/>
                          <a:pt x="31" y="3"/>
                          <a:pt x="32" y="4"/>
                        </a:cubicBezTo>
                        <a:cubicBezTo>
                          <a:pt x="33" y="5"/>
                          <a:pt x="33" y="5"/>
                          <a:pt x="34" y="5"/>
                        </a:cubicBezTo>
                        <a:cubicBezTo>
                          <a:pt x="35" y="6"/>
                          <a:pt x="37" y="7"/>
                          <a:pt x="38" y="8"/>
                        </a:cubicBezTo>
                        <a:cubicBezTo>
                          <a:pt x="40" y="9"/>
                          <a:pt x="44" y="9"/>
                          <a:pt x="45" y="11"/>
                        </a:cubicBezTo>
                        <a:cubicBezTo>
                          <a:pt x="47" y="13"/>
                          <a:pt x="52" y="13"/>
                          <a:pt x="52" y="1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7" name="Freeform 529">
                    <a:extLst>
                      <a:ext uri="{FF2B5EF4-FFF2-40B4-BE49-F238E27FC236}">
                        <a16:creationId xmlns:a16="http://schemas.microsoft.com/office/drawing/2014/main" id="{C74C7316-D782-794E-BF73-135299E6D1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56622" y="6854313"/>
                    <a:ext cx="41820" cy="40568"/>
                  </a:xfrm>
                  <a:custGeom>
                    <a:avLst/>
                    <a:gdLst>
                      <a:gd name="T0" fmla="*/ 2 w 4"/>
                      <a:gd name="T1" fmla="*/ 4 h 4"/>
                      <a:gd name="T2" fmla="*/ 1 w 4"/>
                      <a:gd name="T3" fmla="*/ 0 h 4"/>
                      <a:gd name="T4" fmla="*/ 2 w 4"/>
                      <a:gd name="T5" fmla="*/ 4 h 4"/>
                      <a:gd name="T6" fmla="*/ 2 w 4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">
                        <a:moveTo>
                          <a:pt x="2" y="4"/>
                        </a:moveTo>
                        <a:cubicBezTo>
                          <a:pt x="0" y="4"/>
                          <a:pt x="1" y="1"/>
                          <a:pt x="1" y="0"/>
                        </a:cubicBezTo>
                        <a:cubicBezTo>
                          <a:pt x="2" y="0"/>
                          <a:pt x="4" y="4"/>
                          <a:pt x="2" y="4"/>
                        </a:cubicBezTo>
                        <a:cubicBezTo>
                          <a:pt x="1" y="4"/>
                          <a:pt x="4" y="4"/>
                          <a:pt x="2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8" name="Freeform 530">
                    <a:extLst>
                      <a:ext uri="{FF2B5EF4-FFF2-40B4-BE49-F238E27FC236}">
                        <a16:creationId xmlns:a16="http://schemas.microsoft.com/office/drawing/2014/main" id="{80A0C673-0A24-8143-A7A2-A195738408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14511" y="7079273"/>
                    <a:ext cx="20911" cy="22128"/>
                  </a:xfrm>
                  <a:custGeom>
                    <a:avLst/>
                    <a:gdLst>
                      <a:gd name="T0" fmla="*/ 2 w 2"/>
                      <a:gd name="T1" fmla="*/ 1 h 2"/>
                      <a:gd name="T2" fmla="*/ 0 w 2"/>
                      <a:gd name="T3" fmla="*/ 1 h 2"/>
                      <a:gd name="T4" fmla="*/ 2 w 2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1"/>
                        </a:moveTo>
                        <a:cubicBezTo>
                          <a:pt x="2" y="0"/>
                          <a:pt x="0" y="0"/>
                          <a:pt x="0" y="1"/>
                        </a:cubicBezTo>
                        <a:cubicBezTo>
                          <a:pt x="0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49" name="Freeform 531">
                    <a:extLst>
                      <a:ext uri="{FF2B5EF4-FFF2-40B4-BE49-F238E27FC236}">
                        <a16:creationId xmlns:a16="http://schemas.microsoft.com/office/drawing/2014/main" id="{25097150-912D-AD4E-BA98-EA91604B7A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27864" y="5486118"/>
                    <a:ext cx="59243" cy="110635"/>
                  </a:xfrm>
                  <a:custGeom>
                    <a:avLst/>
                    <a:gdLst>
                      <a:gd name="T0" fmla="*/ 3 w 6"/>
                      <a:gd name="T1" fmla="*/ 8 h 10"/>
                      <a:gd name="T2" fmla="*/ 0 w 6"/>
                      <a:gd name="T3" fmla="*/ 7 h 10"/>
                      <a:gd name="T4" fmla="*/ 4 w 6"/>
                      <a:gd name="T5" fmla="*/ 2 h 10"/>
                      <a:gd name="T6" fmla="*/ 6 w 6"/>
                      <a:gd name="T7" fmla="*/ 4 h 10"/>
                      <a:gd name="T8" fmla="*/ 3 w 6"/>
                      <a:gd name="T9" fmla="*/ 8 h 10"/>
                      <a:gd name="T10" fmla="*/ 3 w 6"/>
                      <a:gd name="T11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0">
                        <a:moveTo>
                          <a:pt x="3" y="8"/>
                        </a:move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1" y="6"/>
                          <a:pt x="3" y="3"/>
                          <a:pt x="4" y="2"/>
                        </a:cubicBezTo>
                        <a:cubicBezTo>
                          <a:pt x="6" y="0"/>
                          <a:pt x="6" y="3"/>
                          <a:pt x="6" y="4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ubicBezTo>
                          <a:pt x="2" y="10"/>
                          <a:pt x="3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50" name="Freeform 532">
                    <a:extLst>
                      <a:ext uri="{FF2B5EF4-FFF2-40B4-BE49-F238E27FC236}">
                        <a16:creationId xmlns:a16="http://schemas.microsoft.com/office/drawing/2014/main" id="{D5BF697B-2B0B-1348-87C5-FFB08EDBF1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5745" y="5541436"/>
                    <a:ext cx="73184" cy="44255"/>
                  </a:xfrm>
                  <a:custGeom>
                    <a:avLst/>
                    <a:gdLst>
                      <a:gd name="T0" fmla="*/ 3 w 7"/>
                      <a:gd name="T1" fmla="*/ 4 h 4"/>
                      <a:gd name="T2" fmla="*/ 5 w 7"/>
                      <a:gd name="T3" fmla="*/ 1 h 4"/>
                      <a:gd name="T4" fmla="*/ 3 w 7"/>
                      <a:gd name="T5" fmla="*/ 4 h 4"/>
                      <a:gd name="T6" fmla="*/ 3 w 7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4">
                        <a:moveTo>
                          <a:pt x="3" y="4"/>
                        </a:moveTo>
                        <a:cubicBezTo>
                          <a:pt x="0" y="4"/>
                          <a:pt x="3" y="0"/>
                          <a:pt x="5" y="1"/>
                        </a:cubicBezTo>
                        <a:cubicBezTo>
                          <a:pt x="7" y="1"/>
                          <a:pt x="4" y="4"/>
                          <a:pt x="3" y="4"/>
                        </a:cubicBezTo>
                        <a:cubicBezTo>
                          <a:pt x="2" y="4"/>
                          <a:pt x="4" y="4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51" name="Freeform 533">
                    <a:extLst>
                      <a:ext uri="{FF2B5EF4-FFF2-40B4-BE49-F238E27FC236}">
                        <a16:creationId xmlns:a16="http://schemas.microsoft.com/office/drawing/2014/main" id="{6A511705-3FE7-B340-A21A-54DD13384F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53614" y="5497180"/>
                    <a:ext cx="153338" cy="77445"/>
                  </a:xfrm>
                  <a:custGeom>
                    <a:avLst/>
                    <a:gdLst>
                      <a:gd name="T0" fmla="*/ 11 w 15"/>
                      <a:gd name="T1" fmla="*/ 6 h 7"/>
                      <a:gd name="T2" fmla="*/ 10 w 15"/>
                      <a:gd name="T3" fmla="*/ 5 h 7"/>
                      <a:gd name="T4" fmla="*/ 7 w 15"/>
                      <a:gd name="T5" fmla="*/ 5 h 7"/>
                      <a:gd name="T6" fmla="*/ 3 w 15"/>
                      <a:gd name="T7" fmla="*/ 0 h 7"/>
                      <a:gd name="T8" fmla="*/ 6 w 15"/>
                      <a:gd name="T9" fmla="*/ 2 h 7"/>
                      <a:gd name="T10" fmla="*/ 8 w 15"/>
                      <a:gd name="T11" fmla="*/ 3 h 7"/>
                      <a:gd name="T12" fmla="*/ 15 w 15"/>
                      <a:gd name="T13" fmla="*/ 3 h 7"/>
                      <a:gd name="T14" fmla="*/ 11 w 15"/>
                      <a:gd name="T15" fmla="*/ 6 h 7"/>
                      <a:gd name="T16" fmla="*/ 11 w 15"/>
                      <a:gd name="T17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7">
                        <a:moveTo>
                          <a:pt x="11" y="6"/>
                        </a:moveTo>
                        <a:cubicBezTo>
                          <a:pt x="10" y="6"/>
                          <a:pt x="10" y="6"/>
                          <a:pt x="10" y="5"/>
                        </a:cubicBezTo>
                        <a:cubicBezTo>
                          <a:pt x="10" y="5"/>
                          <a:pt x="8" y="6"/>
                          <a:pt x="7" y="5"/>
                        </a:cubicBezTo>
                        <a:cubicBezTo>
                          <a:pt x="7" y="4"/>
                          <a:pt x="0" y="1"/>
                          <a:pt x="3" y="0"/>
                        </a:cubicBezTo>
                        <a:cubicBezTo>
                          <a:pt x="4" y="0"/>
                          <a:pt x="5" y="2"/>
                          <a:pt x="6" y="2"/>
                        </a:cubicBezTo>
                        <a:cubicBezTo>
                          <a:pt x="7" y="3"/>
                          <a:pt x="7" y="2"/>
                          <a:pt x="8" y="3"/>
                        </a:cubicBezTo>
                        <a:cubicBezTo>
                          <a:pt x="9" y="4"/>
                          <a:pt x="13" y="2"/>
                          <a:pt x="15" y="3"/>
                        </a:cubicBezTo>
                        <a:cubicBezTo>
                          <a:pt x="14" y="3"/>
                          <a:pt x="12" y="6"/>
                          <a:pt x="11" y="6"/>
                        </a:cubicBezTo>
                        <a:cubicBezTo>
                          <a:pt x="9" y="7"/>
                          <a:pt x="12" y="6"/>
                          <a:pt x="11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52" name="Freeform 534">
                    <a:extLst>
                      <a:ext uri="{FF2B5EF4-FFF2-40B4-BE49-F238E27FC236}">
                        <a16:creationId xmlns:a16="http://schemas.microsoft.com/office/drawing/2014/main" id="{C6081909-0261-BB4F-947D-FFEC91372C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4983" y="5283283"/>
                    <a:ext cx="160306" cy="84822"/>
                  </a:xfrm>
                  <a:custGeom>
                    <a:avLst/>
                    <a:gdLst>
                      <a:gd name="T0" fmla="*/ 13 w 16"/>
                      <a:gd name="T1" fmla="*/ 6 h 8"/>
                      <a:gd name="T2" fmla="*/ 0 w 16"/>
                      <a:gd name="T3" fmla="*/ 2 h 8"/>
                      <a:gd name="T4" fmla="*/ 13 w 16"/>
                      <a:gd name="T5" fmla="*/ 6 h 8"/>
                      <a:gd name="T6" fmla="*/ 13 w 16"/>
                      <a:gd name="T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8">
                        <a:moveTo>
                          <a:pt x="13" y="6"/>
                        </a:moveTo>
                        <a:cubicBezTo>
                          <a:pt x="11" y="8"/>
                          <a:pt x="1" y="4"/>
                          <a:pt x="0" y="2"/>
                        </a:cubicBezTo>
                        <a:cubicBezTo>
                          <a:pt x="0" y="0"/>
                          <a:pt x="16" y="4"/>
                          <a:pt x="13" y="6"/>
                        </a:cubicBezTo>
                        <a:cubicBezTo>
                          <a:pt x="12" y="7"/>
                          <a:pt x="14" y="5"/>
                          <a:pt x="13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53" name="Freeform 535">
                    <a:extLst>
                      <a:ext uri="{FF2B5EF4-FFF2-40B4-BE49-F238E27FC236}">
                        <a16:creationId xmlns:a16="http://schemas.microsoft.com/office/drawing/2014/main" id="{C1DBBE41-1F9C-354E-AC8D-691BAF26DF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39385" y="5172648"/>
                    <a:ext cx="327588" cy="335595"/>
                  </a:xfrm>
                  <a:custGeom>
                    <a:avLst/>
                    <a:gdLst>
                      <a:gd name="T0" fmla="*/ 19 w 32"/>
                      <a:gd name="T1" fmla="*/ 1 h 31"/>
                      <a:gd name="T2" fmla="*/ 17 w 32"/>
                      <a:gd name="T3" fmla="*/ 0 h 31"/>
                      <a:gd name="T4" fmla="*/ 14 w 32"/>
                      <a:gd name="T5" fmla="*/ 2 h 31"/>
                      <a:gd name="T6" fmla="*/ 11 w 32"/>
                      <a:gd name="T7" fmla="*/ 5 h 31"/>
                      <a:gd name="T8" fmla="*/ 9 w 32"/>
                      <a:gd name="T9" fmla="*/ 7 h 31"/>
                      <a:gd name="T10" fmla="*/ 7 w 32"/>
                      <a:gd name="T11" fmla="*/ 13 h 31"/>
                      <a:gd name="T12" fmla="*/ 5 w 32"/>
                      <a:gd name="T13" fmla="*/ 17 h 31"/>
                      <a:gd name="T14" fmla="*/ 2 w 32"/>
                      <a:gd name="T15" fmla="*/ 19 h 31"/>
                      <a:gd name="T16" fmla="*/ 4 w 32"/>
                      <a:gd name="T17" fmla="*/ 21 h 31"/>
                      <a:gd name="T18" fmla="*/ 0 w 32"/>
                      <a:gd name="T19" fmla="*/ 25 h 31"/>
                      <a:gd name="T20" fmla="*/ 4 w 32"/>
                      <a:gd name="T21" fmla="*/ 25 h 31"/>
                      <a:gd name="T22" fmla="*/ 10 w 32"/>
                      <a:gd name="T23" fmla="*/ 26 h 31"/>
                      <a:gd name="T24" fmla="*/ 19 w 32"/>
                      <a:gd name="T25" fmla="*/ 27 h 31"/>
                      <a:gd name="T26" fmla="*/ 22 w 32"/>
                      <a:gd name="T27" fmla="*/ 26 h 31"/>
                      <a:gd name="T28" fmla="*/ 19 w 32"/>
                      <a:gd name="T29" fmla="*/ 30 h 31"/>
                      <a:gd name="T30" fmla="*/ 22 w 32"/>
                      <a:gd name="T31" fmla="*/ 28 h 31"/>
                      <a:gd name="T32" fmla="*/ 27 w 32"/>
                      <a:gd name="T33" fmla="*/ 26 h 31"/>
                      <a:gd name="T34" fmla="*/ 32 w 32"/>
                      <a:gd name="T35" fmla="*/ 20 h 31"/>
                      <a:gd name="T36" fmla="*/ 29 w 32"/>
                      <a:gd name="T37" fmla="*/ 20 h 31"/>
                      <a:gd name="T38" fmla="*/ 26 w 32"/>
                      <a:gd name="T39" fmla="*/ 18 h 31"/>
                      <a:gd name="T40" fmla="*/ 29 w 32"/>
                      <a:gd name="T41" fmla="*/ 15 h 31"/>
                      <a:gd name="T42" fmla="*/ 26 w 32"/>
                      <a:gd name="T43" fmla="*/ 15 h 31"/>
                      <a:gd name="T44" fmla="*/ 24 w 32"/>
                      <a:gd name="T45" fmla="*/ 13 h 31"/>
                      <a:gd name="T46" fmla="*/ 21 w 32"/>
                      <a:gd name="T47" fmla="*/ 16 h 31"/>
                      <a:gd name="T48" fmla="*/ 18 w 32"/>
                      <a:gd name="T49" fmla="*/ 13 h 31"/>
                      <a:gd name="T50" fmla="*/ 19 w 32"/>
                      <a:gd name="T51" fmla="*/ 11 h 31"/>
                      <a:gd name="T52" fmla="*/ 16 w 32"/>
                      <a:gd name="T53" fmla="*/ 9 h 31"/>
                      <a:gd name="T54" fmla="*/ 14 w 32"/>
                      <a:gd name="T55" fmla="*/ 12 h 31"/>
                      <a:gd name="T56" fmla="*/ 16 w 32"/>
                      <a:gd name="T57" fmla="*/ 7 h 31"/>
                      <a:gd name="T58" fmla="*/ 18 w 32"/>
                      <a:gd name="T59" fmla="*/ 4 h 31"/>
                      <a:gd name="T60" fmla="*/ 18 w 32"/>
                      <a:gd name="T61" fmla="*/ 2 h 31"/>
                      <a:gd name="T62" fmla="*/ 19 w 32"/>
                      <a:gd name="T63" fmla="*/ 1 h 31"/>
                      <a:gd name="T64" fmla="*/ 19 w 32"/>
                      <a:gd name="T65" fmla="*/ 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" h="31">
                        <a:moveTo>
                          <a:pt x="19" y="1"/>
                        </a:moveTo>
                        <a:cubicBezTo>
                          <a:pt x="20" y="0"/>
                          <a:pt x="17" y="0"/>
                          <a:pt x="17" y="0"/>
                        </a:cubicBezTo>
                        <a:cubicBezTo>
                          <a:pt x="16" y="0"/>
                          <a:pt x="15" y="1"/>
                          <a:pt x="14" y="2"/>
                        </a:cubicBezTo>
                        <a:cubicBezTo>
                          <a:pt x="13" y="3"/>
                          <a:pt x="12" y="4"/>
                          <a:pt x="11" y="5"/>
                        </a:cubicBezTo>
                        <a:cubicBezTo>
                          <a:pt x="11" y="6"/>
                          <a:pt x="10" y="7"/>
                          <a:pt x="9" y="7"/>
                        </a:cubicBezTo>
                        <a:cubicBezTo>
                          <a:pt x="9" y="9"/>
                          <a:pt x="8" y="11"/>
                          <a:pt x="7" y="13"/>
                        </a:cubicBezTo>
                        <a:cubicBezTo>
                          <a:pt x="7" y="15"/>
                          <a:pt x="6" y="16"/>
                          <a:pt x="5" y="17"/>
                        </a:cubicBezTo>
                        <a:cubicBezTo>
                          <a:pt x="4" y="18"/>
                          <a:pt x="2" y="19"/>
                          <a:pt x="2" y="19"/>
                        </a:cubicBezTo>
                        <a:cubicBezTo>
                          <a:pt x="2" y="20"/>
                          <a:pt x="4" y="20"/>
                          <a:pt x="4" y="21"/>
                        </a:cubicBezTo>
                        <a:cubicBezTo>
                          <a:pt x="4" y="22"/>
                          <a:pt x="0" y="24"/>
                          <a:pt x="0" y="25"/>
                        </a:cubicBezTo>
                        <a:cubicBezTo>
                          <a:pt x="0" y="27"/>
                          <a:pt x="3" y="26"/>
                          <a:pt x="4" y="25"/>
                        </a:cubicBezTo>
                        <a:cubicBezTo>
                          <a:pt x="6" y="25"/>
                          <a:pt x="8" y="26"/>
                          <a:pt x="10" y="26"/>
                        </a:cubicBezTo>
                        <a:cubicBezTo>
                          <a:pt x="13" y="27"/>
                          <a:pt x="16" y="26"/>
                          <a:pt x="19" y="27"/>
                        </a:cubicBezTo>
                        <a:cubicBezTo>
                          <a:pt x="19" y="27"/>
                          <a:pt x="22" y="25"/>
                          <a:pt x="22" y="26"/>
                        </a:cubicBezTo>
                        <a:cubicBezTo>
                          <a:pt x="22" y="27"/>
                          <a:pt x="19" y="30"/>
                          <a:pt x="19" y="30"/>
                        </a:cubicBezTo>
                        <a:cubicBezTo>
                          <a:pt x="20" y="31"/>
                          <a:pt x="22" y="28"/>
                          <a:pt x="22" y="28"/>
                        </a:cubicBezTo>
                        <a:cubicBezTo>
                          <a:pt x="24" y="27"/>
                          <a:pt x="26" y="27"/>
                          <a:pt x="27" y="26"/>
                        </a:cubicBezTo>
                        <a:cubicBezTo>
                          <a:pt x="27" y="25"/>
                          <a:pt x="32" y="20"/>
                          <a:pt x="32" y="20"/>
                        </a:cubicBezTo>
                        <a:cubicBezTo>
                          <a:pt x="31" y="19"/>
                          <a:pt x="30" y="20"/>
                          <a:pt x="29" y="20"/>
                        </a:cubicBezTo>
                        <a:cubicBezTo>
                          <a:pt x="29" y="20"/>
                          <a:pt x="26" y="18"/>
                          <a:pt x="26" y="18"/>
                        </a:cubicBezTo>
                        <a:cubicBezTo>
                          <a:pt x="26" y="17"/>
                          <a:pt x="30" y="16"/>
                          <a:pt x="29" y="15"/>
                        </a:cubicBezTo>
                        <a:cubicBezTo>
                          <a:pt x="29" y="14"/>
                          <a:pt x="27" y="15"/>
                          <a:pt x="26" y="15"/>
                        </a:cubicBezTo>
                        <a:cubicBezTo>
                          <a:pt x="25" y="15"/>
                          <a:pt x="25" y="13"/>
                          <a:pt x="24" y="13"/>
                        </a:cubicBezTo>
                        <a:cubicBezTo>
                          <a:pt x="24" y="13"/>
                          <a:pt x="21" y="16"/>
                          <a:pt x="21" y="16"/>
                        </a:cubicBezTo>
                        <a:cubicBezTo>
                          <a:pt x="20" y="14"/>
                          <a:pt x="20" y="14"/>
                          <a:pt x="18" y="13"/>
                        </a:cubicBezTo>
                        <a:cubicBezTo>
                          <a:pt x="16" y="12"/>
                          <a:pt x="19" y="12"/>
                          <a:pt x="19" y="11"/>
                        </a:cubicBezTo>
                        <a:cubicBezTo>
                          <a:pt x="19" y="11"/>
                          <a:pt x="17" y="9"/>
                          <a:pt x="16" y="9"/>
                        </a:cubicBezTo>
                        <a:cubicBezTo>
                          <a:pt x="16" y="10"/>
                          <a:pt x="14" y="13"/>
                          <a:pt x="14" y="12"/>
                        </a:cubicBezTo>
                        <a:cubicBezTo>
                          <a:pt x="12" y="11"/>
                          <a:pt x="15" y="7"/>
                          <a:pt x="16" y="7"/>
                        </a:cubicBezTo>
                        <a:cubicBezTo>
                          <a:pt x="17" y="6"/>
                          <a:pt x="17" y="5"/>
                          <a:pt x="18" y="4"/>
                        </a:cubicBezTo>
                        <a:cubicBezTo>
                          <a:pt x="18" y="3"/>
                          <a:pt x="18" y="2"/>
                          <a:pt x="18" y="2"/>
                        </a:cubicBezTo>
                        <a:cubicBezTo>
                          <a:pt x="18" y="2"/>
                          <a:pt x="19" y="1"/>
                          <a:pt x="19" y="1"/>
                        </a:cubicBezTo>
                        <a:cubicBezTo>
                          <a:pt x="20" y="0"/>
                          <a:pt x="19" y="1"/>
                          <a:pt x="19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54" name="Freeform 536">
                    <a:extLst>
                      <a:ext uri="{FF2B5EF4-FFF2-40B4-BE49-F238E27FC236}">
                        <a16:creationId xmlns:a16="http://schemas.microsoft.com/office/drawing/2014/main" id="{B7393E24-779D-6348-84B9-3FC6E5953C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4243" y="5412358"/>
                    <a:ext cx="83638" cy="106947"/>
                  </a:xfrm>
                  <a:custGeom>
                    <a:avLst/>
                    <a:gdLst>
                      <a:gd name="T0" fmla="*/ 6 w 8"/>
                      <a:gd name="T1" fmla="*/ 1 h 10"/>
                      <a:gd name="T2" fmla="*/ 1 w 8"/>
                      <a:gd name="T3" fmla="*/ 9 h 10"/>
                      <a:gd name="T4" fmla="*/ 4 w 8"/>
                      <a:gd name="T5" fmla="*/ 7 h 10"/>
                      <a:gd name="T6" fmla="*/ 3 w 8"/>
                      <a:gd name="T7" fmla="*/ 10 h 10"/>
                      <a:gd name="T8" fmla="*/ 6 w 8"/>
                      <a:gd name="T9" fmla="*/ 8 h 10"/>
                      <a:gd name="T10" fmla="*/ 8 w 8"/>
                      <a:gd name="T11" fmla="*/ 4 h 10"/>
                      <a:gd name="T12" fmla="*/ 5 w 8"/>
                      <a:gd name="T13" fmla="*/ 4 h 10"/>
                      <a:gd name="T14" fmla="*/ 6 w 8"/>
                      <a:gd name="T15" fmla="*/ 1 h 10"/>
                      <a:gd name="T16" fmla="*/ 6 w 8"/>
                      <a:gd name="T1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10">
                        <a:moveTo>
                          <a:pt x="6" y="1"/>
                        </a:moveTo>
                        <a:cubicBezTo>
                          <a:pt x="5" y="2"/>
                          <a:pt x="0" y="6"/>
                          <a:pt x="1" y="9"/>
                        </a:cubicBezTo>
                        <a:cubicBezTo>
                          <a:pt x="1" y="9"/>
                          <a:pt x="3" y="6"/>
                          <a:pt x="4" y="7"/>
                        </a:cubicBezTo>
                        <a:cubicBezTo>
                          <a:pt x="4" y="7"/>
                          <a:pt x="3" y="10"/>
                          <a:pt x="3" y="10"/>
                        </a:cubicBezTo>
                        <a:cubicBezTo>
                          <a:pt x="4" y="10"/>
                          <a:pt x="6" y="9"/>
                          <a:pt x="6" y="8"/>
                        </a:cubicBezTo>
                        <a:cubicBezTo>
                          <a:pt x="6" y="7"/>
                          <a:pt x="7" y="6"/>
                          <a:pt x="8" y="4"/>
                        </a:cubicBezTo>
                        <a:cubicBezTo>
                          <a:pt x="8" y="2"/>
                          <a:pt x="6" y="4"/>
                          <a:pt x="5" y="4"/>
                        </a:cubicBezTo>
                        <a:cubicBezTo>
                          <a:pt x="6" y="4"/>
                          <a:pt x="6" y="0"/>
                          <a:pt x="6" y="1"/>
                        </a:cubicBezTo>
                        <a:cubicBezTo>
                          <a:pt x="5" y="1"/>
                          <a:pt x="7" y="0"/>
                          <a:pt x="6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55" name="Freeform 537">
                    <a:extLst>
                      <a:ext uri="{FF2B5EF4-FFF2-40B4-BE49-F238E27FC236}">
                        <a16:creationId xmlns:a16="http://schemas.microsoft.com/office/drawing/2014/main" id="{9F781114-18F0-6D41-8905-658D7FA177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32710" y="4372381"/>
                    <a:ext cx="31364" cy="62692"/>
                  </a:xfrm>
                  <a:custGeom>
                    <a:avLst/>
                    <a:gdLst>
                      <a:gd name="T0" fmla="*/ 3 w 3"/>
                      <a:gd name="T1" fmla="*/ 4 h 6"/>
                      <a:gd name="T2" fmla="*/ 1 w 3"/>
                      <a:gd name="T3" fmla="*/ 1 h 6"/>
                      <a:gd name="T4" fmla="*/ 1 w 3"/>
                      <a:gd name="T5" fmla="*/ 2 h 6"/>
                      <a:gd name="T6" fmla="*/ 0 w 3"/>
                      <a:gd name="T7" fmla="*/ 2 h 6"/>
                      <a:gd name="T8" fmla="*/ 3 w 3"/>
                      <a:gd name="T9" fmla="*/ 4 h 6"/>
                      <a:gd name="T10" fmla="*/ 3 w 3"/>
                      <a:gd name="T11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6">
                        <a:moveTo>
                          <a:pt x="3" y="4"/>
                        </a:moveTo>
                        <a:cubicBezTo>
                          <a:pt x="3" y="3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ubicBezTo>
                          <a:pt x="0" y="2"/>
                          <a:pt x="3" y="6"/>
                          <a:pt x="3" y="4"/>
                        </a:cubicBezTo>
                        <a:cubicBezTo>
                          <a:pt x="3" y="3"/>
                          <a:pt x="3" y="6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56" name="Freeform 538">
                    <a:extLst>
                      <a:ext uri="{FF2B5EF4-FFF2-40B4-BE49-F238E27FC236}">
                        <a16:creationId xmlns:a16="http://schemas.microsoft.com/office/drawing/2014/main" id="{D4B37B16-001C-6C4E-B930-FDEC5ADB31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79372" y="4479332"/>
                    <a:ext cx="31364" cy="33190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0 w 3"/>
                      <a:gd name="T3" fmla="*/ 2 h 3"/>
                      <a:gd name="T4" fmla="*/ 2 w 3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2" y="0"/>
                          <a:pt x="0" y="2"/>
                          <a:pt x="0" y="2"/>
                        </a:cubicBezTo>
                        <a:cubicBezTo>
                          <a:pt x="1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58" name="Freeform 539">
                    <a:extLst>
                      <a:ext uri="{FF2B5EF4-FFF2-40B4-BE49-F238E27FC236}">
                        <a16:creationId xmlns:a16="http://schemas.microsoft.com/office/drawing/2014/main" id="{99E7EFA8-8D24-FF45-A4BE-6B4798F0CA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75405" y="5054638"/>
                    <a:ext cx="69700" cy="44255"/>
                  </a:xfrm>
                  <a:custGeom>
                    <a:avLst/>
                    <a:gdLst>
                      <a:gd name="T0" fmla="*/ 7 w 7"/>
                      <a:gd name="T1" fmla="*/ 3 h 4"/>
                      <a:gd name="T2" fmla="*/ 1 w 7"/>
                      <a:gd name="T3" fmla="*/ 1 h 4"/>
                      <a:gd name="T4" fmla="*/ 7 w 7"/>
                      <a:gd name="T5" fmla="*/ 3 h 4"/>
                      <a:gd name="T6" fmla="*/ 7 w 7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4">
                        <a:moveTo>
                          <a:pt x="7" y="3"/>
                        </a:moveTo>
                        <a:cubicBezTo>
                          <a:pt x="7" y="0"/>
                          <a:pt x="3" y="0"/>
                          <a:pt x="1" y="1"/>
                        </a:cubicBezTo>
                        <a:cubicBezTo>
                          <a:pt x="0" y="1"/>
                          <a:pt x="7" y="4"/>
                          <a:pt x="7" y="3"/>
                        </a:cubicBezTo>
                        <a:cubicBezTo>
                          <a:pt x="7" y="0"/>
                          <a:pt x="7" y="4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59" name="Freeform 540">
                    <a:extLst>
                      <a:ext uri="{FF2B5EF4-FFF2-40B4-BE49-F238E27FC236}">
                        <a16:creationId xmlns:a16="http://schemas.microsoft.com/office/drawing/2014/main" id="{3E17DF39-1B80-A94F-9DA5-7F9704D15D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86922" y="4792800"/>
                    <a:ext cx="62727" cy="66379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0 w 6"/>
                      <a:gd name="T3" fmla="*/ 3 h 6"/>
                      <a:gd name="T4" fmla="*/ 4 w 6"/>
                      <a:gd name="T5" fmla="*/ 2 h 6"/>
                      <a:gd name="T6" fmla="*/ 3 w 6"/>
                      <a:gd name="T7" fmla="*/ 5 h 6"/>
                      <a:gd name="T8" fmla="*/ 3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4"/>
                          <a:pt x="1" y="4"/>
                          <a:pt x="0" y="3"/>
                        </a:cubicBezTo>
                        <a:cubicBezTo>
                          <a:pt x="1" y="3"/>
                          <a:pt x="3" y="0"/>
                          <a:pt x="4" y="2"/>
                        </a:cubicBezTo>
                        <a:cubicBezTo>
                          <a:pt x="6" y="3"/>
                          <a:pt x="5" y="6"/>
                          <a:pt x="3" y="5"/>
                        </a:cubicBezTo>
                        <a:cubicBezTo>
                          <a:pt x="2" y="4"/>
                          <a:pt x="4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60" name="Freeform 541">
                    <a:extLst>
                      <a:ext uri="{FF2B5EF4-FFF2-40B4-BE49-F238E27FC236}">
                        <a16:creationId xmlns:a16="http://schemas.microsoft.com/office/drawing/2014/main" id="{05C85F21-067F-7645-A5BA-21CE116999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55559" y="4328126"/>
                    <a:ext cx="62727" cy="77445"/>
                  </a:xfrm>
                  <a:custGeom>
                    <a:avLst/>
                    <a:gdLst>
                      <a:gd name="T0" fmla="*/ 3 w 6"/>
                      <a:gd name="T1" fmla="*/ 6 h 7"/>
                      <a:gd name="T2" fmla="*/ 4 w 6"/>
                      <a:gd name="T3" fmla="*/ 1 h 7"/>
                      <a:gd name="T4" fmla="*/ 3 w 6"/>
                      <a:gd name="T5" fmla="*/ 6 h 7"/>
                      <a:gd name="T6" fmla="*/ 3 w 6"/>
                      <a:gd name="T7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7">
                        <a:moveTo>
                          <a:pt x="3" y="6"/>
                        </a:moveTo>
                        <a:cubicBezTo>
                          <a:pt x="0" y="7"/>
                          <a:pt x="1" y="0"/>
                          <a:pt x="4" y="1"/>
                        </a:cubicBezTo>
                        <a:cubicBezTo>
                          <a:pt x="6" y="1"/>
                          <a:pt x="5" y="6"/>
                          <a:pt x="3" y="6"/>
                        </a:cubicBezTo>
                        <a:cubicBezTo>
                          <a:pt x="2" y="6"/>
                          <a:pt x="6" y="6"/>
                          <a:pt x="3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61" name="Freeform 542">
                    <a:extLst>
                      <a:ext uri="{FF2B5EF4-FFF2-40B4-BE49-F238E27FC236}">
                        <a16:creationId xmlns:a16="http://schemas.microsoft.com/office/drawing/2014/main" id="{5660A08D-C241-B045-8D67-24A25BBCE6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81310" y="4283873"/>
                    <a:ext cx="121974" cy="66379"/>
                  </a:xfrm>
                  <a:custGeom>
                    <a:avLst/>
                    <a:gdLst>
                      <a:gd name="T0" fmla="*/ 4 w 12"/>
                      <a:gd name="T1" fmla="*/ 6 h 6"/>
                      <a:gd name="T2" fmla="*/ 1 w 12"/>
                      <a:gd name="T3" fmla="*/ 3 h 6"/>
                      <a:gd name="T4" fmla="*/ 8 w 12"/>
                      <a:gd name="T5" fmla="*/ 0 h 6"/>
                      <a:gd name="T6" fmla="*/ 4 w 12"/>
                      <a:gd name="T7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6">
                        <a:moveTo>
                          <a:pt x="4" y="6"/>
                        </a:moveTo>
                        <a:cubicBezTo>
                          <a:pt x="2" y="6"/>
                          <a:pt x="0" y="5"/>
                          <a:pt x="1" y="3"/>
                        </a:cubicBezTo>
                        <a:cubicBezTo>
                          <a:pt x="2" y="1"/>
                          <a:pt x="5" y="1"/>
                          <a:pt x="8" y="0"/>
                        </a:cubicBezTo>
                        <a:cubicBezTo>
                          <a:pt x="12" y="0"/>
                          <a:pt x="6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62" name="Freeform 543">
                    <a:extLst>
                      <a:ext uri="{FF2B5EF4-FFF2-40B4-BE49-F238E27FC236}">
                        <a16:creationId xmlns:a16="http://schemas.microsoft.com/office/drawing/2014/main" id="{867BE2F3-5CD8-4C4B-A2C8-C4DE357893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39197" y="4243306"/>
                    <a:ext cx="69700" cy="29502"/>
                  </a:xfrm>
                  <a:custGeom>
                    <a:avLst/>
                    <a:gdLst>
                      <a:gd name="T0" fmla="*/ 5 w 7"/>
                      <a:gd name="T1" fmla="*/ 3 h 3"/>
                      <a:gd name="T2" fmla="*/ 3 w 7"/>
                      <a:gd name="T3" fmla="*/ 0 h 3"/>
                      <a:gd name="T4" fmla="*/ 7 w 7"/>
                      <a:gd name="T5" fmla="*/ 1 h 3"/>
                      <a:gd name="T6" fmla="*/ 5 w 7"/>
                      <a:gd name="T7" fmla="*/ 3 h 3"/>
                      <a:gd name="T8" fmla="*/ 5 w 7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3">
                        <a:moveTo>
                          <a:pt x="5" y="3"/>
                        </a:moveTo>
                        <a:cubicBezTo>
                          <a:pt x="4" y="3"/>
                          <a:pt x="0" y="0"/>
                          <a:pt x="3" y="0"/>
                        </a:cubicBezTo>
                        <a:cubicBezTo>
                          <a:pt x="4" y="0"/>
                          <a:pt x="6" y="0"/>
                          <a:pt x="7" y="1"/>
                        </a:cubicBezTo>
                        <a:cubicBezTo>
                          <a:pt x="7" y="1"/>
                          <a:pt x="6" y="3"/>
                          <a:pt x="5" y="3"/>
                        </a:cubicBezTo>
                        <a:cubicBezTo>
                          <a:pt x="4" y="3"/>
                          <a:pt x="7" y="3"/>
                          <a:pt x="5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63" name="Freeform 544">
                    <a:extLst>
                      <a:ext uri="{FF2B5EF4-FFF2-40B4-BE49-F238E27FC236}">
                        <a16:creationId xmlns:a16="http://schemas.microsoft.com/office/drawing/2014/main" id="{9EF7F0F8-A941-E247-88FC-F7C3EEC544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7060" y="4025723"/>
                    <a:ext cx="348498" cy="258152"/>
                  </a:xfrm>
                  <a:custGeom>
                    <a:avLst/>
                    <a:gdLst>
                      <a:gd name="T0" fmla="*/ 31 w 34"/>
                      <a:gd name="T1" fmla="*/ 21 h 24"/>
                      <a:gd name="T2" fmla="*/ 25 w 34"/>
                      <a:gd name="T3" fmla="*/ 18 h 24"/>
                      <a:gd name="T4" fmla="*/ 24 w 34"/>
                      <a:gd name="T5" fmla="*/ 16 h 24"/>
                      <a:gd name="T6" fmla="*/ 22 w 34"/>
                      <a:gd name="T7" fmla="*/ 17 h 24"/>
                      <a:gd name="T8" fmla="*/ 18 w 34"/>
                      <a:gd name="T9" fmla="*/ 16 h 24"/>
                      <a:gd name="T10" fmla="*/ 16 w 34"/>
                      <a:gd name="T11" fmla="*/ 19 h 24"/>
                      <a:gd name="T12" fmla="*/ 11 w 34"/>
                      <a:gd name="T13" fmla="*/ 23 h 24"/>
                      <a:gd name="T14" fmla="*/ 8 w 34"/>
                      <a:gd name="T15" fmla="*/ 19 h 24"/>
                      <a:gd name="T16" fmla="*/ 2 w 34"/>
                      <a:gd name="T17" fmla="*/ 19 h 24"/>
                      <a:gd name="T18" fmla="*/ 4 w 34"/>
                      <a:gd name="T19" fmla="*/ 16 h 24"/>
                      <a:gd name="T20" fmla="*/ 5 w 34"/>
                      <a:gd name="T21" fmla="*/ 10 h 24"/>
                      <a:gd name="T22" fmla="*/ 6 w 34"/>
                      <a:gd name="T23" fmla="*/ 3 h 24"/>
                      <a:gd name="T24" fmla="*/ 11 w 34"/>
                      <a:gd name="T25" fmla="*/ 3 h 24"/>
                      <a:gd name="T26" fmla="*/ 12 w 34"/>
                      <a:gd name="T27" fmla="*/ 5 h 24"/>
                      <a:gd name="T28" fmla="*/ 14 w 34"/>
                      <a:gd name="T29" fmla="*/ 4 h 24"/>
                      <a:gd name="T30" fmla="*/ 17 w 34"/>
                      <a:gd name="T31" fmla="*/ 6 h 24"/>
                      <a:gd name="T32" fmla="*/ 20 w 34"/>
                      <a:gd name="T33" fmla="*/ 7 h 24"/>
                      <a:gd name="T34" fmla="*/ 25 w 34"/>
                      <a:gd name="T35" fmla="*/ 10 h 24"/>
                      <a:gd name="T36" fmla="*/ 28 w 34"/>
                      <a:gd name="T37" fmla="*/ 15 h 24"/>
                      <a:gd name="T38" fmla="*/ 30 w 34"/>
                      <a:gd name="T39" fmla="*/ 15 h 24"/>
                      <a:gd name="T40" fmla="*/ 33 w 34"/>
                      <a:gd name="T41" fmla="*/ 17 h 24"/>
                      <a:gd name="T42" fmla="*/ 34 w 34"/>
                      <a:gd name="T43" fmla="*/ 18 h 24"/>
                      <a:gd name="T44" fmla="*/ 31 w 34"/>
                      <a:gd name="T45" fmla="*/ 21 h 24"/>
                      <a:gd name="T46" fmla="*/ 31 w 34"/>
                      <a:gd name="T47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4" h="24">
                        <a:moveTo>
                          <a:pt x="31" y="21"/>
                        </a:moveTo>
                        <a:cubicBezTo>
                          <a:pt x="30" y="20"/>
                          <a:pt x="27" y="19"/>
                          <a:pt x="25" y="18"/>
                        </a:cubicBezTo>
                        <a:cubicBezTo>
                          <a:pt x="24" y="18"/>
                          <a:pt x="25" y="17"/>
                          <a:pt x="24" y="16"/>
                        </a:cubicBezTo>
                        <a:cubicBezTo>
                          <a:pt x="24" y="16"/>
                          <a:pt x="22" y="17"/>
                          <a:pt x="22" y="17"/>
                        </a:cubicBezTo>
                        <a:cubicBezTo>
                          <a:pt x="20" y="17"/>
                          <a:pt x="20" y="15"/>
                          <a:pt x="18" y="16"/>
                        </a:cubicBezTo>
                        <a:cubicBezTo>
                          <a:pt x="18" y="17"/>
                          <a:pt x="17" y="18"/>
                          <a:pt x="16" y="19"/>
                        </a:cubicBezTo>
                        <a:cubicBezTo>
                          <a:pt x="14" y="20"/>
                          <a:pt x="13" y="22"/>
                          <a:pt x="11" y="23"/>
                        </a:cubicBezTo>
                        <a:cubicBezTo>
                          <a:pt x="8" y="24"/>
                          <a:pt x="10" y="20"/>
                          <a:pt x="8" y="19"/>
                        </a:cubicBezTo>
                        <a:cubicBezTo>
                          <a:pt x="8" y="18"/>
                          <a:pt x="3" y="19"/>
                          <a:pt x="2" y="19"/>
                        </a:cubicBezTo>
                        <a:cubicBezTo>
                          <a:pt x="0" y="19"/>
                          <a:pt x="4" y="16"/>
                          <a:pt x="4" y="16"/>
                        </a:cubicBezTo>
                        <a:cubicBezTo>
                          <a:pt x="6" y="14"/>
                          <a:pt x="5" y="12"/>
                          <a:pt x="5" y="10"/>
                        </a:cubicBezTo>
                        <a:cubicBezTo>
                          <a:pt x="5" y="8"/>
                          <a:pt x="5" y="5"/>
                          <a:pt x="6" y="3"/>
                        </a:cubicBezTo>
                        <a:cubicBezTo>
                          <a:pt x="7" y="0"/>
                          <a:pt x="10" y="0"/>
                          <a:pt x="11" y="3"/>
                        </a:cubicBezTo>
                        <a:cubicBezTo>
                          <a:pt x="11" y="4"/>
                          <a:pt x="11" y="6"/>
                          <a:pt x="12" y="5"/>
                        </a:cubicBezTo>
                        <a:cubicBezTo>
                          <a:pt x="13" y="5"/>
                          <a:pt x="13" y="4"/>
                          <a:pt x="14" y="4"/>
                        </a:cubicBezTo>
                        <a:cubicBezTo>
                          <a:pt x="15" y="5"/>
                          <a:pt x="16" y="6"/>
                          <a:pt x="17" y="6"/>
                        </a:cubicBezTo>
                        <a:cubicBezTo>
                          <a:pt x="18" y="7"/>
                          <a:pt x="19" y="7"/>
                          <a:pt x="20" y="7"/>
                        </a:cubicBezTo>
                        <a:cubicBezTo>
                          <a:pt x="21" y="8"/>
                          <a:pt x="23" y="9"/>
                          <a:pt x="25" y="10"/>
                        </a:cubicBezTo>
                        <a:cubicBezTo>
                          <a:pt x="28" y="11"/>
                          <a:pt x="28" y="12"/>
                          <a:pt x="28" y="15"/>
                        </a:cubicBezTo>
                        <a:cubicBezTo>
                          <a:pt x="28" y="16"/>
                          <a:pt x="30" y="16"/>
                          <a:pt x="30" y="15"/>
                        </a:cubicBezTo>
                        <a:cubicBezTo>
                          <a:pt x="32" y="15"/>
                          <a:pt x="32" y="16"/>
                          <a:pt x="33" y="17"/>
                        </a:cubicBezTo>
                        <a:cubicBezTo>
                          <a:pt x="34" y="17"/>
                          <a:pt x="34" y="17"/>
                          <a:pt x="34" y="18"/>
                        </a:cubicBezTo>
                        <a:cubicBezTo>
                          <a:pt x="33" y="19"/>
                          <a:pt x="33" y="21"/>
                          <a:pt x="31" y="21"/>
                        </a:cubicBezTo>
                        <a:cubicBezTo>
                          <a:pt x="30" y="20"/>
                          <a:pt x="33" y="21"/>
                          <a:pt x="31" y="2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64" name="Freeform 545">
                    <a:extLst>
                      <a:ext uri="{FF2B5EF4-FFF2-40B4-BE49-F238E27FC236}">
                        <a16:creationId xmlns:a16="http://schemas.microsoft.com/office/drawing/2014/main" id="{325DCE44-B6AA-C249-8D1C-191E07DE8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42978" y="4003593"/>
                    <a:ext cx="69700" cy="55320"/>
                  </a:xfrm>
                  <a:custGeom>
                    <a:avLst/>
                    <a:gdLst>
                      <a:gd name="T0" fmla="*/ 5 w 7"/>
                      <a:gd name="T1" fmla="*/ 4 h 5"/>
                      <a:gd name="T2" fmla="*/ 1 w 7"/>
                      <a:gd name="T3" fmla="*/ 0 h 5"/>
                      <a:gd name="T4" fmla="*/ 5 w 7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5">
                        <a:moveTo>
                          <a:pt x="5" y="4"/>
                        </a:moveTo>
                        <a:cubicBezTo>
                          <a:pt x="3" y="5"/>
                          <a:pt x="0" y="0"/>
                          <a:pt x="1" y="0"/>
                        </a:cubicBezTo>
                        <a:cubicBezTo>
                          <a:pt x="2" y="1"/>
                          <a:pt x="7" y="3"/>
                          <a:pt x="5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65" name="Freeform 546">
                    <a:extLst>
                      <a:ext uri="{FF2B5EF4-FFF2-40B4-BE49-F238E27FC236}">
                        <a16:creationId xmlns:a16="http://schemas.microsoft.com/office/drawing/2014/main" id="{490FE918-1548-164E-A43F-CE848BE1E5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22065" y="4014659"/>
                    <a:ext cx="38336" cy="55320"/>
                  </a:xfrm>
                  <a:custGeom>
                    <a:avLst/>
                    <a:gdLst>
                      <a:gd name="T0" fmla="*/ 3 w 4"/>
                      <a:gd name="T1" fmla="*/ 4 h 5"/>
                      <a:gd name="T2" fmla="*/ 0 w 4"/>
                      <a:gd name="T3" fmla="*/ 1 h 5"/>
                      <a:gd name="T4" fmla="*/ 3 w 4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5">
                        <a:moveTo>
                          <a:pt x="3" y="4"/>
                        </a:moveTo>
                        <a:cubicBezTo>
                          <a:pt x="1" y="5"/>
                          <a:pt x="0" y="2"/>
                          <a:pt x="0" y="1"/>
                        </a:cubicBezTo>
                        <a:cubicBezTo>
                          <a:pt x="1" y="0"/>
                          <a:pt x="4" y="3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68" name="Freeform 547">
                    <a:extLst>
                      <a:ext uri="{FF2B5EF4-FFF2-40B4-BE49-F238E27FC236}">
                        <a16:creationId xmlns:a16="http://schemas.microsoft.com/office/drawing/2014/main" id="{214CCF17-2520-8D4F-8A38-39F912BB7E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7970" y="3808141"/>
                    <a:ext cx="31364" cy="66379"/>
                  </a:xfrm>
                  <a:custGeom>
                    <a:avLst/>
                    <a:gdLst>
                      <a:gd name="T0" fmla="*/ 3 w 3"/>
                      <a:gd name="T1" fmla="*/ 5 h 6"/>
                      <a:gd name="T2" fmla="*/ 3 w 3"/>
                      <a:gd name="T3" fmla="*/ 2 h 6"/>
                      <a:gd name="T4" fmla="*/ 1 w 3"/>
                      <a:gd name="T5" fmla="*/ 1 h 6"/>
                      <a:gd name="T6" fmla="*/ 1 w 3"/>
                      <a:gd name="T7" fmla="*/ 4 h 6"/>
                      <a:gd name="T8" fmla="*/ 3 w 3"/>
                      <a:gd name="T9" fmla="*/ 5 h 6"/>
                      <a:gd name="T10" fmla="*/ 3 w 3"/>
                      <a:gd name="T1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6">
                        <a:moveTo>
                          <a:pt x="3" y="5"/>
                        </a:moveTo>
                        <a:cubicBezTo>
                          <a:pt x="3" y="4"/>
                          <a:pt x="3" y="3"/>
                          <a:pt x="3" y="2"/>
                        </a:cubicBezTo>
                        <a:cubicBezTo>
                          <a:pt x="3" y="2"/>
                          <a:pt x="1" y="0"/>
                          <a:pt x="1" y="1"/>
                        </a:cubicBezTo>
                        <a:cubicBezTo>
                          <a:pt x="1" y="2"/>
                          <a:pt x="0" y="4"/>
                          <a:pt x="1" y="4"/>
                        </a:cubicBezTo>
                        <a:cubicBezTo>
                          <a:pt x="1" y="5"/>
                          <a:pt x="2" y="6"/>
                          <a:pt x="3" y="5"/>
                        </a:cubicBezTo>
                        <a:cubicBezTo>
                          <a:pt x="3" y="4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69" name="Freeform 548">
                    <a:extLst>
                      <a:ext uri="{FF2B5EF4-FFF2-40B4-BE49-F238E27FC236}">
                        <a16:creationId xmlns:a16="http://schemas.microsoft.com/office/drawing/2014/main" id="{2EF90033-D231-7F46-8B5E-5DF2650CFA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4632" y="3243899"/>
                    <a:ext cx="1470658" cy="1139547"/>
                  </a:xfrm>
                  <a:custGeom>
                    <a:avLst/>
                    <a:gdLst>
                      <a:gd name="T0" fmla="*/ 63 w 144"/>
                      <a:gd name="T1" fmla="*/ 86 h 105"/>
                      <a:gd name="T2" fmla="*/ 81 w 144"/>
                      <a:gd name="T3" fmla="*/ 76 h 105"/>
                      <a:gd name="T4" fmla="*/ 91 w 144"/>
                      <a:gd name="T5" fmla="*/ 67 h 105"/>
                      <a:gd name="T6" fmla="*/ 103 w 144"/>
                      <a:gd name="T7" fmla="*/ 68 h 105"/>
                      <a:gd name="T8" fmla="*/ 87 w 144"/>
                      <a:gd name="T9" fmla="*/ 66 h 105"/>
                      <a:gd name="T10" fmla="*/ 80 w 144"/>
                      <a:gd name="T11" fmla="*/ 48 h 105"/>
                      <a:gd name="T12" fmla="*/ 67 w 144"/>
                      <a:gd name="T13" fmla="*/ 49 h 105"/>
                      <a:gd name="T14" fmla="*/ 64 w 144"/>
                      <a:gd name="T15" fmla="*/ 40 h 105"/>
                      <a:gd name="T16" fmla="*/ 54 w 144"/>
                      <a:gd name="T17" fmla="*/ 32 h 105"/>
                      <a:gd name="T18" fmla="*/ 53 w 144"/>
                      <a:gd name="T19" fmla="*/ 38 h 105"/>
                      <a:gd name="T20" fmla="*/ 52 w 144"/>
                      <a:gd name="T21" fmla="*/ 39 h 105"/>
                      <a:gd name="T22" fmla="*/ 37 w 144"/>
                      <a:gd name="T23" fmla="*/ 38 h 105"/>
                      <a:gd name="T24" fmla="*/ 5 w 144"/>
                      <a:gd name="T25" fmla="*/ 32 h 105"/>
                      <a:gd name="T26" fmla="*/ 8 w 144"/>
                      <a:gd name="T27" fmla="*/ 26 h 105"/>
                      <a:gd name="T28" fmla="*/ 16 w 144"/>
                      <a:gd name="T29" fmla="*/ 2 h 105"/>
                      <a:gd name="T30" fmla="*/ 18 w 144"/>
                      <a:gd name="T31" fmla="*/ 18 h 105"/>
                      <a:gd name="T32" fmla="*/ 26 w 144"/>
                      <a:gd name="T33" fmla="*/ 29 h 105"/>
                      <a:gd name="T34" fmla="*/ 20 w 144"/>
                      <a:gd name="T35" fmla="*/ 19 h 105"/>
                      <a:gd name="T36" fmla="*/ 22 w 144"/>
                      <a:gd name="T37" fmla="*/ 13 h 105"/>
                      <a:gd name="T38" fmla="*/ 25 w 144"/>
                      <a:gd name="T39" fmla="*/ 7 h 105"/>
                      <a:gd name="T40" fmla="*/ 34 w 144"/>
                      <a:gd name="T41" fmla="*/ 3 h 105"/>
                      <a:gd name="T42" fmla="*/ 43 w 144"/>
                      <a:gd name="T43" fmla="*/ 16 h 105"/>
                      <a:gd name="T44" fmla="*/ 52 w 144"/>
                      <a:gd name="T45" fmla="*/ 16 h 105"/>
                      <a:gd name="T46" fmla="*/ 54 w 144"/>
                      <a:gd name="T47" fmla="*/ 15 h 105"/>
                      <a:gd name="T48" fmla="*/ 66 w 144"/>
                      <a:gd name="T49" fmla="*/ 13 h 105"/>
                      <a:gd name="T50" fmla="*/ 70 w 144"/>
                      <a:gd name="T51" fmla="*/ 21 h 105"/>
                      <a:gd name="T52" fmla="*/ 76 w 144"/>
                      <a:gd name="T53" fmla="*/ 22 h 105"/>
                      <a:gd name="T54" fmla="*/ 81 w 144"/>
                      <a:gd name="T55" fmla="*/ 23 h 105"/>
                      <a:gd name="T56" fmla="*/ 86 w 144"/>
                      <a:gd name="T57" fmla="*/ 23 h 105"/>
                      <a:gd name="T58" fmla="*/ 92 w 144"/>
                      <a:gd name="T59" fmla="*/ 28 h 105"/>
                      <a:gd name="T60" fmla="*/ 94 w 144"/>
                      <a:gd name="T61" fmla="*/ 31 h 105"/>
                      <a:gd name="T62" fmla="*/ 100 w 144"/>
                      <a:gd name="T63" fmla="*/ 29 h 105"/>
                      <a:gd name="T64" fmla="*/ 99 w 144"/>
                      <a:gd name="T65" fmla="*/ 38 h 105"/>
                      <a:gd name="T66" fmla="*/ 104 w 144"/>
                      <a:gd name="T67" fmla="*/ 38 h 105"/>
                      <a:gd name="T68" fmla="*/ 109 w 144"/>
                      <a:gd name="T69" fmla="*/ 40 h 105"/>
                      <a:gd name="T70" fmla="*/ 106 w 144"/>
                      <a:gd name="T71" fmla="*/ 45 h 105"/>
                      <a:gd name="T72" fmla="*/ 118 w 144"/>
                      <a:gd name="T73" fmla="*/ 54 h 105"/>
                      <a:gd name="T74" fmla="*/ 124 w 144"/>
                      <a:gd name="T75" fmla="*/ 55 h 105"/>
                      <a:gd name="T76" fmla="*/ 128 w 144"/>
                      <a:gd name="T77" fmla="*/ 60 h 105"/>
                      <a:gd name="T78" fmla="*/ 141 w 144"/>
                      <a:gd name="T79" fmla="*/ 64 h 105"/>
                      <a:gd name="T80" fmla="*/ 139 w 144"/>
                      <a:gd name="T81" fmla="*/ 69 h 105"/>
                      <a:gd name="T82" fmla="*/ 133 w 144"/>
                      <a:gd name="T83" fmla="*/ 73 h 105"/>
                      <a:gd name="T84" fmla="*/ 128 w 144"/>
                      <a:gd name="T85" fmla="*/ 77 h 105"/>
                      <a:gd name="T86" fmla="*/ 125 w 144"/>
                      <a:gd name="T87" fmla="*/ 74 h 105"/>
                      <a:gd name="T88" fmla="*/ 120 w 144"/>
                      <a:gd name="T89" fmla="*/ 72 h 105"/>
                      <a:gd name="T90" fmla="*/ 113 w 144"/>
                      <a:gd name="T91" fmla="*/ 67 h 105"/>
                      <a:gd name="T92" fmla="*/ 108 w 144"/>
                      <a:gd name="T93" fmla="*/ 70 h 105"/>
                      <a:gd name="T94" fmla="*/ 118 w 144"/>
                      <a:gd name="T95" fmla="*/ 80 h 105"/>
                      <a:gd name="T96" fmla="*/ 123 w 144"/>
                      <a:gd name="T97" fmla="*/ 82 h 105"/>
                      <a:gd name="T98" fmla="*/ 128 w 144"/>
                      <a:gd name="T99" fmla="*/ 93 h 105"/>
                      <a:gd name="T100" fmla="*/ 126 w 144"/>
                      <a:gd name="T101" fmla="*/ 95 h 105"/>
                      <a:gd name="T102" fmla="*/ 118 w 144"/>
                      <a:gd name="T103" fmla="*/ 96 h 105"/>
                      <a:gd name="T104" fmla="*/ 110 w 144"/>
                      <a:gd name="T105" fmla="*/ 93 h 105"/>
                      <a:gd name="T106" fmla="*/ 109 w 144"/>
                      <a:gd name="T107" fmla="*/ 94 h 105"/>
                      <a:gd name="T108" fmla="*/ 103 w 144"/>
                      <a:gd name="T109" fmla="*/ 99 h 105"/>
                      <a:gd name="T110" fmla="*/ 91 w 144"/>
                      <a:gd name="T111" fmla="*/ 90 h 105"/>
                      <a:gd name="T112" fmla="*/ 77 w 144"/>
                      <a:gd name="T113" fmla="*/ 83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44" h="105">
                        <a:moveTo>
                          <a:pt x="77" y="83"/>
                        </a:moveTo>
                        <a:cubicBezTo>
                          <a:pt x="76" y="86"/>
                          <a:pt x="74" y="83"/>
                          <a:pt x="71" y="84"/>
                        </a:cubicBezTo>
                        <a:cubicBezTo>
                          <a:pt x="70" y="84"/>
                          <a:pt x="69" y="85"/>
                          <a:pt x="68" y="86"/>
                        </a:cubicBezTo>
                        <a:cubicBezTo>
                          <a:pt x="66" y="87"/>
                          <a:pt x="65" y="86"/>
                          <a:pt x="63" y="86"/>
                        </a:cubicBezTo>
                        <a:cubicBezTo>
                          <a:pt x="60" y="85"/>
                          <a:pt x="56" y="83"/>
                          <a:pt x="60" y="80"/>
                        </a:cubicBezTo>
                        <a:cubicBezTo>
                          <a:pt x="62" y="78"/>
                          <a:pt x="62" y="76"/>
                          <a:pt x="65" y="76"/>
                        </a:cubicBezTo>
                        <a:cubicBezTo>
                          <a:pt x="68" y="77"/>
                          <a:pt x="71" y="78"/>
                          <a:pt x="75" y="77"/>
                        </a:cubicBezTo>
                        <a:cubicBezTo>
                          <a:pt x="77" y="77"/>
                          <a:pt x="79" y="76"/>
                          <a:pt x="81" y="76"/>
                        </a:cubicBezTo>
                        <a:cubicBezTo>
                          <a:pt x="82" y="76"/>
                          <a:pt x="81" y="75"/>
                          <a:pt x="81" y="74"/>
                        </a:cubicBezTo>
                        <a:cubicBezTo>
                          <a:pt x="78" y="72"/>
                          <a:pt x="77" y="71"/>
                          <a:pt x="80" y="69"/>
                        </a:cubicBezTo>
                        <a:cubicBezTo>
                          <a:pt x="82" y="66"/>
                          <a:pt x="84" y="66"/>
                          <a:pt x="87" y="66"/>
                        </a:cubicBezTo>
                        <a:cubicBezTo>
                          <a:pt x="88" y="66"/>
                          <a:pt x="90" y="66"/>
                          <a:pt x="91" y="67"/>
                        </a:cubicBezTo>
                        <a:cubicBezTo>
                          <a:pt x="93" y="68"/>
                          <a:pt x="93" y="69"/>
                          <a:pt x="93" y="71"/>
                        </a:cubicBezTo>
                        <a:cubicBezTo>
                          <a:pt x="94" y="73"/>
                          <a:pt x="95" y="70"/>
                          <a:pt x="96" y="70"/>
                        </a:cubicBezTo>
                        <a:cubicBezTo>
                          <a:pt x="96" y="69"/>
                          <a:pt x="99" y="70"/>
                          <a:pt x="99" y="70"/>
                        </a:cubicBezTo>
                        <a:cubicBezTo>
                          <a:pt x="100" y="70"/>
                          <a:pt x="103" y="70"/>
                          <a:pt x="103" y="68"/>
                        </a:cubicBezTo>
                        <a:cubicBezTo>
                          <a:pt x="103" y="67"/>
                          <a:pt x="100" y="66"/>
                          <a:pt x="99" y="66"/>
                        </a:cubicBezTo>
                        <a:cubicBezTo>
                          <a:pt x="97" y="65"/>
                          <a:pt x="96" y="64"/>
                          <a:pt x="95" y="63"/>
                        </a:cubicBezTo>
                        <a:cubicBezTo>
                          <a:pt x="94" y="63"/>
                          <a:pt x="93" y="65"/>
                          <a:pt x="93" y="66"/>
                        </a:cubicBezTo>
                        <a:cubicBezTo>
                          <a:pt x="92" y="67"/>
                          <a:pt x="88" y="66"/>
                          <a:pt x="87" y="66"/>
                        </a:cubicBezTo>
                        <a:cubicBezTo>
                          <a:pt x="81" y="65"/>
                          <a:pt x="89" y="63"/>
                          <a:pt x="88" y="61"/>
                        </a:cubicBezTo>
                        <a:cubicBezTo>
                          <a:pt x="87" y="58"/>
                          <a:pt x="86" y="54"/>
                          <a:pt x="84" y="52"/>
                        </a:cubicBezTo>
                        <a:cubicBezTo>
                          <a:pt x="83" y="52"/>
                          <a:pt x="81" y="53"/>
                          <a:pt x="81" y="52"/>
                        </a:cubicBezTo>
                        <a:cubicBezTo>
                          <a:pt x="81" y="51"/>
                          <a:pt x="81" y="49"/>
                          <a:pt x="80" y="48"/>
                        </a:cubicBezTo>
                        <a:cubicBezTo>
                          <a:pt x="79" y="47"/>
                          <a:pt x="78" y="53"/>
                          <a:pt x="79" y="53"/>
                        </a:cubicBezTo>
                        <a:cubicBezTo>
                          <a:pt x="78" y="53"/>
                          <a:pt x="75" y="46"/>
                          <a:pt x="75" y="46"/>
                        </a:cubicBezTo>
                        <a:cubicBezTo>
                          <a:pt x="73" y="46"/>
                          <a:pt x="72" y="47"/>
                          <a:pt x="71" y="48"/>
                        </a:cubicBezTo>
                        <a:cubicBezTo>
                          <a:pt x="70" y="48"/>
                          <a:pt x="67" y="50"/>
                          <a:pt x="67" y="49"/>
                        </a:cubicBezTo>
                        <a:cubicBezTo>
                          <a:pt x="67" y="46"/>
                          <a:pt x="66" y="46"/>
                          <a:pt x="69" y="46"/>
                        </a:cubicBezTo>
                        <a:cubicBezTo>
                          <a:pt x="70" y="46"/>
                          <a:pt x="71" y="45"/>
                          <a:pt x="71" y="44"/>
                        </a:cubicBezTo>
                        <a:cubicBezTo>
                          <a:pt x="72" y="43"/>
                          <a:pt x="69" y="43"/>
                          <a:pt x="69" y="43"/>
                        </a:cubicBezTo>
                        <a:cubicBezTo>
                          <a:pt x="68" y="42"/>
                          <a:pt x="64" y="40"/>
                          <a:pt x="64" y="40"/>
                        </a:cubicBezTo>
                        <a:cubicBezTo>
                          <a:pt x="64" y="37"/>
                          <a:pt x="63" y="39"/>
                          <a:pt x="62" y="39"/>
                        </a:cubicBezTo>
                        <a:cubicBezTo>
                          <a:pt x="61" y="39"/>
                          <a:pt x="62" y="34"/>
                          <a:pt x="60" y="35"/>
                        </a:cubicBezTo>
                        <a:cubicBezTo>
                          <a:pt x="59" y="35"/>
                          <a:pt x="59" y="36"/>
                          <a:pt x="57" y="34"/>
                        </a:cubicBezTo>
                        <a:cubicBezTo>
                          <a:pt x="56" y="34"/>
                          <a:pt x="55" y="32"/>
                          <a:pt x="54" y="32"/>
                        </a:cubicBezTo>
                        <a:cubicBezTo>
                          <a:pt x="54" y="32"/>
                          <a:pt x="55" y="33"/>
                          <a:pt x="55" y="33"/>
                        </a:cubicBezTo>
                        <a:cubicBezTo>
                          <a:pt x="55" y="33"/>
                          <a:pt x="52" y="33"/>
                          <a:pt x="52" y="34"/>
                        </a:cubicBezTo>
                        <a:cubicBezTo>
                          <a:pt x="53" y="35"/>
                          <a:pt x="55" y="34"/>
                          <a:pt x="56" y="36"/>
                        </a:cubicBezTo>
                        <a:cubicBezTo>
                          <a:pt x="56" y="38"/>
                          <a:pt x="54" y="38"/>
                          <a:pt x="53" y="38"/>
                        </a:cubicBezTo>
                        <a:cubicBezTo>
                          <a:pt x="51" y="39"/>
                          <a:pt x="46" y="35"/>
                          <a:pt x="44" y="37"/>
                        </a:cubicBezTo>
                        <a:cubicBezTo>
                          <a:pt x="43" y="37"/>
                          <a:pt x="45" y="38"/>
                          <a:pt x="46" y="39"/>
                        </a:cubicBezTo>
                        <a:cubicBezTo>
                          <a:pt x="46" y="40"/>
                          <a:pt x="47" y="39"/>
                          <a:pt x="48" y="39"/>
                        </a:cubicBezTo>
                        <a:cubicBezTo>
                          <a:pt x="49" y="39"/>
                          <a:pt x="52" y="38"/>
                          <a:pt x="52" y="39"/>
                        </a:cubicBezTo>
                        <a:cubicBezTo>
                          <a:pt x="52" y="40"/>
                          <a:pt x="51" y="41"/>
                          <a:pt x="50" y="42"/>
                        </a:cubicBezTo>
                        <a:cubicBezTo>
                          <a:pt x="50" y="42"/>
                          <a:pt x="39" y="35"/>
                          <a:pt x="37" y="36"/>
                        </a:cubicBezTo>
                        <a:cubicBezTo>
                          <a:pt x="38" y="36"/>
                          <a:pt x="39" y="37"/>
                          <a:pt x="40" y="37"/>
                        </a:cubicBezTo>
                        <a:cubicBezTo>
                          <a:pt x="42" y="39"/>
                          <a:pt x="37" y="38"/>
                          <a:pt x="37" y="38"/>
                        </a:cubicBezTo>
                        <a:cubicBezTo>
                          <a:pt x="34" y="36"/>
                          <a:pt x="30" y="38"/>
                          <a:pt x="27" y="37"/>
                        </a:cubicBezTo>
                        <a:cubicBezTo>
                          <a:pt x="23" y="36"/>
                          <a:pt x="20" y="37"/>
                          <a:pt x="17" y="34"/>
                        </a:cubicBezTo>
                        <a:cubicBezTo>
                          <a:pt x="14" y="32"/>
                          <a:pt x="12" y="35"/>
                          <a:pt x="9" y="34"/>
                        </a:cubicBezTo>
                        <a:cubicBezTo>
                          <a:pt x="8" y="33"/>
                          <a:pt x="6" y="33"/>
                          <a:pt x="5" y="32"/>
                        </a:cubicBezTo>
                        <a:cubicBezTo>
                          <a:pt x="5" y="31"/>
                          <a:pt x="2" y="28"/>
                          <a:pt x="4" y="28"/>
                        </a:cubicBezTo>
                        <a:cubicBezTo>
                          <a:pt x="7" y="28"/>
                          <a:pt x="11" y="31"/>
                          <a:pt x="14" y="29"/>
                        </a:cubicBezTo>
                        <a:cubicBezTo>
                          <a:pt x="15" y="28"/>
                          <a:pt x="13" y="27"/>
                          <a:pt x="13" y="27"/>
                        </a:cubicBezTo>
                        <a:cubicBezTo>
                          <a:pt x="11" y="26"/>
                          <a:pt x="9" y="26"/>
                          <a:pt x="8" y="26"/>
                        </a:cubicBezTo>
                        <a:cubicBezTo>
                          <a:pt x="5" y="26"/>
                          <a:pt x="0" y="26"/>
                          <a:pt x="0" y="23"/>
                        </a:cubicBezTo>
                        <a:cubicBezTo>
                          <a:pt x="0" y="19"/>
                          <a:pt x="0" y="16"/>
                          <a:pt x="2" y="12"/>
                        </a:cubicBezTo>
                        <a:cubicBezTo>
                          <a:pt x="3" y="9"/>
                          <a:pt x="6" y="7"/>
                          <a:pt x="9" y="5"/>
                        </a:cubicBezTo>
                        <a:cubicBezTo>
                          <a:pt x="11" y="3"/>
                          <a:pt x="13" y="3"/>
                          <a:pt x="16" y="2"/>
                        </a:cubicBezTo>
                        <a:cubicBezTo>
                          <a:pt x="18" y="2"/>
                          <a:pt x="24" y="0"/>
                          <a:pt x="25" y="3"/>
                        </a:cubicBezTo>
                        <a:cubicBezTo>
                          <a:pt x="25" y="2"/>
                          <a:pt x="20" y="7"/>
                          <a:pt x="19" y="7"/>
                        </a:cubicBezTo>
                        <a:cubicBezTo>
                          <a:pt x="17" y="9"/>
                          <a:pt x="15" y="11"/>
                          <a:pt x="17" y="13"/>
                        </a:cubicBezTo>
                        <a:cubicBezTo>
                          <a:pt x="19" y="15"/>
                          <a:pt x="17" y="16"/>
                          <a:pt x="18" y="18"/>
                        </a:cubicBezTo>
                        <a:cubicBezTo>
                          <a:pt x="18" y="20"/>
                          <a:pt x="20" y="21"/>
                          <a:pt x="21" y="22"/>
                        </a:cubicBezTo>
                        <a:cubicBezTo>
                          <a:pt x="22" y="23"/>
                          <a:pt x="24" y="24"/>
                          <a:pt x="25" y="25"/>
                        </a:cubicBezTo>
                        <a:cubicBezTo>
                          <a:pt x="26" y="26"/>
                          <a:pt x="22" y="26"/>
                          <a:pt x="22" y="27"/>
                        </a:cubicBezTo>
                        <a:cubicBezTo>
                          <a:pt x="22" y="26"/>
                          <a:pt x="26" y="29"/>
                          <a:pt x="26" y="29"/>
                        </a:cubicBezTo>
                        <a:cubicBezTo>
                          <a:pt x="27" y="28"/>
                          <a:pt x="26" y="26"/>
                          <a:pt x="26" y="25"/>
                        </a:cubicBezTo>
                        <a:cubicBezTo>
                          <a:pt x="26" y="25"/>
                          <a:pt x="28" y="24"/>
                          <a:pt x="27" y="23"/>
                        </a:cubicBezTo>
                        <a:cubicBezTo>
                          <a:pt x="26" y="22"/>
                          <a:pt x="22" y="21"/>
                          <a:pt x="21" y="20"/>
                        </a:cubicBezTo>
                        <a:cubicBezTo>
                          <a:pt x="20" y="20"/>
                          <a:pt x="19" y="19"/>
                          <a:pt x="20" y="19"/>
                        </a:cubicBezTo>
                        <a:cubicBezTo>
                          <a:pt x="22" y="19"/>
                          <a:pt x="22" y="18"/>
                          <a:pt x="23" y="17"/>
                        </a:cubicBezTo>
                        <a:cubicBezTo>
                          <a:pt x="25" y="16"/>
                          <a:pt x="28" y="18"/>
                          <a:pt x="29" y="19"/>
                        </a:cubicBezTo>
                        <a:cubicBezTo>
                          <a:pt x="28" y="18"/>
                          <a:pt x="27" y="17"/>
                          <a:pt x="27" y="16"/>
                        </a:cubicBezTo>
                        <a:cubicBezTo>
                          <a:pt x="27" y="14"/>
                          <a:pt x="22" y="15"/>
                          <a:pt x="22" y="13"/>
                        </a:cubicBezTo>
                        <a:cubicBezTo>
                          <a:pt x="20" y="7"/>
                          <a:pt x="29" y="12"/>
                          <a:pt x="29" y="12"/>
                        </a:cubicBezTo>
                        <a:cubicBezTo>
                          <a:pt x="29" y="11"/>
                          <a:pt x="23" y="9"/>
                          <a:pt x="23" y="9"/>
                        </a:cubicBezTo>
                        <a:cubicBezTo>
                          <a:pt x="23" y="8"/>
                          <a:pt x="28" y="9"/>
                          <a:pt x="28" y="9"/>
                        </a:cubicBezTo>
                        <a:cubicBezTo>
                          <a:pt x="28" y="8"/>
                          <a:pt x="25" y="7"/>
                          <a:pt x="25" y="7"/>
                        </a:cubicBezTo>
                        <a:cubicBezTo>
                          <a:pt x="24" y="6"/>
                          <a:pt x="25" y="6"/>
                          <a:pt x="26" y="6"/>
                        </a:cubicBezTo>
                        <a:cubicBezTo>
                          <a:pt x="27" y="7"/>
                          <a:pt x="27" y="6"/>
                          <a:pt x="28" y="6"/>
                        </a:cubicBezTo>
                        <a:cubicBezTo>
                          <a:pt x="30" y="5"/>
                          <a:pt x="30" y="6"/>
                          <a:pt x="32" y="6"/>
                        </a:cubicBezTo>
                        <a:cubicBezTo>
                          <a:pt x="29" y="5"/>
                          <a:pt x="33" y="3"/>
                          <a:pt x="34" y="3"/>
                        </a:cubicBezTo>
                        <a:cubicBezTo>
                          <a:pt x="36" y="2"/>
                          <a:pt x="42" y="2"/>
                          <a:pt x="43" y="4"/>
                        </a:cubicBezTo>
                        <a:cubicBezTo>
                          <a:pt x="44" y="5"/>
                          <a:pt x="44" y="6"/>
                          <a:pt x="44" y="7"/>
                        </a:cubicBezTo>
                        <a:cubicBezTo>
                          <a:pt x="45" y="8"/>
                          <a:pt x="46" y="9"/>
                          <a:pt x="47" y="10"/>
                        </a:cubicBezTo>
                        <a:cubicBezTo>
                          <a:pt x="48" y="12"/>
                          <a:pt x="43" y="16"/>
                          <a:pt x="43" y="16"/>
                        </a:cubicBezTo>
                        <a:cubicBezTo>
                          <a:pt x="44" y="17"/>
                          <a:pt x="46" y="14"/>
                          <a:pt x="47" y="14"/>
                        </a:cubicBezTo>
                        <a:cubicBezTo>
                          <a:pt x="47" y="14"/>
                          <a:pt x="45" y="20"/>
                          <a:pt x="46" y="19"/>
                        </a:cubicBezTo>
                        <a:cubicBezTo>
                          <a:pt x="47" y="19"/>
                          <a:pt x="47" y="17"/>
                          <a:pt x="48" y="17"/>
                        </a:cubicBezTo>
                        <a:cubicBezTo>
                          <a:pt x="50" y="17"/>
                          <a:pt x="50" y="18"/>
                          <a:pt x="52" y="16"/>
                        </a:cubicBezTo>
                        <a:cubicBezTo>
                          <a:pt x="53" y="15"/>
                          <a:pt x="53" y="16"/>
                          <a:pt x="54" y="17"/>
                        </a:cubicBezTo>
                        <a:cubicBezTo>
                          <a:pt x="55" y="18"/>
                          <a:pt x="54" y="18"/>
                          <a:pt x="54" y="19"/>
                        </a:cubicBezTo>
                        <a:cubicBezTo>
                          <a:pt x="54" y="20"/>
                          <a:pt x="59" y="21"/>
                          <a:pt x="60" y="21"/>
                        </a:cubicBezTo>
                        <a:cubicBezTo>
                          <a:pt x="60" y="21"/>
                          <a:pt x="55" y="16"/>
                          <a:pt x="54" y="15"/>
                        </a:cubicBezTo>
                        <a:cubicBezTo>
                          <a:pt x="54" y="15"/>
                          <a:pt x="63" y="18"/>
                          <a:pt x="63" y="17"/>
                        </a:cubicBezTo>
                        <a:cubicBezTo>
                          <a:pt x="63" y="17"/>
                          <a:pt x="57" y="16"/>
                          <a:pt x="57" y="14"/>
                        </a:cubicBezTo>
                        <a:cubicBezTo>
                          <a:pt x="57" y="13"/>
                          <a:pt x="60" y="12"/>
                          <a:pt x="61" y="12"/>
                        </a:cubicBezTo>
                        <a:cubicBezTo>
                          <a:pt x="63" y="11"/>
                          <a:pt x="64" y="12"/>
                          <a:pt x="66" y="13"/>
                        </a:cubicBezTo>
                        <a:cubicBezTo>
                          <a:pt x="69" y="14"/>
                          <a:pt x="73" y="13"/>
                          <a:pt x="74" y="17"/>
                        </a:cubicBezTo>
                        <a:cubicBezTo>
                          <a:pt x="74" y="17"/>
                          <a:pt x="67" y="17"/>
                          <a:pt x="68" y="20"/>
                        </a:cubicBezTo>
                        <a:cubicBezTo>
                          <a:pt x="68" y="19"/>
                          <a:pt x="71" y="18"/>
                          <a:pt x="71" y="18"/>
                        </a:cubicBezTo>
                        <a:cubicBezTo>
                          <a:pt x="73" y="18"/>
                          <a:pt x="70" y="20"/>
                          <a:pt x="70" y="21"/>
                        </a:cubicBezTo>
                        <a:cubicBezTo>
                          <a:pt x="70" y="21"/>
                          <a:pt x="73" y="19"/>
                          <a:pt x="73" y="19"/>
                        </a:cubicBezTo>
                        <a:cubicBezTo>
                          <a:pt x="73" y="18"/>
                          <a:pt x="77" y="18"/>
                          <a:pt x="78" y="19"/>
                        </a:cubicBezTo>
                        <a:cubicBezTo>
                          <a:pt x="82" y="19"/>
                          <a:pt x="73" y="22"/>
                          <a:pt x="74" y="23"/>
                        </a:cubicBezTo>
                        <a:cubicBezTo>
                          <a:pt x="74" y="23"/>
                          <a:pt x="76" y="21"/>
                          <a:pt x="76" y="22"/>
                        </a:cubicBezTo>
                        <a:cubicBezTo>
                          <a:pt x="76" y="23"/>
                          <a:pt x="74" y="25"/>
                          <a:pt x="75" y="26"/>
                        </a:cubicBezTo>
                        <a:cubicBezTo>
                          <a:pt x="74" y="25"/>
                          <a:pt x="78" y="21"/>
                          <a:pt x="79" y="22"/>
                        </a:cubicBezTo>
                        <a:cubicBezTo>
                          <a:pt x="79" y="24"/>
                          <a:pt x="78" y="26"/>
                          <a:pt x="79" y="27"/>
                        </a:cubicBezTo>
                        <a:cubicBezTo>
                          <a:pt x="79" y="27"/>
                          <a:pt x="79" y="23"/>
                          <a:pt x="81" y="23"/>
                        </a:cubicBezTo>
                        <a:cubicBezTo>
                          <a:pt x="83" y="24"/>
                          <a:pt x="80" y="27"/>
                          <a:pt x="81" y="28"/>
                        </a:cubicBezTo>
                        <a:cubicBezTo>
                          <a:pt x="81" y="28"/>
                          <a:pt x="82" y="25"/>
                          <a:pt x="83" y="25"/>
                        </a:cubicBezTo>
                        <a:cubicBezTo>
                          <a:pt x="83" y="25"/>
                          <a:pt x="82" y="28"/>
                          <a:pt x="83" y="28"/>
                        </a:cubicBezTo>
                        <a:cubicBezTo>
                          <a:pt x="82" y="28"/>
                          <a:pt x="85" y="24"/>
                          <a:pt x="86" y="23"/>
                        </a:cubicBezTo>
                        <a:cubicBezTo>
                          <a:pt x="87" y="22"/>
                          <a:pt x="90" y="23"/>
                          <a:pt x="91" y="24"/>
                        </a:cubicBezTo>
                        <a:cubicBezTo>
                          <a:pt x="93" y="25"/>
                          <a:pt x="94" y="27"/>
                          <a:pt x="91" y="27"/>
                        </a:cubicBezTo>
                        <a:cubicBezTo>
                          <a:pt x="90" y="27"/>
                          <a:pt x="86" y="27"/>
                          <a:pt x="86" y="30"/>
                        </a:cubicBezTo>
                        <a:cubicBezTo>
                          <a:pt x="86" y="29"/>
                          <a:pt x="92" y="27"/>
                          <a:pt x="92" y="28"/>
                        </a:cubicBezTo>
                        <a:cubicBezTo>
                          <a:pt x="92" y="28"/>
                          <a:pt x="88" y="30"/>
                          <a:pt x="88" y="31"/>
                        </a:cubicBezTo>
                        <a:cubicBezTo>
                          <a:pt x="88" y="30"/>
                          <a:pt x="92" y="30"/>
                          <a:pt x="92" y="30"/>
                        </a:cubicBezTo>
                        <a:cubicBezTo>
                          <a:pt x="93" y="29"/>
                          <a:pt x="95" y="26"/>
                          <a:pt x="96" y="27"/>
                        </a:cubicBezTo>
                        <a:cubicBezTo>
                          <a:pt x="97" y="29"/>
                          <a:pt x="96" y="31"/>
                          <a:pt x="94" y="31"/>
                        </a:cubicBezTo>
                        <a:cubicBezTo>
                          <a:pt x="93" y="32"/>
                          <a:pt x="92" y="33"/>
                          <a:pt x="91" y="34"/>
                        </a:cubicBezTo>
                        <a:cubicBezTo>
                          <a:pt x="91" y="34"/>
                          <a:pt x="93" y="32"/>
                          <a:pt x="94" y="32"/>
                        </a:cubicBezTo>
                        <a:cubicBezTo>
                          <a:pt x="94" y="32"/>
                          <a:pt x="93" y="36"/>
                          <a:pt x="93" y="36"/>
                        </a:cubicBezTo>
                        <a:cubicBezTo>
                          <a:pt x="92" y="34"/>
                          <a:pt x="99" y="27"/>
                          <a:pt x="100" y="29"/>
                        </a:cubicBezTo>
                        <a:cubicBezTo>
                          <a:pt x="101" y="30"/>
                          <a:pt x="99" y="31"/>
                          <a:pt x="98" y="31"/>
                        </a:cubicBezTo>
                        <a:cubicBezTo>
                          <a:pt x="99" y="31"/>
                          <a:pt x="102" y="31"/>
                          <a:pt x="103" y="31"/>
                        </a:cubicBezTo>
                        <a:cubicBezTo>
                          <a:pt x="104" y="31"/>
                          <a:pt x="106" y="31"/>
                          <a:pt x="107" y="32"/>
                        </a:cubicBezTo>
                        <a:cubicBezTo>
                          <a:pt x="108" y="35"/>
                          <a:pt x="98" y="35"/>
                          <a:pt x="99" y="38"/>
                        </a:cubicBezTo>
                        <a:cubicBezTo>
                          <a:pt x="99" y="38"/>
                          <a:pt x="102" y="35"/>
                          <a:pt x="103" y="35"/>
                        </a:cubicBezTo>
                        <a:cubicBezTo>
                          <a:pt x="104" y="35"/>
                          <a:pt x="106" y="35"/>
                          <a:pt x="106" y="36"/>
                        </a:cubicBezTo>
                        <a:cubicBezTo>
                          <a:pt x="107" y="37"/>
                          <a:pt x="101" y="39"/>
                          <a:pt x="101" y="39"/>
                        </a:cubicBezTo>
                        <a:cubicBezTo>
                          <a:pt x="101" y="39"/>
                          <a:pt x="104" y="38"/>
                          <a:pt x="104" y="38"/>
                        </a:cubicBezTo>
                        <a:cubicBezTo>
                          <a:pt x="105" y="38"/>
                          <a:pt x="107" y="37"/>
                          <a:pt x="108" y="36"/>
                        </a:cubicBezTo>
                        <a:cubicBezTo>
                          <a:pt x="109" y="36"/>
                          <a:pt x="108" y="35"/>
                          <a:pt x="109" y="34"/>
                        </a:cubicBezTo>
                        <a:cubicBezTo>
                          <a:pt x="110" y="34"/>
                          <a:pt x="112" y="36"/>
                          <a:pt x="112" y="37"/>
                        </a:cubicBezTo>
                        <a:cubicBezTo>
                          <a:pt x="116" y="40"/>
                          <a:pt x="112" y="39"/>
                          <a:pt x="109" y="40"/>
                        </a:cubicBezTo>
                        <a:cubicBezTo>
                          <a:pt x="109" y="40"/>
                          <a:pt x="102" y="42"/>
                          <a:pt x="102" y="41"/>
                        </a:cubicBezTo>
                        <a:cubicBezTo>
                          <a:pt x="102" y="42"/>
                          <a:pt x="118" y="42"/>
                          <a:pt x="117" y="44"/>
                        </a:cubicBezTo>
                        <a:cubicBezTo>
                          <a:pt x="116" y="45"/>
                          <a:pt x="111" y="45"/>
                          <a:pt x="110" y="44"/>
                        </a:cubicBezTo>
                        <a:cubicBezTo>
                          <a:pt x="110" y="44"/>
                          <a:pt x="106" y="45"/>
                          <a:pt x="106" y="45"/>
                        </a:cubicBezTo>
                        <a:cubicBezTo>
                          <a:pt x="107" y="46"/>
                          <a:pt x="110" y="45"/>
                          <a:pt x="110" y="46"/>
                        </a:cubicBezTo>
                        <a:cubicBezTo>
                          <a:pt x="111" y="46"/>
                          <a:pt x="107" y="47"/>
                          <a:pt x="107" y="48"/>
                        </a:cubicBezTo>
                        <a:cubicBezTo>
                          <a:pt x="107" y="50"/>
                          <a:pt x="111" y="51"/>
                          <a:pt x="112" y="51"/>
                        </a:cubicBezTo>
                        <a:cubicBezTo>
                          <a:pt x="114" y="52"/>
                          <a:pt x="117" y="52"/>
                          <a:pt x="118" y="54"/>
                        </a:cubicBezTo>
                        <a:cubicBezTo>
                          <a:pt x="119" y="55"/>
                          <a:pt x="119" y="56"/>
                          <a:pt x="120" y="56"/>
                        </a:cubicBezTo>
                        <a:cubicBezTo>
                          <a:pt x="120" y="56"/>
                          <a:pt x="122" y="55"/>
                          <a:pt x="122" y="55"/>
                        </a:cubicBezTo>
                        <a:cubicBezTo>
                          <a:pt x="122" y="55"/>
                          <a:pt x="122" y="57"/>
                          <a:pt x="123" y="57"/>
                        </a:cubicBezTo>
                        <a:cubicBezTo>
                          <a:pt x="123" y="57"/>
                          <a:pt x="123" y="55"/>
                          <a:pt x="124" y="55"/>
                        </a:cubicBezTo>
                        <a:cubicBezTo>
                          <a:pt x="124" y="55"/>
                          <a:pt x="124" y="57"/>
                          <a:pt x="124" y="57"/>
                        </a:cubicBezTo>
                        <a:cubicBezTo>
                          <a:pt x="124" y="58"/>
                          <a:pt x="126" y="57"/>
                          <a:pt x="127" y="57"/>
                        </a:cubicBezTo>
                        <a:cubicBezTo>
                          <a:pt x="127" y="57"/>
                          <a:pt x="129" y="58"/>
                          <a:pt x="129" y="59"/>
                        </a:cubicBezTo>
                        <a:cubicBezTo>
                          <a:pt x="129" y="60"/>
                          <a:pt x="128" y="59"/>
                          <a:pt x="128" y="60"/>
                        </a:cubicBezTo>
                        <a:cubicBezTo>
                          <a:pt x="129" y="59"/>
                          <a:pt x="138" y="62"/>
                          <a:pt x="138" y="62"/>
                        </a:cubicBezTo>
                        <a:cubicBezTo>
                          <a:pt x="137" y="63"/>
                          <a:pt x="137" y="63"/>
                          <a:pt x="137" y="63"/>
                        </a:cubicBezTo>
                        <a:cubicBezTo>
                          <a:pt x="137" y="64"/>
                          <a:pt x="139" y="63"/>
                          <a:pt x="139" y="63"/>
                        </a:cubicBezTo>
                        <a:cubicBezTo>
                          <a:pt x="140" y="62"/>
                          <a:pt x="140" y="63"/>
                          <a:pt x="141" y="64"/>
                        </a:cubicBezTo>
                        <a:cubicBezTo>
                          <a:pt x="142" y="64"/>
                          <a:pt x="144" y="66"/>
                          <a:pt x="143" y="67"/>
                        </a:cubicBezTo>
                        <a:cubicBezTo>
                          <a:pt x="143" y="67"/>
                          <a:pt x="141" y="67"/>
                          <a:pt x="141" y="67"/>
                        </a:cubicBezTo>
                        <a:cubicBezTo>
                          <a:pt x="141" y="68"/>
                          <a:pt x="143" y="68"/>
                          <a:pt x="142" y="69"/>
                        </a:cubicBezTo>
                        <a:cubicBezTo>
                          <a:pt x="142" y="69"/>
                          <a:pt x="139" y="69"/>
                          <a:pt x="139" y="69"/>
                        </a:cubicBezTo>
                        <a:cubicBezTo>
                          <a:pt x="137" y="70"/>
                          <a:pt x="139" y="70"/>
                          <a:pt x="139" y="71"/>
                        </a:cubicBezTo>
                        <a:cubicBezTo>
                          <a:pt x="140" y="73"/>
                          <a:pt x="136" y="71"/>
                          <a:pt x="135" y="71"/>
                        </a:cubicBezTo>
                        <a:cubicBezTo>
                          <a:pt x="136" y="72"/>
                          <a:pt x="138" y="73"/>
                          <a:pt x="137" y="74"/>
                        </a:cubicBezTo>
                        <a:cubicBezTo>
                          <a:pt x="136" y="74"/>
                          <a:pt x="132" y="74"/>
                          <a:pt x="133" y="73"/>
                        </a:cubicBezTo>
                        <a:cubicBezTo>
                          <a:pt x="132" y="74"/>
                          <a:pt x="135" y="76"/>
                          <a:pt x="134" y="77"/>
                        </a:cubicBezTo>
                        <a:cubicBezTo>
                          <a:pt x="133" y="77"/>
                          <a:pt x="133" y="75"/>
                          <a:pt x="132" y="76"/>
                        </a:cubicBezTo>
                        <a:cubicBezTo>
                          <a:pt x="131" y="77"/>
                          <a:pt x="135" y="82"/>
                          <a:pt x="131" y="79"/>
                        </a:cubicBezTo>
                        <a:cubicBezTo>
                          <a:pt x="131" y="79"/>
                          <a:pt x="128" y="77"/>
                          <a:pt x="128" y="77"/>
                        </a:cubicBezTo>
                        <a:cubicBezTo>
                          <a:pt x="127" y="78"/>
                          <a:pt x="127" y="79"/>
                          <a:pt x="126" y="79"/>
                        </a:cubicBezTo>
                        <a:cubicBezTo>
                          <a:pt x="126" y="78"/>
                          <a:pt x="127" y="77"/>
                          <a:pt x="127" y="76"/>
                        </a:cubicBezTo>
                        <a:cubicBezTo>
                          <a:pt x="127" y="77"/>
                          <a:pt x="125" y="77"/>
                          <a:pt x="125" y="77"/>
                        </a:cubicBezTo>
                        <a:cubicBezTo>
                          <a:pt x="124" y="76"/>
                          <a:pt x="126" y="75"/>
                          <a:pt x="125" y="74"/>
                        </a:cubicBezTo>
                        <a:cubicBezTo>
                          <a:pt x="125" y="74"/>
                          <a:pt x="123" y="75"/>
                          <a:pt x="123" y="75"/>
                        </a:cubicBezTo>
                        <a:cubicBezTo>
                          <a:pt x="122" y="74"/>
                          <a:pt x="123" y="72"/>
                          <a:pt x="123" y="72"/>
                        </a:cubicBezTo>
                        <a:cubicBezTo>
                          <a:pt x="124" y="72"/>
                          <a:pt x="128" y="70"/>
                          <a:pt x="127" y="70"/>
                        </a:cubicBezTo>
                        <a:cubicBezTo>
                          <a:pt x="126" y="69"/>
                          <a:pt x="122" y="73"/>
                          <a:pt x="120" y="72"/>
                        </a:cubicBezTo>
                        <a:cubicBezTo>
                          <a:pt x="120" y="72"/>
                          <a:pt x="123" y="69"/>
                          <a:pt x="122" y="69"/>
                        </a:cubicBezTo>
                        <a:cubicBezTo>
                          <a:pt x="121" y="69"/>
                          <a:pt x="120" y="71"/>
                          <a:pt x="119" y="70"/>
                        </a:cubicBezTo>
                        <a:cubicBezTo>
                          <a:pt x="118" y="69"/>
                          <a:pt x="117" y="69"/>
                          <a:pt x="116" y="68"/>
                        </a:cubicBezTo>
                        <a:cubicBezTo>
                          <a:pt x="115" y="67"/>
                          <a:pt x="114" y="66"/>
                          <a:pt x="113" y="67"/>
                        </a:cubicBezTo>
                        <a:cubicBezTo>
                          <a:pt x="113" y="68"/>
                          <a:pt x="113" y="68"/>
                          <a:pt x="113" y="69"/>
                        </a:cubicBezTo>
                        <a:cubicBezTo>
                          <a:pt x="113" y="69"/>
                          <a:pt x="112" y="69"/>
                          <a:pt x="112" y="69"/>
                        </a:cubicBezTo>
                        <a:cubicBezTo>
                          <a:pt x="112" y="70"/>
                          <a:pt x="116" y="72"/>
                          <a:pt x="112" y="72"/>
                        </a:cubicBezTo>
                        <a:cubicBezTo>
                          <a:pt x="111" y="72"/>
                          <a:pt x="107" y="71"/>
                          <a:pt x="108" y="70"/>
                        </a:cubicBezTo>
                        <a:cubicBezTo>
                          <a:pt x="107" y="72"/>
                          <a:pt x="111" y="74"/>
                          <a:pt x="112" y="75"/>
                        </a:cubicBezTo>
                        <a:cubicBezTo>
                          <a:pt x="114" y="75"/>
                          <a:pt x="114" y="78"/>
                          <a:pt x="115" y="79"/>
                        </a:cubicBezTo>
                        <a:cubicBezTo>
                          <a:pt x="116" y="80"/>
                          <a:pt x="116" y="81"/>
                          <a:pt x="117" y="81"/>
                        </a:cubicBezTo>
                        <a:cubicBezTo>
                          <a:pt x="118" y="81"/>
                          <a:pt x="117" y="80"/>
                          <a:pt x="118" y="80"/>
                        </a:cubicBezTo>
                        <a:cubicBezTo>
                          <a:pt x="118" y="80"/>
                          <a:pt x="119" y="81"/>
                          <a:pt x="119" y="82"/>
                        </a:cubicBezTo>
                        <a:cubicBezTo>
                          <a:pt x="120" y="83"/>
                          <a:pt x="120" y="82"/>
                          <a:pt x="121" y="81"/>
                        </a:cubicBezTo>
                        <a:cubicBezTo>
                          <a:pt x="122" y="81"/>
                          <a:pt x="121" y="85"/>
                          <a:pt x="122" y="84"/>
                        </a:cubicBezTo>
                        <a:cubicBezTo>
                          <a:pt x="123" y="84"/>
                          <a:pt x="122" y="83"/>
                          <a:pt x="123" y="82"/>
                        </a:cubicBezTo>
                        <a:cubicBezTo>
                          <a:pt x="123" y="82"/>
                          <a:pt x="123" y="84"/>
                          <a:pt x="123" y="85"/>
                        </a:cubicBezTo>
                        <a:cubicBezTo>
                          <a:pt x="123" y="86"/>
                          <a:pt x="123" y="86"/>
                          <a:pt x="124" y="87"/>
                        </a:cubicBezTo>
                        <a:cubicBezTo>
                          <a:pt x="125" y="87"/>
                          <a:pt x="126" y="88"/>
                          <a:pt x="126" y="89"/>
                        </a:cubicBezTo>
                        <a:cubicBezTo>
                          <a:pt x="127" y="89"/>
                          <a:pt x="128" y="93"/>
                          <a:pt x="128" y="93"/>
                        </a:cubicBezTo>
                        <a:cubicBezTo>
                          <a:pt x="127" y="92"/>
                          <a:pt x="127" y="91"/>
                          <a:pt x="127" y="91"/>
                        </a:cubicBezTo>
                        <a:cubicBezTo>
                          <a:pt x="126" y="91"/>
                          <a:pt x="127" y="95"/>
                          <a:pt x="127" y="95"/>
                        </a:cubicBezTo>
                        <a:cubicBezTo>
                          <a:pt x="127" y="95"/>
                          <a:pt x="125" y="91"/>
                          <a:pt x="124" y="90"/>
                        </a:cubicBezTo>
                        <a:cubicBezTo>
                          <a:pt x="124" y="90"/>
                          <a:pt x="125" y="94"/>
                          <a:pt x="126" y="95"/>
                        </a:cubicBezTo>
                        <a:cubicBezTo>
                          <a:pt x="126" y="98"/>
                          <a:pt x="124" y="95"/>
                          <a:pt x="124" y="96"/>
                        </a:cubicBezTo>
                        <a:cubicBezTo>
                          <a:pt x="123" y="97"/>
                          <a:pt x="128" y="99"/>
                          <a:pt x="128" y="100"/>
                        </a:cubicBezTo>
                        <a:cubicBezTo>
                          <a:pt x="128" y="101"/>
                          <a:pt x="119" y="95"/>
                          <a:pt x="118" y="95"/>
                        </a:cubicBezTo>
                        <a:cubicBezTo>
                          <a:pt x="118" y="95"/>
                          <a:pt x="118" y="96"/>
                          <a:pt x="118" y="96"/>
                        </a:cubicBezTo>
                        <a:cubicBezTo>
                          <a:pt x="118" y="97"/>
                          <a:pt x="116" y="93"/>
                          <a:pt x="115" y="93"/>
                        </a:cubicBezTo>
                        <a:cubicBezTo>
                          <a:pt x="115" y="93"/>
                          <a:pt x="116" y="95"/>
                          <a:pt x="116" y="95"/>
                        </a:cubicBezTo>
                        <a:cubicBezTo>
                          <a:pt x="115" y="96"/>
                          <a:pt x="113" y="92"/>
                          <a:pt x="112" y="91"/>
                        </a:cubicBezTo>
                        <a:cubicBezTo>
                          <a:pt x="111" y="90"/>
                          <a:pt x="111" y="92"/>
                          <a:pt x="110" y="93"/>
                        </a:cubicBezTo>
                        <a:cubicBezTo>
                          <a:pt x="110" y="94"/>
                          <a:pt x="108" y="90"/>
                          <a:pt x="108" y="90"/>
                        </a:cubicBezTo>
                        <a:cubicBezTo>
                          <a:pt x="108" y="90"/>
                          <a:pt x="105" y="90"/>
                          <a:pt x="105" y="90"/>
                        </a:cubicBezTo>
                        <a:cubicBezTo>
                          <a:pt x="105" y="91"/>
                          <a:pt x="106" y="92"/>
                          <a:pt x="107" y="92"/>
                        </a:cubicBezTo>
                        <a:cubicBezTo>
                          <a:pt x="108" y="93"/>
                          <a:pt x="108" y="93"/>
                          <a:pt x="109" y="94"/>
                        </a:cubicBezTo>
                        <a:cubicBezTo>
                          <a:pt x="110" y="95"/>
                          <a:pt x="112" y="96"/>
                          <a:pt x="114" y="97"/>
                        </a:cubicBezTo>
                        <a:cubicBezTo>
                          <a:pt x="116" y="99"/>
                          <a:pt x="117" y="100"/>
                          <a:pt x="118" y="102"/>
                        </a:cubicBezTo>
                        <a:cubicBezTo>
                          <a:pt x="120" y="105"/>
                          <a:pt x="120" y="105"/>
                          <a:pt x="117" y="104"/>
                        </a:cubicBezTo>
                        <a:cubicBezTo>
                          <a:pt x="113" y="102"/>
                          <a:pt x="106" y="103"/>
                          <a:pt x="103" y="99"/>
                        </a:cubicBezTo>
                        <a:cubicBezTo>
                          <a:pt x="102" y="97"/>
                          <a:pt x="99" y="99"/>
                          <a:pt x="97" y="97"/>
                        </a:cubicBezTo>
                        <a:cubicBezTo>
                          <a:pt x="96" y="96"/>
                          <a:pt x="90" y="94"/>
                          <a:pt x="90" y="93"/>
                        </a:cubicBezTo>
                        <a:cubicBezTo>
                          <a:pt x="90" y="92"/>
                          <a:pt x="93" y="93"/>
                          <a:pt x="93" y="92"/>
                        </a:cubicBezTo>
                        <a:cubicBezTo>
                          <a:pt x="94" y="91"/>
                          <a:pt x="91" y="90"/>
                          <a:pt x="91" y="90"/>
                        </a:cubicBezTo>
                        <a:cubicBezTo>
                          <a:pt x="88" y="89"/>
                          <a:pt x="86" y="87"/>
                          <a:pt x="84" y="86"/>
                        </a:cubicBezTo>
                        <a:cubicBezTo>
                          <a:pt x="83" y="85"/>
                          <a:pt x="84" y="84"/>
                          <a:pt x="82" y="84"/>
                        </a:cubicBezTo>
                        <a:cubicBezTo>
                          <a:pt x="82" y="83"/>
                          <a:pt x="77" y="83"/>
                          <a:pt x="77" y="83"/>
                        </a:cubicBezTo>
                        <a:cubicBezTo>
                          <a:pt x="77" y="84"/>
                          <a:pt x="78" y="82"/>
                          <a:pt x="77" y="8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0" name="Freeform 549">
                    <a:extLst>
                      <a:ext uri="{FF2B5EF4-FFF2-40B4-BE49-F238E27FC236}">
                        <a16:creationId xmlns:a16="http://schemas.microsoft.com/office/drawing/2014/main" id="{A2D96AEB-0612-134E-BD0E-55BE3F59D3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6028" y="4306004"/>
                    <a:ext cx="62727" cy="22128"/>
                  </a:xfrm>
                  <a:custGeom>
                    <a:avLst/>
                    <a:gdLst>
                      <a:gd name="T0" fmla="*/ 5 w 6"/>
                      <a:gd name="T1" fmla="*/ 1 h 2"/>
                      <a:gd name="T2" fmla="*/ 1 w 6"/>
                      <a:gd name="T3" fmla="*/ 0 h 2"/>
                      <a:gd name="T4" fmla="*/ 5 w 6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2">
                        <a:moveTo>
                          <a:pt x="5" y="1"/>
                        </a:moveTo>
                        <a:cubicBezTo>
                          <a:pt x="5" y="2"/>
                          <a:pt x="0" y="0"/>
                          <a:pt x="1" y="0"/>
                        </a:cubicBezTo>
                        <a:cubicBezTo>
                          <a:pt x="3" y="0"/>
                          <a:pt x="6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1" name="Freeform 550">
                    <a:extLst>
                      <a:ext uri="{FF2B5EF4-FFF2-40B4-BE49-F238E27FC236}">
                        <a16:creationId xmlns:a16="http://schemas.microsoft.com/office/drawing/2014/main" id="{660363EC-931F-7847-9547-881A573AE3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41327" y="3830269"/>
                    <a:ext cx="83638" cy="2212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2 w 8"/>
                      <a:gd name="T3" fmla="*/ 2 h 2"/>
                      <a:gd name="T4" fmla="*/ 3 w 8"/>
                      <a:gd name="T5" fmla="*/ 0 h 2"/>
                      <a:gd name="T6" fmla="*/ 7 w 8"/>
                      <a:gd name="T7" fmla="*/ 1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8" y="2"/>
                          <a:pt x="3" y="2"/>
                          <a:pt x="2" y="2"/>
                        </a:cubicBezTo>
                        <a:cubicBezTo>
                          <a:pt x="0" y="1"/>
                          <a:pt x="2" y="0"/>
                          <a:pt x="3" y="0"/>
                        </a:cubicBezTo>
                        <a:cubicBezTo>
                          <a:pt x="5" y="0"/>
                          <a:pt x="7" y="0"/>
                          <a:pt x="7" y="1"/>
                        </a:cubicBezTo>
                        <a:cubicBezTo>
                          <a:pt x="8" y="2"/>
                          <a:pt x="7" y="0"/>
                          <a:pt x="7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2" name="Freeform 551">
                    <a:extLst>
                      <a:ext uri="{FF2B5EF4-FFF2-40B4-BE49-F238E27FC236}">
                        <a16:creationId xmlns:a16="http://schemas.microsoft.com/office/drawing/2014/main" id="{36EEDF86-600A-CA46-9C02-CD13154D79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19353" y="3808141"/>
                    <a:ext cx="121974" cy="106947"/>
                  </a:xfrm>
                  <a:custGeom>
                    <a:avLst/>
                    <a:gdLst>
                      <a:gd name="T0" fmla="*/ 10 w 12"/>
                      <a:gd name="T1" fmla="*/ 7 h 10"/>
                      <a:gd name="T2" fmla="*/ 3 w 12"/>
                      <a:gd name="T3" fmla="*/ 9 h 10"/>
                      <a:gd name="T4" fmla="*/ 2 w 12"/>
                      <a:gd name="T5" fmla="*/ 2 h 10"/>
                      <a:gd name="T6" fmla="*/ 9 w 12"/>
                      <a:gd name="T7" fmla="*/ 0 h 10"/>
                      <a:gd name="T8" fmla="*/ 10 w 12"/>
                      <a:gd name="T9" fmla="*/ 7 h 10"/>
                      <a:gd name="T10" fmla="*/ 10 w 12"/>
                      <a:gd name="T11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10">
                        <a:moveTo>
                          <a:pt x="10" y="7"/>
                        </a:moveTo>
                        <a:cubicBezTo>
                          <a:pt x="8" y="8"/>
                          <a:pt x="6" y="10"/>
                          <a:pt x="3" y="9"/>
                        </a:cubicBezTo>
                        <a:cubicBezTo>
                          <a:pt x="0" y="7"/>
                          <a:pt x="0" y="4"/>
                          <a:pt x="2" y="2"/>
                        </a:cubicBezTo>
                        <a:cubicBezTo>
                          <a:pt x="3" y="0"/>
                          <a:pt x="7" y="0"/>
                          <a:pt x="9" y="0"/>
                        </a:cubicBezTo>
                        <a:cubicBezTo>
                          <a:pt x="11" y="0"/>
                          <a:pt x="12" y="5"/>
                          <a:pt x="10" y="7"/>
                        </a:cubicBezTo>
                        <a:cubicBezTo>
                          <a:pt x="9" y="8"/>
                          <a:pt x="12" y="6"/>
                          <a:pt x="10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3" name="Freeform 552">
                    <a:extLst>
                      <a:ext uri="{FF2B5EF4-FFF2-40B4-BE49-F238E27FC236}">
                        <a16:creationId xmlns:a16="http://schemas.microsoft.com/office/drawing/2014/main" id="{974916FA-7278-BA46-A40C-6CF4F5E558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7833" y="3712256"/>
                    <a:ext cx="69700" cy="40568"/>
                  </a:xfrm>
                  <a:custGeom>
                    <a:avLst/>
                    <a:gdLst>
                      <a:gd name="T0" fmla="*/ 1 w 7"/>
                      <a:gd name="T1" fmla="*/ 4 h 4"/>
                      <a:gd name="T2" fmla="*/ 5 w 7"/>
                      <a:gd name="T3" fmla="*/ 0 h 4"/>
                      <a:gd name="T4" fmla="*/ 1 w 7"/>
                      <a:gd name="T5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4">
                        <a:moveTo>
                          <a:pt x="1" y="4"/>
                        </a:moveTo>
                        <a:cubicBezTo>
                          <a:pt x="0" y="4"/>
                          <a:pt x="4" y="0"/>
                          <a:pt x="5" y="0"/>
                        </a:cubicBezTo>
                        <a:cubicBezTo>
                          <a:pt x="7" y="1"/>
                          <a:pt x="3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4" name="Freeform 553">
                    <a:extLst>
                      <a:ext uri="{FF2B5EF4-FFF2-40B4-BE49-F238E27FC236}">
                        <a16:creationId xmlns:a16="http://schemas.microsoft.com/office/drawing/2014/main" id="{2585335D-2CD2-8843-9C87-0E8F7602D4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8899" y="3701191"/>
                    <a:ext cx="62727" cy="33190"/>
                  </a:xfrm>
                  <a:custGeom>
                    <a:avLst/>
                    <a:gdLst>
                      <a:gd name="T0" fmla="*/ 2 w 6"/>
                      <a:gd name="T1" fmla="*/ 3 h 3"/>
                      <a:gd name="T2" fmla="*/ 2 w 6"/>
                      <a:gd name="T3" fmla="*/ 1 h 3"/>
                      <a:gd name="T4" fmla="*/ 2 w 6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3">
                        <a:moveTo>
                          <a:pt x="2" y="3"/>
                        </a:moveTo>
                        <a:cubicBezTo>
                          <a:pt x="2" y="3"/>
                          <a:pt x="0" y="1"/>
                          <a:pt x="2" y="1"/>
                        </a:cubicBezTo>
                        <a:cubicBezTo>
                          <a:pt x="3" y="0"/>
                          <a:pt x="6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5" name="Freeform 554">
                    <a:extLst>
                      <a:ext uri="{FF2B5EF4-FFF2-40B4-BE49-F238E27FC236}">
                        <a16:creationId xmlns:a16="http://schemas.microsoft.com/office/drawing/2014/main" id="{6B070C22-DD1B-4145-9C93-EE74DA870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49653" y="3679066"/>
                    <a:ext cx="48790" cy="22128"/>
                  </a:xfrm>
                  <a:custGeom>
                    <a:avLst/>
                    <a:gdLst>
                      <a:gd name="T0" fmla="*/ 0 w 5"/>
                      <a:gd name="T1" fmla="*/ 1 h 2"/>
                      <a:gd name="T2" fmla="*/ 4 w 5"/>
                      <a:gd name="T3" fmla="*/ 0 h 2"/>
                      <a:gd name="T4" fmla="*/ 0 w 5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2">
                        <a:moveTo>
                          <a:pt x="0" y="1"/>
                        </a:moveTo>
                        <a:cubicBezTo>
                          <a:pt x="2" y="2"/>
                          <a:pt x="5" y="1"/>
                          <a:pt x="4" y="0"/>
                        </a:cubicBezTo>
                        <a:cubicBezTo>
                          <a:pt x="2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6" name="Freeform 555">
                    <a:extLst>
                      <a:ext uri="{FF2B5EF4-FFF2-40B4-BE49-F238E27FC236}">
                        <a16:creationId xmlns:a16="http://schemas.microsoft.com/office/drawing/2014/main" id="{F9131BDF-FC33-9F49-8C69-7742033AA7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4195" y="3266024"/>
                    <a:ext cx="268342" cy="121701"/>
                  </a:xfrm>
                  <a:custGeom>
                    <a:avLst/>
                    <a:gdLst>
                      <a:gd name="T0" fmla="*/ 25 w 26"/>
                      <a:gd name="T1" fmla="*/ 9 h 11"/>
                      <a:gd name="T2" fmla="*/ 18 w 26"/>
                      <a:gd name="T3" fmla="*/ 8 h 11"/>
                      <a:gd name="T4" fmla="*/ 10 w 26"/>
                      <a:gd name="T5" fmla="*/ 10 h 11"/>
                      <a:gd name="T6" fmla="*/ 3 w 26"/>
                      <a:gd name="T7" fmla="*/ 6 h 11"/>
                      <a:gd name="T8" fmla="*/ 2 w 26"/>
                      <a:gd name="T9" fmla="*/ 1 h 11"/>
                      <a:gd name="T10" fmla="*/ 8 w 26"/>
                      <a:gd name="T11" fmla="*/ 2 h 11"/>
                      <a:gd name="T12" fmla="*/ 17 w 26"/>
                      <a:gd name="T13" fmla="*/ 2 h 11"/>
                      <a:gd name="T14" fmla="*/ 22 w 26"/>
                      <a:gd name="T15" fmla="*/ 5 h 11"/>
                      <a:gd name="T16" fmla="*/ 25 w 26"/>
                      <a:gd name="T17" fmla="*/ 9 h 11"/>
                      <a:gd name="T18" fmla="*/ 25 w 26"/>
                      <a:gd name="T1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" h="11">
                        <a:moveTo>
                          <a:pt x="25" y="9"/>
                        </a:moveTo>
                        <a:cubicBezTo>
                          <a:pt x="22" y="9"/>
                          <a:pt x="20" y="8"/>
                          <a:pt x="18" y="8"/>
                        </a:cubicBezTo>
                        <a:cubicBezTo>
                          <a:pt x="15" y="8"/>
                          <a:pt x="13" y="10"/>
                          <a:pt x="10" y="10"/>
                        </a:cubicBezTo>
                        <a:cubicBezTo>
                          <a:pt x="7" y="11"/>
                          <a:pt x="6" y="7"/>
                          <a:pt x="3" y="6"/>
                        </a:cubicBezTo>
                        <a:cubicBezTo>
                          <a:pt x="2" y="5"/>
                          <a:pt x="0" y="3"/>
                          <a:pt x="2" y="1"/>
                        </a:cubicBezTo>
                        <a:cubicBezTo>
                          <a:pt x="3" y="0"/>
                          <a:pt x="7" y="2"/>
                          <a:pt x="8" y="2"/>
                        </a:cubicBezTo>
                        <a:cubicBezTo>
                          <a:pt x="11" y="3"/>
                          <a:pt x="14" y="1"/>
                          <a:pt x="17" y="2"/>
                        </a:cubicBezTo>
                        <a:cubicBezTo>
                          <a:pt x="19" y="2"/>
                          <a:pt x="20" y="4"/>
                          <a:pt x="22" y="5"/>
                        </a:cubicBezTo>
                        <a:cubicBezTo>
                          <a:pt x="22" y="6"/>
                          <a:pt x="25" y="9"/>
                          <a:pt x="25" y="9"/>
                        </a:cubicBezTo>
                        <a:cubicBezTo>
                          <a:pt x="23" y="9"/>
                          <a:pt x="26" y="9"/>
                          <a:pt x="25" y="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7" name="Freeform 556">
                    <a:extLst>
                      <a:ext uri="{FF2B5EF4-FFF2-40B4-BE49-F238E27FC236}">
                        <a16:creationId xmlns:a16="http://schemas.microsoft.com/office/drawing/2014/main" id="{EA1FAB52-C72F-6249-8F74-1E8C8562DF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12594" y="5227968"/>
                    <a:ext cx="296221" cy="206523"/>
                  </a:xfrm>
                  <a:custGeom>
                    <a:avLst/>
                    <a:gdLst>
                      <a:gd name="T0" fmla="*/ 27 w 29"/>
                      <a:gd name="T1" fmla="*/ 16 h 19"/>
                      <a:gd name="T2" fmla="*/ 24 w 29"/>
                      <a:gd name="T3" fmla="*/ 12 h 19"/>
                      <a:gd name="T4" fmla="*/ 19 w 29"/>
                      <a:gd name="T5" fmla="*/ 10 h 19"/>
                      <a:gd name="T6" fmla="*/ 14 w 29"/>
                      <a:gd name="T7" fmla="*/ 3 h 19"/>
                      <a:gd name="T8" fmla="*/ 8 w 29"/>
                      <a:gd name="T9" fmla="*/ 2 h 19"/>
                      <a:gd name="T10" fmla="*/ 2 w 29"/>
                      <a:gd name="T11" fmla="*/ 0 h 19"/>
                      <a:gd name="T12" fmla="*/ 3 w 29"/>
                      <a:gd name="T13" fmla="*/ 2 h 19"/>
                      <a:gd name="T14" fmla="*/ 5 w 29"/>
                      <a:gd name="T15" fmla="*/ 3 h 19"/>
                      <a:gd name="T16" fmla="*/ 6 w 29"/>
                      <a:gd name="T17" fmla="*/ 4 h 19"/>
                      <a:gd name="T18" fmla="*/ 4 w 29"/>
                      <a:gd name="T19" fmla="*/ 2 h 19"/>
                      <a:gd name="T20" fmla="*/ 4 w 29"/>
                      <a:gd name="T21" fmla="*/ 4 h 19"/>
                      <a:gd name="T22" fmla="*/ 7 w 29"/>
                      <a:gd name="T23" fmla="*/ 6 h 19"/>
                      <a:gd name="T24" fmla="*/ 12 w 29"/>
                      <a:gd name="T25" fmla="*/ 9 h 19"/>
                      <a:gd name="T26" fmla="*/ 10 w 29"/>
                      <a:gd name="T27" fmla="*/ 10 h 19"/>
                      <a:gd name="T28" fmla="*/ 14 w 29"/>
                      <a:gd name="T29" fmla="*/ 10 h 19"/>
                      <a:gd name="T30" fmla="*/ 14 w 29"/>
                      <a:gd name="T31" fmla="*/ 12 h 19"/>
                      <a:gd name="T32" fmla="*/ 19 w 29"/>
                      <a:gd name="T33" fmla="*/ 12 h 19"/>
                      <a:gd name="T34" fmla="*/ 27 w 29"/>
                      <a:gd name="T35" fmla="*/ 16 h 19"/>
                      <a:gd name="T36" fmla="*/ 27 w 29"/>
                      <a:gd name="T37" fmla="*/ 16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9" h="19">
                        <a:moveTo>
                          <a:pt x="27" y="16"/>
                        </a:moveTo>
                        <a:cubicBezTo>
                          <a:pt x="26" y="15"/>
                          <a:pt x="25" y="13"/>
                          <a:pt x="24" y="12"/>
                        </a:cubicBezTo>
                        <a:cubicBezTo>
                          <a:pt x="23" y="10"/>
                          <a:pt x="21" y="10"/>
                          <a:pt x="19" y="10"/>
                        </a:cubicBezTo>
                        <a:cubicBezTo>
                          <a:pt x="17" y="8"/>
                          <a:pt x="17" y="4"/>
                          <a:pt x="14" y="3"/>
                        </a:cubicBezTo>
                        <a:cubicBezTo>
                          <a:pt x="13" y="3"/>
                          <a:pt x="10" y="3"/>
                          <a:pt x="8" y="2"/>
                        </a:cubicBezTo>
                        <a:cubicBezTo>
                          <a:pt x="7" y="1"/>
                          <a:pt x="5" y="0"/>
                          <a:pt x="2" y="0"/>
                        </a:cubicBezTo>
                        <a:cubicBezTo>
                          <a:pt x="0" y="0"/>
                          <a:pt x="1" y="2"/>
                          <a:pt x="3" y="2"/>
                        </a:cubicBezTo>
                        <a:cubicBezTo>
                          <a:pt x="4" y="2"/>
                          <a:pt x="4" y="2"/>
                          <a:pt x="5" y="3"/>
                        </a:cubicBezTo>
                        <a:cubicBezTo>
                          <a:pt x="5" y="3"/>
                          <a:pt x="6" y="4"/>
                          <a:pt x="6" y="4"/>
                        </a:cubicBezTo>
                        <a:cubicBezTo>
                          <a:pt x="5" y="4"/>
                          <a:pt x="4" y="3"/>
                          <a:pt x="4" y="2"/>
                        </a:cubicBezTo>
                        <a:cubicBezTo>
                          <a:pt x="4" y="2"/>
                          <a:pt x="4" y="4"/>
                          <a:pt x="4" y="4"/>
                        </a:cubicBezTo>
                        <a:cubicBezTo>
                          <a:pt x="4" y="6"/>
                          <a:pt x="6" y="6"/>
                          <a:pt x="7" y="6"/>
                        </a:cubicBezTo>
                        <a:cubicBezTo>
                          <a:pt x="7" y="6"/>
                          <a:pt x="12" y="9"/>
                          <a:pt x="12" y="9"/>
                        </a:cubicBezTo>
                        <a:cubicBezTo>
                          <a:pt x="12" y="9"/>
                          <a:pt x="11" y="9"/>
                          <a:pt x="10" y="10"/>
                        </a:cubicBezTo>
                        <a:cubicBezTo>
                          <a:pt x="10" y="10"/>
                          <a:pt x="14" y="10"/>
                          <a:pt x="14" y="10"/>
                        </a:cubicBezTo>
                        <a:cubicBezTo>
                          <a:pt x="16" y="11"/>
                          <a:pt x="14" y="12"/>
                          <a:pt x="14" y="12"/>
                        </a:cubicBezTo>
                        <a:cubicBezTo>
                          <a:pt x="15" y="13"/>
                          <a:pt x="18" y="12"/>
                          <a:pt x="19" y="12"/>
                        </a:cubicBezTo>
                        <a:cubicBezTo>
                          <a:pt x="14" y="13"/>
                          <a:pt x="29" y="19"/>
                          <a:pt x="27" y="16"/>
                        </a:cubicBezTo>
                        <a:cubicBezTo>
                          <a:pt x="26" y="15"/>
                          <a:pt x="28" y="18"/>
                          <a:pt x="27" y="1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8" name="Freeform 557">
                    <a:extLst>
                      <a:ext uri="{FF2B5EF4-FFF2-40B4-BE49-F238E27FC236}">
                        <a16:creationId xmlns:a16="http://schemas.microsoft.com/office/drawing/2014/main" id="{D6471004-8EFC-FD4F-861B-49F59B78C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9104" y="4988256"/>
                    <a:ext cx="132428" cy="151203"/>
                  </a:xfrm>
                  <a:custGeom>
                    <a:avLst/>
                    <a:gdLst>
                      <a:gd name="T0" fmla="*/ 11 w 13"/>
                      <a:gd name="T1" fmla="*/ 14 h 14"/>
                      <a:gd name="T2" fmla="*/ 11 w 13"/>
                      <a:gd name="T3" fmla="*/ 14 h 14"/>
                      <a:gd name="T4" fmla="*/ 8 w 13"/>
                      <a:gd name="T5" fmla="*/ 11 h 14"/>
                      <a:gd name="T6" fmla="*/ 7 w 13"/>
                      <a:gd name="T7" fmla="*/ 7 h 14"/>
                      <a:gd name="T8" fmla="*/ 6 w 13"/>
                      <a:gd name="T9" fmla="*/ 5 h 14"/>
                      <a:gd name="T10" fmla="*/ 7 w 13"/>
                      <a:gd name="T11" fmla="*/ 2 h 14"/>
                      <a:gd name="T12" fmla="*/ 4 w 13"/>
                      <a:gd name="T13" fmla="*/ 4 h 14"/>
                      <a:gd name="T14" fmla="*/ 6 w 13"/>
                      <a:gd name="T15" fmla="*/ 1 h 14"/>
                      <a:gd name="T16" fmla="*/ 1 w 13"/>
                      <a:gd name="T17" fmla="*/ 0 h 14"/>
                      <a:gd name="T18" fmla="*/ 3 w 13"/>
                      <a:gd name="T19" fmla="*/ 6 h 14"/>
                      <a:gd name="T20" fmla="*/ 11 w 13"/>
                      <a:gd name="T21" fmla="*/ 14 h 14"/>
                      <a:gd name="T22" fmla="*/ 11 w 13"/>
                      <a:gd name="T23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4">
                        <a:moveTo>
                          <a:pt x="11" y="14"/>
                        </a:move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3"/>
                          <a:pt x="9" y="11"/>
                          <a:pt x="8" y="11"/>
                        </a:cubicBezTo>
                        <a:cubicBezTo>
                          <a:pt x="7" y="9"/>
                          <a:pt x="8" y="8"/>
                          <a:pt x="7" y="7"/>
                        </a:cubicBezTo>
                        <a:cubicBezTo>
                          <a:pt x="6" y="6"/>
                          <a:pt x="6" y="6"/>
                          <a:pt x="6" y="5"/>
                        </a:cubicBezTo>
                        <a:cubicBezTo>
                          <a:pt x="5" y="3"/>
                          <a:pt x="6" y="3"/>
                          <a:pt x="7" y="2"/>
                        </a:cubicBezTo>
                        <a:cubicBezTo>
                          <a:pt x="9" y="0"/>
                          <a:pt x="3" y="3"/>
                          <a:pt x="4" y="4"/>
                        </a:cubicBezTo>
                        <a:cubicBezTo>
                          <a:pt x="3" y="3"/>
                          <a:pt x="6" y="1"/>
                          <a:pt x="6" y="1"/>
                        </a:cubicBezTo>
                        <a:cubicBezTo>
                          <a:pt x="5" y="0"/>
                          <a:pt x="1" y="0"/>
                          <a:pt x="1" y="0"/>
                        </a:cubicBezTo>
                        <a:cubicBezTo>
                          <a:pt x="0" y="1"/>
                          <a:pt x="2" y="5"/>
                          <a:pt x="3" y="6"/>
                        </a:cubicBezTo>
                        <a:cubicBezTo>
                          <a:pt x="5" y="8"/>
                          <a:pt x="8" y="13"/>
                          <a:pt x="11" y="14"/>
                        </a:cubicBezTo>
                        <a:cubicBezTo>
                          <a:pt x="13" y="14"/>
                          <a:pt x="8" y="13"/>
                          <a:pt x="11" y="1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79" name="Freeform 558">
                    <a:extLst>
                      <a:ext uri="{FF2B5EF4-FFF2-40B4-BE49-F238E27FC236}">
                        <a16:creationId xmlns:a16="http://schemas.microsoft.com/office/drawing/2014/main" id="{9A1AD3DA-42A0-0A4E-B1CE-E226D9C82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89559" y="4814926"/>
                    <a:ext cx="41820" cy="44255"/>
                  </a:xfrm>
                  <a:custGeom>
                    <a:avLst/>
                    <a:gdLst>
                      <a:gd name="T0" fmla="*/ 3 w 4"/>
                      <a:gd name="T1" fmla="*/ 3 h 4"/>
                      <a:gd name="T2" fmla="*/ 2 w 4"/>
                      <a:gd name="T3" fmla="*/ 1 h 4"/>
                      <a:gd name="T4" fmla="*/ 3 w 4"/>
                      <a:gd name="T5" fmla="*/ 3 h 4"/>
                      <a:gd name="T6" fmla="*/ 3 w 4"/>
                      <a:gd name="T7" fmla="*/ 3 h 4"/>
                      <a:gd name="T8" fmla="*/ 3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2"/>
                          <a:pt x="0" y="2"/>
                          <a:pt x="2" y="1"/>
                        </a:cubicBezTo>
                        <a:cubicBezTo>
                          <a:pt x="3" y="0"/>
                          <a:pt x="4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4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0" name="Freeform 559">
                    <a:extLst>
                      <a:ext uri="{FF2B5EF4-FFF2-40B4-BE49-F238E27FC236}">
                        <a16:creationId xmlns:a16="http://schemas.microsoft.com/office/drawing/2014/main" id="{0FF9A3C1-8BEB-9249-A1B2-881856D4D0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7282" y="4763299"/>
                    <a:ext cx="62727" cy="62692"/>
                  </a:xfrm>
                  <a:custGeom>
                    <a:avLst/>
                    <a:gdLst>
                      <a:gd name="T0" fmla="*/ 5 w 6"/>
                      <a:gd name="T1" fmla="*/ 2 h 6"/>
                      <a:gd name="T2" fmla="*/ 0 w 6"/>
                      <a:gd name="T3" fmla="*/ 1 h 6"/>
                      <a:gd name="T4" fmla="*/ 1 w 6"/>
                      <a:gd name="T5" fmla="*/ 3 h 6"/>
                      <a:gd name="T6" fmla="*/ 1 w 6"/>
                      <a:gd name="T7" fmla="*/ 6 h 6"/>
                      <a:gd name="T8" fmla="*/ 5 w 6"/>
                      <a:gd name="T9" fmla="*/ 5 h 6"/>
                      <a:gd name="T10" fmla="*/ 3 w 6"/>
                      <a:gd name="T11" fmla="*/ 3 h 6"/>
                      <a:gd name="T12" fmla="*/ 5 w 6"/>
                      <a:gd name="T13" fmla="*/ 2 h 6"/>
                      <a:gd name="T14" fmla="*/ 5 w 6"/>
                      <a:gd name="T15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6">
                        <a:moveTo>
                          <a:pt x="5" y="2"/>
                        </a:moveTo>
                        <a:cubicBezTo>
                          <a:pt x="4" y="2"/>
                          <a:pt x="1" y="0"/>
                          <a:pt x="0" y="1"/>
                        </a:cubicBezTo>
                        <a:cubicBezTo>
                          <a:pt x="1" y="0"/>
                          <a:pt x="2" y="4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5"/>
                          <a:pt x="5" y="4"/>
                          <a:pt x="5" y="5"/>
                        </a:cubicBezTo>
                        <a:cubicBezTo>
                          <a:pt x="5" y="4"/>
                          <a:pt x="4" y="4"/>
                          <a:pt x="3" y="3"/>
                        </a:cubicBezTo>
                        <a:cubicBezTo>
                          <a:pt x="4" y="4"/>
                          <a:pt x="6" y="2"/>
                          <a:pt x="5" y="2"/>
                        </a:cubicBezTo>
                        <a:cubicBezTo>
                          <a:pt x="4" y="2"/>
                          <a:pt x="6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1" name="Freeform 560">
                    <a:extLst>
                      <a:ext uri="{FF2B5EF4-FFF2-40B4-BE49-F238E27FC236}">
                        <a16:creationId xmlns:a16="http://schemas.microsoft.com/office/drawing/2014/main" id="{DB062369-BB22-B34D-B4B1-0D9D4D33CB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9403" y="4781736"/>
                    <a:ext cx="38336" cy="66379"/>
                  </a:xfrm>
                  <a:custGeom>
                    <a:avLst/>
                    <a:gdLst>
                      <a:gd name="T0" fmla="*/ 2 w 4"/>
                      <a:gd name="T1" fmla="*/ 0 h 6"/>
                      <a:gd name="T2" fmla="*/ 2 w 4"/>
                      <a:gd name="T3" fmla="*/ 2 h 6"/>
                      <a:gd name="T4" fmla="*/ 2 w 4"/>
                      <a:gd name="T5" fmla="*/ 5 h 6"/>
                      <a:gd name="T6" fmla="*/ 3 w 4"/>
                      <a:gd name="T7" fmla="*/ 3 h 6"/>
                      <a:gd name="T8" fmla="*/ 2 w 4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6">
                        <a:moveTo>
                          <a:pt x="2" y="0"/>
                        </a:moveTo>
                        <a:cubicBezTo>
                          <a:pt x="0" y="0"/>
                          <a:pt x="2" y="1"/>
                          <a:pt x="2" y="2"/>
                        </a:cubicBezTo>
                        <a:cubicBezTo>
                          <a:pt x="2" y="3"/>
                          <a:pt x="1" y="5"/>
                          <a:pt x="2" y="5"/>
                        </a:cubicBezTo>
                        <a:cubicBezTo>
                          <a:pt x="3" y="6"/>
                          <a:pt x="3" y="3"/>
                          <a:pt x="3" y="3"/>
                        </a:cubicBezTo>
                        <a:cubicBezTo>
                          <a:pt x="3" y="2"/>
                          <a:pt x="4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2" name="Freeform 561">
                    <a:extLst>
                      <a:ext uri="{FF2B5EF4-FFF2-40B4-BE49-F238E27FC236}">
                        <a16:creationId xmlns:a16="http://schemas.microsoft.com/office/drawing/2014/main" id="{5D7C88D6-11EE-284D-8D10-5D33926CB2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6673" y="4719040"/>
                    <a:ext cx="52274" cy="118010"/>
                  </a:xfrm>
                  <a:custGeom>
                    <a:avLst/>
                    <a:gdLst>
                      <a:gd name="T0" fmla="*/ 4 w 5"/>
                      <a:gd name="T1" fmla="*/ 10 h 11"/>
                      <a:gd name="T2" fmla="*/ 2 w 5"/>
                      <a:gd name="T3" fmla="*/ 6 h 11"/>
                      <a:gd name="T4" fmla="*/ 1 w 5"/>
                      <a:gd name="T5" fmla="*/ 3 h 11"/>
                      <a:gd name="T6" fmla="*/ 5 w 5"/>
                      <a:gd name="T7" fmla="*/ 5 h 11"/>
                      <a:gd name="T8" fmla="*/ 4 w 5"/>
                      <a:gd name="T9" fmla="*/ 10 h 11"/>
                      <a:gd name="T10" fmla="*/ 4 w 5"/>
                      <a:gd name="T1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11">
                        <a:moveTo>
                          <a:pt x="4" y="10"/>
                        </a:moveTo>
                        <a:cubicBezTo>
                          <a:pt x="4" y="9"/>
                          <a:pt x="2" y="6"/>
                          <a:pt x="2" y="6"/>
                        </a:cubicBezTo>
                        <a:cubicBezTo>
                          <a:pt x="4" y="4"/>
                          <a:pt x="0" y="4"/>
                          <a:pt x="1" y="3"/>
                        </a:cubicBezTo>
                        <a:cubicBezTo>
                          <a:pt x="2" y="0"/>
                          <a:pt x="5" y="5"/>
                          <a:pt x="5" y="5"/>
                        </a:cubicBezTo>
                        <a:cubicBezTo>
                          <a:pt x="5" y="6"/>
                          <a:pt x="5" y="11"/>
                          <a:pt x="4" y="10"/>
                        </a:cubicBezTo>
                        <a:cubicBezTo>
                          <a:pt x="4" y="9"/>
                          <a:pt x="5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3" name="Freeform 562">
                    <a:extLst>
                      <a:ext uri="{FF2B5EF4-FFF2-40B4-BE49-F238E27FC236}">
                        <a16:creationId xmlns:a16="http://schemas.microsoft.com/office/drawing/2014/main" id="{F8FF0C77-5CE9-FA42-9B09-936F39607C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4853" y="4674786"/>
                    <a:ext cx="73184" cy="77445"/>
                  </a:xfrm>
                  <a:custGeom>
                    <a:avLst/>
                    <a:gdLst>
                      <a:gd name="T0" fmla="*/ 4 w 7"/>
                      <a:gd name="T1" fmla="*/ 6 h 7"/>
                      <a:gd name="T2" fmla="*/ 2 w 7"/>
                      <a:gd name="T3" fmla="*/ 3 h 7"/>
                      <a:gd name="T4" fmla="*/ 0 w 7"/>
                      <a:gd name="T5" fmla="*/ 2 h 7"/>
                      <a:gd name="T6" fmla="*/ 5 w 7"/>
                      <a:gd name="T7" fmla="*/ 1 h 7"/>
                      <a:gd name="T8" fmla="*/ 4 w 7"/>
                      <a:gd name="T9" fmla="*/ 3 h 7"/>
                      <a:gd name="T10" fmla="*/ 7 w 7"/>
                      <a:gd name="T11" fmla="*/ 4 h 7"/>
                      <a:gd name="T12" fmla="*/ 5 w 7"/>
                      <a:gd name="T13" fmla="*/ 5 h 7"/>
                      <a:gd name="T14" fmla="*/ 4 w 7"/>
                      <a:gd name="T15" fmla="*/ 6 h 7"/>
                      <a:gd name="T16" fmla="*/ 4 w 7"/>
                      <a:gd name="T17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7">
                        <a:moveTo>
                          <a:pt x="4" y="6"/>
                        </a:moveTo>
                        <a:cubicBezTo>
                          <a:pt x="2" y="4"/>
                          <a:pt x="1" y="4"/>
                          <a:pt x="2" y="3"/>
                        </a:cubicBezTo>
                        <a:cubicBezTo>
                          <a:pt x="2" y="2"/>
                          <a:pt x="0" y="2"/>
                          <a:pt x="0" y="2"/>
                        </a:cubicBezTo>
                        <a:cubicBezTo>
                          <a:pt x="0" y="1"/>
                          <a:pt x="4" y="0"/>
                          <a:pt x="5" y="1"/>
                        </a:cubicBezTo>
                        <a:cubicBezTo>
                          <a:pt x="5" y="1"/>
                          <a:pt x="3" y="2"/>
                          <a:pt x="4" y="3"/>
                        </a:cubicBezTo>
                        <a:cubicBezTo>
                          <a:pt x="5" y="3"/>
                          <a:pt x="7" y="4"/>
                          <a:pt x="7" y="4"/>
                        </a:cubicBezTo>
                        <a:cubicBezTo>
                          <a:pt x="7" y="5"/>
                          <a:pt x="5" y="5"/>
                          <a:pt x="5" y="5"/>
                        </a:cubicBezTo>
                        <a:cubicBezTo>
                          <a:pt x="4" y="5"/>
                          <a:pt x="5" y="7"/>
                          <a:pt x="4" y="6"/>
                        </a:cubicBezTo>
                        <a:cubicBezTo>
                          <a:pt x="2" y="5"/>
                          <a:pt x="4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4" name="Freeform 563">
                    <a:extLst>
                      <a:ext uri="{FF2B5EF4-FFF2-40B4-BE49-F238E27FC236}">
                        <a16:creationId xmlns:a16="http://schemas.microsoft.com/office/drawing/2014/main" id="{C8168B82-066C-D845-AAC2-B2DAF7CB8C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78038" y="4674786"/>
                    <a:ext cx="69700" cy="99573"/>
                  </a:xfrm>
                  <a:custGeom>
                    <a:avLst/>
                    <a:gdLst>
                      <a:gd name="T0" fmla="*/ 3 w 7"/>
                      <a:gd name="T1" fmla="*/ 8 h 9"/>
                      <a:gd name="T2" fmla="*/ 4 w 7"/>
                      <a:gd name="T3" fmla="*/ 6 h 9"/>
                      <a:gd name="T4" fmla="*/ 2 w 7"/>
                      <a:gd name="T5" fmla="*/ 4 h 9"/>
                      <a:gd name="T6" fmla="*/ 3 w 7"/>
                      <a:gd name="T7" fmla="*/ 1 h 9"/>
                      <a:gd name="T8" fmla="*/ 6 w 7"/>
                      <a:gd name="T9" fmla="*/ 5 h 9"/>
                      <a:gd name="T10" fmla="*/ 3 w 7"/>
                      <a:gd name="T11" fmla="*/ 8 h 9"/>
                      <a:gd name="T12" fmla="*/ 3 w 7"/>
                      <a:gd name="T13" fmla="*/ 8 h 9"/>
                      <a:gd name="T14" fmla="*/ 3 w 7"/>
                      <a:gd name="T1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7" h="9">
                        <a:moveTo>
                          <a:pt x="3" y="8"/>
                        </a:moveTo>
                        <a:cubicBezTo>
                          <a:pt x="4" y="7"/>
                          <a:pt x="5" y="7"/>
                          <a:pt x="4" y="6"/>
                        </a:cubicBezTo>
                        <a:cubicBezTo>
                          <a:pt x="4" y="5"/>
                          <a:pt x="2" y="5"/>
                          <a:pt x="2" y="4"/>
                        </a:cubicBezTo>
                        <a:cubicBezTo>
                          <a:pt x="3" y="3"/>
                          <a:pt x="0" y="0"/>
                          <a:pt x="3" y="1"/>
                        </a:cubicBezTo>
                        <a:cubicBezTo>
                          <a:pt x="6" y="2"/>
                          <a:pt x="6" y="3"/>
                          <a:pt x="6" y="5"/>
                        </a:cubicBezTo>
                        <a:cubicBezTo>
                          <a:pt x="7" y="7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4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5" name="Freeform 564">
                    <a:extLst>
                      <a:ext uri="{FF2B5EF4-FFF2-40B4-BE49-F238E27FC236}">
                        <a16:creationId xmlns:a16="http://schemas.microsoft.com/office/drawing/2014/main" id="{573F990C-9BD5-CA42-B3D3-F1027AC446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57126" y="4696914"/>
                    <a:ext cx="31364" cy="11063"/>
                  </a:xfrm>
                  <a:custGeom>
                    <a:avLst/>
                    <a:gdLst>
                      <a:gd name="T0" fmla="*/ 2 w 3"/>
                      <a:gd name="T1" fmla="*/ 1 h 1"/>
                      <a:gd name="T2" fmla="*/ 0 w 3"/>
                      <a:gd name="T3" fmla="*/ 0 h 1"/>
                      <a:gd name="T4" fmla="*/ 3 w 3"/>
                      <a:gd name="T5" fmla="*/ 0 h 1"/>
                      <a:gd name="T6" fmla="*/ 2 w 3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2" y="1"/>
                        </a:moveTo>
                        <a:cubicBezTo>
                          <a:pt x="1" y="1"/>
                          <a:pt x="0" y="1"/>
                          <a:pt x="0" y="0"/>
                        </a:cubicBezTo>
                        <a:cubicBezTo>
                          <a:pt x="0" y="0"/>
                          <a:pt x="2" y="0"/>
                          <a:pt x="3" y="0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6" name="Freeform 565">
                    <a:extLst>
                      <a:ext uri="{FF2B5EF4-FFF2-40B4-BE49-F238E27FC236}">
                        <a16:creationId xmlns:a16="http://schemas.microsoft.com/office/drawing/2014/main" id="{02316188-B20C-6749-A5C7-8F560F55A2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4367" y="4707979"/>
                    <a:ext cx="135912" cy="73757"/>
                  </a:xfrm>
                  <a:custGeom>
                    <a:avLst/>
                    <a:gdLst>
                      <a:gd name="T0" fmla="*/ 10 w 13"/>
                      <a:gd name="T1" fmla="*/ 1 h 7"/>
                      <a:gd name="T2" fmla="*/ 7 w 13"/>
                      <a:gd name="T3" fmla="*/ 1 h 7"/>
                      <a:gd name="T4" fmla="*/ 5 w 13"/>
                      <a:gd name="T5" fmla="*/ 1 h 7"/>
                      <a:gd name="T6" fmla="*/ 5 w 13"/>
                      <a:gd name="T7" fmla="*/ 4 h 7"/>
                      <a:gd name="T8" fmla="*/ 1 w 13"/>
                      <a:gd name="T9" fmla="*/ 3 h 7"/>
                      <a:gd name="T10" fmla="*/ 1 w 13"/>
                      <a:gd name="T11" fmla="*/ 6 h 7"/>
                      <a:gd name="T12" fmla="*/ 11 w 13"/>
                      <a:gd name="T13" fmla="*/ 4 h 7"/>
                      <a:gd name="T14" fmla="*/ 9 w 13"/>
                      <a:gd name="T15" fmla="*/ 3 h 7"/>
                      <a:gd name="T16" fmla="*/ 12 w 13"/>
                      <a:gd name="T17" fmla="*/ 3 h 7"/>
                      <a:gd name="T18" fmla="*/ 10 w 13"/>
                      <a:gd name="T19" fmla="*/ 1 h 7"/>
                      <a:gd name="T20" fmla="*/ 10 w 13"/>
                      <a:gd name="T21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7">
                        <a:moveTo>
                          <a:pt x="10" y="1"/>
                        </a:moveTo>
                        <a:cubicBezTo>
                          <a:pt x="9" y="1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5" y="1"/>
                        </a:cubicBezTo>
                        <a:cubicBezTo>
                          <a:pt x="3" y="2"/>
                          <a:pt x="4" y="4"/>
                          <a:pt x="5" y="4"/>
                        </a:cubicBezTo>
                        <a:cubicBezTo>
                          <a:pt x="4" y="4"/>
                          <a:pt x="2" y="1"/>
                          <a:pt x="1" y="3"/>
                        </a:cubicBezTo>
                        <a:cubicBezTo>
                          <a:pt x="0" y="4"/>
                          <a:pt x="0" y="5"/>
                          <a:pt x="1" y="6"/>
                        </a:cubicBezTo>
                        <a:cubicBezTo>
                          <a:pt x="2" y="7"/>
                          <a:pt x="10" y="5"/>
                          <a:pt x="11" y="4"/>
                        </a:cubicBezTo>
                        <a:cubicBezTo>
                          <a:pt x="11" y="4"/>
                          <a:pt x="10" y="3"/>
                          <a:pt x="9" y="3"/>
                        </a:cubicBezTo>
                        <a:cubicBezTo>
                          <a:pt x="10" y="3"/>
                          <a:pt x="12" y="3"/>
                          <a:pt x="12" y="3"/>
                        </a:cubicBezTo>
                        <a:cubicBezTo>
                          <a:pt x="13" y="2"/>
                          <a:pt x="11" y="0"/>
                          <a:pt x="10" y="1"/>
                        </a:cubicBezTo>
                        <a:cubicBezTo>
                          <a:pt x="9" y="1"/>
                          <a:pt x="11" y="0"/>
                          <a:pt x="10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7" name="Freeform 566">
                    <a:extLst>
                      <a:ext uri="{FF2B5EF4-FFF2-40B4-BE49-F238E27FC236}">
                        <a16:creationId xmlns:a16="http://schemas.microsoft.com/office/drawing/2014/main" id="{3F234960-C7A0-044D-AC51-D91EC85C77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6641" y="4641596"/>
                    <a:ext cx="83638" cy="7744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5 w 8"/>
                      <a:gd name="T3" fmla="*/ 4 h 7"/>
                      <a:gd name="T4" fmla="*/ 8 w 8"/>
                      <a:gd name="T5" fmla="*/ 4 h 7"/>
                      <a:gd name="T6" fmla="*/ 5 w 8"/>
                      <a:gd name="T7" fmla="*/ 2 h 7"/>
                      <a:gd name="T8" fmla="*/ 2 w 8"/>
                      <a:gd name="T9" fmla="*/ 6 h 7"/>
                      <a:gd name="T10" fmla="*/ 2 w 8"/>
                      <a:gd name="T11" fmla="*/ 6 h 7"/>
                      <a:gd name="T12" fmla="*/ 2 w 8"/>
                      <a:gd name="T1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4" y="5"/>
                          <a:pt x="5" y="4"/>
                        </a:cubicBezTo>
                        <a:cubicBezTo>
                          <a:pt x="6" y="4"/>
                          <a:pt x="8" y="4"/>
                          <a:pt x="8" y="4"/>
                        </a:cubicBezTo>
                        <a:cubicBezTo>
                          <a:pt x="8" y="4"/>
                          <a:pt x="7" y="0"/>
                          <a:pt x="5" y="2"/>
                        </a:cubicBezTo>
                        <a:cubicBezTo>
                          <a:pt x="5" y="2"/>
                          <a:pt x="1" y="5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4" y="5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8" name="Freeform 567">
                    <a:extLst>
                      <a:ext uri="{FF2B5EF4-FFF2-40B4-BE49-F238E27FC236}">
                        <a16:creationId xmlns:a16="http://schemas.microsoft.com/office/drawing/2014/main" id="{CEA85297-2C58-FA4B-9E78-81903C1D83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4651" y="4936623"/>
                    <a:ext cx="101063" cy="40568"/>
                  </a:xfrm>
                  <a:custGeom>
                    <a:avLst/>
                    <a:gdLst>
                      <a:gd name="T0" fmla="*/ 9 w 10"/>
                      <a:gd name="T1" fmla="*/ 2 h 4"/>
                      <a:gd name="T2" fmla="*/ 9 w 10"/>
                      <a:gd name="T3" fmla="*/ 1 h 4"/>
                      <a:gd name="T4" fmla="*/ 6 w 10"/>
                      <a:gd name="T5" fmla="*/ 0 h 4"/>
                      <a:gd name="T6" fmla="*/ 2 w 10"/>
                      <a:gd name="T7" fmla="*/ 2 h 4"/>
                      <a:gd name="T8" fmla="*/ 3 w 10"/>
                      <a:gd name="T9" fmla="*/ 4 h 4"/>
                      <a:gd name="T10" fmla="*/ 9 w 10"/>
                      <a:gd name="T11" fmla="*/ 2 h 4"/>
                      <a:gd name="T12" fmla="*/ 9 w 10"/>
                      <a:gd name="T13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4">
                        <a:moveTo>
                          <a:pt x="9" y="2"/>
                        </a:moveTo>
                        <a:cubicBezTo>
                          <a:pt x="10" y="2"/>
                          <a:pt x="8" y="1"/>
                          <a:pt x="9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1"/>
                          <a:pt x="3" y="1"/>
                          <a:pt x="2" y="2"/>
                        </a:cubicBezTo>
                        <a:cubicBezTo>
                          <a:pt x="0" y="3"/>
                          <a:pt x="2" y="4"/>
                          <a:pt x="3" y="4"/>
                        </a:cubicBezTo>
                        <a:cubicBezTo>
                          <a:pt x="5" y="4"/>
                          <a:pt x="7" y="1"/>
                          <a:pt x="9" y="2"/>
                        </a:cubicBezTo>
                        <a:cubicBezTo>
                          <a:pt x="10" y="2"/>
                          <a:pt x="7" y="1"/>
                          <a:pt x="9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89" name="Freeform 568">
                    <a:extLst>
                      <a:ext uri="{FF2B5EF4-FFF2-40B4-BE49-F238E27FC236}">
                        <a16:creationId xmlns:a16="http://schemas.microsoft.com/office/drawing/2014/main" id="{E38BA180-952F-0947-B508-7DF36D0B75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2677" y="4999318"/>
                    <a:ext cx="59243" cy="55320"/>
                  </a:xfrm>
                  <a:custGeom>
                    <a:avLst/>
                    <a:gdLst>
                      <a:gd name="T0" fmla="*/ 6 w 6"/>
                      <a:gd name="T1" fmla="*/ 2 h 5"/>
                      <a:gd name="T2" fmla="*/ 3 w 6"/>
                      <a:gd name="T3" fmla="*/ 2 h 5"/>
                      <a:gd name="T4" fmla="*/ 3 w 6"/>
                      <a:gd name="T5" fmla="*/ 4 h 5"/>
                      <a:gd name="T6" fmla="*/ 0 w 6"/>
                      <a:gd name="T7" fmla="*/ 5 h 5"/>
                      <a:gd name="T8" fmla="*/ 6 w 6"/>
                      <a:gd name="T9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5">
                        <a:moveTo>
                          <a:pt x="6" y="2"/>
                        </a:moveTo>
                        <a:cubicBezTo>
                          <a:pt x="6" y="0"/>
                          <a:pt x="4" y="1"/>
                          <a:pt x="3" y="2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2" y="4"/>
                          <a:pt x="0" y="5"/>
                          <a:pt x="0" y="5"/>
                        </a:cubicBezTo>
                        <a:cubicBezTo>
                          <a:pt x="0" y="5"/>
                          <a:pt x="6" y="5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0" name="Freeform 569">
                    <a:extLst>
                      <a:ext uri="{FF2B5EF4-FFF2-40B4-BE49-F238E27FC236}">
                        <a16:creationId xmlns:a16="http://schemas.microsoft.com/office/drawing/2014/main" id="{8C7155D8-90D1-B24C-8A0E-A669B1E8DC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97191" y="3656936"/>
                    <a:ext cx="212583" cy="140138"/>
                  </a:xfrm>
                  <a:custGeom>
                    <a:avLst/>
                    <a:gdLst>
                      <a:gd name="T0" fmla="*/ 19 w 21"/>
                      <a:gd name="T1" fmla="*/ 9 h 13"/>
                      <a:gd name="T2" fmla="*/ 18 w 21"/>
                      <a:gd name="T3" fmla="*/ 7 h 13"/>
                      <a:gd name="T4" fmla="*/ 14 w 21"/>
                      <a:gd name="T5" fmla="*/ 4 h 13"/>
                      <a:gd name="T6" fmla="*/ 8 w 21"/>
                      <a:gd name="T7" fmla="*/ 1 h 13"/>
                      <a:gd name="T8" fmla="*/ 5 w 21"/>
                      <a:gd name="T9" fmla="*/ 6 h 13"/>
                      <a:gd name="T10" fmla="*/ 0 w 21"/>
                      <a:gd name="T11" fmla="*/ 8 h 13"/>
                      <a:gd name="T12" fmla="*/ 7 w 21"/>
                      <a:gd name="T13" fmla="*/ 11 h 13"/>
                      <a:gd name="T14" fmla="*/ 15 w 21"/>
                      <a:gd name="T15" fmla="*/ 12 h 13"/>
                      <a:gd name="T16" fmla="*/ 20 w 21"/>
                      <a:gd name="T17" fmla="*/ 9 h 13"/>
                      <a:gd name="T18" fmla="*/ 19 w 21"/>
                      <a:gd name="T19" fmla="*/ 9 h 13"/>
                      <a:gd name="T20" fmla="*/ 19 w 21"/>
                      <a:gd name="T21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1" h="13">
                        <a:moveTo>
                          <a:pt x="19" y="9"/>
                        </a:moveTo>
                        <a:cubicBezTo>
                          <a:pt x="15" y="10"/>
                          <a:pt x="19" y="8"/>
                          <a:pt x="18" y="7"/>
                        </a:cubicBezTo>
                        <a:cubicBezTo>
                          <a:pt x="17" y="7"/>
                          <a:pt x="15" y="4"/>
                          <a:pt x="14" y="4"/>
                        </a:cubicBezTo>
                        <a:cubicBezTo>
                          <a:pt x="12" y="4"/>
                          <a:pt x="10" y="1"/>
                          <a:pt x="8" y="1"/>
                        </a:cubicBezTo>
                        <a:cubicBezTo>
                          <a:pt x="6" y="0"/>
                          <a:pt x="6" y="5"/>
                          <a:pt x="5" y="6"/>
                        </a:cubicBezTo>
                        <a:cubicBezTo>
                          <a:pt x="4" y="6"/>
                          <a:pt x="0" y="6"/>
                          <a:pt x="0" y="8"/>
                        </a:cubicBezTo>
                        <a:cubicBezTo>
                          <a:pt x="1" y="10"/>
                          <a:pt x="6" y="11"/>
                          <a:pt x="7" y="11"/>
                        </a:cubicBezTo>
                        <a:cubicBezTo>
                          <a:pt x="9" y="12"/>
                          <a:pt x="13" y="13"/>
                          <a:pt x="15" y="12"/>
                        </a:cubicBezTo>
                        <a:cubicBezTo>
                          <a:pt x="15" y="12"/>
                          <a:pt x="20" y="10"/>
                          <a:pt x="20" y="9"/>
                        </a:cubicBezTo>
                        <a:cubicBezTo>
                          <a:pt x="20" y="9"/>
                          <a:pt x="19" y="9"/>
                          <a:pt x="19" y="9"/>
                        </a:cubicBezTo>
                        <a:cubicBezTo>
                          <a:pt x="18" y="10"/>
                          <a:pt x="21" y="9"/>
                          <a:pt x="19" y="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1" name="Freeform 570">
                    <a:extLst>
                      <a:ext uri="{FF2B5EF4-FFF2-40B4-BE49-F238E27FC236}">
                        <a16:creationId xmlns:a16="http://schemas.microsoft.com/office/drawing/2014/main" id="{49303514-E9BC-314E-997F-AB0CD61559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4009" y="3723319"/>
                    <a:ext cx="52274" cy="40568"/>
                  </a:xfrm>
                  <a:custGeom>
                    <a:avLst/>
                    <a:gdLst>
                      <a:gd name="T0" fmla="*/ 2 w 5"/>
                      <a:gd name="T1" fmla="*/ 4 h 4"/>
                      <a:gd name="T2" fmla="*/ 4 w 5"/>
                      <a:gd name="T3" fmla="*/ 1 h 4"/>
                      <a:gd name="T4" fmla="*/ 2 w 5"/>
                      <a:gd name="T5" fmla="*/ 4 h 4"/>
                      <a:gd name="T6" fmla="*/ 2 w 5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2" y="4"/>
                        </a:moveTo>
                        <a:cubicBezTo>
                          <a:pt x="0" y="4"/>
                          <a:pt x="4" y="0"/>
                          <a:pt x="4" y="1"/>
                        </a:cubicBezTo>
                        <a:cubicBezTo>
                          <a:pt x="5" y="1"/>
                          <a:pt x="3" y="4"/>
                          <a:pt x="2" y="4"/>
                        </a:cubicBezTo>
                        <a:cubicBezTo>
                          <a:pt x="1" y="4"/>
                          <a:pt x="4" y="4"/>
                          <a:pt x="2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2" name="Freeform 571">
                    <a:extLst>
                      <a:ext uri="{FF2B5EF4-FFF2-40B4-BE49-F238E27FC236}">
                        <a16:creationId xmlns:a16="http://schemas.microsoft.com/office/drawing/2014/main" id="{E84801E5-3E1E-1948-9B39-D87829C614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1278" y="3763883"/>
                    <a:ext cx="20911" cy="22128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0 h 2"/>
                      <a:gd name="T4" fmla="*/ 1 w 2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0" y="2"/>
                          <a:pt x="0" y="1"/>
                          <a:pt x="1" y="0"/>
                        </a:cubicBezTo>
                        <a:cubicBezTo>
                          <a:pt x="2" y="0"/>
                          <a:pt x="2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3" name="Freeform 572">
                    <a:extLst>
                      <a:ext uri="{FF2B5EF4-FFF2-40B4-BE49-F238E27FC236}">
                        <a16:creationId xmlns:a16="http://schemas.microsoft.com/office/drawing/2014/main" id="{E54F1AFE-C124-2A45-9DFB-27BB6046E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3064" y="3310279"/>
                    <a:ext cx="940942" cy="486798"/>
                  </a:xfrm>
                  <a:custGeom>
                    <a:avLst/>
                    <a:gdLst>
                      <a:gd name="T0" fmla="*/ 76 w 92"/>
                      <a:gd name="T1" fmla="*/ 41 h 45"/>
                      <a:gd name="T2" fmla="*/ 71 w 92"/>
                      <a:gd name="T3" fmla="*/ 39 h 45"/>
                      <a:gd name="T4" fmla="*/ 61 w 92"/>
                      <a:gd name="T5" fmla="*/ 38 h 45"/>
                      <a:gd name="T6" fmla="*/ 45 w 92"/>
                      <a:gd name="T7" fmla="*/ 43 h 45"/>
                      <a:gd name="T8" fmla="*/ 29 w 92"/>
                      <a:gd name="T9" fmla="*/ 41 h 45"/>
                      <a:gd name="T10" fmla="*/ 21 w 92"/>
                      <a:gd name="T11" fmla="*/ 38 h 45"/>
                      <a:gd name="T12" fmla="*/ 10 w 92"/>
                      <a:gd name="T13" fmla="*/ 31 h 45"/>
                      <a:gd name="T14" fmla="*/ 40 w 92"/>
                      <a:gd name="T15" fmla="*/ 29 h 45"/>
                      <a:gd name="T16" fmla="*/ 9 w 92"/>
                      <a:gd name="T17" fmla="*/ 26 h 45"/>
                      <a:gd name="T18" fmla="*/ 16 w 92"/>
                      <a:gd name="T19" fmla="*/ 19 h 45"/>
                      <a:gd name="T20" fmla="*/ 14 w 92"/>
                      <a:gd name="T21" fmla="*/ 18 h 45"/>
                      <a:gd name="T22" fmla="*/ 7 w 92"/>
                      <a:gd name="T23" fmla="*/ 17 h 45"/>
                      <a:gd name="T24" fmla="*/ 4 w 92"/>
                      <a:gd name="T25" fmla="*/ 11 h 45"/>
                      <a:gd name="T26" fmla="*/ 8 w 92"/>
                      <a:gd name="T27" fmla="*/ 7 h 45"/>
                      <a:gd name="T28" fmla="*/ 24 w 92"/>
                      <a:gd name="T29" fmla="*/ 1 h 45"/>
                      <a:gd name="T30" fmla="*/ 29 w 92"/>
                      <a:gd name="T31" fmla="*/ 7 h 45"/>
                      <a:gd name="T32" fmla="*/ 39 w 92"/>
                      <a:gd name="T33" fmla="*/ 6 h 45"/>
                      <a:gd name="T34" fmla="*/ 43 w 92"/>
                      <a:gd name="T35" fmla="*/ 8 h 45"/>
                      <a:gd name="T36" fmla="*/ 47 w 92"/>
                      <a:gd name="T37" fmla="*/ 9 h 45"/>
                      <a:gd name="T38" fmla="*/ 43 w 92"/>
                      <a:gd name="T39" fmla="*/ 4 h 45"/>
                      <a:gd name="T40" fmla="*/ 54 w 92"/>
                      <a:gd name="T41" fmla="*/ 10 h 45"/>
                      <a:gd name="T42" fmla="*/ 60 w 92"/>
                      <a:gd name="T43" fmla="*/ 14 h 45"/>
                      <a:gd name="T44" fmla="*/ 59 w 92"/>
                      <a:gd name="T45" fmla="*/ 1 h 45"/>
                      <a:gd name="T46" fmla="*/ 69 w 92"/>
                      <a:gd name="T47" fmla="*/ 6 h 45"/>
                      <a:gd name="T48" fmla="*/ 74 w 92"/>
                      <a:gd name="T49" fmla="*/ 19 h 45"/>
                      <a:gd name="T50" fmla="*/ 82 w 92"/>
                      <a:gd name="T51" fmla="*/ 26 h 45"/>
                      <a:gd name="T52" fmla="*/ 92 w 92"/>
                      <a:gd name="T53" fmla="*/ 33 h 45"/>
                      <a:gd name="T54" fmla="*/ 83 w 92"/>
                      <a:gd name="T55" fmla="*/ 35 h 45"/>
                      <a:gd name="T56" fmla="*/ 81 w 92"/>
                      <a:gd name="T57" fmla="*/ 36 h 45"/>
                      <a:gd name="T58" fmla="*/ 85 w 92"/>
                      <a:gd name="T59" fmla="*/ 36 h 45"/>
                      <a:gd name="T60" fmla="*/ 89 w 92"/>
                      <a:gd name="T61" fmla="*/ 39 h 45"/>
                      <a:gd name="T62" fmla="*/ 83 w 92"/>
                      <a:gd name="T63" fmla="*/ 41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92" h="45">
                        <a:moveTo>
                          <a:pt x="83" y="41"/>
                        </a:moveTo>
                        <a:cubicBezTo>
                          <a:pt x="81" y="41"/>
                          <a:pt x="79" y="41"/>
                          <a:pt x="76" y="41"/>
                        </a:cubicBezTo>
                        <a:cubicBezTo>
                          <a:pt x="75" y="41"/>
                          <a:pt x="74" y="41"/>
                          <a:pt x="73" y="41"/>
                        </a:cubicBezTo>
                        <a:cubicBezTo>
                          <a:pt x="72" y="41"/>
                          <a:pt x="72" y="40"/>
                          <a:pt x="71" y="39"/>
                        </a:cubicBezTo>
                        <a:cubicBezTo>
                          <a:pt x="70" y="39"/>
                          <a:pt x="66" y="40"/>
                          <a:pt x="65" y="38"/>
                        </a:cubicBezTo>
                        <a:cubicBezTo>
                          <a:pt x="65" y="35"/>
                          <a:pt x="63" y="37"/>
                          <a:pt x="61" y="38"/>
                        </a:cubicBezTo>
                        <a:cubicBezTo>
                          <a:pt x="58" y="40"/>
                          <a:pt x="56" y="39"/>
                          <a:pt x="54" y="40"/>
                        </a:cubicBezTo>
                        <a:cubicBezTo>
                          <a:pt x="51" y="41"/>
                          <a:pt x="48" y="42"/>
                          <a:pt x="45" y="43"/>
                        </a:cubicBezTo>
                        <a:cubicBezTo>
                          <a:pt x="41" y="43"/>
                          <a:pt x="35" y="45"/>
                          <a:pt x="31" y="43"/>
                        </a:cubicBezTo>
                        <a:cubicBezTo>
                          <a:pt x="31" y="43"/>
                          <a:pt x="29" y="42"/>
                          <a:pt x="29" y="41"/>
                        </a:cubicBezTo>
                        <a:cubicBezTo>
                          <a:pt x="29" y="40"/>
                          <a:pt x="29" y="38"/>
                          <a:pt x="27" y="38"/>
                        </a:cubicBezTo>
                        <a:cubicBezTo>
                          <a:pt x="25" y="38"/>
                          <a:pt x="23" y="38"/>
                          <a:pt x="21" y="38"/>
                        </a:cubicBezTo>
                        <a:cubicBezTo>
                          <a:pt x="19" y="38"/>
                          <a:pt x="17" y="38"/>
                          <a:pt x="15" y="36"/>
                        </a:cubicBezTo>
                        <a:cubicBezTo>
                          <a:pt x="14" y="36"/>
                          <a:pt x="9" y="32"/>
                          <a:pt x="10" y="31"/>
                        </a:cubicBezTo>
                        <a:cubicBezTo>
                          <a:pt x="16" y="28"/>
                          <a:pt x="23" y="29"/>
                          <a:pt x="28" y="29"/>
                        </a:cubicBezTo>
                        <a:cubicBezTo>
                          <a:pt x="29" y="29"/>
                          <a:pt x="40" y="29"/>
                          <a:pt x="40" y="29"/>
                        </a:cubicBezTo>
                        <a:cubicBezTo>
                          <a:pt x="40" y="27"/>
                          <a:pt x="26" y="25"/>
                          <a:pt x="25" y="25"/>
                        </a:cubicBezTo>
                        <a:cubicBezTo>
                          <a:pt x="20" y="25"/>
                          <a:pt x="14" y="28"/>
                          <a:pt x="9" y="26"/>
                        </a:cubicBezTo>
                        <a:cubicBezTo>
                          <a:pt x="7" y="25"/>
                          <a:pt x="3" y="23"/>
                          <a:pt x="7" y="21"/>
                        </a:cubicBezTo>
                        <a:cubicBezTo>
                          <a:pt x="10" y="20"/>
                          <a:pt x="13" y="19"/>
                          <a:pt x="16" y="19"/>
                        </a:cubicBezTo>
                        <a:cubicBezTo>
                          <a:pt x="18" y="18"/>
                          <a:pt x="20" y="18"/>
                          <a:pt x="21" y="18"/>
                        </a:cubicBezTo>
                        <a:cubicBezTo>
                          <a:pt x="19" y="19"/>
                          <a:pt x="16" y="18"/>
                          <a:pt x="14" y="18"/>
                        </a:cubicBezTo>
                        <a:cubicBezTo>
                          <a:pt x="13" y="18"/>
                          <a:pt x="7" y="19"/>
                          <a:pt x="6" y="18"/>
                        </a:cubicBezTo>
                        <a:cubicBezTo>
                          <a:pt x="6" y="18"/>
                          <a:pt x="7" y="17"/>
                          <a:pt x="7" y="17"/>
                        </a:cubicBezTo>
                        <a:cubicBezTo>
                          <a:pt x="7" y="16"/>
                          <a:pt x="0" y="17"/>
                          <a:pt x="1" y="15"/>
                        </a:cubicBezTo>
                        <a:cubicBezTo>
                          <a:pt x="2" y="14"/>
                          <a:pt x="3" y="12"/>
                          <a:pt x="4" y="11"/>
                        </a:cubicBezTo>
                        <a:cubicBezTo>
                          <a:pt x="8" y="10"/>
                          <a:pt x="4" y="10"/>
                          <a:pt x="4" y="9"/>
                        </a:cubicBezTo>
                        <a:cubicBezTo>
                          <a:pt x="4" y="9"/>
                          <a:pt x="7" y="7"/>
                          <a:pt x="8" y="7"/>
                        </a:cubicBezTo>
                        <a:cubicBezTo>
                          <a:pt x="10" y="6"/>
                          <a:pt x="11" y="5"/>
                          <a:pt x="13" y="4"/>
                        </a:cubicBezTo>
                        <a:cubicBezTo>
                          <a:pt x="17" y="2"/>
                          <a:pt x="20" y="1"/>
                          <a:pt x="24" y="1"/>
                        </a:cubicBezTo>
                        <a:cubicBezTo>
                          <a:pt x="29" y="1"/>
                          <a:pt x="24" y="7"/>
                          <a:pt x="24" y="7"/>
                        </a:cubicBezTo>
                        <a:cubicBezTo>
                          <a:pt x="26" y="8"/>
                          <a:pt x="28" y="8"/>
                          <a:pt x="29" y="7"/>
                        </a:cubicBezTo>
                        <a:cubicBezTo>
                          <a:pt x="30" y="7"/>
                          <a:pt x="30" y="4"/>
                          <a:pt x="31" y="4"/>
                        </a:cubicBezTo>
                        <a:cubicBezTo>
                          <a:pt x="33" y="4"/>
                          <a:pt x="37" y="4"/>
                          <a:pt x="39" y="6"/>
                        </a:cubicBezTo>
                        <a:cubicBezTo>
                          <a:pt x="42" y="8"/>
                          <a:pt x="35" y="11"/>
                          <a:pt x="40" y="10"/>
                        </a:cubicBezTo>
                        <a:cubicBezTo>
                          <a:pt x="41" y="10"/>
                          <a:pt x="42" y="9"/>
                          <a:pt x="43" y="8"/>
                        </a:cubicBezTo>
                        <a:cubicBezTo>
                          <a:pt x="44" y="8"/>
                          <a:pt x="44" y="8"/>
                          <a:pt x="45" y="8"/>
                        </a:cubicBezTo>
                        <a:cubicBezTo>
                          <a:pt x="46" y="8"/>
                          <a:pt x="46" y="8"/>
                          <a:pt x="47" y="9"/>
                        </a:cubicBezTo>
                        <a:cubicBezTo>
                          <a:pt x="48" y="9"/>
                          <a:pt x="48" y="7"/>
                          <a:pt x="48" y="6"/>
                        </a:cubicBezTo>
                        <a:cubicBezTo>
                          <a:pt x="47" y="6"/>
                          <a:pt x="44" y="4"/>
                          <a:pt x="43" y="4"/>
                        </a:cubicBezTo>
                        <a:cubicBezTo>
                          <a:pt x="45" y="3"/>
                          <a:pt x="49" y="5"/>
                          <a:pt x="50" y="6"/>
                        </a:cubicBezTo>
                        <a:cubicBezTo>
                          <a:pt x="53" y="7"/>
                          <a:pt x="53" y="8"/>
                          <a:pt x="54" y="10"/>
                        </a:cubicBezTo>
                        <a:cubicBezTo>
                          <a:pt x="54" y="11"/>
                          <a:pt x="54" y="16"/>
                          <a:pt x="56" y="16"/>
                        </a:cubicBezTo>
                        <a:cubicBezTo>
                          <a:pt x="57" y="16"/>
                          <a:pt x="61" y="16"/>
                          <a:pt x="60" y="14"/>
                        </a:cubicBezTo>
                        <a:cubicBezTo>
                          <a:pt x="59" y="10"/>
                          <a:pt x="57" y="7"/>
                          <a:pt x="56" y="3"/>
                        </a:cubicBezTo>
                        <a:cubicBezTo>
                          <a:pt x="55" y="0"/>
                          <a:pt x="58" y="1"/>
                          <a:pt x="59" y="1"/>
                        </a:cubicBezTo>
                        <a:cubicBezTo>
                          <a:pt x="62" y="2"/>
                          <a:pt x="62" y="0"/>
                          <a:pt x="64" y="1"/>
                        </a:cubicBezTo>
                        <a:cubicBezTo>
                          <a:pt x="66" y="3"/>
                          <a:pt x="69" y="4"/>
                          <a:pt x="69" y="6"/>
                        </a:cubicBezTo>
                        <a:cubicBezTo>
                          <a:pt x="70" y="9"/>
                          <a:pt x="71" y="11"/>
                          <a:pt x="73" y="13"/>
                        </a:cubicBezTo>
                        <a:cubicBezTo>
                          <a:pt x="74" y="16"/>
                          <a:pt x="75" y="17"/>
                          <a:pt x="74" y="19"/>
                        </a:cubicBezTo>
                        <a:cubicBezTo>
                          <a:pt x="73" y="22"/>
                          <a:pt x="76" y="25"/>
                          <a:pt x="78" y="26"/>
                        </a:cubicBezTo>
                        <a:cubicBezTo>
                          <a:pt x="79" y="26"/>
                          <a:pt x="81" y="26"/>
                          <a:pt x="82" y="26"/>
                        </a:cubicBezTo>
                        <a:cubicBezTo>
                          <a:pt x="83" y="27"/>
                          <a:pt x="84" y="28"/>
                          <a:pt x="85" y="28"/>
                        </a:cubicBezTo>
                        <a:cubicBezTo>
                          <a:pt x="88" y="29"/>
                          <a:pt x="92" y="29"/>
                          <a:pt x="92" y="33"/>
                        </a:cubicBezTo>
                        <a:cubicBezTo>
                          <a:pt x="92" y="35"/>
                          <a:pt x="83" y="32"/>
                          <a:pt x="83" y="32"/>
                        </a:cubicBezTo>
                        <a:cubicBezTo>
                          <a:pt x="83" y="33"/>
                          <a:pt x="83" y="34"/>
                          <a:pt x="83" y="35"/>
                        </a:cubicBezTo>
                        <a:cubicBezTo>
                          <a:pt x="83" y="35"/>
                          <a:pt x="80" y="35"/>
                          <a:pt x="80" y="35"/>
                        </a:cubicBezTo>
                        <a:cubicBezTo>
                          <a:pt x="81" y="35"/>
                          <a:pt x="81" y="36"/>
                          <a:pt x="81" y="36"/>
                        </a:cubicBezTo>
                        <a:cubicBezTo>
                          <a:pt x="81" y="37"/>
                          <a:pt x="81" y="38"/>
                          <a:pt x="81" y="38"/>
                        </a:cubicBezTo>
                        <a:cubicBezTo>
                          <a:pt x="81" y="38"/>
                          <a:pt x="85" y="36"/>
                          <a:pt x="85" y="36"/>
                        </a:cubicBezTo>
                        <a:cubicBezTo>
                          <a:pt x="87" y="36"/>
                          <a:pt x="86" y="37"/>
                          <a:pt x="86" y="38"/>
                        </a:cubicBezTo>
                        <a:cubicBezTo>
                          <a:pt x="86" y="38"/>
                          <a:pt x="88" y="38"/>
                          <a:pt x="89" y="39"/>
                        </a:cubicBezTo>
                        <a:cubicBezTo>
                          <a:pt x="89" y="39"/>
                          <a:pt x="83" y="41"/>
                          <a:pt x="83" y="41"/>
                        </a:cubicBezTo>
                        <a:cubicBezTo>
                          <a:pt x="81" y="41"/>
                          <a:pt x="86" y="41"/>
                          <a:pt x="83" y="4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4" name="Freeform 573">
                    <a:extLst>
                      <a:ext uri="{FF2B5EF4-FFF2-40B4-BE49-F238E27FC236}">
                        <a16:creationId xmlns:a16="http://schemas.microsoft.com/office/drawing/2014/main" id="{8AD0CFE4-6814-E540-9488-2BA94C1A4C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06877" y="3266024"/>
                    <a:ext cx="142883" cy="99573"/>
                  </a:xfrm>
                  <a:custGeom>
                    <a:avLst/>
                    <a:gdLst>
                      <a:gd name="T0" fmla="*/ 9 w 14"/>
                      <a:gd name="T1" fmla="*/ 8 h 9"/>
                      <a:gd name="T2" fmla="*/ 5 w 14"/>
                      <a:gd name="T3" fmla="*/ 5 h 9"/>
                      <a:gd name="T4" fmla="*/ 0 w 14"/>
                      <a:gd name="T5" fmla="*/ 3 h 9"/>
                      <a:gd name="T6" fmla="*/ 4 w 14"/>
                      <a:gd name="T7" fmla="*/ 0 h 9"/>
                      <a:gd name="T8" fmla="*/ 10 w 14"/>
                      <a:gd name="T9" fmla="*/ 1 h 9"/>
                      <a:gd name="T10" fmla="*/ 12 w 14"/>
                      <a:gd name="T11" fmla="*/ 4 h 9"/>
                      <a:gd name="T12" fmla="*/ 9 w 14"/>
                      <a:gd name="T13" fmla="*/ 8 h 9"/>
                      <a:gd name="T14" fmla="*/ 9 w 14"/>
                      <a:gd name="T1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" h="9">
                        <a:moveTo>
                          <a:pt x="9" y="8"/>
                        </a:moveTo>
                        <a:cubicBezTo>
                          <a:pt x="7" y="8"/>
                          <a:pt x="6" y="5"/>
                          <a:pt x="5" y="5"/>
                        </a:cubicBezTo>
                        <a:cubicBezTo>
                          <a:pt x="4" y="4"/>
                          <a:pt x="0" y="3"/>
                          <a:pt x="0" y="3"/>
                        </a:cubicBezTo>
                        <a:cubicBezTo>
                          <a:pt x="1" y="2"/>
                          <a:pt x="3" y="1"/>
                          <a:pt x="4" y="0"/>
                        </a:cubicBezTo>
                        <a:cubicBezTo>
                          <a:pt x="6" y="0"/>
                          <a:pt x="8" y="0"/>
                          <a:pt x="10" y="1"/>
                        </a:cubicBezTo>
                        <a:cubicBezTo>
                          <a:pt x="12" y="2"/>
                          <a:pt x="14" y="2"/>
                          <a:pt x="12" y="4"/>
                        </a:cubicBezTo>
                        <a:cubicBezTo>
                          <a:pt x="11" y="5"/>
                          <a:pt x="10" y="9"/>
                          <a:pt x="9" y="8"/>
                        </a:cubicBezTo>
                        <a:cubicBezTo>
                          <a:pt x="8" y="8"/>
                          <a:pt x="9" y="8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5" name="Freeform 574">
                    <a:extLst>
                      <a:ext uri="{FF2B5EF4-FFF2-40B4-BE49-F238E27FC236}">
                        <a16:creationId xmlns:a16="http://schemas.microsoft.com/office/drawing/2014/main" id="{98E9D1BF-F5F7-5E45-A854-96F2B88FD1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33399" y="3221769"/>
                    <a:ext cx="324101" cy="317157"/>
                  </a:xfrm>
                  <a:custGeom>
                    <a:avLst/>
                    <a:gdLst>
                      <a:gd name="T0" fmla="*/ 18 w 32"/>
                      <a:gd name="T1" fmla="*/ 27 h 29"/>
                      <a:gd name="T2" fmla="*/ 10 w 32"/>
                      <a:gd name="T3" fmla="*/ 19 h 29"/>
                      <a:gd name="T4" fmla="*/ 1 w 32"/>
                      <a:gd name="T5" fmla="*/ 15 h 29"/>
                      <a:gd name="T6" fmla="*/ 0 w 32"/>
                      <a:gd name="T7" fmla="*/ 13 h 29"/>
                      <a:gd name="T8" fmla="*/ 4 w 32"/>
                      <a:gd name="T9" fmla="*/ 12 h 29"/>
                      <a:gd name="T10" fmla="*/ 11 w 32"/>
                      <a:gd name="T11" fmla="*/ 14 h 29"/>
                      <a:gd name="T12" fmla="*/ 11 w 32"/>
                      <a:gd name="T13" fmla="*/ 12 h 29"/>
                      <a:gd name="T14" fmla="*/ 13 w 32"/>
                      <a:gd name="T15" fmla="*/ 11 h 29"/>
                      <a:gd name="T16" fmla="*/ 7 w 32"/>
                      <a:gd name="T17" fmla="*/ 8 h 29"/>
                      <a:gd name="T18" fmla="*/ 7 w 32"/>
                      <a:gd name="T19" fmla="*/ 6 h 29"/>
                      <a:gd name="T20" fmla="*/ 10 w 32"/>
                      <a:gd name="T21" fmla="*/ 7 h 29"/>
                      <a:gd name="T22" fmla="*/ 11 w 32"/>
                      <a:gd name="T23" fmla="*/ 5 h 29"/>
                      <a:gd name="T24" fmla="*/ 8 w 32"/>
                      <a:gd name="T25" fmla="*/ 4 h 29"/>
                      <a:gd name="T26" fmla="*/ 10 w 32"/>
                      <a:gd name="T27" fmla="*/ 3 h 29"/>
                      <a:gd name="T28" fmla="*/ 14 w 32"/>
                      <a:gd name="T29" fmla="*/ 4 h 29"/>
                      <a:gd name="T30" fmla="*/ 13 w 32"/>
                      <a:gd name="T31" fmla="*/ 3 h 29"/>
                      <a:gd name="T32" fmla="*/ 19 w 32"/>
                      <a:gd name="T33" fmla="*/ 5 h 29"/>
                      <a:gd name="T34" fmla="*/ 18 w 32"/>
                      <a:gd name="T35" fmla="*/ 3 h 29"/>
                      <a:gd name="T36" fmla="*/ 19 w 32"/>
                      <a:gd name="T37" fmla="*/ 3 h 29"/>
                      <a:gd name="T38" fmla="*/ 17 w 32"/>
                      <a:gd name="T39" fmla="*/ 2 h 29"/>
                      <a:gd name="T40" fmla="*/ 25 w 32"/>
                      <a:gd name="T41" fmla="*/ 1 h 29"/>
                      <a:gd name="T42" fmla="*/ 23 w 32"/>
                      <a:gd name="T43" fmla="*/ 3 h 29"/>
                      <a:gd name="T44" fmla="*/ 28 w 32"/>
                      <a:gd name="T45" fmla="*/ 4 h 29"/>
                      <a:gd name="T46" fmla="*/ 27 w 32"/>
                      <a:gd name="T47" fmla="*/ 7 h 29"/>
                      <a:gd name="T48" fmla="*/ 26 w 32"/>
                      <a:gd name="T49" fmla="*/ 8 h 29"/>
                      <a:gd name="T50" fmla="*/ 23 w 32"/>
                      <a:gd name="T51" fmla="*/ 10 h 29"/>
                      <a:gd name="T52" fmla="*/ 21 w 32"/>
                      <a:gd name="T53" fmla="*/ 13 h 29"/>
                      <a:gd name="T54" fmla="*/ 24 w 32"/>
                      <a:gd name="T55" fmla="*/ 11 h 29"/>
                      <a:gd name="T56" fmla="*/ 26 w 32"/>
                      <a:gd name="T57" fmla="*/ 13 h 29"/>
                      <a:gd name="T58" fmla="*/ 29 w 32"/>
                      <a:gd name="T59" fmla="*/ 13 h 29"/>
                      <a:gd name="T60" fmla="*/ 28 w 32"/>
                      <a:gd name="T61" fmla="*/ 10 h 29"/>
                      <a:gd name="T62" fmla="*/ 30 w 32"/>
                      <a:gd name="T63" fmla="*/ 11 h 29"/>
                      <a:gd name="T64" fmla="*/ 30 w 32"/>
                      <a:gd name="T65" fmla="*/ 14 h 29"/>
                      <a:gd name="T66" fmla="*/ 31 w 32"/>
                      <a:gd name="T67" fmla="*/ 17 h 29"/>
                      <a:gd name="T68" fmla="*/ 28 w 32"/>
                      <a:gd name="T69" fmla="*/ 23 h 29"/>
                      <a:gd name="T70" fmla="*/ 22 w 32"/>
                      <a:gd name="T71" fmla="*/ 23 h 29"/>
                      <a:gd name="T72" fmla="*/ 21 w 32"/>
                      <a:gd name="T73" fmla="*/ 23 h 29"/>
                      <a:gd name="T74" fmla="*/ 23 w 32"/>
                      <a:gd name="T75" fmla="*/ 26 h 29"/>
                      <a:gd name="T76" fmla="*/ 18 w 32"/>
                      <a:gd name="T77" fmla="*/ 27 h 29"/>
                      <a:gd name="T78" fmla="*/ 18 w 32"/>
                      <a:gd name="T79" fmla="*/ 27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2" h="29">
                        <a:moveTo>
                          <a:pt x="18" y="27"/>
                        </a:moveTo>
                        <a:cubicBezTo>
                          <a:pt x="15" y="25"/>
                          <a:pt x="13" y="21"/>
                          <a:pt x="10" y="19"/>
                        </a:cubicBezTo>
                        <a:cubicBezTo>
                          <a:pt x="7" y="18"/>
                          <a:pt x="4" y="16"/>
                          <a:pt x="1" y="15"/>
                        </a:cubicBezTo>
                        <a:cubicBezTo>
                          <a:pt x="0" y="14"/>
                          <a:pt x="0" y="14"/>
                          <a:pt x="0" y="13"/>
                        </a:cubicBezTo>
                        <a:cubicBezTo>
                          <a:pt x="0" y="10"/>
                          <a:pt x="2" y="11"/>
                          <a:pt x="4" y="12"/>
                        </a:cubicBezTo>
                        <a:cubicBezTo>
                          <a:pt x="6" y="13"/>
                          <a:pt x="8" y="15"/>
                          <a:pt x="11" y="14"/>
                        </a:cubicBezTo>
                        <a:cubicBezTo>
                          <a:pt x="12" y="14"/>
                          <a:pt x="11" y="12"/>
                          <a:pt x="11" y="12"/>
                        </a:cubicBezTo>
                        <a:cubicBezTo>
                          <a:pt x="11" y="11"/>
                          <a:pt x="13" y="12"/>
                          <a:pt x="13" y="11"/>
                        </a:cubicBezTo>
                        <a:cubicBezTo>
                          <a:pt x="14" y="10"/>
                          <a:pt x="7" y="8"/>
                          <a:pt x="7" y="8"/>
                        </a:cubicBezTo>
                        <a:cubicBezTo>
                          <a:pt x="5" y="7"/>
                          <a:pt x="6" y="6"/>
                          <a:pt x="7" y="6"/>
                        </a:cubicBezTo>
                        <a:cubicBezTo>
                          <a:pt x="9" y="5"/>
                          <a:pt x="9" y="6"/>
                          <a:pt x="10" y="7"/>
                        </a:cubicBezTo>
                        <a:cubicBezTo>
                          <a:pt x="10" y="7"/>
                          <a:pt x="11" y="5"/>
                          <a:pt x="11" y="5"/>
                        </a:cubicBezTo>
                        <a:cubicBezTo>
                          <a:pt x="12" y="5"/>
                          <a:pt x="8" y="4"/>
                          <a:pt x="8" y="4"/>
                        </a:cubicBezTo>
                        <a:cubicBezTo>
                          <a:pt x="8" y="4"/>
                          <a:pt x="10" y="3"/>
                          <a:pt x="10" y="3"/>
                        </a:cubicBezTo>
                        <a:cubicBezTo>
                          <a:pt x="11" y="3"/>
                          <a:pt x="13" y="4"/>
                          <a:pt x="14" y="4"/>
                        </a:cubicBezTo>
                        <a:cubicBezTo>
                          <a:pt x="14" y="4"/>
                          <a:pt x="13" y="3"/>
                          <a:pt x="13" y="3"/>
                        </a:cubicBezTo>
                        <a:cubicBezTo>
                          <a:pt x="14" y="2"/>
                          <a:pt x="18" y="5"/>
                          <a:pt x="19" y="5"/>
                        </a:cubicBezTo>
                        <a:cubicBezTo>
                          <a:pt x="20" y="4"/>
                          <a:pt x="18" y="4"/>
                          <a:pt x="18" y="3"/>
                        </a:cubicBezTo>
                        <a:cubicBezTo>
                          <a:pt x="18" y="3"/>
                          <a:pt x="19" y="3"/>
                          <a:pt x="19" y="3"/>
                        </a:cubicBezTo>
                        <a:cubicBezTo>
                          <a:pt x="19" y="3"/>
                          <a:pt x="17" y="3"/>
                          <a:pt x="17" y="2"/>
                        </a:cubicBezTo>
                        <a:cubicBezTo>
                          <a:pt x="17" y="2"/>
                          <a:pt x="24" y="0"/>
                          <a:pt x="25" y="1"/>
                        </a:cubicBezTo>
                        <a:cubicBezTo>
                          <a:pt x="26" y="1"/>
                          <a:pt x="23" y="2"/>
                          <a:pt x="23" y="3"/>
                        </a:cubicBezTo>
                        <a:cubicBezTo>
                          <a:pt x="24" y="4"/>
                          <a:pt x="27" y="3"/>
                          <a:pt x="28" y="4"/>
                        </a:cubicBezTo>
                        <a:cubicBezTo>
                          <a:pt x="28" y="5"/>
                          <a:pt x="24" y="7"/>
                          <a:pt x="27" y="7"/>
                        </a:cubicBezTo>
                        <a:cubicBezTo>
                          <a:pt x="28" y="7"/>
                          <a:pt x="27" y="8"/>
                          <a:pt x="26" y="8"/>
                        </a:cubicBezTo>
                        <a:cubicBezTo>
                          <a:pt x="25" y="8"/>
                          <a:pt x="24" y="8"/>
                          <a:pt x="23" y="10"/>
                        </a:cubicBezTo>
                        <a:cubicBezTo>
                          <a:pt x="23" y="10"/>
                          <a:pt x="21" y="13"/>
                          <a:pt x="21" y="13"/>
                        </a:cubicBezTo>
                        <a:cubicBezTo>
                          <a:pt x="22" y="13"/>
                          <a:pt x="23" y="11"/>
                          <a:pt x="24" y="11"/>
                        </a:cubicBezTo>
                        <a:cubicBezTo>
                          <a:pt x="25" y="11"/>
                          <a:pt x="25" y="12"/>
                          <a:pt x="26" y="13"/>
                        </a:cubicBezTo>
                        <a:cubicBezTo>
                          <a:pt x="27" y="13"/>
                          <a:pt x="30" y="17"/>
                          <a:pt x="29" y="13"/>
                        </a:cubicBezTo>
                        <a:cubicBezTo>
                          <a:pt x="29" y="12"/>
                          <a:pt x="27" y="11"/>
                          <a:pt x="28" y="10"/>
                        </a:cubicBezTo>
                        <a:cubicBezTo>
                          <a:pt x="29" y="10"/>
                          <a:pt x="30" y="10"/>
                          <a:pt x="30" y="11"/>
                        </a:cubicBezTo>
                        <a:cubicBezTo>
                          <a:pt x="30" y="12"/>
                          <a:pt x="29" y="13"/>
                          <a:pt x="30" y="14"/>
                        </a:cubicBezTo>
                        <a:cubicBezTo>
                          <a:pt x="31" y="15"/>
                          <a:pt x="32" y="16"/>
                          <a:pt x="31" y="17"/>
                        </a:cubicBezTo>
                        <a:cubicBezTo>
                          <a:pt x="29" y="19"/>
                          <a:pt x="32" y="22"/>
                          <a:pt x="28" y="23"/>
                        </a:cubicBezTo>
                        <a:cubicBezTo>
                          <a:pt x="28" y="23"/>
                          <a:pt x="21" y="25"/>
                          <a:pt x="22" y="23"/>
                        </a:cubicBezTo>
                        <a:cubicBezTo>
                          <a:pt x="22" y="22"/>
                          <a:pt x="21" y="22"/>
                          <a:pt x="21" y="23"/>
                        </a:cubicBezTo>
                        <a:cubicBezTo>
                          <a:pt x="22" y="24"/>
                          <a:pt x="22" y="25"/>
                          <a:pt x="23" y="26"/>
                        </a:cubicBezTo>
                        <a:cubicBezTo>
                          <a:pt x="23" y="28"/>
                          <a:pt x="19" y="27"/>
                          <a:pt x="18" y="27"/>
                        </a:cubicBezTo>
                        <a:cubicBezTo>
                          <a:pt x="17" y="26"/>
                          <a:pt x="22" y="29"/>
                          <a:pt x="18" y="2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6" name="Freeform 575">
                    <a:extLst>
                      <a:ext uri="{FF2B5EF4-FFF2-40B4-BE49-F238E27FC236}">
                        <a16:creationId xmlns:a16="http://schemas.microsoft.com/office/drawing/2014/main" id="{0E052BC6-ADBE-D844-B6EF-7F1D029866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78410" y="3221769"/>
                    <a:ext cx="285766" cy="239710"/>
                  </a:xfrm>
                  <a:custGeom>
                    <a:avLst/>
                    <a:gdLst>
                      <a:gd name="T0" fmla="*/ 7 w 28"/>
                      <a:gd name="T1" fmla="*/ 22 h 22"/>
                      <a:gd name="T2" fmla="*/ 3 w 28"/>
                      <a:gd name="T3" fmla="*/ 19 h 22"/>
                      <a:gd name="T4" fmla="*/ 1 w 28"/>
                      <a:gd name="T5" fmla="*/ 11 h 22"/>
                      <a:gd name="T6" fmla="*/ 1 w 28"/>
                      <a:gd name="T7" fmla="*/ 4 h 22"/>
                      <a:gd name="T8" fmla="*/ 6 w 28"/>
                      <a:gd name="T9" fmla="*/ 4 h 22"/>
                      <a:gd name="T10" fmla="*/ 5 w 28"/>
                      <a:gd name="T11" fmla="*/ 1 h 22"/>
                      <a:gd name="T12" fmla="*/ 16 w 28"/>
                      <a:gd name="T13" fmla="*/ 2 h 22"/>
                      <a:gd name="T14" fmla="*/ 25 w 28"/>
                      <a:gd name="T15" fmla="*/ 3 h 22"/>
                      <a:gd name="T16" fmla="*/ 23 w 28"/>
                      <a:gd name="T17" fmla="*/ 8 h 22"/>
                      <a:gd name="T18" fmla="*/ 19 w 28"/>
                      <a:gd name="T19" fmla="*/ 13 h 22"/>
                      <a:gd name="T20" fmla="*/ 12 w 28"/>
                      <a:gd name="T21" fmla="*/ 13 h 22"/>
                      <a:gd name="T22" fmla="*/ 10 w 28"/>
                      <a:gd name="T23" fmla="*/ 14 h 22"/>
                      <a:gd name="T24" fmla="*/ 11 w 28"/>
                      <a:gd name="T25" fmla="*/ 17 h 22"/>
                      <a:gd name="T26" fmla="*/ 7 w 28"/>
                      <a:gd name="T27" fmla="*/ 22 h 22"/>
                      <a:gd name="T28" fmla="*/ 7 w 28"/>
                      <a:gd name="T2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8" h="22">
                        <a:moveTo>
                          <a:pt x="7" y="22"/>
                        </a:moveTo>
                        <a:cubicBezTo>
                          <a:pt x="5" y="21"/>
                          <a:pt x="3" y="21"/>
                          <a:pt x="3" y="19"/>
                        </a:cubicBezTo>
                        <a:cubicBezTo>
                          <a:pt x="3" y="16"/>
                          <a:pt x="0" y="14"/>
                          <a:pt x="1" y="11"/>
                        </a:cubicBezTo>
                        <a:cubicBezTo>
                          <a:pt x="1" y="9"/>
                          <a:pt x="0" y="6"/>
                          <a:pt x="1" y="4"/>
                        </a:cubicBezTo>
                        <a:cubicBezTo>
                          <a:pt x="2" y="4"/>
                          <a:pt x="6" y="5"/>
                          <a:pt x="6" y="4"/>
                        </a:cubicBezTo>
                        <a:cubicBezTo>
                          <a:pt x="6" y="3"/>
                          <a:pt x="0" y="3"/>
                          <a:pt x="5" y="1"/>
                        </a:cubicBezTo>
                        <a:cubicBezTo>
                          <a:pt x="9" y="0"/>
                          <a:pt x="12" y="1"/>
                          <a:pt x="16" y="2"/>
                        </a:cubicBezTo>
                        <a:cubicBezTo>
                          <a:pt x="19" y="2"/>
                          <a:pt x="22" y="2"/>
                          <a:pt x="25" y="3"/>
                        </a:cubicBezTo>
                        <a:cubicBezTo>
                          <a:pt x="28" y="4"/>
                          <a:pt x="25" y="6"/>
                          <a:pt x="23" y="8"/>
                        </a:cubicBezTo>
                        <a:cubicBezTo>
                          <a:pt x="22" y="10"/>
                          <a:pt x="21" y="12"/>
                          <a:pt x="19" y="13"/>
                        </a:cubicBezTo>
                        <a:cubicBezTo>
                          <a:pt x="18" y="15"/>
                          <a:pt x="14" y="13"/>
                          <a:pt x="12" y="13"/>
                        </a:cubicBezTo>
                        <a:cubicBezTo>
                          <a:pt x="12" y="13"/>
                          <a:pt x="9" y="13"/>
                          <a:pt x="10" y="14"/>
                        </a:cubicBezTo>
                        <a:cubicBezTo>
                          <a:pt x="10" y="15"/>
                          <a:pt x="12" y="15"/>
                          <a:pt x="11" y="17"/>
                        </a:cubicBezTo>
                        <a:cubicBezTo>
                          <a:pt x="10" y="17"/>
                          <a:pt x="8" y="22"/>
                          <a:pt x="7" y="22"/>
                        </a:cubicBezTo>
                        <a:cubicBezTo>
                          <a:pt x="5" y="21"/>
                          <a:pt x="8" y="22"/>
                          <a:pt x="7" y="2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7" name="Freeform 576">
                    <a:extLst>
                      <a:ext uri="{FF2B5EF4-FFF2-40B4-BE49-F238E27FC236}">
                        <a16:creationId xmlns:a16="http://schemas.microsoft.com/office/drawing/2014/main" id="{C2881496-EBF4-3B41-BFB3-D375638DE8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8509" y="3192266"/>
                    <a:ext cx="550626" cy="357723"/>
                  </a:xfrm>
                  <a:custGeom>
                    <a:avLst/>
                    <a:gdLst>
                      <a:gd name="T0" fmla="*/ 52 w 54"/>
                      <a:gd name="T1" fmla="*/ 10 h 33"/>
                      <a:gd name="T2" fmla="*/ 45 w 54"/>
                      <a:gd name="T3" fmla="*/ 4 h 33"/>
                      <a:gd name="T4" fmla="*/ 41 w 54"/>
                      <a:gd name="T5" fmla="*/ 3 h 33"/>
                      <a:gd name="T6" fmla="*/ 35 w 54"/>
                      <a:gd name="T7" fmla="*/ 4 h 33"/>
                      <a:gd name="T8" fmla="*/ 32 w 54"/>
                      <a:gd name="T9" fmla="*/ 3 h 33"/>
                      <a:gd name="T10" fmla="*/ 27 w 54"/>
                      <a:gd name="T11" fmla="*/ 1 h 33"/>
                      <a:gd name="T12" fmla="*/ 20 w 54"/>
                      <a:gd name="T13" fmla="*/ 0 h 33"/>
                      <a:gd name="T14" fmla="*/ 11 w 54"/>
                      <a:gd name="T15" fmla="*/ 1 h 33"/>
                      <a:gd name="T16" fmla="*/ 8 w 54"/>
                      <a:gd name="T17" fmla="*/ 3 h 33"/>
                      <a:gd name="T18" fmla="*/ 7 w 54"/>
                      <a:gd name="T19" fmla="*/ 11 h 33"/>
                      <a:gd name="T20" fmla="*/ 7 w 54"/>
                      <a:gd name="T21" fmla="*/ 15 h 33"/>
                      <a:gd name="T22" fmla="*/ 4 w 54"/>
                      <a:gd name="T23" fmla="*/ 18 h 33"/>
                      <a:gd name="T24" fmla="*/ 0 w 54"/>
                      <a:gd name="T25" fmla="*/ 24 h 33"/>
                      <a:gd name="T26" fmla="*/ 7 w 54"/>
                      <a:gd name="T27" fmla="*/ 26 h 33"/>
                      <a:gd name="T28" fmla="*/ 15 w 54"/>
                      <a:gd name="T29" fmla="*/ 32 h 33"/>
                      <a:gd name="T30" fmla="*/ 19 w 54"/>
                      <a:gd name="T31" fmla="*/ 30 h 33"/>
                      <a:gd name="T32" fmla="*/ 25 w 54"/>
                      <a:gd name="T33" fmla="*/ 29 h 33"/>
                      <a:gd name="T34" fmla="*/ 28 w 54"/>
                      <a:gd name="T35" fmla="*/ 26 h 33"/>
                      <a:gd name="T36" fmla="*/ 31 w 54"/>
                      <a:gd name="T37" fmla="*/ 21 h 33"/>
                      <a:gd name="T38" fmla="*/ 37 w 54"/>
                      <a:gd name="T39" fmla="*/ 17 h 33"/>
                      <a:gd name="T40" fmla="*/ 46 w 54"/>
                      <a:gd name="T41" fmla="*/ 13 h 33"/>
                      <a:gd name="T42" fmla="*/ 52 w 54"/>
                      <a:gd name="T43" fmla="*/ 10 h 33"/>
                      <a:gd name="T44" fmla="*/ 52 w 54"/>
                      <a:gd name="T45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4" h="33">
                        <a:moveTo>
                          <a:pt x="52" y="10"/>
                        </a:moveTo>
                        <a:cubicBezTo>
                          <a:pt x="50" y="8"/>
                          <a:pt x="48" y="6"/>
                          <a:pt x="45" y="4"/>
                        </a:cubicBezTo>
                        <a:cubicBezTo>
                          <a:pt x="44" y="4"/>
                          <a:pt x="42" y="3"/>
                          <a:pt x="41" y="3"/>
                        </a:cubicBezTo>
                        <a:cubicBezTo>
                          <a:pt x="38" y="2"/>
                          <a:pt x="37" y="3"/>
                          <a:pt x="35" y="4"/>
                        </a:cubicBezTo>
                        <a:cubicBezTo>
                          <a:pt x="34" y="4"/>
                          <a:pt x="33" y="3"/>
                          <a:pt x="32" y="3"/>
                        </a:cubicBezTo>
                        <a:cubicBezTo>
                          <a:pt x="31" y="2"/>
                          <a:pt x="29" y="2"/>
                          <a:pt x="27" y="1"/>
                        </a:cubicBezTo>
                        <a:cubicBezTo>
                          <a:pt x="25" y="1"/>
                          <a:pt x="22" y="0"/>
                          <a:pt x="20" y="0"/>
                        </a:cubicBezTo>
                        <a:cubicBezTo>
                          <a:pt x="17" y="0"/>
                          <a:pt x="14" y="1"/>
                          <a:pt x="11" y="1"/>
                        </a:cubicBezTo>
                        <a:cubicBezTo>
                          <a:pt x="9" y="2"/>
                          <a:pt x="6" y="1"/>
                          <a:pt x="8" y="3"/>
                        </a:cubicBezTo>
                        <a:cubicBezTo>
                          <a:pt x="10" y="7"/>
                          <a:pt x="10" y="8"/>
                          <a:pt x="7" y="11"/>
                        </a:cubicBezTo>
                        <a:cubicBezTo>
                          <a:pt x="5" y="13"/>
                          <a:pt x="7" y="14"/>
                          <a:pt x="7" y="15"/>
                        </a:cubicBezTo>
                        <a:cubicBezTo>
                          <a:pt x="6" y="16"/>
                          <a:pt x="4" y="16"/>
                          <a:pt x="4" y="18"/>
                        </a:cubicBezTo>
                        <a:cubicBezTo>
                          <a:pt x="3" y="20"/>
                          <a:pt x="1" y="22"/>
                          <a:pt x="0" y="24"/>
                        </a:cubicBezTo>
                        <a:cubicBezTo>
                          <a:pt x="0" y="25"/>
                          <a:pt x="6" y="26"/>
                          <a:pt x="7" y="26"/>
                        </a:cubicBezTo>
                        <a:cubicBezTo>
                          <a:pt x="10" y="28"/>
                          <a:pt x="12" y="32"/>
                          <a:pt x="15" y="32"/>
                        </a:cubicBezTo>
                        <a:cubicBezTo>
                          <a:pt x="16" y="33"/>
                          <a:pt x="18" y="31"/>
                          <a:pt x="19" y="30"/>
                        </a:cubicBezTo>
                        <a:cubicBezTo>
                          <a:pt x="21" y="29"/>
                          <a:pt x="23" y="30"/>
                          <a:pt x="25" y="29"/>
                        </a:cubicBezTo>
                        <a:cubicBezTo>
                          <a:pt x="27" y="29"/>
                          <a:pt x="27" y="28"/>
                          <a:pt x="28" y="26"/>
                        </a:cubicBezTo>
                        <a:cubicBezTo>
                          <a:pt x="28" y="24"/>
                          <a:pt x="28" y="23"/>
                          <a:pt x="31" y="21"/>
                        </a:cubicBezTo>
                        <a:cubicBezTo>
                          <a:pt x="33" y="20"/>
                          <a:pt x="34" y="18"/>
                          <a:pt x="37" y="17"/>
                        </a:cubicBezTo>
                        <a:cubicBezTo>
                          <a:pt x="40" y="15"/>
                          <a:pt x="43" y="14"/>
                          <a:pt x="46" y="13"/>
                        </a:cubicBezTo>
                        <a:cubicBezTo>
                          <a:pt x="46" y="13"/>
                          <a:pt x="53" y="10"/>
                          <a:pt x="52" y="10"/>
                        </a:cubicBezTo>
                        <a:cubicBezTo>
                          <a:pt x="51" y="9"/>
                          <a:pt x="54" y="11"/>
                          <a:pt x="52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8" name="Freeform 577">
                    <a:extLst>
                      <a:ext uri="{FF2B5EF4-FFF2-40B4-BE49-F238E27FC236}">
                        <a16:creationId xmlns:a16="http://schemas.microsoft.com/office/drawing/2014/main" id="{CC9D7C0E-8609-9242-9DC3-C8FAD90175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8395" y="3092694"/>
                    <a:ext cx="73184" cy="44255"/>
                  </a:xfrm>
                  <a:custGeom>
                    <a:avLst/>
                    <a:gdLst>
                      <a:gd name="T0" fmla="*/ 4 w 7"/>
                      <a:gd name="T1" fmla="*/ 4 h 4"/>
                      <a:gd name="T2" fmla="*/ 1 w 7"/>
                      <a:gd name="T3" fmla="*/ 3 h 4"/>
                      <a:gd name="T4" fmla="*/ 3 w 7"/>
                      <a:gd name="T5" fmla="*/ 0 h 4"/>
                      <a:gd name="T6" fmla="*/ 4 w 7"/>
                      <a:gd name="T7" fmla="*/ 4 h 4"/>
                      <a:gd name="T8" fmla="*/ 4 w 7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4">
                        <a:moveTo>
                          <a:pt x="4" y="4"/>
                        </a:moveTo>
                        <a:cubicBezTo>
                          <a:pt x="3" y="4"/>
                          <a:pt x="1" y="4"/>
                          <a:pt x="1" y="3"/>
                        </a:cubicBezTo>
                        <a:cubicBezTo>
                          <a:pt x="0" y="2"/>
                          <a:pt x="3" y="0"/>
                          <a:pt x="3" y="0"/>
                        </a:cubicBezTo>
                        <a:cubicBezTo>
                          <a:pt x="6" y="0"/>
                          <a:pt x="7" y="4"/>
                          <a:pt x="4" y="4"/>
                        </a:cubicBezTo>
                        <a:cubicBezTo>
                          <a:pt x="1" y="3"/>
                          <a:pt x="6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99" name="Freeform 578">
                    <a:extLst>
                      <a:ext uri="{FF2B5EF4-FFF2-40B4-BE49-F238E27FC236}">
                        <a16:creationId xmlns:a16="http://schemas.microsoft.com/office/drawing/2014/main" id="{60877F3E-AE4B-2446-B34E-4EDC3F13E9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7616" y="2897239"/>
                    <a:ext cx="613353" cy="306092"/>
                  </a:xfrm>
                  <a:custGeom>
                    <a:avLst/>
                    <a:gdLst>
                      <a:gd name="T0" fmla="*/ 50 w 60"/>
                      <a:gd name="T1" fmla="*/ 22 h 28"/>
                      <a:gd name="T2" fmla="*/ 48 w 60"/>
                      <a:gd name="T3" fmla="*/ 21 h 28"/>
                      <a:gd name="T4" fmla="*/ 46 w 60"/>
                      <a:gd name="T5" fmla="*/ 23 h 28"/>
                      <a:gd name="T6" fmla="*/ 43 w 60"/>
                      <a:gd name="T7" fmla="*/ 22 h 28"/>
                      <a:gd name="T8" fmla="*/ 40 w 60"/>
                      <a:gd name="T9" fmla="*/ 23 h 28"/>
                      <a:gd name="T10" fmla="*/ 24 w 60"/>
                      <a:gd name="T11" fmla="*/ 27 h 28"/>
                      <a:gd name="T12" fmla="*/ 19 w 60"/>
                      <a:gd name="T13" fmla="*/ 28 h 28"/>
                      <a:gd name="T14" fmla="*/ 17 w 60"/>
                      <a:gd name="T15" fmla="*/ 24 h 28"/>
                      <a:gd name="T16" fmla="*/ 24 w 60"/>
                      <a:gd name="T17" fmla="*/ 22 h 28"/>
                      <a:gd name="T18" fmla="*/ 29 w 60"/>
                      <a:gd name="T19" fmla="*/ 22 h 28"/>
                      <a:gd name="T20" fmla="*/ 31 w 60"/>
                      <a:gd name="T21" fmla="*/ 20 h 28"/>
                      <a:gd name="T22" fmla="*/ 24 w 60"/>
                      <a:gd name="T23" fmla="*/ 20 h 28"/>
                      <a:gd name="T24" fmla="*/ 19 w 60"/>
                      <a:gd name="T25" fmla="*/ 21 h 28"/>
                      <a:gd name="T26" fmla="*/ 19 w 60"/>
                      <a:gd name="T27" fmla="*/ 19 h 28"/>
                      <a:gd name="T28" fmla="*/ 12 w 60"/>
                      <a:gd name="T29" fmla="*/ 21 h 28"/>
                      <a:gd name="T30" fmla="*/ 11 w 60"/>
                      <a:gd name="T31" fmla="*/ 22 h 28"/>
                      <a:gd name="T32" fmla="*/ 9 w 60"/>
                      <a:gd name="T33" fmla="*/ 23 h 28"/>
                      <a:gd name="T34" fmla="*/ 5 w 60"/>
                      <a:gd name="T35" fmla="*/ 21 h 28"/>
                      <a:gd name="T36" fmla="*/ 0 w 60"/>
                      <a:gd name="T37" fmla="*/ 20 h 28"/>
                      <a:gd name="T38" fmla="*/ 4 w 60"/>
                      <a:gd name="T39" fmla="*/ 18 h 28"/>
                      <a:gd name="T40" fmla="*/ 9 w 60"/>
                      <a:gd name="T41" fmla="*/ 17 h 28"/>
                      <a:gd name="T42" fmla="*/ 11 w 60"/>
                      <a:gd name="T43" fmla="*/ 16 h 28"/>
                      <a:gd name="T44" fmla="*/ 5 w 60"/>
                      <a:gd name="T45" fmla="*/ 16 h 28"/>
                      <a:gd name="T46" fmla="*/ 4 w 60"/>
                      <a:gd name="T47" fmla="*/ 14 h 28"/>
                      <a:gd name="T48" fmla="*/ 12 w 60"/>
                      <a:gd name="T49" fmla="*/ 13 h 28"/>
                      <a:gd name="T50" fmla="*/ 4 w 60"/>
                      <a:gd name="T51" fmla="*/ 12 h 28"/>
                      <a:gd name="T52" fmla="*/ 13 w 60"/>
                      <a:gd name="T53" fmla="*/ 10 h 28"/>
                      <a:gd name="T54" fmla="*/ 9 w 60"/>
                      <a:gd name="T55" fmla="*/ 8 h 28"/>
                      <a:gd name="T56" fmla="*/ 14 w 60"/>
                      <a:gd name="T57" fmla="*/ 6 h 28"/>
                      <a:gd name="T58" fmla="*/ 17 w 60"/>
                      <a:gd name="T59" fmla="*/ 10 h 28"/>
                      <a:gd name="T60" fmla="*/ 25 w 60"/>
                      <a:gd name="T61" fmla="*/ 11 h 28"/>
                      <a:gd name="T62" fmla="*/ 29 w 60"/>
                      <a:gd name="T63" fmla="*/ 14 h 28"/>
                      <a:gd name="T64" fmla="*/ 32 w 60"/>
                      <a:gd name="T65" fmla="*/ 17 h 28"/>
                      <a:gd name="T66" fmla="*/ 39 w 60"/>
                      <a:gd name="T67" fmla="*/ 16 h 28"/>
                      <a:gd name="T68" fmla="*/ 37 w 60"/>
                      <a:gd name="T69" fmla="*/ 13 h 28"/>
                      <a:gd name="T70" fmla="*/ 38 w 60"/>
                      <a:gd name="T71" fmla="*/ 9 h 28"/>
                      <a:gd name="T72" fmla="*/ 36 w 60"/>
                      <a:gd name="T73" fmla="*/ 8 h 28"/>
                      <a:gd name="T74" fmla="*/ 38 w 60"/>
                      <a:gd name="T75" fmla="*/ 5 h 28"/>
                      <a:gd name="T76" fmla="*/ 43 w 60"/>
                      <a:gd name="T77" fmla="*/ 3 h 28"/>
                      <a:gd name="T78" fmla="*/ 44 w 60"/>
                      <a:gd name="T79" fmla="*/ 7 h 28"/>
                      <a:gd name="T80" fmla="*/ 45 w 60"/>
                      <a:gd name="T81" fmla="*/ 9 h 28"/>
                      <a:gd name="T82" fmla="*/ 44 w 60"/>
                      <a:gd name="T83" fmla="*/ 10 h 28"/>
                      <a:gd name="T84" fmla="*/ 47 w 60"/>
                      <a:gd name="T85" fmla="*/ 11 h 28"/>
                      <a:gd name="T86" fmla="*/ 51 w 60"/>
                      <a:gd name="T87" fmla="*/ 14 h 28"/>
                      <a:gd name="T88" fmla="*/ 53 w 60"/>
                      <a:gd name="T89" fmla="*/ 13 h 28"/>
                      <a:gd name="T90" fmla="*/ 57 w 60"/>
                      <a:gd name="T91" fmla="*/ 12 h 28"/>
                      <a:gd name="T92" fmla="*/ 59 w 60"/>
                      <a:gd name="T93" fmla="*/ 15 h 28"/>
                      <a:gd name="T94" fmla="*/ 58 w 60"/>
                      <a:gd name="T95" fmla="*/ 20 h 28"/>
                      <a:gd name="T96" fmla="*/ 50 w 60"/>
                      <a:gd name="T97" fmla="*/ 22 h 28"/>
                      <a:gd name="T98" fmla="*/ 50 w 60"/>
                      <a:gd name="T99" fmla="*/ 22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60" h="28">
                        <a:moveTo>
                          <a:pt x="50" y="22"/>
                        </a:moveTo>
                        <a:cubicBezTo>
                          <a:pt x="49" y="22"/>
                          <a:pt x="49" y="21"/>
                          <a:pt x="48" y="21"/>
                        </a:cubicBezTo>
                        <a:cubicBezTo>
                          <a:pt x="48" y="21"/>
                          <a:pt x="46" y="22"/>
                          <a:pt x="46" y="23"/>
                        </a:cubicBezTo>
                        <a:cubicBezTo>
                          <a:pt x="45" y="23"/>
                          <a:pt x="44" y="23"/>
                          <a:pt x="43" y="22"/>
                        </a:cubicBezTo>
                        <a:cubicBezTo>
                          <a:pt x="42" y="22"/>
                          <a:pt x="41" y="22"/>
                          <a:pt x="40" y="23"/>
                        </a:cubicBezTo>
                        <a:cubicBezTo>
                          <a:pt x="35" y="25"/>
                          <a:pt x="30" y="26"/>
                          <a:pt x="24" y="27"/>
                        </a:cubicBezTo>
                        <a:cubicBezTo>
                          <a:pt x="23" y="27"/>
                          <a:pt x="20" y="28"/>
                          <a:pt x="19" y="28"/>
                        </a:cubicBezTo>
                        <a:cubicBezTo>
                          <a:pt x="17" y="27"/>
                          <a:pt x="13" y="26"/>
                          <a:pt x="17" y="24"/>
                        </a:cubicBezTo>
                        <a:cubicBezTo>
                          <a:pt x="19" y="24"/>
                          <a:pt x="22" y="22"/>
                          <a:pt x="24" y="22"/>
                        </a:cubicBezTo>
                        <a:cubicBezTo>
                          <a:pt x="26" y="22"/>
                          <a:pt x="28" y="22"/>
                          <a:pt x="29" y="22"/>
                        </a:cubicBezTo>
                        <a:cubicBezTo>
                          <a:pt x="29" y="22"/>
                          <a:pt x="32" y="20"/>
                          <a:pt x="31" y="20"/>
                        </a:cubicBezTo>
                        <a:cubicBezTo>
                          <a:pt x="30" y="19"/>
                          <a:pt x="25" y="20"/>
                          <a:pt x="24" y="20"/>
                        </a:cubicBezTo>
                        <a:cubicBezTo>
                          <a:pt x="22" y="21"/>
                          <a:pt x="21" y="21"/>
                          <a:pt x="19" y="21"/>
                        </a:cubicBezTo>
                        <a:cubicBezTo>
                          <a:pt x="17" y="21"/>
                          <a:pt x="19" y="20"/>
                          <a:pt x="19" y="19"/>
                        </a:cubicBezTo>
                        <a:cubicBezTo>
                          <a:pt x="19" y="16"/>
                          <a:pt x="13" y="21"/>
                          <a:pt x="12" y="21"/>
                        </a:cubicBezTo>
                        <a:cubicBezTo>
                          <a:pt x="12" y="21"/>
                          <a:pt x="11" y="22"/>
                          <a:pt x="11" y="22"/>
                        </a:cubicBezTo>
                        <a:cubicBezTo>
                          <a:pt x="9" y="20"/>
                          <a:pt x="9" y="22"/>
                          <a:pt x="9" y="23"/>
                        </a:cubicBezTo>
                        <a:cubicBezTo>
                          <a:pt x="9" y="23"/>
                          <a:pt x="6" y="21"/>
                          <a:pt x="5" y="21"/>
                        </a:cubicBezTo>
                        <a:cubicBezTo>
                          <a:pt x="4" y="21"/>
                          <a:pt x="0" y="22"/>
                          <a:pt x="0" y="20"/>
                        </a:cubicBezTo>
                        <a:cubicBezTo>
                          <a:pt x="0" y="18"/>
                          <a:pt x="2" y="19"/>
                          <a:pt x="4" y="18"/>
                        </a:cubicBezTo>
                        <a:cubicBezTo>
                          <a:pt x="6" y="18"/>
                          <a:pt x="8" y="18"/>
                          <a:pt x="9" y="17"/>
                        </a:cubicBezTo>
                        <a:cubicBezTo>
                          <a:pt x="9" y="17"/>
                          <a:pt x="12" y="16"/>
                          <a:pt x="11" y="16"/>
                        </a:cubicBezTo>
                        <a:cubicBezTo>
                          <a:pt x="9" y="15"/>
                          <a:pt x="6" y="16"/>
                          <a:pt x="5" y="16"/>
                        </a:cubicBezTo>
                        <a:cubicBezTo>
                          <a:pt x="2" y="16"/>
                          <a:pt x="0" y="14"/>
                          <a:pt x="4" y="14"/>
                        </a:cubicBezTo>
                        <a:cubicBezTo>
                          <a:pt x="6" y="14"/>
                          <a:pt x="10" y="13"/>
                          <a:pt x="12" y="13"/>
                        </a:cubicBezTo>
                        <a:cubicBezTo>
                          <a:pt x="11" y="13"/>
                          <a:pt x="4" y="14"/>
                          <a:pt x="4" y="12"/>
                        </a:cubicBezTo>
                        <a:cubicBezTo>
                          <a:pt x="3" y="10"/>
                          <a:pt x="12" y="11"/>
                          <a:pt x="13" y="10"/>
                        </a:cubicBezTo>
                        <a:cubicBezTo>
                          <a:pt x="13" y="10"/>
                          <a:pt x="9" y="9"/>
                          <a:pt x="9" y="8"/>
                        </a:cubicBezTo>
                        <a:cubicBezTo>
                          <a:pt x="8" y="7"/>
                          <a:pt x="14" y="6"/>
                          <a:pt x="14" y="6"/>
                        </a:cubicBezTo>
                        <a:cubicBezTo>
                          <a:pt x="17" y="6"/>
                          <a:pt x="15" y="10"/>
                          <a:pt x="17" y="10"/>
                        </a:cubicBezTo>
                        <a:cubicBezTo>
                          <a:pt x="20" y="10"/>
                          <a:pt x="22" y="10"/>
                          <a:pt x="25" y="11"/>
                        </a:cubicBezTo>
                        <a:cubicBezTo>
                          <a:pt x="26" y="12"/>
                          <a:pt x="28" y="13"/>
                          <a:pt x="29" y="14"/>
                        </a:cubicBezTo>
                        <a:cubicBezTo>
                          <a:pt x="31" y="16"/>
                          <a:pt x="30" y="17"/>
                          <a:pt x="32" y="17"/>
                        </a:cubicBezTo>
                        <a:cubicBezTo>
                          <a:pt x="35" y="17"/>
                          <a:pt x="37" y="17"/>
                          <a:pt x="39" y="16"/>
                        </a:cubicBezTo>
                        <a:cubicBezTo>
                          <a:pt x="43" y="15"/>
                          <a:pt x="37" y="14"/>
                          <a:pt x="37" y="13"/>
                        </a:cubicBezTo>
                        <a:cubicBezTo>
                          <a:pt x="37" y="13"/>
                          <a:pt x="45" y="12"/>
                          <a:pt x="38" y="9"/>
                        </a:cubicBezTo>
                        <a:cubicBezTo>
                          <a:pt x="37" y="9"/>
                          <a:pt x="35" y="9"/>
                          <a:pt x="36" y="8"/>
                        </a:cubicBezTo>
                        <a:cubicBezTo>
                          <a:pt x="37" y="7"/>
                          <a:pt x="38" y="6"/>
                          <a:pt x="38" y="5"/>
                        </a:cubicBezTo>
                        <a:cubicBezTo>
                          <a:pt x="39" y="4"/>
                          <a:pt x="43" y="0"/>
                          <a:pt x="43" y="3"/>
                        </a:cubicBezTo>
                        <a:cubicBezTo>
                          <a:pt x="43" y="4"/>
                          <a:pt x="44" y="5"/>
                          <a:pt x="44" y="7"/>
                        </a:cubicBezTo>
                        <a:cubicBezTo>
                          <a:pt x="45" y="7"/>
                          <a:pt x="45" y="8"/>
                          <a:pt x="45" y="9"/>
                        </a:cubicBezTo>
                        <a:cubicBezTo>
                          <a:pt x="46" y="10"/>
                          <a:pt x="44" y="9"/>
                          <a:pt x="44" y="10"/>
                        </a:cubicBezTo>
                        <a:cubicBezTo>
                          <a:pt x="44" y="12"/>
                          <a:pt x="47" y="10"/>
                          <a:pt x="47" y="11"/>
                        </a:cubicBezTo>
                        <a:cubicBezTo>
                          <a:pt x="47" y="13"/>
                          <a:pt x="50" y="14"/>
                          <a:pt x="51" y="14"/>
                        </a:cubicBezTo>
                        <a:cubicBezTo>
                          <a:pt x="53" y="14"/>
                          <a:pt x="53" y="15"/>
                          <a:pt x="53" y="13"/>
                        </a:cubicBezTo>
                        <a:cubicBezTo>
                          <a:pt x="53" y="11"/>
                          <a:pt x="55" y="11"/>
                          <a:pt x="57" y="12"/>
                        </a:cubicBezTo>
                        <a:cubicBezTo>
                          <a:pt x="58" y="12"/>
                          <a:pt x="60" y="14"/>
                          <a:pt x="59" y="15"/>
                        </a:cubicBezTo>
                        <a:cubicBezTo>
                          <a:pt x="59" y="16"/>
                          <a:pt x="58" y="19"/>
                          <a:pt x="58" y="20"/>
                        </a:cubicBezTo>
                        <a:cubicBezTo>
                          <a:pt x="57" y="21"/>
                          <a:pt x="51" y="22"/>
                          <a:pt x="50" y="22"/>
                        </a:cubicBezTo>
                        <a:cubicBezTo>
                          <a:pt x="48" y="21"/>
                          <a:pt x="51" y="22"/>
                          <a:pt x="50" y="2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0" name="Freeform 579">
                    <a:extLst>
                      <a:ext uri="{FF2B5EF4-FFF2-40B4-BE49-F238E27FC236}">
                        <a16:creationId xmlns:a16="http://schemas.microsoft.com/office/drawing/2014/main" id="{77ACCD31-BA81-A540-A708-662E04E3C6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3064" y="3018939"/>
                    <a:ext cx="104549" cy="73757"/>
                  </a:xfrm>
                  <a:custGeom>
                    <a:avLst/>
                    <a:gdLst>
                      <a:gd name="T0" fmla="*/ 9 w 10"/>
                      <a:gd name="T1" fmla="*/ 1 h 7"/>
                      <a:gd name="T2" fmla="*/ 0 w 10"/>
                      <a:gd name="T3" fmla="*/ 5 h 7"/>
                      <a:gd name="T4" fmla="*/ 6 w 10"/>
                      <a:gd name="T5" fmla="*/ 5 h 7"/>
                      <a:gd name="T6" fmla="*/ 9 w 10"/>
                      <a:gd name="T7" fmla="*/ 1 h 7"/>
                      <a:gd name="T8" fmla="*/ 9 w 10"/>
                      <a:gd name="T9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9" y="1"/>
                        </a:moveTo>
                        <a:cubicBezTo>
                          <a:pt x="8" y="1"/>
                          <a:pt x="0" y="5"/>
                          <a:pt x="0" y="5"/>
                        </a:cubicBezTo>
                        <a:cubicBezTo>
                          <a:pt x="2" y="6"/>
                          <a:pt x="5" y="7"/>
                          <a:pt x="6" y="5"/>
                        </a:cubicBezTo>
                        <a:cubicBezTo>
                          <a:pt x="7" y="4"/>
                          <a:pt x="9" y="0"/>
                          <a:pt x="9" y="1"/>
                        </a:cubicBezTo>
                        <a:cubicBezTo>
                          <a:pt x="7" y="1"/>
                          <a:pt x="10" y="0"/>
                          <a:pt x="9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1" name="Freeform 580">
                    <a:extLst>
                      <a:ext uri="{FF2B5EF4-FFF2-40B4-BE49-F238E27FC236}">
                        <a16:creationId xmlns:a16="http://schemas.microsoft.com/office/drawing/2014/main" id="{D6E31EEE-266F-7A4A-B318-F93D6C38FD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01847" y="2856674"/>
                    <a:ext cx="376377" cy="184395"/>
                  </a:xfrm>
                  <a:custGeom>
                    <a:avLst/>
                    <a:gdLst>
                      <a:gd name="T0" fmla="*/ 30 w 37"/>
                      <a:gd name="T1" fmla="*/ 12 h 17"/>
                      <a:gd name="T2" fmla="*/ 27 w 37"/>
                      <a:gd name="T3" fmla="*/ 13 h 17"/>
                      <a:gd name="T4" fmla="*/ 26 w 37"/>
                      <a:gd name="T5" fmla="*/ 10 h 17"/>
                      <a:gd name="T6" fmla="*/ 23 w 37"/>
                      <a:gd name="T7" fmla="*/ 8 h 17"/>
                      <a:gd name="T8" fmla="*/ 22 w 37"/>
                      <a:gd name="T9" fmla="*/ 10 h 17"/>
                      <a:gd name="T10" fmla="*/ 21 w 37"/>
                      <a:gd name="T11" fmla="*/ 9 h 17"/>
                      <a:gd name="T12" fmla="*/ 20 w 37"/>
                      <a:gd name="T13" fmla="*/ 13 h 17"/>
                      <a:gd name="T14" fmla="*/ 17 w 37"/>
                      <a:gd name="T15" fmla="*/ 14 h 17"/>
                      <a:gd name="T16" fmla="*/ 16 w 37"/>
                      <a:gd name="T17" fmla="*/ 16 h 17"/>
                      <a:gd name="T18" fmla="*/ 12 w 37"/>
                      <a:gd name="T19" fmla="*/ 17 h 17"/>
                      <a:gd name="T20" fmla="*/ 10 w 37"/>
                      <a:gd name="T21" fmla="*/ 15 h 17"/>
                      <a:gd name="T22" fmla="*/ 5 w 37"/>
                      <a:gd name="T23" fmla="*/ 16 h 17"/>
                      <a:gd name="T24" fmla="*/ 1 w 37"/>
                      <a:gd name="T25" fmla="*/ 17 h 17"/>
                      <a:gd name="T26" fmla="*/ 2 w 37"/>
                      <a:gd name="T27" fmla="*/ 13 h 17"/>
                      <a:gd name="T28" fmla="*/ 0 w 37"/>
                      <a:gd name="T29" fmla="*/ 14 h 17"/>
                      <a:gd name="T30" fmla="*/ 6 w 37"/>
                      <a:gd name="T31" fmla="*/ 12 h 17"/>
                      <a:gd name="T32" fmla="*/ 9 w 37"/>
                      <a:gd name="T33" fmla="*/ 10 h 17"/>
                      <a:gd name="T34" fmla="*/ 13 w 37"/>
                      <a:gd name="T35" fmla="*/ 7 h 17"/>
                      <a:gd name="T36" fmla="*/ 18 w 37"/>
                      <a:gd name="T37" fmla="*/ 3 h 17"/>
                      <a:gd name="T38" fmla="*/ 24 w 37"/>
                      <a:gd name="T39" fmla="*/ 3 h 17"/>
                      <a:gd name="T40" fmla="*/ 30 w 37"/>
                      <a:gd name="T41" fmla="*/ 3 h 17"/>
                      <a:gd name="T42" fmla="*/ 32 w 37"/>
                      <a:gd name="T43" fmla="*/ 0 h 17"/>
                      <a:gd name="T44" fmla="*/ 36 w 37"/>
                      <a:gd name="T45" fmla="*/ 2 h 17"/>
                      <a:gd name="T46" fmla="*/ 34 w 37"/>
                      <a:gd name="T47" fmla="*/ 4 h 17"/>
                      <a:gd name="T48" fmla="*/ 34 w 37"/>
                      <a:gd name="T49" fmla="*/ 7 h 17"/>
                      <a:gd name="T50" fmla="*/ 35 w 37"/>
                      <a:gd name="T51" fmla="*/ 9 h 17"/>
                      <a:gd name="T52" fmla="*/ 31 w 37"/>
                      <a:gd name="T53" fmla="*/ 10 h 17"/>
                      <a:gd name="T54" fmla="*/ 30 w 37"/>
                      <a:gd name="T55" fmla="*/ 12 h 17"/>
                      <a:gd name="T56" fmla="*/ 30 w 37"/>
                      <a:gd name="T57" fmla="*/ 1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7" h="17">
                        <a:moveTo>
                          <a:pt x="30" y="12"/>
                        </a:moveTo>
                        <a:cubicBezTo>
                          <a:pt x="29" y="13"/>
                          <a:pt x="27" y="13"/>
                          <a:pt x="27" y="13"/>
                        </a:cubicBezTo>
                        <a:cubicBezTo>
                          <a:pt x="24" y="13"/>
                          <a:pt x="25" y="11"/>
                          <a:pt x="26" y="10"/>
                        </a:cubicBezTo>
                        <a:cubicBezTo>
                          <a:pt x="27" y="8"/>
                          <a:pt x="24" y="7"/>
                          <a:pt x="23" y="8"/>
                        </a:cubicBezTo>
                        <a:cubicBezTo>
                          <a:pt x="23" y="9"/>
                          <a:pt x="23" y="10"/>
                          <a:pt x="22" y="10"/>
                        </a:cubicBezTo>
                        <a:cubicBezTo>
                          <a:pt x="22" y="10"/>
                          <a:pt x="21" y="10"/>
                          <a:pt x="21" y="9"/>
                        </a:cubicBezTo>
                        <a:cubicBezTo>
                          <a:pt x="20" y="10"/>
                          <a:pt x="21" y="12"/>
                          <a:pt x="20" y="13"/>
                        </a:cubicBezTo>
                        <a:cubicBezTo>
                          <a:pt x="19" y="15"/>
                          <a:pt x="18" y="13"/>
                          <a:pt x="17" y="14"/>
                        </a:cubicBezTo>
                        <a:cubicBezTo>
                          <a:pt x="16" y="14"/>
                          <a:pt x="17" y="16"/>
                          <a:pt x="16" y="16"/>
                        </a:cubicBezTo>
                        <a:cubicBezTo>
                          <a:pt x="16" y="17"/>
                          <a:pt x="13" y="17"/>
                          <a:pt x="12" y="17"/>
                        </a:cubicBezTo>
                        <a:cubicBezTo>
                          <a:pt x="11" y="16"/>
                          <a:pt x="11" y="14"/>
                          <a:pt x="10" y="15"/>
                        </a:cubicBezTo>
                        <a:cubicBezTo>
                          <a:pt x="8" y="16"/>
                          <a:pt x="7" y="16"/>
                          <a:pt x="5" y="16"/>
                        </a:cubicBezTo>
                        <a:cubicBezTo>
                          <a:pt x="4" y="16"/>
                          <a:pt x="2" y="17"/>
                          <a:pt x="1" y="17"/>
                        </a:cubicBezTo>
                        <a:cubicBezTo>
                          <a:pt x="0" y="17"/>
                          <a:pt x="3" y="14"/>
                          <a:pt x="2" y="13"/>
                        </a:cubicBezTo>
                        <a:cubicBezTo>
                          <a:pt x="2" y="13"/>
                          <a:pt x="1" y="14"/>
                          <a:pt x="0" y="14"/>
                        </a:cubicBezTo>
                        <a:cubicBezTo>
                          <a:pt x="0" y="13"/>
                          <a:pt x="5" y="12"/>
                          <a:pt x="6" y="12"/>
                        </a:cubicBezTo>
                        <a:cubicBezTo>
                          <a:pt x="8" y="12"/>
                          <a:pt x="8" y="11"/>
                          <a:pt x="9" y="10"/>
                        </a:cubicBezTo>
                        <a:cubicBezTo>
                          <a:pt x="11" y="8"/>
                          <a:pt x="12" y="8"/>
                          <a:pt x="13" y="7"/>
                        </a:cubicBezTo>
                        <a:cubicBezTo>
                          <a:pt x="15" y="5"/>
                          <a:pt x="16" y="3"/>
                          <a:pt x="18" y="3"/>
                        </a:cubicBezTo>
                        <a:cubicBezTo>
                          <a:pt x="20" y="2"/>
                          <a:pt x="22" y="2"/>
                          <a:pt x="24" y="3"/>
                        </a:cubicBezTo>
                        <a:cubicBezTo>
                          <a:pt x="26" y="3"/>
                          <a:pt x="29" y="4"/>
                          <a:pt x="30" y="3"/>
                        </a:cubicBezTo>
                        <a:cubicBezTo>
                          <a:pt x="31" y="2"/>
                          <a:pt x="30" y="0"/>
                          <a:pt x="32" y="0"/>
                        </a:cubicBezTo>
                        <a:cubicBezTo>
                          <a:pt x="32" y="0"/>
                          <a:pt x="36" y="1"/>
                          <a:pt x="36" y="2"/>
                        </a:cubicBezTo>
                        <a:cubicBezTo>
                          <a:pt x="37" y="2"/>
                          <a:pt x="34" y="3"/>
                          <a:pt x="34" y="4"/>
                        </a:cubicBezTo>
                        <a:cubicBezTo>
                          <a:pt x="34" y="5"/>
                          <a:pt x="37" y="6"/>
                          <a:pt x="34" y="7"/>
                        </a:cubicBezTo>
                        <a:cubicBezTo>
                          <a:pt x="33" y="8"/>
                          <a:pt x="36" y="9"/>
                          <a:pt x="35" y="9"/>
                        </a:cubicBezTo>
                        <a:cubicBezTo>
                          <a:pt x="33" y="10"/>
                          <a:pt x="32" y="10"/>
                          <a:pt x="31" y="10"/>
                        </a:cubicBezTo>
                        <a:cubicBezTo>
                          <a:pt x="31" y="11"/>
                          <a:pt x="31" y="11"/>
                          <a:pt x="30" y="12"/>
                        </a:cubicBezTo>
                        <a:cubicBezTo>
                          <a:pt x="29" y="13"/>
                          <a:pt x="31" y="11"/>
                          <a:pt x="30" y="1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2" name="Freeform 581">
                    <a:extLst>
                      <a:ext uri="{FF2B5EF4-FFF2-40B4-BE49-F238E27FC236}">
                        <a16:creationId xmlns:a16="http://schemas.microsoft.com/office/drawing/2014/main" id="{D4E5A334-FE16-2940-A24F-F791994927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09589" y="2930426"/>
                    <a:ext cx="80154" cy="22128"/>
                  </a:xfrm>
                  <a:custGeom>
                    <a:avLst/>
                    <a:gdLst>
                      <a:gd name="T0" fmla="*/ 6 w 8"/>
                      <a:gd name="T1" fmla="*/ 2 h 2"/>
                      <a:gd name="T2" fmla="*/ 3 w 8"/>
                      <a:gd name="T3" fmla="*/ 0 h 2"/>
                      <a:gd name="T4" fmla="*/ 6 w 8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2">
                        <a:moveTo>
                          <a:pt x="6" y="2"/>
                        </a:moveTo>
                        <a:cubicBezTo>
                          <a:pt x="4" y="2"/>
                          <a:pt x="0" y="1"/>
                          <a:pt x="3" y="0"/>
                        </a:cubicBezTo>
                        <a:cubicBezTo>
                          <a:pt x="5" y="0"/>
                          <a:pt x="8" y="2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3" name="Freeform 582">
                    <a:extLst>
                      <a:ext uri="{FF2B5EF4-FFF2-40B4-BE49-F238E27FC236}">
                        <a16:creationId xmlns:a16="http://schemas.microsoft.com/office/drawing/2014/main" id="{F129996B-CA49-D848-BCA6-E889A00342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9289" y="2779230"/>
                    <a:ext cx="216069" cy="106947"/>
                  </a:xfrm>
                  <a:custGeom>
                    <a:avLst/>
                    <a:gdLst>
                      <a:gd name="T0" fmla="*/ 7 w 21"/>
                      <a:gd name="T1" fmla="*/ 9 h 10"/>
                      <a:gd name="T2" fmla="*/ 2 w 21"/>
                      <a:gd name="T3" fmla="*/ 4 h 10"/>
                      <a:gd name="T4" fmla="*/ 9 w 21"/>
                      <a:gd name="T5" fmla="*/ 2 h 10"/>
                      <a:gd name="T6" fmla="*/ 17 w 21"/>
                      <a:gd name="T7" fmla="*/ 0 h 10"/>
                      <a:gd name="T8" fmla="*/ 19 w 21"/>
                      <a:gd name="T9" fmla="*/ 2 h 10"/>
                      <a:gd name="T10" fmla="*/ 14 w 21"/>
                      <a:gd name="T11" fmla="*/ 4 h 10"/>
                      <a:gd name="T12" fmla="*/ 15 w 21"/>
                      <a:gd name="T13" fmla="*/ 7 h 10"/>
                      <a:gd name="T14" fmla="*/ 7 w 21"/>
                      <a:gd name="T15" fmla="*/ 9 h 10"/>
                      <a:gd name="T16" fmla="*/ 7 w 21"/>
                      <a:gd name="T17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" h="10">
                        <a:moveTo>
                          <a:pt x="7" y="9"/>
                        </a:moveTo>
                        <a:cubicBezTo>
                          <a:pt x="6" y="9"/>
                          <a:pt x="0" y="6"/>
                          <a:pt x="2" y="4"/>
                        </a:cubicBezTo>
                        <a:cubicBezTo>
                          <a:pt x="4" y="2"/>
                          <a:pt x="7" y="2"/>
                          <a:pt x="9" y="2"/>
                        </a:cubicBezTo>
                        <a:cubicBezTo>
                          <a:pt x="12" y="1"/>
                          <a:pt x="15" y="0"/>
                          <a:pt x="17" y="0"/>
                        </a:cubicBezTo>
                        <a:cubicBezTo>
                          <a:pt x="18" y="0"/>
                          <a:pt x="21" y="1"/>
                          <a:pt x="19" y="2"/>
                        </a:cubicBezTo>
                        <a:cubicBezTo>
                          <a:pt x="18" y="3"/>
                          <a:pt x="15" y="2"/>
                          <a:pt x="14" y="4"/>
                        </a:cubicBezTo>
                        <a:cubicBezTo>
                          <a:pt x="14" y="4"/>
                          <a:pt x="19" y="6"/>
                          <a:pt x="15" y="7"/>
                        </a:cubicBezTo>
                        <a:cubicBezTo>
                          <a:pt x="13" y="8"/>
                          <a:pt x="10" y="10"/>
                          <a:pt x="7" y="9"/>
                        </a:cubicBezTo>
                        <a:cubicBezTo>
                          <a:pt x="5" y="9"/>
                          <a:pt x="9" y="10"/>
                          <a:pt x="7" y="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4" name="Freeform 583">
                    <a:extLst>
                      <a:ext uri="{FF2B5EF4-FFF2-40B4-BE49-F238E27FC236}">
                        <a16:creationId xmlns:a16="http://schemas.microsoft.com/office/drawing/2014/main" id="{C698803B-B8F2-9A4F-AB36-2264D7AA75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88678" y="2801354"/>
                    <a:ext cx="80154" cy="44255"/>
                  </a:xfrm>
                  <a:custGeom>
                    <a:avLst/>
                    <a:gdLst>
                      <a:gd name="T0" fmla="*/ 6 w 8"/>
                      <a:gd name="T1" fmla="*/ 4 h 4"/>
                      <a:gd name="T2" fmla="*/ 3 w 8"/>
                      <a:gd name="T3" fmla="*/ 0 h 4"/>
                      <a:gd name="T4" fmla="*/ 6 w 8"/>
                      <a:gd name="T5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4">
                        <a:moveTo>
                          <a:pt x="6" y="4"/>
                        </a:moveTo>
                        <a:cubicBezTo>
                          <a:pt x="4" y="4"/>
                          <a:pt x="0" y="0"/>
                          <a:pt x="3" y="0"/>
                        </a:cubicBezTo>
                        <a:cubicBezTo>
                          <a:pt x="6" y="0"/>
                          <a:pt x="8" y="3"/>
                          <a:pt x="6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5" name="Freeform 584">
                    <a:extLst>
                      <a:ext uri="{FF2B5EF4-FFF2-40B4-BE49-F238E27FC236}">
                        <a16:creationId xmlns:a16="http://schemas.microsoft.com/office/drawing/2014/main" id="{25B641FA-FD42-6546-9610-8BC03668FD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00199" y="2701782"/>
                    <a:ext cx="216069" cy="77445"/>
                  </a:xfrm>
                  <a:custGeom>
                    <a:avLst/>
                    <a:gdLst>
                      <a:gd name="T0" fmla="*/ 1 w 21"/>
                      <a:gd name="T1" fmla="*/ 5 h 7"/>
                      <a:gd name="T2" fmla="*/ 4 w 21"/>
                      <a:gd name="T3" fmla="*/ 4 h 7"/>
                      <a:gd name="T4" fmla="*/ 9 w 21"/>
                      <a:gd name="T5" fmla="*/ 1 h 7"/>
                      <a:gd name="T6" fmla="*/ 18 w 21"/>
                      <a:gd name="T7" fmla="*/ 3 h 7"/>
                      <a:gd name="T8" fmla="*/ 11 w 21"/>
                      <a:gd name="T9" fmla="*/ 6 h 7"/>
                      <a:gd name="T10" fmla="*/ 6 w 21"/>
                      <a:gd name="T11" fmla="*/ 6 h 7"/>
                      <a:gd name="T12" fmla="*/ 1 w 21"/>
                      <a:gd name="T13" fmla="*/ 5 h 7"/>
                      <a:gd name="T14" fmla="*/ 1 w 21"/>
                      <a:gd name="T15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" h="7">
                        <a:moveTo>
                          <a:pt x="1" y="5"/>
                        </a:moveTo>
                        <a:cubicBezTo>
                          <a:pt x="0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9" y="1"/>
                        </a:cubicBezTo>
                        <a:cubicBezTo>
                          <a:pt x="12" y="0"/>
                          <a:pt x="15" y="1"/>
                          <a:pt x="18" y="3"/>
                        </a:cubicBezTo>
                        <a:cubicBezTo>
                          <a:pt x="21" y="6"/>
                          <a:pt x="12" y="6"/>
                          <a:pt x="11" y="6"/>
                        </a:cubicBezTo>
                        <a:cubicBezTo>
                          <a:pt x="9" y="6"/>
                          <a:pt x="8" y="7"/>
                          <a:pt x="6" y="6"/>
                        </a:cubicBezTo>
                        <a:cubicBezTo>
                          <a:pt x="4" y="5"/>
                          <a:pt x="2" y="6"/>
                          <a:pt x="1" y="5"/>
                        </a:cubicBezTo>
                        <a:cubicBezTo>
                          <a:pt x="0" y="4"/>
                          <a:pt x="2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6" name="Freeform 585">
                    <a:extLst>
                      <a:ext uri="{FF2B5EF4-FFF2-40B4-BE49-F238E27FC236}">
                        <a16:creationId xmlns:a16="http://schemas.microsoft.com/office/drawing/2014/main" id="{C96A598B-3B8E-D34E-9977-06ACC821B5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22942" y="2930426"/>
                    <a:ext cx="285766" cy="206523"/>
                  </a:xfrm>
                  <a:custGeom>
                    <a:avLst/>
                    <a:gdLst>
                      <a:gd name="T0" fmla="*/ 22 w 28"/>
                      <a:gd name="T1" fmla="*/ 19 h 19"/>
                      <a:gd name="T2" fmla="*/ 15 w 28"/>
                      <a:gd name="T3" fmla="*/ 19 h 19"/>
                      <a:gd name="T4" fmla="*/ 15 w 28"/>
                      <a:gd name="T5" fmla="*/ 17 h 19"/>
                      <a:gd name="T6" fmla="*/ 12 w 28"/>
                      <a:gd name="T7" fmla="*/ 15 h 19"/>
                      <a:gd name="T8" fmla="*/ 17 w 28"/>
                      <a:gd name="T9" fmla="*/ 13 h 19"/>
                      <a:gd name="T10" fmla="*/ 16 w 28"/>
                      <a:gd name="T11" fmla="*/ 12 h 19"/>
                      <a:gd name="T12" fmla="*/ 9 w 28"/>
                      <a:gd name="T13" fmla="*/ 13 h 19"/>
                      <a:gd name="T14" fmla="*/ 2 w 28"/>
                      <a:gd name="T15" fmla="*/ 13 h 19"/>
                      <a:gd name="T16" fmla="*/ 1 w 28"/>
                      <a:gd name="T17" fmla="*/ 12 h 19"/>
                      <a:gd name="T18" fmla="*/ 7 w 28"/>
                      <a:gd name="T19" fmla="*/ 10 h 19"/>
                      <a:gd name="T20" fmla="*/ 4 w 28"/>
                      <a:gd name="T21" fmla="*/ 8 h 19"/>
                      <a:gd name="T22" fmla="*/ 7 w 28"/>
                      <a:gd name="T23" fmla="*/ 6 h 19"/>
                      <a:gd name="T24" fmla="*/ 3 w 28"/>
                      <a:gd name="T25" fmla="*/ 6 h 19"/>
                      <a:gd name="T26" fmla="*/ 7 w 28"/>
                      <a:gd name="T27" fmla="*/ 4 h 19"/>
                      <a:gd name="T28" fmla="*/ 13 w 28"/>
                      <a:gd name="T29" fmla="*/ 8 h 19"/>
                      <a:gd name="T30" fmla="*/ 16 w 28"/>
                      <a:gd name="T31" fmla="*/ 9 h 19"/>
                      <a:gd name="T32" fmla="*/ 13 w 28"/>
                      <a:gd name="T33" fmla="*/ 7 h 19"/>
                      <a:gd name="T34" fmla="*/ 14 w 28"/>
                      <a:gd name="T35" fmla="*/ 5 h 19"/>
                      <a:gd name="T36" fmla="*/ 11 w 28"/>
                      <a:gd name="T37" fmla="*/ 4 h 19"/>
                      <a:gd name="T38" fmla="*/ 11 w 28"/>
                      <a:gd name="T39" fmla="*/ 2 h 19"/>
                      <a:gd name="T40" fmla="*/ 7 w 28"/>
                      <a:gd name="T41" fmla="*/ 3 h 19"/>
                      <a:gd name="T42" fmla="*/ 13 w 28"/>
                      <a:gd name="T43" fmla="*/ 1 h 19"/>
                      <a:gd name="T44" fmla="*/ 12 w 28"/>
                      <a:gd name="T45" fmla="*/ 2 h 19"/>
                      <a:gd name="T46" fmla="*/ 15 w 28"/>
                      <a:gd name="T47" fmla="*/ 3 h 19"/>
                      <a:gd name="T48" fmla="*/ 21 w 28"/>
                      <a:gd name="T49" fmla="*/ 2 h 19"/>
                      <a:gd name="T50" fmla="*/ 26 w 28"/>
                      <a:gd name="T51" fmla="*/ 8 h 19"/>
                      <a:gd name="T52" fmla="*/ 27 w 28"/>
                      <a:gd name="T53" fmla="*/ 12 h 19"/>
                      <a:gd name="T54" fmla="*/ 26 w 28"/>
                      <a:gd name="T55" fmla="*/ 14 h 19"/>
                      <a:gd name="T56" fmla="*/ 26 w 28"/>
                      <a:gd name="T57" fmla="*/ 17 h 19"/>
                      <a:gd name="T58" fmla="*/ 22 w 28"/>
                      <a:gd name="T5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8" h="19">
                        <a:moveTo>
                          <a:pt x="22" y="19"/>
                        </a:moveTo>
                        <a:cubicBezTo>
                          <a:pt x="20" y="19"/>
                          <a:pt x="17" y="19"/>
                          <a:pt x="15" y="19"/>
                        </a:cubicBezTo>
                        <a:cubicBezTo>
                          <a:pt x="12" y="19"/>
                          <a:pt x="15" y="18"/>
                          <a:pt x="15" y="17"/>
                        </a:cubicBezTo>
                        <a:cubicBezTo>
                          <a:pt x="16" y="16"/>
                          <a:pt x="11" y="16"/>
                          <a:pt x="12" y="15"/>
                        </a:cubicBezTo>
                        <a:cubicBezTo>
                          <a:pt x="13" y="14"/>
                          <a:pt x="15" y="13"/>
                          <a:pt x="17" y="13"/>
                        </a:cubicBezTo>
                        <a:cubicBezTo>
                          <a:pt x="18" y="12"/>
                          <a:pt x="17" y="12"/>
                          <a:pt x="16" y="12"/>
                        </a:cubicBezTo>
                        <a:cubicBezTo>
                          <a:pt x="14" y="11"/>
                          <a:pt x="12" y="12"/>
                          <a:pt x="9" y="13"/>
                        </a:cubicBezTo>
                        <a:cubicBezTo>
                          <a:pt x="7" y="13"/>
                          <a:pt x="5" y="13"/>
                          <a:pt x="2" y="13"/>
                        </a:cubicBezTo>
                        <a:cubicBezTo>
                          <a:pt x="2" y="14"/>
                          <a:pt x="0" y="14"/>
                          <a:pt x="1" y="12"/>
                        </a:cubicBezTo>
                        <a:cubicBezTo>
                          <a:pt x="3" y="10"/>
                          <a:pt x="5" y="11"/>
                          <a:pt x="7" y="10"/>
                        </a:cubicBezTo>
                        <a:cubicBezTo>
                          <a:pt x="11" y="9"/>
                          <a:pt x="4" y="9"/>
                          <a:pt x="4" y="8"/>
                        </a:cubicBezTo>
                        <a:cubicBezTo>
                          <a:pt x="3" y="8"/>
                          <a:pt x="7" y="6"/>
                          <a:pt x="7" y="6"/>
                        </a:cubicBezTo>
                        <a:cubicBezTo>
                          <a:pt x="7" y="6"/>
                          <a:pt x="4" y="6"/>
                          <a:pt x="3" y="6"/>
                        </a:cubicBezTo>
                        <a:cubicBezTo>
                          <a:pt x="3" y="5"/>
                          <a:pt x="6" y="4"/>
                          <a:pt x="7" y="4"/>
                        </a:cubicBezTo>
                        <a:cubicBezTo>
                          <a:pt x="9" y="4"/>
                          <a:pt x="11" y="7"/>
                          <a:pt x="13" y="8"/>
                        </a:cubicBezTo>
                        <a:cubicBezTo>
                          <a:pt x="14" y="8"/>
                          <a:pt x="15" y="10"/>
                          <a:pt x="16" y="9"/>
                        </a:cubicBezTo>
                        <a:cubicBezTo>
                          <a:pt x="19" y="7"/>
                          <a:pt x="13" y="7"/>
                          <a:pt x="13" y="7"/>
                        </a:cubicBezTo>
                        <a:cubicBezTo>
                          <a:pt x="14" y="7"/>
                          <a:pt x="18" y="6"/>
                          <a:pt x="14" y="5"/>
                        </a:cubicBezTo>
                        <a:cubicBezTo>
                          <a:pt x="13" y="5"/>
                          <a:pt x="12" y="5"/>
                          <a:pt x="11" y="4"/>
                        </a:cubicBezTo>
                        <a:cubicBezTo>
                          <a:pt x="9" y="3"/>
                          <a:pt x="11" y="3"/>
                          <a:pt x="11" y="2"/>
                        </a:cubicBezTo>
                        <a:cubicBezTo>
                          <a:pt x="10" y="2"/>
                          <a:pt x="7" y="3"/>
                          <a:pt x="7" y="3"/>
                        </a:cubicBezTo>
                        <a:cubicBezTo>
                          <a:pt x="6" y="2"/>
                          <a:pt x="13" y="1"/>
                          <a:pt x="13" y="1"/>
                        </a:cubicBezTo>
                        <a:cubicBezTo>
                          <a:pt x="13" y="1"/>
                          <a:pt x="12" y="2"/>
                          <a:pt x="12" y="2"/>
                        </a:cubicBezTo>
                        <a:cubicBezTo>
                          <a:pt x="11" y="3"/>
                          <a:pt x="14" y="3"/>
                          <a:pt x="15" y="3"/>
                        </a:cubicBezTo>
                        <a:cubicBezTo>
                          <a:pt x="18" y="4"/>
                          <a:pt x="19" y="4"/>
                          <a:pt x="21" y="2"/>
                        </a:cubicBezTo>
                        <a:cubicBezTo>
                          <a:pt x="24" y="0"/>
                          <a:pt x="27" y="6"/>
                          <a:pt x="26" y="8"/>
                        </a:cubicBezTo>
                        <a:cubicBezTo>
                          <a:pt x="26" y="10"/>
                          <a:pt x="26" y="11"/>
                          <a:pt x="27" y="12"/>
                        </a:cubicBezTo>
                        <a:cubicBezTo>
                          <a:pt x="28" y="14"/>
                          <a:pt x="28" y="15"/>
                          <a:pt x="26" y="14"/>
                        </a:cubicBezTo>
                        <a:cubicBezTo>
                          <a:pt x="24" y="12"/>
                          <a:pt x="25" y="16"/>
                          <a:pt x="26" y="17"/>
                        </a:cubicBezTo>
                        <a:cubicBezTo>
                          <a:pt x="27" y="18"/>
                          <a:pt x="23" y="19"/>
                          <a:pt x="22" y="1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7" name="Freeform 586">
                    <a:extLst>
                      <a:ext uri="{FF2B5EF4-FFF2-40B4-BE49-F238E27FC236}">
                        <a16:creationId xmlns:a16="http://schemas.microsoft.com/office/drawing/2014/main" id="{D97B353F-9E7D-D346-8729-03E6A0EF4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91579" y="3030002"/>
                    <a:ext cx="90610" cy="29502"/>
                  </a:xfrm>
                  <a:custGeom>
                    <a:avLst/>
                    <a:gdLst>
                      <a:gd name="T0" fmla="*/ 1 w 9"/>
                      <a:gd name="T1" fmla="*/ 3 h 3"/>
                      <a:gd name="T2" fmla="*/ 7 w 9"/>
                      <a:gd name="T3" fmla="*/ 0 h 3"/>
                      <a:gd name="T4" fmla="*/ 1 w 9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1" y="3"/>
                        </a:moveTo>
                        <a:cubicBezTo>
                          <a:pt x="4" y="2"/>
                          <a:pt x="9" y="0"/>
                          <a:pt x="7" y="0"/>
                        </a:cubicBezTo>
                        <a:cubicBezTo>
                          <a:pt x="4" y="0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8" name="Freeform 587">
                    <a:extLst>
                      <a:ext uri="{FF2B5EF4-FFF2-40B4-BE49-F238E27FC236}">
                        <a16:creationId xmlns:a16="http://schemas.microsoft.com/office/drawing/2014/main" id="{933A112A-000A-804C-9642-B7D8C50618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70669" y="3018939"/>
                    <a:ext cx="83638" cy="22128"/>
                  </a:xfrm>
                  <a:custGeom>
                    <a:avLst/>
                    <a:gdLst>
                      <a:gd name="T0" fmla="*/ 1 w 8"/>
                      <a:gd name="T1" fmla="*/ 2 h 2"/>
                      <a:gd name="T2" fmla="*/ 6 w 8"/>
                      <a:gd name="T3" fmla="*/ 0 h 2"/>
                      <a:gd name="T4" fmla="*/ 1 w 8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2">
                        <a:moveTo>
                          <a:pt x="1" y="2"/>
                        </a:moveTo>
                        <a:cubicBezTo>
                          <a:pt x="0" y="2"/>
                          <a:pt x="4" y="0"/>
                          <a:pt x="6" y="0"/>
                        </a:cubicBezTo>
                        <a:cubicBezTo>
                          <a:pt x="8" y="0"/>
                          <a:pt x="4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09" name="Freeform 588">
                    <a:extLst>
                      <a:ext uri="{FF2B5EF4-FFF2-40B4-BE49-F238E27FC236}">
                        <a16:creationId xmlns:a16="http://schemas.microsoft.com/office/drawing/2014/main" id="{3F78030C-73D6-044C-99D8-7F4011ECBC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8849" y="2985746"/>
                    <a:ext cx="104549" cy="55320"/>
                  </a:xfrm>
                  <a:custGeom>
                    <a:avLst/>
                    <a:gdLst>
                      <a:gd name="T0" fmla="*/ 2 w 10"/>
                      <a:gd name="T1" fmla="*/ 3 h 5"/>
                      <a:gd name="T2" fmla="*/ 10 w 10"/>
                      <a:gd name="T3" fmla="*/ 1 h 5"/>
                      <a:gd name="T4" fmla="*/ 2 w 10"/>
                      <a:gd name="T5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" h="5">
                        <a:moveTo>
                          <a:pt x="2" y="3"/>
                        </a:moveTo>
                        <a:cubicBezTo>
                          <a:pt x="0" y="2"/>
                          <a:pt x="10" y="0"/>
                          <a:pt x="10" y="1"/>
                        </a:cubicBezTo>
                        <a:cubicBezTo>
                          <a:pt x="10" y="2"/>
                          <a:pt x="6" y="5"/>
                          <a:pt x="2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0" name="Freeform 589">
                    <a:extLst>
                      <a:ext uri="{FF2B5EF4-FFF2-40B4-BE49-F238E27FC236}">
                        <a16:creationId xmlns:a16="http://schemas.microsoft.com/office/drawing/2014/main" id="{BB3AB443-6E32-8B42-876D-CEEE8CFCF7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39306" y="2941494"/>
                    <a:ext cx="73184" cy="55320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0 w 7"/>
                      <a:gd name="T3" fmla="*/ 1 h 5"/>
                      <a:gd name="T4" fmla="*/ 4 w 7"/>
                      <a:gd name="T5" fmla="*/ 2 h 5"/>
                      <a:gd name="T6" fmla="*/ 7 w 7"/>
                      <a:gd name="T7" fmla="*/ 4 h 5"/>
                      <a:gd name="T8" fmla="*/ 1 w 7"/>
                      <a:gd name="T9" fmla="*/ 5 h 5"/>
                      <a:gd name="T10" fmla="*/ 1 w 7"/>
                      <a:gd name="T11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0" y="4"/>
                          <a:pt x="0" y="2"/>
                          <a:pt x="0" y="1"/>
                        </a:cubicBezTo>
                        <a:cubicBezTo>
                          <a:pt x="1" y="0"/>
                          <a:pt x="3" y="1"/>
                          <a:pt x="4" y="2"/>
                        </a:cubicBezTo>
                        <a:cubicBezTo>
                          <a:pt x="4" y="2"/>
                          <a:pt x="7" y="3"/>
                          <a:pt x="7" y="4"/>
                        </a:cubicBezTo>
                        <a:cubicBezTo>
                          <a:pt x="7" y="4"/>
                          <a:pt x="2" y="5"/>
                          <a:pt x="1" y="5"/>
                        </a:cubicBezTo>
                        <a:cubicBezTo>
                          <a:pt x="0" y="4"/>
                          <a:pt x="4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1" name="Freeform 590">
                    <a:extLst>
                      <a:ext uri="{FF2B5EF4-FFF2-40B4-BE49-F238E27FC236}">
                        <a16:creationId xmlns:a16="http://schemas.microsoft.com/office/drawing/2014/main" id="{19BDE8EF-917D-4F48-8B41-991F6FE9C2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38241" y="2812416"/>
                    <a:ext cx="121974" cy="95888"/>
                  </a:xfrm>
                  <a:custGeom>
                    <a:avLst/>
                    <a:gdLst>
                      <a:gd name="T0" fmla="*/ 8 w 12"/>
                      <a:gd name="T1" fmla="*/ 8 h 9"/>
                      <a:gd name="T2" fmla="*/ 3 w 12"/>
                      <a:gd name="T3" fmla="*/ 1 h 9"/>
                      <a:gd name="T4" fmla="*/ 8 w 12"/>
                      <a:gd name="T5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" h="9">
                        <a:moveTo>
                          <a:pt x="8" y="8"/>
                        </a:moveTo>
                        <a:cubicBezTo>
                          <a:pt x="6" y="9"/>
                          <a:pt x="0" y="0"/>
                          <a:pt x="3" y="1"/>
                        </a:cubicBezTo>
                        <a:cubicBezTo>
                          <a:pt x="6" y="3"/>
                          <a:pt x="12" y="8"/>
                          <a:pt x="8" y="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2" name="Freeform 591">
                    <a:extLst>
                      <a:ext uri="{FF2B5EF4-FFF2-40B4-BE49-F238E27FC236}">
                        <a16:creationId xmlns:a16="http://schemas.microsoft.com/office/drawing/2014/main" id="{D332AFFE-004B-4E41-B18B-6FB4B24A9E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33399" y="2801354"/>
                    <a:ext cx="90610" cy="33190"/>
                  </a:xfrm>
                  <a:custGeom>
                    <a:avLst/>
                    <a:gdLst>
                      <a:gd name="T0" fmla="*/ 2 w 9"/>
                      <a:gd name="T1" fmla="*/ 1 h 3"/>
                      <a:gd name="T2" fmla="*/ 8 w 9"/>
                      <a:gd name="T3" fmla="*/ 2 h 3"/>
                      <a:gd name="T4" fmla="*/ 2 w 9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" h="3">
                        <a:moveTo>
                          <a:pt x="2" y="1"/>
                        </a:moveTo>
                        <a:cubicBezTo>
                          <a:pt x="5" y="0"/>
                          <a:pt x="9" y="2"/>
                          <a:pt x="8" y="2"/>
                        </a:cubicBezTo>
                        <a:cubicBezTo>
                          <a:pt x="3" y="3"/>
                          <a:pt x="0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3" name="Freeform 592">
                    <a:extLst>
                      <a:ext uri="{FF2B5EF4-FFF2-40B4-BE49-F238E27FC236}">
                        <a16:creationId xmlns:a16="http://schemas.microsoft.com/office/drawing/2014/main" id="{963CF8E8-EBF0-F049-A888-E368A93AA6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59149" y="2628024"/>
                    <a:ext cx="365922" cy="206523"/>
                  </a:xfrm>
                  <a:custGeom>
                    <a:avLst/>
                    <a:gdLst>
                      <a:gd name="T0" fmla="*/ 28 w 36"/>
                      <a:gd name="T1" fmla="*/ 17 h 19"/>
                      <a:gd name="T2" fmla="*/ 27 w 36"/>
                      <a:gd name="T3" fmla="*/ 15 h 19"/>
                      <a:gd name="T4" fmla="*/ 22 w 36"/>
                      <a:gd name="T5" fmla="*/ 13 h 19"/>
                      <a:gd name="T6" fmla="*/ 14 w 36"/>
                      <a:gd name="T7" fmla="*/ 14 h 19"/>
                      <a:gd name="T8" fmla="*/ 18 w 36"/>
                      <a:gd name="T9" fmla="*/ 12 h 19"/>
                      <a:gd name="T10" fmla="*/ 8 w 36"/>
                      <a:gd name="T11" fmla="*/ 12 h 19"/>
                      <a:gd name="T12" fmla="*/ 13 w 36"/>
                      <a:gd name="T13" fmla="*/ 10 h 19"/>
                      <a:gd name="T14" fmla="*/ 12 w 36"/>
                      <a:gd name="T15" fmla="*/ 9 h 19"/>
                      <a:gd name="T16" fmla="*/ 13 w 36"/>
                      <a:gd name="T17" fmla="*/ 8 h 19"/>
                      <a:gd name="T18" fmla="*/ 11 w 36"/>
                      <a:gd name="T19" fmla="*/ 8 h 19"/>
                      <a:gd name="T20" fmla="*/ 10 w 36"/>
                      <a:gd name="T21" fmla="*/ 6 h 19"/>
                      <a:gd name="T22" fmla="*/ 6 w 36"/>
                      <a:gd name="T23" fmla="*/ 6 h 19"/>
                      <a:gd name="T24" fmla="*/ 3 w 36"/>
                      <a:gd name="T25" fmla="*/ 5 h 19"/>
                      <a:gd name="T26" fmla="*/ 9 w 36"/>
                      <a:gd name="T27" fmla="*/ 2 h 19"/>
                      <a:gd name="T28" fmla="*/ 16 w 36"/>
                      <a:gd name="T29" fmla="*/ 1 h 19"/>
                      <a:gd name="T30" fmla="*/ 18 w 36"/>
                      <a:gd name="T31" fmla="*/ 5 h 19"/>
                      <a:gd name="T32" fmla="*/ 22 w 36"/>
                      <a:gd name="T33" fmla="*/ 4 h 19"/>
                      <a:gd name="T34" fmla="*/ 25 w 36"/>
                      <a:gd name="T35" fmla="*/ 7 h 19"/>
                      <a:gd name="T36" fmla="*/ 30 w 36"/>
                      <a:gd name="T37" fmla="*/ 7 h 19"/>
                      <a:gd name="T38" fmla="*/ 33 w 36"/>
                      <a:gd name="T39" fmla="*/ 12 h 19"/>
                      <a:gd name="T40" fmla="*/ 34 w 36"/>
                      <a:gd name="T41" fmla="*/ 16 h 19"/>
                      <a:gd name="T42" fmla="*/ 28 w 36"/>
                      <a:gd name="T43" fmla="*/ 17 h 19"/>
                      <a:gd name="T44" fmla="*/ 28 w 36"/>
                      <a:gd name="T45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6" h="19">
                        <a:moveTo>
                          <a:pt x="28" y="17"/>
                        </a:moveTo>
                        <a:cubicBezTo>
                          <a:pt x="27" y="17"/>
                          <a:pt x="27" y="16"/>
                          <a:pt x="27" y="15"/>
                        </a:cubicBezTo>
                        <a:cubicBezTo>
                          <a:pt x="26" y="14"/>
                          <a:pt x="23" y="13"/>
                          <a:pt x="22" y="13"/>
                        </a:cubicBezTo>
                        <a:cubicBezTo>
                          <a:pt x="21" y="13"/>
                          <a:pt x="14" y="15"/>
                          <a:pt x="14" y="14"/>
                        </a:cubicBezTo>
                        <a:cubicBezTo>
                          <a:pt x="14" y="14"/>
                          <a:pt x="18" y="12"/>
                          <a:pt x="18" y="12"/>
                        </a:cubicBezTo>
                        <a:cubicBezTo>
                          <a:pt x="15" y="11"/>
                          <a:pt x="11" y="14"/>
                          <a:pt x="8" y="12"/>
                        </a:cubicBezTo>
                        <a:cubicBezTo>
                          <a:pt x="2" y="9"/>
                          <a:pt x="13" y="10"/>
                          <a:pt x="13" y="10"/>
                        </a:cubicBezTo>
                        <a:cubicBezTo>
                          <a:pt x="13" y="10"/>
                          <a:pt x="12" y="9"/>
                          <a:pt x="12" y="9"/>
                        </a:cubicBezTo>
                        <a:cubicBezTo>
                          <a:pt x="12" y="9"/>
                          <a:pt x="13" y="8"/>
                          <a:pt x="13" y="8"/>
                        </a:cubicBezTo>
                        <a:cubicBezTo>
                          <a:pt x="14" y="7"/>
                          <a:pt x="11" y="8"/>
                          <a:pt x="11" y="8"/>
                        </a:cubicBezTo>
                        <a:cubicBezTo>
                          <a:pt x="10" y="7"/>
                          <a:pt x="12" y="6"/>
                          <a:pt x="10" y="6"/>
                        </a:cubicBezTo>
                        <a:cubicBezTo>
                          <a:pt x="9" y="6"/>
                          <a:pt x="7" y="7"/>
                          <a:pt x="6" y="6"/>
                        </a:cubicBezTo>
                        <a:cubicBezTo>
                          <a:pt x="6" y="5"/>
                          <a:pt x="4" y="6"/>
                          <a:pt x="3" y="5"/>
                        </a:cubicBezTo>
                        <a:cubicBezTo>
                          <a:pt x="0" y="0"/>
                          <a:pt x="7" y="2"/>
                          <a:pt x="9" y="2"/>
                        </a:cubicBezTo>
                        <a:cubicBezTo>
                          <a:pt x="11" y="1"/>
                          <a:pt x="14" y="0"/>
                          <a:pt x="16" y="1"/>
                        </a:cubicBezTo>
                        <a:cubicBezTo>
                          <a:pt x="19" y="2"/>
                          <a:pt x="14" y="7"/>
                          <a:pt x="18" y="5"/>
                        </a:cubicBezTo>
                        <a:cubicBezTo>
                          <a:pt x="19" y="5"/>
                          <a:pt x="21" y="3"/>
                          <a:pt x="22" y="4"/>
                        </a:cubicBezTo>
                        <a:cubicBezTo>
                          <a:pt x="23" y="5"/>
                          <a:pt x="24" y="7"/>
                          <a:pt x="25" y="7"/>
                        </a:cubicBezTo>
                        <a:cubicBezTo>
                          <a:pt x="26" y="7"/>
                          <a:pt x="29" y="6"/>
                          <a:pt x="30" y="7"/>
                        </a:cubicBezTo>
                        <a:cubicBezTo>
                          <a:pt x="32" y="8"/>
                          <a:pt x="32" y="11"/>
                          <a:pt x="33" y="12"/>
                        </a:cubicBezTo>
                        <a:cubicBezTo>
                          <a:pt x="34" y="14"/>
                          <a:pt x="36" y="15"/>
                          <a:pt x="34" y="16"/>
                        </a:cubicBezTo>
                        <a:cubicBezTo>
                          <a:pt x="33" y="18"/>
                          <a:pt x="30" y="18"/>
                          <a:pt x="28" y="17"/>
                        </a:cubicBezTo>
                        <a:cubicBezTo>
                          <a:pt x="27" y="16"/>
                          <a:pt x="31" y="19"/>
                          <a:pt x="28" y="1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4" name="Freeform 593">
                    <a:extLst>
                      <a:ext uri="{FF2B5EF4-FFF2-40B4-BE49-F238E27FC236}">
                        <a16:creationId xmlns:a16="http://schemas.microsoft.com/office/drawing/2014/main" id="{B727496B-2E24-154F-B5E8-AC88599A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44916" y="2528452"/>
                    <a:ext cx="111517" cy="55320"/>
                  </a:xfrm>
                  <a:custGeom>
                    <a:avLst/>
                    <a:gdLst>
                      <a:gd name="T0" fmla="*/ 8 w 11"/>
                      <a:gd name="T1" fmla="*/ 5 h 5"/>
                      <a:gd name="T2" fmla="*/ 4 w 11"/>
                      <a:gd name="T3" fmla="*/ 4 h 5"/>
                      <a:gd name="T4" fmla="*/ 2 w 11"/>
                      <a:gd name="T5" fmla="*/ 3 h 5"/>
                      <a:gd name="T6" fmla="*/ 7 w 11"/>
                      <a:gd name="T7" fmla="*/ 2 h 5"/>
                      <a:gd name="T8" fmla="*/ 8 w 11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5">
                        <a:moveTo>
                          <a:pt x="8" y="5"/>
                        </a:moveTo>
                        <a:cubicBezTo>
                          <a:pt x="6" y="5"/>
                          <a:pt x="6" y="4"/>
                          <a:pt x="4" y="4"/>
                        </a:cubicBezTo>
                        <a:cubicBezTo>
                          <a:pt x="4" y="4"/>
                          <a:pt x="0" y="4"/>
                          <a:pt x="2" y="3"/>
                        </a:cubicBezTo>
                        <a:cubicBezTo>
                          <a:pt x="3" y="1"/>
                          <a:pt x="6" y="0"/>
                          <a:pt x="7" y="2"/>
                        </a:cubicBezTo>
                        <a:cubicBezTo>
                          <a:pt x="9" y="3"/>
                          <a:pt x="11" y="5"/>
                          <a:pt x="8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5" name="Freeform 594">
                    <a:extLst>
                      <a:ext uri="{FF2B5EF4-FFF2-40B4-BE49-F238E27FC236}">
                        <a16:creationId xmlns:a16="http://schemas.microsoft.com/office/drawing/2014/main" id="{F119BDB1-99A9-E641-AA66-C61C524F78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35526" y="2701782"/>
                    <a:ext cx="205612" cy="121701"/>
                  </a:xfrm>
                  <a:custGeom>
                    <a:avLst/>
                    <a:gdLst>
                      <a:gd name="T0" fmla="*/ 8 w 20"/>
                      <a:gd name="T1" fmla="*/ 7 h 11"/>
                      <a:gd name="T2" fmla="*/ 3 w 20"/>
                      <a:gd name="T3" fmla="*/ 5 h 11"/>
                      <a:gd name="T4" fmla="*/ 4 w 20"/>
                      <a:gd name="T5" fmla="*/ 3 h 11"/>
                      <a:gd name="T6" fmla="*/ 1 w 20"/>
                      <a:gd name="T7" fmla="*/ 1 h 11"/>
                      <a:gd name="T8" fmla="*/ 6 w 20"/>
                      <a:gd name="T9" fmla="*/ 1 h 11"/>
                      <a:gd name="T10" fmla="*/ 12 w 20"/>
                      <a:gd name="T11" fmla="*/ 3 h 11"/>
                      <a:gd name="T12" fmla="*/ 16 w 20"/>
                      <a:gd name="T13" fmla="*/ 3 h 11"/>
                      <a:gd name="T14" fmla="*/ 19 w 20"/>
                      <a:gd name="T15" fmla="*/ 4 h 11"/>
                      <a:gd name="T16" fmla="*/ 18 w 20"/>
                      <a:gd name="T17" fmla="*/ 8 h 11"/>
                      <a:gd name="T18" fmla="*/ 15 w 20"/>
                      <a:gd name="T19" fmla="*/ 10 h 11"/>
                      <a:gd name="T20" fmla="*/ 9 w 20"/>
                      <a:gd name="T21" fmla="*/ 11 h 11"/>
                      <a:gd name="T22" fmla="*/ 4 w 20"/>
                      <a:gd name="T23" fmla="*/ 8 h 11"/>
                      <a:gd name="T24" fmla="*/ 8 w 20"/>
                      <a:gd name="T25" fmla="*/ 7 h 11"/>
                      <a:gd name="T26" fmla="*/ 8 w 20"/>
                      <a:gd name="T27" fmla="*/ 7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0" h="11">
                        <a:moveTo>
                          <a:pt x="8" y="7"/>
                        </a:moveTo>
                        <a:cubicBezTo>
                          <a:pt x="6" y="7"/>
                          <a:pt x="4" y="6"/>
                          <a:pt x="3" y="5"/>
                        </a:cubicBezTo>
                        <a:cubicBezTo>
                          <a:pt x="0" y="4"/>
                          <a:pt x="4" y="3"/>
                          <a:pt x="4" y="3"/>
                        </a:cubicBezTo>
                        <a:cubicBezTo>
                          <a:pt x="4" y="2"/>
                          <a:pt x="2" y="1"/>
                          <a:pt x="1" y="1"/>
                        </a:cubicBezTo>
                        <a:cubicBezTo>
                          <a:pt x="1" y="0"/>
                          <a:pt x="6" y="1"/>
                          <a:pt x="6" y="1"/>
                        </a:cubicBezTo>
                        <a:cubicBezTo>
                          <a:pt x="8" y="1"/>
                          <a:pt x="10" y="2"/>
                          <a:pt x="12" y="3"/>
                        </a:cubicBezTo>
                        <a:cubicBezTo>
                          <a:pt x="14" y="3"/>
                          <a:pt x="15" y="3"/>
                          <a:pt x="16" y="3"/>
                        </a:cubicBezTo>
                        <a:cubicBezTo>
                          <a:pt x="17" y="3"/>
                          <a:pt x="20" y="4"/>
                          <a:pt x="19" y="4"/>
                        </a:cubicBezTo>
                        <a:cubicBezTo>
                          <a:pt x="17" y="6"/>
                          <a:pt x="16" y="5"/>
                          <a:pt x="18" y="8"/>
                        </a:cubicBezTo>
                        <a:cubicBezTo>
                          <a:pt x="19" y="9"/>
                          <a:pt x="16" y="9"/>
                          <a:pt x="15" y="10"/>
                        </a:cubicBezTo>
                        <a:cubicBezTo>
                          <a:pt x="13" y="10"/>
                          <a:pt x="11" y="11"/>
                          <a:pt x="9" y="11"/>
                        </a:cubicBezTo>
                        <a:cubicBezTo>
                          <a:pt x="8" y="10"/>
                          <a:pt x="4" y="9"/>
                          <a:pt x="4" y="8"/>
                        </a:cubicBezTo>
                        <a:cubicBezTo>
                          <a:pt x="4" y="8"/>
                          <a:pt x="10" y="7"/>
                          <a:pt x="8" y="7"/>
                        </a:cubicBezTo>
                        <a:cubicBezTo>
                          <a:pt x="5" y="6"/>
                          <a:pt x="10" y="7"/>
                          <a:pt x="8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6" name="Freeform 595">
                    <a:extLst>
                      <a:ext uri="{FF2B5EF4-FFF2-40B4-BE49-F238E27FC236}">
                        <a16:creationId xmlns:a16="http://schemas.microsoft.com/office/drawing/2014/main" id="{793034A1-1783-E446-A2FA-19058B661F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50531" y="2812416"/>
                    <a:ext cx="181217" cy="55320"/>
                  </a:xfrm>
                  <a:custGeom>
                    <a:avLst/>
                    <a:gdLst>
                      <a:gd name="T0" fmla="*/ 14 w 18"/>
                      <a:gd name="T1" fmla="*/ 5 h 5"/>
                      <a:gd name="T2" fmla="*/ 16 w 18"/>
                      <a:gd name="T3" fmla="*/ 2 h 5"/>
                      <a:gd name="T4" fmla="*/ 13 w 18"/>
                      <a:gd name="T5" fmla="*/ 1 h 5"/>
                      <a:gd name="T6" fmla="*/ 3 w 18"/>
                      <a:gd name="T7" fmla="*/ 1 h 5"/>
                      <a:gd name="T8" fmla="*/ 4 w 18"/>
                      <a:gd name="T9" fmla="*/ 4 h 5"/>
                      <a:gd name="T10" fmla="*/ 14 w 18"/>
                      <a:gd name="T11" fmla="*/ 5 h 5"/>
                      <a:gd name="T12" fmla="*/ 14 w 18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" h="5">
                        <a:moveTo>
                          <a:pt x="14" y="5"/>
                        </a:moveTo>
                        <a:cubicBezTo>
                          <a:pt x="14" y="4"/>
                          <a:pt x="18" y="2"/>
                          <a:pt x="16" y="2"/>
                        </a:cubicBezTo>
                        <a:cubicBezTo>
                          <a:pt x="15" y="1"/>
                          <a:pt x="14" y="1"/>
                          <a:pt x="13" y="1"/>
                        </a:cubicBezTo>
                        <a:cubicBezTo>
                          <a:pt x="10" y="1"/>
                          <a:pt x="6" y="0"/>
                          <a:pt x="3" y="1"/>
                        </a:cubicBezTo>
                        <a:cubicBezTo>
                          <a:pt x="0" y="1"/>
                          <a:pt x="1" y="4"/>
                          <a:pt x="4" y="4"/>
                        </a:cubicBezTo>
                        <a:cubicBezTo>
                          <a:pt x="7" y="4"/>
                          <a:pt x="11" y="5"/>
                          <a:pt x="14" y="5"/>
                        </a:cubicBezTo>
                        <a:cubicBezTo>
                          <a:pt x="16" y="4"/>
                          <a:pt x="12" y="5"/>
                          <a:pt x="14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7" name="Freeform 596">
                    <a:extLst>
                      <a:ext uri="{FF2B5EF4-FFF2-40B4-BE49-F238E27FC236}">
                        <a16:creationId xmlns:a16="http://schemas.microsoft.com/office/drawing/2014/main" id="{5173A717-1393-AC4B-A6F7-AC218F1AFD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40078" y="3059504"/>
                    <a:ext cx="170762" cy="121701"/>
                  </a:xfrm>
                  <a:custGeom>
                    <a:avLst/>
                    <a:gdLst>
                      <a:gd name="T0" fmla="*/ 7 w 17"/>
                      <a:gd name="T1" fmla="*/ 1 h 11"/>
                      <a:gd name="T2" fmla="*/ 1 w 17"/>
                      <a:gd name="T3" fmla="*/ 6 h 11"/>
                      <a:gd name="T4" fmla="*/ 10 w 17"/>
                      <a:gd name="T5" fmla="*/ 10 h 11"/>
                      <a:gd name="T6" fmla="*/ 15 w 17"/>
                      <a:gd name="T7" fmla="*/ 10 h 11"/>
                      <a:gd name="T8" fmla="*/ 15 w 17"/>
                      <a:gd name="T9" fmla="*/ 8 h 11"/>
                      <a:gd name="T10" fmla="*/ 16 w 17"/>
                      <a:gd name="T11" fmla="*/ 6 h 11"/>
                      <a:gd name="T12" fmla="*/ 7 w 17"/>
                      <a:gd name="T13" fmla="*/ 1 h 11"/>
                      <a:gd name="T14" fmla="*/ 7 w 17"/>
                      <a:gd name="T15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7" h="11">
                        <a:moveTo>
                          <a:pt x="7" y="1"/>
                        </a:moveTo>
                        <a:cubicBezTo>
                          <a:pt x="5" y="0"/>
                          <a:pt x="2" y="4"/>
                          <a:pt x="1" y="6"/>
                        </a:cubicBezTo>
                        <a:cubicBezTo>
                          <a:pt x="0" y="8"/>
                          <a:pt x="8" y="10"/>
                          <a:pt x="10" y="10"/>
                        </a:cubicBezTo>
                        <a:cubicBezTo>
                          <a:pt x="11" y="11"/>
                          <a:pt x="14" y="11"/>
                          <a:pt x="15" y="10"/>
                        </a:cubicBezTo>
                        <a:cubicBezTo>
                          <a:pt x="16" y="10"/>
                          <a:pt x="15" y="9"/>
                          <a:pt x="15" y="8"/>
                        </a:cubicBezTo>
                        <a:cubicBezTo>
                          <a:pt x="15" y="7"/>
                          <a:pt x="15" y="6"/>
                          <a:pt x="16" y="6"/>
                        </a:cubicBezTo>
                        <a:cubicBezTo>
                          <a:pt x="17" y="4"/>
                          <a:pt x="9" y="1"/>
                          <a:pt x="7" y="1"/>
                        </a:cubicBezTo>
                        <a:cubicBezTo>
                          <a:pt x="5" y="0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8" name="Freeform 597">
                    <a:extLst>
                      <a:ext uri="{FF2B5EF4-FFF2-40B4-BE49-F238E27FC236}">
                        <a16:creationId xmlns:a16="http://schemas.microsoft.com/office/drawing/2014/main" id="{75E7D81D-D001-AE42-BE61-5A90B01F6B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20230" y="3030002"/>
                    <a:ext cx="41820" cy="29502"/>
                  </a:xfrm>
                  <a:custGeom>
                    <a:avLst/>
                    <a:gdLst>
                      <a:gd name="T0" fmla="*/ 3 w 4"/>
                      <a:gd name="T1" fmla="*/ 2 h 3"/>
                      <a:gd name="T2" fmla="*/ 1 w 4"/>
                      <a:gd name="T3" fmla="*/ 1 h 3"/>
                      <a:gd name="T4" fmla="*/ 3 w 4"/>
                      <a:gd name="T5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3" y="2"/>
                        </a:moveTo>
                        <a:cubicBezTo>
                          <a:pt x="1" y="3"/>
                          <a:pt x="0" y="1"/>
                          <a:pt x="1" y="1"/>
                        </a:cubicBezTo>
                        <a:cubicBezTo>
                          <a:pt x="2" y="0"/>
                          <a:pt x="4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19" name="Freeform 598">
                    <a:extLst>
                      <a:ext uri="{FF2B5EF4-FFF2-40B4-BE49-F238E27FC236}">
                        <a16:creationId xmlns:a16="http://schemas.microsoft.com/office/drawing/2014/main" id="{3BD1CC32-EAC8-BA48-BDA4-92C75BC708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04933" y="2834544"/>
                    <a:ext cx="90610" cy="62692"/>
                  </a:xfrm>
                  <a:custGeom>
                    <a:avLst/>
                    <a:gdLst>
                      <a:gd name="T0" fmla="*/ 1 w 9"/>
                      <a:gd name="T1" fmla="*/ 5 h 6"/>
                      <a:gd name="T2" fmla="*/ 1 w 9"/>
                      <a:gd name="T3" fmla="*/ 1 h 6"/>
                      <a:gd name="T4" fmla="*/ 5 w 9"/>
                      <a:gd name="T5" fmla="*/ 1 h 6"/>
                      <a:gd name="T6" fmla="*/ 9 w 9"/>
                      <a:gd name="T7" fmla="*/ 3 h 6"/>
                      <a:gd name="T8" fmla="*/ 5 w 9"/>
                      <a:gd name="T9" fmla="*/ 5 h 6"/>
                      <a:gd name="T10" fmla="*/ 1 w 9"/>
                      <a:gd name="T11" fmla="*/ 5 h 6"/>
                      <a:gd name="T12" fmla="*/ 1 w 9"/>
                      <a:gd name="T1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6">
                        <a:moveTo>
                          <a:pt x="1" y="5"/>
                        </a:moveTo>
                        <a:cubicBezTo>
                          <a:pt x="1" y="5"/>
                          <a:pt x="2" y="2"/>
                          <a:pt x="1" y="1"/>
                        </a:cubicBezTo>
                        <a:cubicBezTo>
                          <a:pt x="1" y="0"/>
                          <a:pt x="4" y="1"/>
                          <a:pt x="5" y="1"/>
                        </a:cubicBezTo>
                        <a:cubicBezTo>
                          <a:pt x="6" y="1"/>
                          <a:pt x="9" y="2"/>
                          <a:pt x="9" y="3"/>
                        </a:cubicBezTo>
                        <a:cubicBezTo>
                          <a:pt x="8" y="4"/>
                          <a:pt x="6" y="5"/>
                          <a:pt x="5" y="5"/>
                        </a:cubicBezTo>
                        <a:cubicBezTo>
                          <a:pt x="3" y="6"/>
                          <a:pt x="3" y="6"/>
                          <a:pt x="1" y="5"/>
                        </a:cubicBezTo>
                        <a:cubicBezTo>
                          <a:pt x="0" y="4"/>
                          <a:pt x="2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0" name="Freeform 599">
                    <a:extLst>
                      <a:ext uri="{FF2B5EF4-FFF2-40B4-BE49-F238E27FC236}">
                        <a16:creationId xmlns:a16="http://schemas.microsoft.com/office/drawing/2014/main" id="{E8EC323F-A41A-0044-BA9B-B6978E1C08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53722" y="2930426"/>
                    <a:ext cx="31364" cy="44255"/>
                  </a:xfrm>
                  <a:custGeom>
                    <a:avLst/>
                    <a:gdLst>
                      <a:gd name="T0" fmla="*/ 2 w 3"/>
                      <a:gd name="T1" fmla="*/ 1 h 4"/>
                      <a:gd name="T2" fmla="*/ 1 w 3"/>
                      <a:gd name="T3" fmla="*/ 3 h 4"/>
                      <a:gd name="T4" fmla="*/ 2 w 3"/>
                      <a:gd name="T5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2" y="1"/>
                        </a:moveTo>
                        <a:cubicBezTo>
                          <a:pt x="0" y="0"/>
                          <a:pt x="0" y="3"/>
                          <a:pt x="1" y="3"/>
                        </a:cubicBezTo>
                        <a:cubicBezTo>
                          <a:pt x="2" y="4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1" name="Freeform 600">
                    <a:extLst>
                      <a:ext uri="{FF2B5EF4-FFF2-40B4-BE49-F238E27FC236}">
                        <a16:creationId xmlns:a16="http://schemas.microsoft.com/office/drawing/2014/main" id="{47BBE02D-7BCE-A34B-8B4B-F5808EF5CC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19165" y="2897239"/>
                    <a:ext cx="909578" cy="295030"/>
                  </a:xfrm>
                  <a:custGeom>
                    <a:avLst/>
                    <a:gdLst>
                      <a:gd name="T0" fmla="*/ 17 w 89"/>
                      <a:gd name="T1" fmla="*/ 7 h 27"/>
                      <a:gd name="T2" fmla="*/ 19 w 89"/>
                      <a:gd name="T3" fmla="*/ 4 h 27"/>
                      <a:gd name="T4" fmla="*/ 15 w 89"/>
                      <a:gd name="T5" fmla="*/ 2 h 27"/>
                      <a:gd name="T6" fmla="*/ 12 w 89"/>
                      <a:gd name="T7" fmla="*/ 2 h 27"/>
                      <a:gd name="T8" fmla="*/ 4 w 89"/>
                      <a:gd name="T9" fmla="*/ 1 h 27"/>
                      <a:gd name="T10" fmla="*/ 4 w 89"/>
                      <a:gd name="T11" fmla="*/ 3 h 27"/>
                      <a:gd name="T12" fmla="*/ 0 w 89"/>
                      <a:gd name="T13" fmla="*/ 4 h 27"/>
                      <a:gd name="T14" fmla="*/ 5 w 89"/>
                      <a:gd name="T15" fmla="*/ 5 h 27"/>
                      <a:gd name="T16" fmla="*/ 7 w 89"/>
                      <a:gd name="T17" fmla="*/ 6 h 27"/>
                      <a:gd name="T18" fmla="*/ 6 w 89"/>
                      <a:gd name="T19" fmla="*/ 7 h 27"/>
                      <a:gd name="T20" fmla="*/ 24 w 89"/>
                      <a:gd name="T21" fmla="*/ 13 h 27"/>
                      <a:gd name="T22" fmla="*/ 25 w 89"/>
                      <a:gd name="T23" fmla="*/ 16 h 27"/>
                      <a:gd name="T24" fmla="*/ 24 w 89"/>
                      <a:gd name="T25" fmla="*/ 21 h 27"/>
                      <a:gd name="T26" fmla="*/ 27 w 89"/>
                      <a:gd name="T27" fmla="*/ 25 h 27"/>
                      <a:gd name="T28" fmla="*/ 30 w 89"/>
                      <a:gd name="T29" fmla="*/ 24 h 27"/>
                      <a:gd name="T30" fmla="*/ 33 w 89"/>
                      <a:gd name="T31" fmla="*/ 26 h 27"/>
                      <a:gd name="T32" fmla="*/ 38 w 89"/>
                      <a:gd name="T33" fmla="*/ 26 h 27"/>
                      <a:gd name="T34" fmla="*/ 42 w 89"/>
                      <a:gd name="T35" fmla="*/ 23 h 27"/>
                      <a:gd name="T36" fmla="*/ 45 w 89"/>
                      <a:gd name="T37" fmla="*/ 26 h 27"/>
                      <a:gd name="T38" fmla="*/ 52 w 89"/>
                      <a:gd name="T39" fmla="*/ 27 h 27"/>
                      <a:gd name="T40" fmla="*/ 62 w 89"/>
                      <a:gd name="T41" fmla="*/ 27 h 27"/>
                      <a:gd name="T42" fmla="*/ 65 w 89"/>
                      <a:gd name="T43" fmla="*/ 27 h 27"/>
                      <a:gd name="T44" fmla="*/ 67 w 89"/>
                      <a:gd name="T45" fmla="*/ 24 h 27"/>
                      <a:gd name="T46" fmla="*/ 70 w 89"/>
                      <a:gd name="T47" fmla="*/ 25 h 27"/>
                      <a:gd name="T48" fmla="*/ 76 w 89"/>
                      <a:gd name="T49" fmla="*/ 27 h 27"/>
                      <a:gd name="T50" fmla="*/ 82 w 89"/>
                      <a:gd name="T51" fmla="*/ 26 h 27"/>
                      <a:gd name="T52" fmla="*/ 85 w 89"/>
                      <a:gd name="T53" fmla="*/ 24 h 27"/>
                      <a:gd name="T54" fmla="*/ 85 w 89"/>
                      <a:gd name="T55" fmla="*/ 22 h 27"/>
                      <a:gd name="T56" fmla="*/ 82 w 89"/>
                      <a:gd name="T57" fmla="*/ 22 h 27"/>
                      <a:gd name="T58" fmla="*/ 85 w 89"/>
                      <a:gd name="T59" fmla="*/ 17 h 27"/>
                      <a:gd name="T60" fmla="*/ 80 w 89"/>
                      <a:gd name="T61" fmla="*/ 16 h 27"/>
                      <a:gd name="T62" fmla="*/ 78 w 89"/>
                      <a:gd name="T63" fmla="*/ 14 h 27"/>
                      <a:gd name="T64" fmla="*/ 70 w 89"/>
                      <a:gd name="T65" fmla="*/ 14 h 27"/>
                      <a:gd name="T66" fmla="*/ 65 w 89"/>
                      <a:gd name="T67" fmla="*/ 14 h 27"/>
                      <a:gd name="T68" fmla="*/ 55 w 89"/>
                      <a:gd name="T69" fmla="*/ 17 h 27"/>
                      <a:gd name="T70" fmla="*/ 56 w 89"/>
                      <a:gd name="T71" fmla="*/ 18 h 27"/>
                      <a:gd name="T72" fmla="*/ 52 w 89"/>
                      <a:gd name="T73" fmla="*/ 18 h 27"/>
                      <a:gd name="T74" fmla="*/ 49 w 89"/>
                      <a:gd name="T75" fmla="*/ 16 h 27"/>
                      <a:gd name="T76" fmla="*/ 46 w 89"/>
                      <a:gd name="T77" fmla="*/ 17 h 27"/>
                      <a:gd name="T78" fmla="*/ 42 w 89"/>
                      <a:gd name="T79" fmla="*/ 16 h 27"/>
                      <a:gd name="T80" fmla="*/ 41 w 89"/>
                      <a:gd name="T81" fmla="*/ 18 h 27"/>
                      <a:gd name="T82" fmla="*/ 38 w 89"/>
                      <a:gd name="T83" fmla="*/ 16 h 27"/>
                      <a:gd name="T84" fmla="*/ 39 w 89"/>
                      <a:gd name="T85" fmla="*/ 14 h 27"/>
                      <a:gd name="T86" fmla="*/ 34 w 89"/>
                      <a:gd name="T87" fmla="*/ 12 h 27"/>
                      <a:gd name="T88" fmla="*/ 30 w 89"/>
                      <a:gd name="T89" fmla="*/ 13 h 27"/>
                      <a:gd name="T90" fmla="*/ 32 w 89"/>
                      <a:gd name="T91" fmla="*/ 12 h 27"/>
                      <a:gd name="T92" fmla="*/ 28 w 89"/>
                      <a:gd name="T93" fmla="*/ 9 h 27"/>
                      <a:gd name="T94" fmla="*/ 38 w 89"/>
                      <a:gd name="T95" fmla="*/ 10 h 27"/>
                      <a:gd name="T96" fmla="*/ 33 w 89"/>
                      <a:gd name="T97" fmla="*/ 7 h 27"/>
                      <a:gd name="T98" fmla="*/ 28 w 89"/>
                      <a:gd name="T99" fmla="*/ 7 h 27"/>
                      <a:gd name="T100" fmla="*/ 32 w 89"/>
                      <a:gd name="T101" fmla="*/ 6 h 27"/>
                      <a:gd name="T102" fmla="*/ 27 w 89"/>
                      <a:gd name="T103" fmla="*/ 5 h 27"/>
                      <a:gd name="T104" fmla="*/ 17 w 89"/>
                      <a:gd name="T105" fmla="*/ 7 h 27"/>
                      <a:gd name="T106" fmla="*/ 17 w 89"/>
                      <a:gd name="T107" fmla="*/ 7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9" h="27">
                        <a:moveTo>
                          <a:pt x="17" y="7"/>
                        </a:moveTo>
                        <a:cubicBezTo>
                          <a:pt x="18" y="7"/>
                          <a:pt x="20" y="5"/>
                          <a:pt x="19" y="4"/>
                        </a:cubicBezTo>
                        <a:cubicBezTo>
                          <a:pt x="18" y="3"/>
                          <a:pt x="16" y="2"/>
                          <a:pt x="15" y="2"/>
                        </a:cubicBezTo>
                        <a:cubicBezTo>
                          <a:pt x="14" y="2"/>
                          <a:pt x="13" y="2"/>
                          <a:pt x="12" y="2"/>
                        </a:cubicBezTo>
                        <a:cubicBezTo>
                          <a:pt x="9" y="1"/>
                          <a:pt x="7" y="0"/>
                          <a:pt x="4" y="1"/>
                        </a:cubicBezTo>
                        <a:cubicBezTo>
                          <a:pt x="0" y="2"/>
                          <a:pt x="3" y="2"/>
                          <a:pt x="4" y="3"/>
                        </a:cubicBezTo>
                        <a:cubicBezTo>
                          <a:pt x="4" y="3"/>
                          <a:pt x="0" y="3"/>
                          <a:pt x="0" y="4"/>
                        </a:cubicBezTo>
                        <a:cubicBezTo>
                          <a:pt x="0" y="5"/>
                          <a:pt x="4" y="5"/>
                          <a:pt x="5" y="5"/>
                        </a:cubicBezTo>
                        <a:cubicBezTo>
                          <a:pt x="5" y="6"/>
                          <a:pt x="7" y="6"/>
                          <a:pt x="7" y="6"/>
                        </a:cubicBezTo>
                        <a:cubicBezTo>
                          <a:pt x="7" y="7"/>
                          <a:pt x="6" y="7"/>
                          <a:pt x="6" y="7"/>
                        </a:cubicBezTo>
                        <a:cubicBezTo>
                          <a:pt x="12" y="11"/>
                          <a:pt x="21" y="5"/>
                          <a:pt x="24" y="13"/>
                        </a:cubicBezTo>
                        <a:cubicBezTo>
                          <a:pt x="24" y="14"/>
                          <a:pt x="26" y="15"/>
                          <a:pt x="25" y="16"/>
                        </a:cubicBezTo>
                        <a:cubicBezTo>
                          <a:pt x="24" y="18"/>
                          <a:pt x="23" y="19"/>
                          <a:pt x="24" y="21"/>
                        </a:cubicBezTo>
                        <a:cubicBezTo>
                          <a:pt x="24" y="21"/>
                          <a:pt x="26" y="25"/>
                          <a:pt x="27" y="25"/>
                        </a:cubicBezTo>
                        <a:cubicBezTo>
                          <a:pt x="28" y="26"/>
                          <a:pt x="30" y="23"/>
                          <a:pt x="30" y="24"/>
                        </a:cubicBezTo>
                        <a:cubicBezTo>
                          <a:pt x="31" y="24"/>
                          <a:pt x="32" y="26"/>
                          <a:pt x="33" y="26"/>
                        </a:cubicBezTo>
                        <a:cubicBezTo>
                          <a:pt x="35" y="27"/>
                          <a:pt x="37" y="26"/>
                          <a:pt x="38" y="26"/>
                        </a:cubicBezTo>
                        <a:cubicBezTo>
                          <a:pt x="39" y="25"/>
                          <a:pt x="41" y="23"/>
                          <a:pt x="42" y="23"/>
                        </a:cubicBezTo>
                        <a:cubicBezTo>
                          <a:pt x="42" y="23"/>
                          <a:pt x="44" y="26"/>
                          <a:pt x="45" y="26"/>
                        </a:cubicBezTo>
                        <a:cubicBezTo>
                          <a:pt x="47" y="27"/>
                          <a:pt x="50" y="27"/>
                          <a:pt x="52" y="27"/>
                        </a:cubicBezTo>
                        <a:cubicBezTo>
                          <a:pt x="56" y="27"/>
                          <a:pt x="59" y="27"/>
                          <a:pt x="62" y="27"/>
                        </a:cubicBezTo>
                        <a:cubicBezTo>
                          <a:pt x="63" y="27"/>
                          <a:pt x="64" y="27"/>
                          <a:pt x="65" y="27"/>
                        </a:cubicBezTo>
                        <a:cubicBezTo>
                          <a:pt x="67" y="26"/>
                          <a:pt x="66" y="24"/>
                          <a:pt x="67" y="24"/>
                        </a:cubicBezTo>
                        <a:cubicBezTo>
                          <a:pt x="68" y="23"/>
                          <a:pt x="69" y="24"/>
                          <a:pt x="70" y="25"/>
                        </a:cubicBezTo>
                        <a:cubicBezTo>
                          <a:pt x="71" y="26"/>
                          <a:pt x="74" y="27"/>
                          <a:pt x="76" y="27"/>
                        </a:cubicBezTo>
                        <a:cubicBezTo>
                          <a:pt x="78" y="27"/>
                          <a:pt x="80" y="27"/>
                          <a:pt x="82" y="26"/>
                        </a:cubicBezTo>
                        <a:cubicBezTo>
                          <a:pt x="84" y="26"/>
                          <a:pt x="83" y="24"/>
                          <a:pt x="85" y="24"/>
                        </a:cubicBezTo>
                        <a:cubicBezTo>
                          <a:pt x="86" y="24"/>
                          <a:pt x="87" y="21"/>
                          <a:pt x="85" y="22"/>
                        </a:cubicBezTo>
                        <a:cubicBezTo>
                          <a:pt x="85" y="22"/>
                          <a:pt x="83" y="22"/>
                          <a:pt x="82" y="22"/>
                        </a:cubicBezTo>
                        <a:cubicBezTo>
                          <a:pt x="82" y="22"/>
                          <a:pt x="89" y="18"/>
                          <a:pt x="85" y="17"/>
                        </a:cubicBezTo>
                        <a:cubicBezTo>
                          <a:pt x="84" y="17"/>
                          <a:pt x="82" y="16"/>
                          <a:pt x="80" y="16"/>
                        </a:cubicBezTo>
                        <a:cubicBezTo>
                          <a:pt x="78" y="16"/>
                          <a:pt x="80" y="14"/>
                          <a:pt x="78" y="14"/>
                        </a:cubicBezTo>
                        <a:cubicBezTo>
                          <a:pt x="75" y="14"/>
                          <a:pt x="73" y="14"/>
                          <a:pt x="70" y="14"/>
                        </a:cubicBezTo>
                        <a:cubicBezTo>
                          <a:pt x="68" y="14"/>
                          <a:pt x="67" y="13"/>
                          <a:pt x="65" y="14"/>
                        </a:cubicBezTo>
                        <a:cubicBezTo>
                          <a:pt x="64" y="14"/>
                          <a:pt x="55" y="16"/>
                          <a:pt x="55" y="17"/>
                        </a:cubicBezTo>
                        <a:cubicBezTo>
                          <a:pt x="55" y="17"/>
                          <a:pt x="56" y="17"/>
                          <a:pt x="56" y="18"/>
                        </a:cubicBezTo>
                        <a:cubicBezTo>
                          <a:pt x="56" y="18"/>
                          <a:pt x="53" y="18"/>
                          <a:pt x="52" y="18"/>
                        </a:cubicBezTo>
                        <a:cubicBezTo>
                          <a:pt x="51" y="18"/>
                          <a:pt x="50" y="17"/>
                          <a:pt x="49" y="16"/>
                        </a:cubicBezTo>
                        <a:cubicBezTo>
                          <a:pt x="48" y="16"/>
                          <a:pt x="47" y="17"/>
                          <a:pt x="46" y="17"/>
                        </a:cubicBezTo>
                        <a:cubicBezTo>
                          <a:pt x="45" y="17"/>
                          <a:pt x="43" y="16"/>
                          <a:pt x="42" y="16"/>
                        </a:cubicBezTo>
                        <a:cubicBezTo>
                          <a:pt x="41" y="16"/>
                          <a:pt x="42" y="18"/>
                          <a:pt x="41" y="18"/>
                        </a:cubicBezTo>
                        <a:cubicBezTo>
                          <a:pt x="40" y="18"/>
                          <a:pt x="39" y="16"/>
                          <a:pt x="38" y="16"/>
                        </a:cubicBezTo>
                        <a:cubicBezTo>
                          <a:pt x="35" y="16"/>
                          <a:pt x="39" y="15"/>
                          <a:pt x="39" y="14"/>
                        </a:cubicBezTo>
                        <a:cubicBezTo>
                          <a:pt x="39" y="13"/>
                          <a:pt x="35" y="12"/>
                          <a:pt x="34" y="12"/>
                        </a:cubicBezTo>
                        <a:cubicBezTo>
                          <a:pt x="34" y="12"/>
                          <a:pt x="30" y="13"/>
                          <a:pt x="30" y="13"/>
                        </a:cubicBezTo>
                        <a:cubicBezTo>
                          <a:pt x="30" y="12"/>
                          <a:pt x="32" y="12"/>
                          <a:pt x="32" y="12"/>
                        </a:cubicBezTo>
                        <a:cubicBezTo>
                          <a:pt x="32" y="11"/>
                          <a:pt x="27" y="10"/>
                          <a:pt x="28" y="9"/>
                        </a:cubicBezTo>
                        <a:cubicBezTo>
                          <a:pt x="28" y="9"/>
                          <a:pt x="38" y="10"/>
                          <a:pt x="38" y="10"/>
                        </a:cubicBezTo>
                        <a:cubicBezTo>
                          <a:pt x="38" y="9"/>
                          <a:pt x="34" y="8"/>
                          <a:pt x="33" y="7"/>
                        </a:cubicBezTo>
                        <a:cubicBezTo>
                          <a:pt x="32" y="7"/>
                          <a:pt x="30" y="7"/>
                          <a:pt x="28" y="7"/>
                        </a:cubicBezTo>
                        <a:cubicBezTo>
                          <a:pt x="29" y="7"/>
                          <a:pt x="31" y="7"/>
                          <a:pt x="32" y="6"/>
                        </a:cubicBezTo>
                        <a:cubicBezTo>
                          <a:pt x="32" y="5"/>
                          <a:pt x="27" y="5"/>
                          <a:pt x="27" y="5"/>
                        </a:cubicBezTo>
                        <a:cubicBezTo>
                          <a:pt x="23" y="5"/>
                          <a:pt x="21" y="6"/>
                          <a:pt x="17" y="7"/>
                        </a:cubicBezTo>
                        <a:cubicBezTo>
                          <a:pt x="17" y="7"/>
                          <a:pt x="18" y="7"/>
                          <a:pt x="17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2" name="Freeform 601">
                    <a:extLst>
                      <a:ext uri="{FF2B5EF4-FFF2-40B4-BE49-F238E27FC236}">
                        <a16:creationId xmlns:a16="http://schemas.microsoft.com/office/drawing/2014/main" id="{B94D938F-84E5-7B45-A73D-DD90B4CFD7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40078" y="2388314"/>
                    <a:ext cx="602900" cy="401977"/>
                  </a:xfrm>
                  <a:custGeom>
                    <a:avLst/>
                    <a:gdLst>
                      <a:gd name="T0" fmla="*/ 55 w 59"/>
                      <a:gd name="T1" fmla="*/ 21 h 37"/>
                      <a:gd name="T2" fmla="*/ 46 w 59"/>
                      <a:gd name="T3" fmla="*/ 20 h 37"/>
                      <a:gd name="T4" fmla="*/ 46 w 59"/>
                      <a:gd name="T5" fmla="*/ 18 h 37"/>
                      <a:gd name="T6" fmla="*/ 44 w 59"/>
                      <a:gd name="T7" fmla="*/ 15 h 37"/>
                      <a:gd name="T8" fmla="*/ 44 w 59"/>
                      <a:gd name="T9" fmla="*/ 11 h 37"/>
                      <a:gd name="T10" fmla="*/ 43 w 59"/>
                      <a:gd name="T11" fmla="*/ 15 h 37"/>
                      <a:gd name="T12" fmla="*/ 35 w 59"/>
                      <a:gd name="T13" fmla="*/ 10 h 37"/>
                      <a:gd name="T14" fmla="*/ 24 w 59"/>
                      <a:gd name="T15" fmla="*/ 2 h 37"/>
                      <a:gd name="T16" fmla="*/ 12 w 59"/>
                      <a:gd name="T17" fmla="*/ 1 h 37"/>
                      <a:gd name="T18" fmla="*/ 12 w 59"/>
                      <a:gd name="T19" fmla="*/ 3 h 37"/>
                      <a:gd name="T20" fmla="*/ 6 w 59"/>
                      <a:gd name="T21" fmla="*/ 5 h 37"/>
                      <a:gd name="T22" fmla="*/ 11 w 59"/>
                      <a:gd name="T23" fmla="*/ 9 h 37"/>
                      <a:gd name="T24" fmla="*/ 6 w 59"/>
                      <a:gd name="T25" fmla="*/ 9 h 37"/>
                      <a:gd name="T26" fmla="*/ 5 w 59"/>
                      <a:gd name="T27" fmla="*/ 11 h 37"/>
                      <a:gd name="T28" fmla="*/ 6 w 59"/>
                      <a:gd name="T29" fmla="*/ 14 h 37"/>
                      <a:gd name="T30" fmla="*/ 10 w 59"/>
                      <a:gd name="T31" fmla="*/ 14 h 37"/>
                      <a:gd name="T32" fmla="*/ 0 w 59"/>
                      <a:gd name="T33" fmla="*/ 15 h 37"/>
                      <a:gd name="T34" fmla="*/ 7 w 59"/>
                      <a:gd name="T35" fmla="*/ 20 h 37"/>
                      <a:gd name="T36" fmla="*/ 8 w 59"/>
                      <a:gd name="T37" fmla="*/ 23 h 37"/>
                      <a:gd name="T38" fmla="*/ 14 w 59"/>
                      <a:gd name="T39" fmla="*/ 23 h 37"/>
                      <a:gd name="T40" fmla="*/ 26 w 59"/>
                      <a:gd name="T41" fmla="*/ 23 h 37"/>
                      <a:gd name="T42" fmla="*/ 28 w 59"/>
                      <a:gd name="T43" fmla="*/ 24 h 37"/>
                      <a:gd name="T44" fmla="*/ 16 w 59"/>
                      <a:gd name="T45" fmla="*/ 25 h 37"/>
                      <a:gd name="T46" fmla="*/ 16 w 59"/>
                      <a:gd name="T47" fmla="*/ 30 h 37"/>
                      <a:gd name="T48" fmla="*/ 19 w 59"/>
                      <a:gd name="T49" fmla="*/ 33 h 37"/>
                      <a:gd name="T50" fmla="*/ 32 w 59"/>
                      <a:gd name="T51" fmla="*/ 35 h 37"/>
                      <a:gd name="T52" fmla="*/ 34 w 59"/>
                      <a:gd name="T53" fmla="*/ 36 h 37"/>
                      <a:gd name="T54" fmla="*/ 40 w 59"/>
                      <a:gd name="T55" fmla="*/ 35 h 37"/>
                      <a:gd name="T56" fmla="*/ 41 w 59"/>
                      <a:gd name="T57" fmla="*/ 35 h 37"/>
                      <a:gd name="T58" fmla="*/ 41 w 59"/>
                      <a:gd name="T59" fmla="*/ 29 h 37"/>
                      <a:gd name="T60" fmla="*/ 46 w 59"/>
                      <a:gd name="T61" fmla="*/ 30 h 37"/>
                      <a:gd name="T62" fmla="*/ 51 w 59"/>
                      <a:gd name="T63" fmla="*/ 28 h 37"/>
                      <a:gd name="T64" fmla="*/ 54 w 59"/>
                      <a:gd name="T65" fmla="*/ 26 h 37"/>
                      <a:gd name="T66" fmla="*/ 58 w 59"/>
                      <a:gd name="T67" fmla="*/ 24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9" h="37">
                        <a:moveTo>
                          <a:pt x="58" y="24"/>
                        </a:moveTo>
                        <a:cubicBezTo>
                          <a:pt x="58" y="22"/>
                          <a:pt x="56" y="22"/>
                          <a:pt x="55" y="21"/>
                        </a:cubicBezTo>
                        <a:cubicBezTo>
                          <a:pt x="54" y="20"/>
                          <a:pt x="53" y="22"/>
                          <a:pt x="52" y="21"/>
                        </a:cubicBezTo>
                        <a:cubicBezTo>
                          <a:pt x="50" y="19"/>
                          <a:pt x="48" y="21"/>
                          <a:pt x="46" y="20"/>
                        </a:cubicBezTo>
                        <a:cubicBezTo>
                          <a:pt x="46" y="20"/>
                          <a:pt x="48" y="19"/>
                          <a:pt x="48" y="18"/>
                        </a:cubicBezTo>
                        <a:cubicBezTo>
                          <a:pt x="48" y="18"/>
                          <a:pt x="46" y="18"/>
                          <a:pt x="46" y="18"/>
                        </a:cubicBezTo>
                        <a:cubicBezTo>
                          <a:pt x="46" y="17"/>
                          <a:pt x="47" y="17"/>
                          <a:pt x="47" y="16"/>
                        </a:cubicBezTo>
                        <a:cubicBezTo>
                          <a:pt x="47" y="15"/>
                          <a:pt x="44" y="16"/>
                          <a:pt x="44" y="15"/>
                        </a:cubicBezTo>
                        <a:cubicBezTo>
                          <a:pt x="43" y="15"/>
                          <a:pt x="45" y="14"/>
                          <a:pt x="45" y="14"/>
                        </a:cubicBezTo>
                        <a:cubicBezTo>
                          <a:pt x="46" y="13"/>
                          <a:pt x="44" y="12"/>
                          <a:pt x="44" y="11"/>
                        </a:cubicBezTo>
                        <a:cubicBezTo>
                          <a:pt x="43" y="10"/>
                          <a:pt x="38" y="11"/>
                          <a:pt x="38" y="11"/>
                        </a:cubicBezTo>
                        <a:cubicBezTo>
                          <a:pt x="38" y="12"/>
                          <a:pt x="43" y="14"/>
                          <a:pt x="43" y="15"/>
                        </a:cubicBezTo>
                        <a:cubicBezTo>
                          <a:pt x="42" y="16"/>
                          <a:pt x="39" y="14"/>
                          <a:pt x="38" y="13"/>
                        </a:cubicBezTo>
                        <a:cubicBezTo>
                          <a:pt x="36" y="12"/>
                          <a:pt x="39" y="10"/>
                          <a:pt x="35" y="10"/>
                        </a:cubicBezTo>
                        <a:cubicBezTo>
                          <a:pt x="33" y="10"/>
                          <a:pt x="30" y="10"/>
                          <a:pt x="29" y="8"/>
                        </a:cubicBezTo>
                        <a:cubicBezTo>
                          <a:pt x="28" y="6"/>
                          <a:pt x="26" y="3"/>
                          <a:pt x="24" y="2"/>
                        </a:cubicBezTo>
                        <a:cubicBezTo>
                          <a:pt x="21" y="1"/>
                          <a:pt x="18" y="0"/>
                          <a:pt x="16" y="0"/>
                        </a:cubicBezTo>
                        <a:cubicBezTo>
                          <a:pt x="15" y="0"/>
                          <a:pt x="10" y="0"/>
                          <a:pt x="12" y="1"/>
                        </a:cubicBezTo>
                        <a:cubicBezTo>
                          <a:pt x="13" y="1"/>
                          <a:pt x="17" y="2"/>
                          <a:pt x="17" y="2"/>
                        </a:cubicBezTo>
                        <a:cubicBezTo>
                          <a:pt x="17" y="4"/>
                          <a:pt x="13" y="3"/>
                          <a:pt x="12" y="3"/>
                        </a:cubicBezTo>
                        <a:cubicBezTo>
                          <a:pt x="12" y="3"/>
                          <a:pt x="13" y="4"/>
                          <a:pt x="13" y="4"/>
                        </a:cubicBezTo>
                        <a:cubicBezTo>
                          <a:pt x="13" y="5"/>
                          <a:pt x="7" y="2"/>
                          <a:pt x="6" y="5"/>
                        </a:cubicBezTo>
                        <a:cubicBezTo>
                          <a:pt x="6" y="5"/>
                          <a:pt x="11" y="7"/>
                          <a:pt x="12" y="7"/>
                        </a:cubicBezTo>
                        <a:cubicBezTo>
                          <a:pt x="10" y="6"/>
                          <a:pt x="11" y="9"/>
                          <a:pt x="11" y="9"/>
                        </a:cubicBezTo>
                        <a:cubicBezTo>
                          <a:pt x="11" y="10"/>
                          <a:pt x="4" y="7"/>
                          <a:pt x="3" y="8"/>
                        </a:cubicBezTo>
                        <a:cubicBezTo>
                          <a:pt x="3" y="7"/>
                          <a:pt x="6" y="8"/>
                          <a:pt x="6" y="9"/>
                        </a:cubicBezTo>
                        <a:cubicBezTo>
                          <a:pt x="6" y="8"/>
                          <a:pt x="4" y="9"/>
                          <a:pt x="4" y="9"/>
                        </a:cubicBezTo>
                        <a:cubicBezTo>
                          <a:pt x="3" y="10"/>
                          <a:pt x="5" y="11"/>
                          <a:pt x="5" y="11"/>
                        </a:cubicBezTo>
                        <a:cubicBezTo>
                          <a:pt x="6" y="12"/>
                          <a:pt x="2" y="12"/>
                          <a:pt x="1" y="12"/>
                        </a:cubicBezTo>
                        <a:cubicBezTo>
                          <a:pt x="2" y="12"/>
                          <a:pt x="4" y="13"/>
                          <a:pt x="6" y="14"/>
                        </a:cubicBezTo>
                        <a:cubicBezTo>
                          <a:pt x="8" y="14"/>
                          <a:pt x="10" y="13"/>
                          <a:pt x="12" y="13"/>
                        </a:cubicBezTo>
                        <a:cubicBezTo>
                          <a:pt x="12" y="13"/>
                          <a:pt x="10" y="14"/>
                          <a:pt x="10" y="14"/>
                        </a:cubicBezTo>
                        <a:cubicBezTo>
                          <a:pt x="10" y="15"/>
                          <a:pt x="11" y="15"/>
                          <a:pt x="11" y="15"/>
                        </a:cubicBezTo>
                        <a:cubicBezTo>
                          <a:pt x="11" y="16"/>
                          <a:pt x="0" y="15"/>
                          <a:pt x="0" y="15"/>
                        </a:cubicBezTo>
                        <a:cubicBezTo>
                          <a:pt x="0" y="15"/>
                          <a:pt x="2" y="18"/>
                          <a:pt x="2" y="18"/>
                        </a:cubicBezTo>
                        <a:cubicBezTo>
                          <a:pt x="3" y="19"/>
                          <a:pt x="7" y="21"/>
                          <a:pt x="7" y="20"/>
                        </a:cubicBezTo>
                        <a:cubicBezTo>
                          <a:pt x="7" y="21"/>
                          <a:pt x="5" y="20"/>
                          <a:pt x="6" y="22"/>
                        </a:cubicBezTo>
                        <a:cubicBezTo>
                          <a:pt x="6" y="22"/>
                          <a:pt x="7" y="23"/>
                          <a:pt x="8" y="23"/>
                        </a:cubicBezTo>
                        <a:cubicBezTo>
                          <a:pt x="9" y="24"/>
                          <a:pt x="10" y="23"/>
                          <a:pt x="11" y="23"/>
                        </a:cubicBezTo>
                        <a:cubicBezTo>
                          <a:pt x="12" y="22"/>
                          <a:pt x="13" y="24"/>
                          <a:pt x="14" y="23"/>
                        </a:cubicBezTo>
                        <a:cubicBezTo>
                          <a:pt x="17" y="22"/>
                          <a:pt x="19" y="21"/>
                          <a:pt x="21" y="22"/>
                        </a:cubicBezTo>
                        <a:cubicBezTo>
                          <a:pt x="23" y="23"/>
                          <a:pt x="24" y="23"/>
                          <a:pt x="26" y="23"/>
                        </a:cubicBezTo>
                        <a:cubicBezTo>
                          <a:pt x="25" y="23"/>
                          <a:pt x="23" y="23"/>
                          <a:pt x="21" y="23"/>
                        </a:cubicBezTo>
                        <a:cubicBezTo>
                          <a:pt x="23" y="23"/>
                          <a:pt x="27" y="23"/>
                          <a:pt x="28" y="24"/>
                        </a:cubicBezTo>
                        <a:cubicBezTo>
                          <a:pt x="28" y="24"/>
                          <a:pt x="23" y="25"/>
                          <a:pt x="23" y="25"/>
                        </a:cubicBezTo>
                        <a:cubicBezTo>
                          <a:pt x="21" y="25"/>
                          <a:pt x="18" y="25"/>
                          <a:pt x="16" y="25"/>
                        </a:cubicBezTo>
                        <a:cubicBezTo>
                          <a:pt x="16" y="26"/>
                          <a:pt x="12" y="27"/>
                          <a:pt x="13" y="27"/>
                        </a:cubicBezTo>
                        <a:cubicBezTo>
                          <a:pt x="14" y="28"/>
                          <a:pt x="15" y="28"/>
                          <a:pt x="16" y="30"/>
                        </a:cubicBezTo>
                        <a:cubicBezTo>
                          <a:pt x="16" y="32"/>
                          <a:pt x="22" y="30"/>
                          <a:pt x="23" y="32"/>
                        </a:cubicBezTo>
                        <a:cubicBezTo>
                          <a:pt x="23" y="32"/>
                          <a:pt x="19" y="32"/>
                          <a:pt x="19" y="33"/>
                        </a:cubicBezTo>
                        <a:cubicBezTo>
                          <a:pt x="20" y="34"/>
                          <a:pt x="25" y="36"/>
                          <a:pt x="26" y="36"/>
                        </a:cubicBezTo>
                        <a:cubicBezTo>
                          <a:pt x="26" y="36"/>
                          <a:pt x="32" y="36"/>
                          <a:pt x="32" y="35"/>
                        </a:cubicBezTo>
                        <a:cubicBezTo>
                          <a:pt x="32" y="35"/>
                          <a:pt x="31" y="35"/>
                          <a:pt x="31" y="35"/>
                        </a:cubicBezTo>
                        <a:cubicBezTo>
                          <a:pt x="31" y="33"/>
                          <a:pt x="35" y="36"/>
                          <a:pt x="34" y="36"/>
                        </a:cubicBezTo>
                        <a:cubicBezTo>
                          <a:pt x="35" y="36"/>
                          <a:pt x="33" y="33"/>
                          <a:pt x="33" y="32"/>
                        </a:cubicBezTo>
                        <a:cubicBezTo>
                          <a:pt x="35" y="31"/>
                          <a:pt x="37" y="37"/>
                          <a:pt x="40" y="35"/>
                        </a:cubicBezTo>
                        <a:cubicBezTo>
                          <a:pt x="41" y="34"/>
                          <a:pt x="39" y="32"/>
                          <a:pt x="40" y="32"/>
                        </a:cubicBezTo>
                        <a:cubicBezTo>
                          <a:pt x="41" y="32"/>
                          <a:pt x="41" y="34"/>
                          <a:pt x="41" y="35"/>
                        </a:cubicBezTo>
                        <a:cubicBezTo>
                          <a:pt x="42" y="35"/>
                          <a:pt x="43" y="31"/>
                          <a:pt x="42" y="31"/>
                        </a:cubicBezTo>
                        <a:cubicBezTo>
                          <a:pt x="42" y="30"/>
                          <a:pt x="42" y="29"/>
                          <a:pt x="41" y="29"/>
                        </a:cubicBezTo>
                        <a:cubicBezTo>
                          <a:pt x="41" y="28"/>
                          <a:pt x="42" y="26"/>
                          <a:pt x="43" y="27"/>
                        </a:cubicBezTo>
                        <a:cubicBezTo>
                          <a:pt x="44" y="28"/>
                          <a:pt x="43" y="32"/>
                          <a:pt x="46" y="30"/>
                        </a:cubicBezTo>
                        <a:cubicBezTo>
                          <a:pt x="47" y="29"/>
                          <a:pt x="50" y="25"/>
                          <a:pt x="52" y="27"/>
                        </a:cubicBezTo>
                        <a:cubicBezTo>
                          <a:pt x="53" y="27"/>
                          <a:pt x="51" y="28"/>
                          <a:pt x="51" y="28"/>
                        </a:cubicBezTo>
                        <a:cubicBezTo>
                          <a:pt x="51" y="28"/>
                          <a:pt x="56" y="27"/>
                          <a:pt x="56" y="27"/>
                        </a:cubicBezTo>
                        <a:cubicBezTo>
                          <a:pt x="56" y="27"/>
                          <a:pt x="54" y="27"/>
                          <a:pt x="54" y="26"/>
                        </a:cubicBezTo>
                        <a:cubicBezTo>
                          <a:pt x="54" y="25"/>
                          <a:pt x="59" y="25"/>
                          <a:pt x="58" y="24"/>
                        </a:cubicBezTo>
                        <a:cubicBezTo>
                          <a:pt x="58" y="22"/>
                          <a:pt x="58" y="25"/>
                          <a:pt x="58" y="2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3" name="Freeform 602">
                    <a:extLst>
                      <a:ext uri="{FF2B5EF4-FFF2-40B4-BE49-F238E27FC236}">
                        <a16:creationId xmlns:a16="http://schemas.microsoft.com/office/drawing/2014/main" id="{67148B56-570F-A343-93B9-9D45AA0BF3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84022" y="2141229"/>
                    <a:ext cx="1592632" cy="877710"/>
                  </a:xfrm>
                  <a:custGeom>
                    <a:avLst/>
                    <a:gdLst>
                      <a:gd name="T0" fmla="*/ 15 w 156"/>
                      <a:gd name="T1" fmla="*/ 77 h 81"/>
                      <a:gd name="T2" fmla="*/ 27 w 156"/>
                      <a:gd name="T3" fmla="*/ 76 h 81"/>
                      <a:gd name="T4" fmla="*/ 37 w 156"/>
                      <a:gd name="T5" fmla="*/ 78 h 81"/>
                      <a:gd name="T6" fmla="*/ 48 w 156"/>
                      <a:gd name="T7" fmla="*/ 77 h 81"/>
                      <a:gd name="T8" fmla="*/ 65 w 156"/>
                      <a:gd name="T9" fmla="*/ 76 h 81"/>
                      <a:gd name="T10" fmla="*/ 59 w 156"/>
                      <a:gd name="T11" fmla="*/ 70 h 81"/>
                      <a:gd name="T12" fmla="*/ 50 w 156"/>
                      <a:gd name="T13" fmla="*/ 65 h 81"/>
                      <a:gd name="T14" fmla="*/ 73 w 156"/>
                      <a:gd name="T15" fmla="*/ 61 h 81"/>
                      <a:gd name="T16" fmla="*/ 76 w 156"/>
                      <a:gd name="T17" fmla="*/ 55 h 81"/>
                      <a:gd name="T18" fmla="*/ 71 w 156"/>
                      <a:gd name="T19" fmla="*/ 50 h 81"/>
                      <a:gd name="T20" fmla="*/ 72 w 156"/>
                      <a:gd name="T21" fmla="*/ 48 h 81"/>
                      <a:gd name="T22" fmla="*/ 78 w 156"/>
                      <a:gd name="T23" fmla="*/ 45 h 81"/>
                      <a:gd name="T24" fmla="*/ 90 w 156"/>
                      <a:gd name="T25" fmla="*/ 44 h 81"/>
                      <a:gd name="T26" fmla="*/ 105 w 156"/>
                      <a:gd name="T27" fmla="*/ 37 h 81"/>
                      <a:gd name="T28" fmla="*/ 105 w 156"/>
                      <a:gd name="T29" fmla="*/ 32 h 81"/>
                      <a:gd name="T30" fmla="*/ 136 w 156"/>
                      <a:gd name="T31" fmla="*/ 21 h 81"/>
                      <a:gd name="T32" fmla="*/ 115 w 156"/>
                      <a:gd name="T33" fmla="*/ 23 h 81"/>
                      <a:gd name="T34" fmla="*/ 134 w 156"/>
                      <a:gd name="T35" fmla="*/ 18 h 81"/>
                      <a:gd name="T36" fmla="*/ 146 w 156"/>
                      <a:gd name="T37" fmla="*/ 10 h 81"/>
                      <a:gd name="T38" fmla="*/ 133 w 156"/>
                      <a:gd name="T39" fmla="*/ 5 h 81"/>
                      <a:gd name="T40" fmla="*/ 121 w 156"/>
                      <a:gd name="T41" fmla="*/ 5 h 81"/>
                      <a:gd name="T42" fmla="*/ 100 w 156"/>
                      <a:gd name="T43" fmla="*/ 2 h 81"/>
                      <a:gd name="T44" fmla="*/ 91 w 156"/>
                      <a:gd name="T45" fmla="*/ 5 h 81"/>
                      <a:gd name="T46" fmla="*/ 80 w 156"/>
                      <a:gd name="T47" fmla="*/ 8 h 81"/>
                      <a:gd name="T48" fmla="*/ 58 w 156"/>
                      <a:gd name="T49" fmla="*/ 4 h 81"/>
                      <a:gd name="T50" fmla="*/ 52 w 156"/>
                      <a:gd name="T51" fmla="*/ 5 h 81"/>
                      <a:gd name="T52" fmla="*/ 46 w 156"/>
                      <a:gd name="T53" fmla="*/ 10 h 81"/>
                      <a:gd name="T54" fmla="*/ 45 w 156"/>
                      <a:gd name="T55" fmla="*/ 12 h 81"/>
                      <a:gd name="T56" fmla="*/ 31 w 156"/>
                      <a:gd name="T57" fmla="*/ 10 h 81"/>
                      <a:gd name="T58" fmla="*/ 34 w 156"/>
                      <a:gd name="T59" fmla="*/ 16 h 81"/>
                      <a:gd name="T60" fmla="*/ 23 w 156"/>
                      <a:gd name="T61" fmla="*/ 16 h 81"/>
                      <a:gd name="T62" fmla="*/ 5 w 156"/>
                      <a:gd name="T63" fmla="*/ 17 h 81"/>
                      <a:gd name="T64" fmla="*/ 11 w 156"/>
                      <a:gd name="T65" fmla="*/ 21 h 81"/>
                      <a:gd name="T66" fmla="*/ 13 w 156"/>
                      <a:gd name="T67" fmla="*/ 26 h 81"/>
                      <a:gd name="T68" fmla="*/ 23 w 156"/>
                      <a:gd name="T69" fmla="*/ 27 h 81"/>
                      <a:gd name="T70" fmla="*/ 20 w 156"/>
                      <a:gd name="T71" fmla="*/ 31 h 81"/>
                      <a:gd name="T72" fmla="*/ 26 w 156"/>
                      <a:gd name="T73" fmla="*/ 30 h 81"/>
                      <a:gd name="T74" fmla="*/ 42 w 156"/>
                      <a:gd name="T75" fmla="*/ 30 h 81"/>
                      <a:gd name="T76" fmla="*/ 52 w 156"/>
                      <a:gd name="T77" fmla="*/ 31 h 81"/>
                      <a:gd name="T78" fmla="*/ 73 w 156"/>
                      <a:gd name="T79" fmla="*/ 21 h 81"/>
                      <a:gd name="T80" fmla="*/ 60 w 156"/>
                      <a:gd name="T81" fmla="*/ 31 h 81"/>
                      <a:gd name="T82" fmla="*/ 44 w 156"/>
                      <a:gd name="T83" fmla="*/ 35 h 81"/>
                      <a:gd name="T84" fmla="*/ 58 w 156"/>
                      <a:gd name="T85" fmla="*/ 42 h 81"/>
                      <a:gd name="T86" fmla="*/ 32 w 156"/>
                      <a:gd name="T87" fmla="*/ 39 h 81"/>
                      <a:gd name="T88" fmla="*/ 42 w 156"/>
                      <a:gd name="T89" fmla="*/ 50 h 81"/>
                      <a:gd name="T90" fmla="*/ 44 w 156"/>
                      <a:gd name="T91" fmla="*/ 52 h 81"/>
                      <a:gd name="T92" fmla="*/ 30 w 156"/>
                      <a:gd name="T93" fmla="*/ 52 h 81"/>
                      <a:gd name="T94" fmla="*/ 27 w 156"/>
                      <a:gd name="T95" fmla="*/ 59 h 81"/>
                      <a:gd name="T96" fmla="*/ 36 w 156"/>
                      <a:gd name="T97" fmla="*/ 57 h 81"/>
                      <a:gd name="T98" fmla="*/ 34 w 156"/>
                      <a:gd name="T99" fmla="*/ 60 h 81"/>
                      <a:gd name="T100" fmla="*/ 37 w 156"/>
                      <a:gd name="T101" fmla="*/ 65 h 81"/>
                      <a:gd name="T102" fmla="*/ 38 w 156"/>
                      <a:gd name="T103" fmla="*/ 68 h 81"/>
                      <a:gd name="T104" fmla="*/ 19 w 156"/>
                      <a:gd name="T105" fmla="*/ 65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56" h="81">
                        <a:moveTo>
                          <a:pt x="26" y="70"/>
                        </a:moveTo>
                        <a:cubicBezTo>
                          <a:pt x="22" y="70"/>
                          <a:pt x="17" y="70"/>
                          <a:pt x="13" y="71"/>
                        </a:cubicBezTo>
                        <a:cubicBezTo>
                          <a:pt x="11" y="72"/>
                          <a:pt x="11" y="75"/>
                          <a:pt x="12" y="76"/>
                        </a:cubicBezTo>
                        <a:cubicBezTo>
                          <a:pt x="13" y="77"/>
                          <a:pt x="15" y="78"/>
                          <a:pt x="15" y="77"/>
                        </a:cubicBezTo>
                        <a:cubicBezTo>
                          <a:pt x="17" y="77"/>
                          <a:pt x="16" y="76"/>
                          <a:pt x="17" y="75"/>
                        </a:cubicBezTo>
                        <a:cubicBezTo>
                          <a:pt x="17" y="75"/>
                          <a:pt x="17" y="78"/>
                          <a:pt x="17" y="78"/>
                        </a:cubicBezTo>
                        <a:cubicBezTo>
                          <a:pt x="19" y="78"/>
                          <a:pt x="22" y="78"/>
                          <a:pt x="24" y="78"/>
                        </a:cubicBezTo>
                        <a:cubicBezTo>
                          <a:pt x="26" y="78"/>
                          <a:pt x="26" y="76"/>
                          <a:pt x="27" y="76"/>
                        </a:cubicBezTo>
                        <a:cubicBezTo>
                          <a:pt x="29" y="76"/>
                          <a:pt x="27" y="78"/>
                          <a:pt x="27" y="78"/>
                        </a:cubicBezTo>
                        <a:cubicBezTo>
                          <a:pt x="27" y="78"/>
                          <a:pt x="37" y="79"/>
                          <a:pt x="37" y="78"/>
                        </a:cubicBezTo>
                        <a:cubicBezTo>
                          <a:pt x="37" y="78"/>
                          <a:pt x="35" y="77"/>
                          <a:pt x="34" y="76"/>
                        </a:cubicBezTo>
                        <a:cubicBezTo>
                          <a:pt x="34" y="76"/>
                          <a:pt x="38" y="77"/>
                          <a:pt x="37" y="78"/>
                        </a:cubicBezTo>
                        <a:cubicBezTo>
                          <a:pt x="38" y="77"/>
                          <a:pt x="37" y="76"/>
                          <a:pt x="38" y="76"/>
                        </a:cubicBezTo>
                        <a:cubicBezTo>
                          <a:pt x="38" y="76"/>
                          <a:pt x="40" y="77"/>
                          <a:pt x="41" y="77"/>
                        </a:cubicBezTo>
                        <a:cubicBezTo>
                          <a:pt x="43" y="79"/>
                          <a:pt x="41" y="76"/>
                          <a:pt x="42" y="75"/>
                        </a:cubicBezTo>
                        <a:cubicBezTo>
                          <a:pt x="42" y="75"/>
                          <a:pt x="48" y="78"/>
                          <a:pt x="48" y="77"/>
                        </a:cubicBezTo>
                        <a:cubicBezTo>
                          <a:pt x="48" y="76"/>
                          <a:pt x="46" y="76"/>
                          <a:pt x="46" y="75"/>
                        </a:cubicBezTo>
                        <a:cubicBezTo>
                          <a:pt x="46" y="75"/>
                          <a:pt x="53" y="76"/>
                          <a:pt x="53" y="76"/>
                        </a:cubicBezTo>
                        <a:cubicBezTo>
                          <a:pt x="57" y="76"/>
                          <a:pt x="52" y="79"/>
                          <a:pt x="52" y="80"/>
                        </a:cubicBezTo>
                        <a:cubicBezTo>
                          <a:pt x="52" y="81"/>
                          <a:pt x="64" y="76"/>
                          <a:pt x="65" y="76"/>
                        </a:cubicBezTo>
                        <a:cubicBezTo>
                          <a:pt x="67" y="76"/>
                          <a:pt x="72" y="73"/>
                          <a:pt x="68" y="72"/>
                        </a:cubicBezTo>
                        <a:cubicBezTo>
                          <a:pt x="66" y="71"/>
                          <a:pt x="63" y="73"/>
                          <a:pt x="61" y="72"/>
                        </a:cubicBezTo>
                        <a:cubicBezTo>
                          <a:pt x="61" y="72"/>
                          <a:pt x="63" y="70"/>
                          <a:pt x="63" y="70"/>
                        </a:cubicBezTo>
                        <a:cubicBezTo>
                          <a:pt x="63" y="69"/>
                          <a:pt x="60" y="70"/>
                          <a:pt x="59" y="70"/>
                        </a:cubicBezTo>
                        <a:cubicBezTo>
                          <a:pt x="57" y="70"/>
                          <a:pt x="56" y="68"/>
                          <a:pt x="54" y="68"/>
                        </a:cubicBezTo>
                        <a:cubicBezTo>
                          <a:pt x="53" y="69"/>
                          <a:pt x="50" y="70"/>
                          <a:pt x="48" y="69"/>
                        </a:cubicBezTo>
                        <a:cubicBezTo>
                          <a:pt x="49" y="69"/>
                          <a:pt x="50" y="69"/>
                          <a:pt x="51" y="69"/>
                        </a:cubicBezTo>
                        <a:cubicBezTo>
                          <a:pt x="52" y="68"/>
                          <a:pt x="50" y="66"/>
                          <a:pt x="50" y="65"/>
                        </a:cubicBezTo>
                        <a:cubicBezTo>
                          <a:pt x="50" y="67"/>
                          <a:pt x="59" y="68"/>
                          <a:pt x="60" y="68"/>
                        </a:cubicBezTo>
                        <a:cubicBezTo>
                          <a:pt x="61" y="68"/>
                          <a:pt x="63" y="68"/>
                          <a:pt x="65" y="68"/>
                        </a:cubicBezTo>
                        <a:cubicBezTo>
                          <a:pt x="67" y="68"/>
                          <a:pt x="69" y="65"/>
                          <a:pt x="68" y="64"/>
                        </a:cubicBezTo>
                        <a:cubicBezTo>
                          <a:pt x="65" y="61"/>
                          <a:pt x="71" y="61"/>
                          <a:pt x="73" y="61"/>
                        </a:cubicBezTo>
                        <a:cubicBezTo>
                          <a:pt x="74" y="61"/>
                          <a:pt x="79" y="61"/>
                          <a:pt x="80" y="60"/>
                        </a:cubicBezTo>
                        <a:cubicBezTo>
                          <a:pt x="80" y="60"/>
                          <a:pt x="75" y="58"/>
                          <a:pt x="75" y="58"/>
                        </a:cubicBezTo>
                        <a:cubicBezTo>
                          <a:pt x="77" y="57"/>
                          <a:pt x="81" y="59"/>
                          <a:pt x="82" y="57"/>
                        </a:cubicBezTo>
                        <a:cubicBezTo>
                          <a:pt x="83" y="56"/>
                          <a:pt x="77" y="55"/>
                          <a:pt x="76" y="55"/>
                        </a:cubicBezTo>
                        <a:cubicBezTo>
                          <a:pt x="77" y="55"/>
                          <a:pt x="84" y="54"/>
                          <a:pt x="85" y="53"/>
                        </a:cubicBezTo>
                        <a:cubicBezTo>
                          <a:pt x="87" y="52"/>
                          <a:pt x="77" y="50"/>
                          <a:pt x="77" y="51"/>
                        </a:cubicBezTo>
                        <a:cubicBezTo>
                          <a:pt x="77" y="50"/>
                          <a:pt x="79" y="50"/>
                          <a:pt x="79" y="50"/>
                        </a:cubicBezTo>
                        <a:cubicBezTo>
                          <a:pt x="79" y="49"/>
                          <a:pt x="72" y="50"/>
                          <a:pt x="71" y="50"/>
                        </a:cubicBezTo>
                        <a:cubicBezTo>
                          <a:pt x="69" y="50"/>
                          <a:pt x="68" y="51"/>
                          <a:pt x="66" y="52"/>
                        </a:cubicBezTo>
                        <a:cubicBezTo>
                          <a:pt x="67" y="52"/>
                          <a:pt x="70" y="49"/>
                          <a:pt x="68" y="49"/>
                        </a:cubicBezTo>
                        <a:cubicBezTo>
                          <a:pt x="68" y="49"/>
                          <a:pt x="64" y="49"/>
                          <a:pt x="64" y="48"/>
                        </a:cubicBezTo>
                        <a:cubicBezTo>
                          <a:pt x="64" y="48"/>
                          <a:pt x="71" y="48"/>
                          <a:pt x="72" y="48"/>
                        </a:cubicBezTo>
                        <a:cubicBezTo>
                          <a:pt x="71" y="48"/>
                          <a:pt x="68" y="47"/>
                          <a:pt x="68" y="47"/>
                        </a:cubicBezTo>
                        <a:cubicBezTo>
                          <a:pt x="69" y="46"/>
                          <a:pt x="72" y="48"/>
                          <a:pt x="74" y="47"/>
                        </a:cubicBezTo>
                        <a:cubicBezTo>
                          <a:pt x="73" y="47"/>
                          <a:pt x="69" y="46"/>
                          <a:pt x="69" y="46"/>
                        </a:cubicBezTo>
                        <a:cubicBezTo>
                          <a:pt x="69" y="45"/>
                          <a:pt x="77" y="46"/>
                          <a:pt x="78" y="45"/>
                        </a:cubicBezTo>
                        <a:cubicBezTo>
                          <a:pt x="78" y="45"/>
                          <a:pt x="75" y="44"/>
                          <a:pt x="75" y="44"/>
                        </a:cubicBezTo>
                        <a:cubicBezTo>
                          <a:pt x="74" y="44"/>
                          <a:pt x="77" y="44"/>
                          <a:pt x="77" y="44"/>
                        </a:cubicBezTo>
                        <a:cubicBezTo>
                          <a:pt x="79" y="45"/>
                          <a:pt x="80" y="46"/>
                          <a:pt x="82" y="46"/>
                        </a:cubicBezTo>
                        <a:cubicBezTo>
                          <a:pt x="84" y="46"/>
                          <a:pt x="87" y="45"/>
                          <a:pt x="90" y="44"/>
                        </a:cubicBezTo>
                        <a:cubicBezTo>
                          <a:pt x="98" y="43"/>
                          <a:pt x="85" y="42"/>
                          <a:pt x="84" y="40"/>
                        </a:cubicBezTo>
                        <a:cubicBezTo>
                          <a:pt x="84" y="39"/>
                          <a:pt x="93" y="40"/>
                          <a:pt x="94" y="41"/>
                        </a:cubicBezTo>
                        <a:cubicBezTo>
                          <a:pt x="96" y="42"/>
                          <a:pt x="97" y="42"/>
                          <a:pt x="100" y="41"/>
                        </a:cubicBezTo>
                        <a:cubicBezTo>
                          <a:pt x="101" y="41"/>
                          <a:pt x="106" y="39"/>
                          <a:pt x="105" y="37"/>
                        </a:cubicBezTo>
                        <a:cubicBezTo>
                          <a:pt x="105" y="36"/>
                          <a:pt x="94" y="41"/>
                          <a:pt x="97" y="36"/>
                        </a:cubicBezTo>
                        <a:cubicBezTo>
                          <a:pt x="96" y="37"/>
                          <a:pt x="101" y="37"/>
                          <a:pt x="101" y="37"/>
                        </a:cubicBezTo>
                        <a:cubicBezTo>
                          <a:pt x="104" y="37"/>
                          <a:pt x="106" y="36"/>
                          <a:pt x="108" y="36"/>
                        </a:cubicBezTo>
                        <a:cubicBezTo>
                          <a:pt x="108" y="35"/>
                          <a:pt x="105" y="32"/>
                          <a:pt x="105" y="32"/>
                        </a:cubicBezTo>
                        <a:cubicBezTo>
                          <a:pt x="106" y="32"/>
                          <a:pt x="107" y="33"/>
                          <a:pt x="107" y="34"/>
                        </a:cubicBezTo>
                        <a:cubicBezTo>
                          <a:pt x="108" y="35"/>
                          <a:pt x="110" y="34"/>
                          <a:pt x="111" y="34"/>
                        </a:cubicBezTo>
                        <a:cubicBezTo>
                          <a:pt x="114" y="32"/>
                          <a:pt x="116" y="30"/>
                          <a:pt x="119" y="29"/>
                        </a:cubicBezTo>
                        <a:cubicBezTo>
                          <a:pt x="121" y="28"/>
                          <a:pt x="136" y="22"/>
                          <a:pt x="136" y="21"/>
                        </a:cubicBezTo>
                        <a:cubicBezTo>
                          <a:pt x="136" y="20"/>
                          <a:pt x="123" y="23"/>
                          <a:pt x="122" y="23"/>
                        </a:cubicBezTo>
                        <a:cubicBezTo>
                          <a:pt x="119" y="24"/>
                          <a:pt x="116" y="24"/>
                          <a:pt x="112" y="25"/>
                        </a:cubicBezTo>
                        <a:cubicBezTo>
                          <a:pt x="112" y="25"/>
                          <a:pt x="108" y="25"/>
                          <a:pt x="108" y="25"/>
                        </a:cubicBezTo>
                        <a:cubicBezTo>
                          <a:pt x="108" y="24"/>
                          <a:pt x="114" y="24"/>
                          <a:pt x="115" y="23"/>
                        </a:cubicBezTo>
                        <a:cubicBezTo>
                          <a:pt x="116" y="23"/>
                          <a:pt x="123" y="22"/>
                          <a:pt x="123" y="21"/>
                        </a:cubicBezTo>
                        <a:cubicBezTo>
                          <a:pt x="123" y="22"/>
                          <a:pt x="113" y="20"/>
                          <a:pt x="114" y="19"/>
                        </a:cubicBezTo>
                        <a:cubicBezTo>
                          <a:pt x="114" y="19"/>
                          <a:pt x="126" y="20"/>
                          <a:pt x="127" y="19"/>
                        </a:cubicBezTo>
                        <a:cubicBezTo>
                          <a:pt x="129" y="19"/>
                          <a:pt x="132" y="18"/>
                          <a:pt x="134" y="18"/>
                        </a:cubicBezTo>
                        <a:cubicBezTo>
                          <a:pt x="135" y="18"/>
                          <a:pt x="137" y="18"/>
                          <a:pt x="138" y="18"/>
                        </a:cubicBezTo>
                        <a:cubicBezTo>
                          <a:pt x="142" y="17"/>
                          <a:pt x="146" y="16"/>
                          <a:pt x="149" y="15"/>
                        </a:cubicBezTo>
                        <a:cubicBezTo>
                          <a:pt x="149" y="15"/>
                          <a:pt x="156" y="11"/>
                          <a:pt x="153" y="10"/>
                        </a:cubicBezTo>
                        <a:cubicBezTo>
                          <a:pt x="151" y="10"/>
                          <a:pt x="148" y="10"/>
                          <a:pt x="146" y="10"/>
                        </a:cubicBezTo>
                        <a:cubicBezTo>
                          <a:pt x="145" y="9"/>
                          <a:pt x="143" y="10"/>
                          <a:pt x="143" y="9"/>
                        </a:cubicBezTo>
                        <a:cubicBezTo>
                          <a:pt x="143" y="7"/>
                          <a:pt x="141" y="7"/>
                          <a:pt x="141" y="5"/>
                        </a:cubicBezTo>
                        <a:cubicBezTo>
                          <a:pt x="141" y="5"/>
                          <a:pt x="137" y="6"/>
                          <a:pt x="136" y="6"/>
                        </a:cubicBezTo>
                        <a:cubicBezTo>
                          <a:pt x="135" y="5"/>
                          <a:pt x="134" y="3"/>
                          <a:pt x="133" y="5"/>
                        </a:cubicBezTo>
                        <a:cubicBezTo>
                          <a:pt x="133" y="5"/>
                          <a:pt x="127" y="6"/>
                          <a:pt x="126" y="6"/>
                        </a:cubicBezTo>
                        <a:cubicBezTo>
                          <a:pt x="124" y="7"/>
                          <a:pt x="122" y="7"/>
                          <a:pt x="120" y="7"/>
                        </a:cubicBezTo>
                        <a:cubicBezTo>
                          <a:pt x="120" y="7"/>
                          <a:pt x="116" y="7"/>
                          <a:pt x="116" y="7"/>
                        </a:cubicBezTo>
                        <a:cubicBezTo>
                          <a:pt x="116" y="6"/>
                          <a:pt x="120" y="6"/>
                          <a:pt x="121" y="5"/>
                        </a:cubicBezTo>
                        <a:cubicBezTo>
                          <a:pt x="123" y="5"/>
                          <a:pt x="125" y="4"/>
                          <a:pt x="126" y="3"/>
                        </a:cubicBezTo>
                        <a:cubicBezTo>
                          <a:pt x="124" y="6"/>
                          <a:pt x="103" y="0"/>
                          <a:pt x="102" y="2"/>
                        </a:cubicBezTo>
                        <a:cubicBezTo>
                          <a:pt x="102" y="3"/>
                          <a:pt x="104" y="3"/>
                          <a:pt x="105" y="4"/>
                        </a:cubicBezTo>
                        <a:cubicBezTo>
                          <a:pt x="105" y="5"/>
                          <a:pt x="100" y="2"/>
                          <a:pt x="100" y="2"/>
                        </a:cubicBezTo>
                        <a:cubicBezTo>
                          <a:pt x="98" y="1"/>
                          <a:pt x="95" y="2"/>
                          <a:pt x="94" y="2"/>
                        </a:cubicBezTo>
                        <a:cubicBezTo>
                          <a:pt x="93" y="2"/>
                          <a:pt x="90" y="2"/>
                          <a:pt x="91" y="3"/>
                        </a:cubicBezTo>
                        <a:cubicBezTo>
                          <a:pt x="92" y="4"/>
                          <a:pt x="94" y="7"/>
                          <a:pt x="95" y="6"/>
                        </a:cubicBezTo>
                        <a:cubicBezTo>
                          <a:pt x="95" y="7"/>
                          <a:pt x="91" y="6"/>
                          <a:pt x="91" y="5"/>
                        </a:cubicBezTo>
                        <a:cubicBezTo>
                          <a:pt x="88" y="5"/>
                          <a:pt x="87" y="2"/>
                          <a:pt x="85" y="2"/>
                        </a:cubicBezTo>
                        <a:cubicBezTo>
                          <a:pt x="81" y="2"/>
                          <a:pt x="78" y="2"/>
                          <a:pt x="75" y="2"/>
                        </a:cubicBezTo>
                        <a:cubicBezTo>
                          <a:pt x="70" y="3"/>
                          <a:pt x="73" y="4"/>
                          <a:pt x="76" y="5"/>
                        </a:cubicBezTo>
                        <a:cubicBezTo>
                          <a:pt x="77" y="6"/>
                          <a:pt x="79" y="7"/>
                          <a:pt x="80" y="8"/>
                        </a:cubicBezTo>
                        <a:cubicBezTo>
                          <a:pt x="80" y="8"/>
                          <a:pt x="77" y="10"/>
                          <a:pt x="77" y="10"/>
                        </a:cubicBezTo>
                        <a:cubicBezTo>
                          <a:pt x="76" y="10"/>
                          <a:pt x="78" y="9"/>
                          <a:pt x="78" y="9"/>
                        </a:cubicBezTo>
                        <a:cubicBezTo>
                          <a:pt x="78" y="8"/>
                          <a:pt x="71" y="4"/>
                          <a:pt x="70" y="4"/>
                        </a:cubicBezTo>
                        <a:cubicBezTo>
                          <a:pt x="66" y="4"/>
                          <a:pt x="62" y="3"/>
                          <a:pt x="58" y="4"/>
                        </a:cubicBezTo>
                        <a:cubicBezTo>
                          <a:pt x="58" y="4"/>
                          <a:pt x="60" y="6"/>
                          <a:pt x="61" y="6"/>
                        </a:cubicBezTo>
                        <a:cubicBezTo>
                          <a:pt x="62" y="6"/>
                          <a:pt x="64" y="7"/>
                          <a:pt x="66" y="6"/>
                        </a:cubicBezTo>
                        <a:cubicBezTo>
                          <a:pt x="64" y="7"/>
                          <a:pt x="61" y="8"/>
                          <a:pt x="59" y="7"/>
                        </a:cubicBezTo>
                        <a:cubicBezTo>
                          <a:pt x="58" y="7"/>
                          <a:pt x="51" y="4"/>
                          <a:pt x="52" y="5"/>
                        </a:cubicBezTo>
                        <a:cubicBezTo>
                          <a:pt x="52" y="4"/>
                          <a:pt x="57" y="10"/>
                          <a:pt x="53" y="9"/>
                        </a:cubicBezTo>
                        <a:cubicBezTo>
                          <a:pt x="52" y="8"/>
                          <a:pt x="49" y="7"/>
                          <a:pt x="47" y="8"/>
                        </a:cubicBezTo>
                        <a:cubicBezTo>
                          <a:pt x="48" y="8"/>
                          <a:pt x="51" y="9"/>
                          <a:pt x="51" y="9"/>
                        </a:cubicBezTo>
                        <a:cubicBezTo>
                          <a:pt x="50" y="10"/>
                          <a:pt x="46" y="8"/>
                          <a:pt x="46" y="10"/>
                        </a:cubicBezTo>
                        <a:cubicBezTo>
                          <a:pt x="46" y="11"/>
                          <a:pt x="50" y="12"/>
                          <a:pt x="51" y="13"/>
                        </a:cubicBezTo>
                        <a:cubicBezTo>
                          <a:pt x="54" y="13"/>
                          <a:pt x="61" y="14"/>
                          <a:pt x="61" y="17"/>
                        </a:cubicBezTo>
                        <a:cubicBezTo>
                          <a:pt x="61" y="16"/>
                          <a:pt x="54" y="15"/>
                          <a:pt x="52" y="14"/>
                        </a:cubicBezTo>
                        <a:cubicBezTo>
                          <a:pt x="50" y="14"/>
                          <a:pt x="47" y="11"/>
                          <a:pt x="45" y="12"/>
                        </a:cubicBezTo>
                        <a:cubicBezTo>
                          <a:pt x="45" y="12"/>
                          <a:pt x="48" y="14"/>
                          <a:pt x="48" y="14"/>
                        </a:cubicBezTo>
                        <a:cubicBezTo>
                          <a:pt x="48" y="14"/>
                          <a:pt x="45" y="15"/>
                          <a:pt x="45" y="14"/>
                        </a:cubicBezTo>
                        <a:cubicBezTo>
                          <a:pt x="43" y="13"/>
                          <a:pt x="42" y="12"/>
                          <a:pt x="40" y="11"/>
                        </a:cubicBezTo>
                        <a:cubicBezTo>
                          <a:pt x="39" y="10"/>
                          <a:pt x="31" y="10"/>
                          <a:pt x="31" y="10"/>
                        </a:cubicBezTo>
                        <a:cubicBezTo>
                          <a:pt x="31" y="11"/>
                          <a:pt x="34" y="11"/>
                          <a:pt x="31" y="12"/>
                        </a:cubicBezTo>
                        <a:cubicBezTo>
                          <a:pt x="30" y="12"/>
                          <a:pt x="25" y="14"/>
                          <a:pt x="25" y="14"/>
                        </a:cubicBezTo>
                        <a:cubicBezTo>
                          <a:pt x="26" y="14"/>
                          <a:pt x="29" y="13"/>
                          <a:pt x="29" y="13"/>
                        </a:cubicBezTo>
                        <a:cubicBezTo>
                          <a:pt x="30" y="14"/>
                          <a:pt x="34" y="16"/>
                          <a:pt x="34" y="16"/>
                        </a:cubicBezTo>
                        <a:cubicBezTo>
                          <a:pt x="34" y="16"/>
                          <a:pt x="31" y="15"/>
                          <a:pt x="31" y="16"/>
                        </a:cubicBezTo>
                        <a:cubicBezTo>
                          <a:pt x="31" y="16"/>
                          <a:pt x="32" y="19"/>
                          <a:pt x="30" y="17"/>
                        </a:cubicBezTo>
                        <a:cubicBezTo>
                          <a:pt x="29" y="16"/>
                          <a:pt x="28" y="14"/>
                          <a:pt x="26" y="15"/>
                        </a:cubicBezTo>
                        <a:cubicBezTo>
                          <a:pt x="25" y="15"/>
                          <a:pt x="24" y="17"/>
                          <a:pt x="23" y="16"/>
                        </a:cubicBezTo>
                        <a:cubicBezTo>
                          <a:pt x="22" y="15"/>
                          <a:pt x="21" y="14"/>
                          <a:pt x="19" y="14"/>
                        </a:cubicBezTo>
                        <a:cubicBezTo>
                          <a:pt x="18" y="14"/>
                          <a:pt x="15" y="15"/>
                          <a:pt x="14" y="16"/>
                        </a:cubicBezTo>
                        <a:cubicBezTo>
                          <a:pt x="12" y="17"/>
                          <a:pt x="13" y="18"/>
                          <a:pt x="10" y="17"/>
                        </a:cubicBezTo>
                        <a:cubicBezTo>
                          <a:pt x="8" y="16"/>
                          <a:pt x="7" y="17"/>
                          <a:pt x="5" y="17"/>
                        </a:cubicBezTo>
                        <a:cubicBezTo>
                          <a:pt x="4" y="18"/>
                          <a:pt x="0" y="18"/>
                          <a:pt x="0" y="19"/>
                        </a:cubicBezTo>
                        <a:cubicBezTo>
                          <a:pt x="0" y="21"/>
                          <a:pt x="9" y="19"/>
                          <a:pt x="9" y="20"/>
                        </a:cubicBezTo>
                        <a:cubicBezTo>
                          <a:pt x="9" y="21"/>
                          <a:pt x="6" y="21"/>
                          <a:pt x="5" y="22"/>
                        </a:cubicBezTo>
                        <a:cubicBezTo>
                          <a:pt x="5" y="21"/>
                          <a:pt x="10" y="21"/>
                          <a:pt x="11" y="21"/>
                        </a:cubicBezTo>
                        <a:cubicBezTo>
                          <a:pt x="12" y="21"/>
                          <a:pt x="17" y="21"/>
                          <a:pt x="17" y="21"/>
                        </a:cubicBezTo>
                        <a:cubicBezTo>
                          <a:pt x="17" y="21"/>
                          <a:pt x="15" y="22"/>
                          <a:pt x="14" y="22"/>
                        </a:cubicBezTo>
                        <a:cubicBezTo>
                          <a:pt x="12" y="22"/>
                          <a:pt x="11" y="22"/>
                          <a:pt x="9" y="24"/>
                        </a:cubicBezTo>
                        <a:cubicBezTo>
                          <a:pt x="5" y="26"/>
                          <a:pt x="12" y="26"/>
                          <a:pt x="13" y="26"/>
                        </a:cubicBezTo>
                        <a:cubicBezTo>
                          <a:pt x="17" y="27"/>
                          <a:pt x="20" y="27"/>
                          <a:pt x="24" y="26"/>
                        </a:cubicBezTo>
                        <a:cubicBezTo>
                          <a:pt x="26" y="25"/>
                          <a:pt x="31" y="22"/>
                          <a:pt x="34" y="24"/>
                        </a:cubicBezTo>
                        <a:cubicBezTo>
                          <a:pt x="34" y="24"/>
                          <a:pt x="29" y="26"/>
                          <a:pt x="29" y="26"/>
                        </a:cubicBezTo>
                        <a:cubicBezTo>
                          <a:pt x="27" y="26"/>
                          <a:pt x="25" y="26"/>
                          <a:pt x="23" y="27"/>
                        </a:cubicBezTo>
                        <a:cubicBezTo>
                          <a:pt x="22" y="27"/>
                          <a:pt x="20" y="27"/>
                          <a:pt x="18" y="27"/>
                        </a:cubicBezTo>
                        <a:cubicBezTo>
                          <a:pt x="16" y="28"/>
                          <a:pt x="14" y="27"/>
                          <a:pt x="12" y="28"/>
                        </a:cubicBezTo>
                        <a:cubicBezTo>
                          <a:pt x="13" y="28"/>
                          <a:pt x="16" y="29"/>
                          <a:pt x="16" y="29"/>
                        </a:cubicBezTo>
                        <a:cubicBezTo>
                          <a:pt x="17" y="30"/>
                          <a:pt x="18" y="31"/>
                          <a:pt x="20" y="31"/>
                        </a:cubicBezTo>
                        <a:cubicBezTo>
                          <a:pt x="24" y="31"/>
                          <a:pt x="26" y="28"/>
                          <a:pt x="30" y="27"/>
                        </a:cubicBezTo>
                        <a:cubicBezTo>
                          <a:pt x="31" y="27"/>
                          <a:pt x="44" y="26"/>
                          <a:pt x="44" y="25"/>
                        </a:cubicBezTo>
                        <a:cubicBezTo>
                          <a:pt x="44" y="26"/>
                          <a:pt x="38" y="26"/>
                          <a:pt x="37" y="26"/>
                        </a:cubicBezTo>
                        <a:cubicBezTo>
                          <a:pt x="34" y="27"/>
                          <a:pt x="29" y="28"/>
                          <a:pt x="26" y="30"/>
                        </a:cubicBezTo>
                        <a:cubicBezTo>
                          <a:pt x="23" y="33"/>
                          <a:pt x="32" y="32"/>
                          <a:pt x="33" y="32"/>
                        </a:cubicBezTo>
                        <a:cubicBezTo>
                          <a:pt x="35" y="32"/>
                          <a:pt x="37" y="33"/>
                          <a:pt x="39" y="31"/>
                        </a:cubicBezTo>
                        <a:cubicBezTo>
                          <a:pt x="40" y="31"/>
                          <a:pt x="40" y="30"/>
                          <a:pt x="40" y="29"/>
                        </a:cubicBezTo>
                        <a:cubicBezTo>
                          <a:pt x="41" y="29"/>
                          <a:pt x="42" y="29"/>
                          <a:pt x="42" y="30"/>
                        </a:cubicBezTo>
                        <a:cubicBezTo>
                          <a:pt x="42" y="30"/>
                          <a:pt x="42" y="30"/>
                          <a:pt x="41" y="30"/>
                        </a:cubicBezTo>
                        <a:cubicBezTo>
                          <a:pt x="43" y="30"/>
                          <a:pt x="48" y="28"/>
                          <a:pt x="50" y="29"/>
                        </a:cubicBezTo>
                        <a:cubicBezTo>
                          <a:pt x="49" y="28"/>
                          <a:pt x="44" y="32"/>
                          <a:pt x="43" y="32"/>
                        </a:cubicBezTo>
                        <a:cubicBezTo>
                          <a:pt x="44" y="33"/>
                          <a:pt x="50" y="31"/>
                          <a:pt x="52" y="31"/>
                        </a:cubicBezTo>
                        <a:cubicBezTo>
                          <a:pt x="55" y="31"/>
                          <a:pt x="58" y="30"/>
                          <a:pt x="61" y="28"/>
                        </a:cubicBezTo>
                        <a:cubicBezTo>
                          <a:pt x="62" y="27"/>
                          <a:pt x="62" y="25"/>
                          <a:pt x="62" y="25"/>
                        </a:cubicBezTo>
                        <a:cubicBezTo>
                          <a:pt x="64" y="25"/>
                          <a:pt x="64" y="25"/>
                          <a:pt x="65" y="24"/>
                        </a:cubicBezTo>
                        <a:cubicBezTo>
                          <a:pt x="66" y="24"/>
                          <a:pt x="73" y="20"/>
                          <a:pt x="73" y="21"/>
                        </a:cubicBezTo>
                        <a:cubicBezTo>
                          <a:pt x="73" y="21"/>
                          <a:pt x="69" y="24"/>
                          <a:pt x="69" y="24"/>
                        </a:cubicBezTo>
                        <a:cubicBezTo>
                          <a:pt x="68" y="25"/>
                          <a:pt x="64" y="27"/>
                          <a:pt x="64" y="28"/>
                        </a:cubicBezTo>
                        <a:cubicBezTo>
                          <a:pt x="64" y="29"/>
                          <a:pt x="75" y="28"/>
                          <a:pt x="75" y="29"/>
                        </a:cubicBezTo>
                        <a:cubicBezTo>
                          <a:pt x="75" y="28"/>
                          <a:pt x="60" y="32"/>
                          <a:pt x="60" y="31"/>
                        </a:cubicBezTo>
                        <a:cubicBezTo>
                          <a:pt x="60" y="31"/>
                          <a:pt x="69" y="32"/>
                          <a:pt x="68" y="32"/>
                        </a:cubicBezTo>
                        <a:cubicBezTo>
                          <a:pt x="68" y="33"/>
                          <a:pt x="64" y="33"/>
                          <a:pt x="63" y="33"/>
                        </a:cubicBezTo>
                        <a:cubicBezTo>
                          <a:pt x="61" y="33"/>
                          <a:pt x="58" y="33"/>
                          <a:pt x="56" y="34"/>
                        </a:cubicBezTo>
                        <a:cubicBezTo>
                          <a:pt x="52" y="34"/>
                          <a:pt x="48" y="34"/>
                          <a:pt x="44" y="35"/>
                        </a:cubicBezTo>
                        <a:cubicBezTo>
                          <a:pt x="43" y="35"/>
                          <a:pt x="43" y="36"/>
                          <a:pt x="45" y="36"/>
                        </a:cubicBezTo>
                        <a:cubicBezTo>
                          <a:pt x="46" y="37"/>
                          <a:pt x="49" y="38"/>
                          <a:pt x="50" y="39"/>
                        </a:cubicBezTo>
                        <a:cubicBezTo>
                          <a:pt x="52" y="41"/>
                          <a:pt x="50" y="43"/>
                          <a:pt x="53" y="43"/>
                        </a:cubicBezTo>
                        <a:cubicBezTo>
                          <a:pt x="54" y="42"/>
                          <a:pt x="57" y="43"/>
                          <a:pt x="58" y="42"/>
                        </a:cubicBezTo>
                        <a:cubicBezTo>
                          <a:pt x="49" y="47"/>
                          <a:pt x="44" y="36"/>
                          <a:pt x="37" y="36"/>
                        </a:cubicBezTo>
                        <a:cubicBezTo>
                          <a:pt x="35" y="36"/>
                          <a:pt x="26" y="34"/>
                          <a:pt x="26" y="36"/>
                        </a:cubicBezTo>
                        <a:cubicBezTo>
                          <a:pt x="26" y="36"/>
                          <a:pt x="25" y="38"/>
                          <a:pt x="25" y="38"/>
                        </a:cubicBezTo>
                        <a:cubicBezTo>
                          <a:pt x="26" y="38"/>
                          <a:pt x="32" y="38"/>
                          <a:pt x="32" y="39"/>
                        </a:cubicBezTo>
                        <a:cubicBezTo>
                          <a:pt x="32" y="39"/>
                          <a:pt x="26" y="39"/>
                          <a:pt x="26" y="41"/>
                        </a:cubicBezTo>
                        <a:cubicBezTo>
                          <a:pt x="26" y="42"/>
                          <a:pt x="32" y="42"/>
                          <a:pt x="34" y="43"/>
                        </a:cubicBezTo>
                        <a:cubicBezTo>
                          <a:pt x="35" y="44"/>
                          <a:pt x="36" y="45"/>
                          <a:pt x="37" y="46"/>
                        </a:cubicBezTo>
                        <a:cubicBezTo>
                          <a:pt x="38" y="48"/>
                          <a:pt x="40" y="49"/>
                          <a:pt x="42" y="50"/>
                        </a:cubicBezTo>
                        <a:cubicBezTo>
                          <a:pt x="44" y="51"/>
                          <a:pt x="45" y="51"/>
                          <a:pt x="47" y="50"/>
                        </a:cubicBezTo>
                        <a:cubicBezTo>
                          <a:pt x="48" y="50"/>
                          <a:pt x="50" y="49"/>
                          <a:pt x="51" y="50"/>
                        </a:cubicBezTo>
                        <a:cubicBezTo>
                          <a:pt x="51" y="50"/>
                          <a:pt x="50" y="52"/>
                          <a:pt x="50" y="52"/>
                        </a:cubicBezTo>
                        <a:cubicBezTo>
                          <a:pt x="48" y="52"/>
                          <a:pt x="45" y="51"/>
                          <a:pt x="44" y="52"/>
                        </a:cubicBezTo>
                        <a:cubicBezTo>
                          <a:pt x="44" y="51"/>
                          <a:pt x="48" y="54"/>
                          <a:pt x="48" y="54"/>
                        </a:cubicBezTo>
                        <a:cubicBezTo>
                          <a:pt x="48" y="55"/>
                          <a:pt x="43" y="53"/>
                          <a:pt x="43" y="53"/>
                        </a:cubicBezTo>
                        <a:cubicBezTo>
                          <a:pt x="40" y="51"/>
                          <a:pt x="38" y="51"/>
                          <a:pt x="35" y="51"/>
                        </a:cubicBezTo>
                        <a:cubicBezTo>
                          <a:pt x="33" y="51"/>
                          <a:pt x="32" y="51"/>
                          <a:pt x="30" y="52"/>
                        </a:cubicBezTo>
                        <a:cubicBezTo>
                          <a:pt x="28" y="53"/>
                          <a:pt x="27" y="52"/>
                          <a:pt x="26" y="53"/>
                        </a:cubicBezTo>
                        <a:cubicBezTo>
                          <a:pt x="25" y="54"/>
                          <a:pt x="25" y="55"/>
                          <a:pt x="23" y="55"/>
                        </a:cubicBezTo>
                        <a:cubicBezTo>
                          <a:pt x="22" y="56"/>
                          <a:pt x="21" y="59"/>
                          <a:pt x="23" y="59"/>
                        </a:cubicBezTo>
                        <a:cubicBezTo>
                          <a:pt x="25" y="59"/>
                          <a:pt x="27" y="58"/>
                          <a:pt x="27" y="59"/>
                        </a:cubicBezTo>
                        <a:cubicBezTo>
                          <a:pt x="28" y="61"/>
                          <a:pt x="32" y="60"/>
                          <a:pt x="32" y="59"/>
                        </a:cubicBezTo>
                        <a:cubicBezTo>
                          <a:pt x="33" y="59"/>
                          <a:pt x="35" y="56"/>
                          <a:pt x="35" y="55"/>
                        </a:cubicBezTo>
                        <a:cubicBezTo>
                          <a:pt x="35" y="56"/>
                          <a:pt x="35" y="56"/>
                          <a:pt x="35" y="57"/>
                        </a:cubicBezTo>
                        <a:cubicBezTo>
                          <a:pt x="35" y="57"/>
                          <a:pt x="36" y="57"/>
                          <a:pt x="36" y="57"/>
                        </a:cubicBezTo>
                        <a:cubicBezTo>
                          <a:pt x="36" y="57"/>
                          <a:pt x="35" y="58"/>
                          <a:pt x="35" y="59"/>
                        </a:cubicBezTo>
                        <a:cubicBezTo>
                          <a:pt x="35" y="59"/>
                          <a:pt x="35" y="59"/>
                          <a:pt x="36" y="59"/>
                        </a:cubicBezTo>
                        <a:cubicBezTo>
                          <a:pt x="36" y="59"/>
                          <a:pt x="33" y="60"/>
                          <a:pt x="34" y="60"/>
                        </a:cubicBezTo>
                        <a:cubicBezTo>
                          <a:pt x="34" y="60"/>
                          <a:pt x="34" y="60"/>
                          <a:pt x="34" y="60"/>
                        </a:cubicBezTo>
                        <a:cubicBezTo>
                          <a:pt x="34" y="61"/>
                          <a:pt x="31" y="60"/>
                          <a:pt x="30" y="61"/>
                        </a:cubicBezTo>
                        <a:cubicBezTo>
                          <a:pt x="31" y="61"/>
                          <a:pt x="35" y="61"/>
                          <a:pt x="36" y="62"/>
                        </a:cubicBezTo>
                        <a:cubicBezTo>
                          <a:pt x="36" y="62"/>
                          <a:pt x="31" y="65"/>
                          <a:pt x="32" y="65"/>
                        </a:cubicBezTo>
                        <a:cubicBezTo>
                          <a:pt x="32" y="66"/>
                          <a:pt x="37" y="65"/>
                          <a:pt x="37" y="65"/>
                        </a:cubicBezTo>
                        <a:cubicBezTo>
                          <a:pt x="37" y="65"/>
                          <a:pt x="36" y="65"/>
                          <a:pt x="36" y="65"/>
                        </a:cubicBezTo>
                        <a:cubicBezTo>
                          <a:pt x="36" y="66"/>
                          <a:pt x="41" y="65"/>
                          <a:pt x="42" y="64"/>
                        </a:cubicBezTo>
                        <a:cubicBezTo>
                          <a:pt x="42" y="64"/>
                          <a:pt x="46" y="59"/>
                          <a:pt x="47" y="60"/>
                        </a:cubicBezTo>
                        <a:cubicBezTo>
                          <a:pt x="48" y="61"/>
                          <a:pt x="40" y="67"/>
                          <a:pt x="38" y="68"/>
                        </a:cubicBezTo>
                        <a:cubicBezTo>
                          <a:pt x="35" y="68"/>
                          <a:pt x="33" y="68"/>
                          <a:pt x="30" y="66"/>
                        </a:cubicBezTo>
                        <a:cubicBezTo>
                          <a:pt x="28" y="65"/>
                          <a:pt x="28" y="63"/>
                          <a:pt x="26" y="63"/>
                        </a:cubicBezTo>
                        <a:cubicBezTo>
                          <a:pt x="24" y="62"/>
                          <a:pt x="22" y="62"/>
                          <a:pt x="20" y="62"/>
                        </a:cubicBezTo>
                        <a:cubicBezTo>
                          <a:pt x="17" y="62"/>
                          <a:pt x="17" y="63"/>
                          <a:pt x="19" y="65"/>
                        </a:cubicBezTo>
                        <a:cubicBezTo>
                          <a:pt x="20" y="66"/>
                          <a:pt x="20" y="67"/>
                          <a:pt x="22" y="67"/>
                        </a:cubicBezTo>
                        <a:cubicBezTo>
                          <a:pt x="25" y="67"/>
                          <a:pt x="22" y="67"/>
                          <a:pt x="22" y="68"/>
                        </a:cubicBezTo>
                        <a:cubicBezTo>
                          <a:pt x="22" y="68"/>
                          <a:pt x="26" y="70"/>
                          <a:pt x="26" y="7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4" name="Freeform 604">
                    <a:extLst>
                      <a:ext uri="{FF2B5EF4-FFF2-40B4-BE49-F238E27FC236}">
                        <a16:creationId xmlns:a16="http://schemas.microsoft.com/office/drawing/2014/main" id="{720268A7-1B27-714B-8B04-04C8F8F563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9809" y="2628024"/>
                    <a:ext cx="142883" cy="55320"/>
                  </a:xfrm>
                  <a:custGeom>
                    <a:avLst/>
                    <a:gdLst>
                      <a:gd name="T0" fmla="*/ 13 w 14"/>
                      <a:gd name="T1" fmla="*/ 4 h 5"/>
                      <a:gd name="T2" fmla="*/ 11 w 14"/>
                      <a:gd name="T3" fmla="*/ 2 h 5"/>
                      <a:gd name="T4" fmla="*/ 8 w 14"/>
                      <a:gd name="T5" fmla="*/ 2 h 5"/>
                      <a:gd name="T6" fmla="*/ 1 w 14"/>
                      <a:gd name="T7" fmla="*/ 1 h 5"/>
                      <a:gd name="T8" fmla="*/ 2 w 14"/>
                      <a:gd name="T9" fmla="*/ 2 h 5"/>
                      <a:gd name="T10" fmla="*/ 0 w 14"/>
                      <a:gd name="T11" fmla="*/ 3 h 5"/>
                      <a:gd name="T12" fmla="*/ 3 w 14"/>
                      <a:gd name="T13" fmla="*/ 3 h 5"/>
                      <a:gd name="T14" fmla="*/ 8 w 14"/>
                      <a:gd name="T15" fmla="*/ 4 h 5"/>
                      <a:gd name="T16" fmla="*/ 13 w 14"/>
                      <a:gd name="T17" fmla="*/ 4 h 5"/>
                      <a:gd name="T18" fmla="*/ 13 w 14"/>
                      <a:gd name="T1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4" h="5">
                        <a:moveTo>
                          <a:pt x="13" y="4"/>
                        </a:moveTo>
                        <a:cubicBezTo>
                          <a:pt x="12" y="3"/>
                          <a:pt x="13" y="3"/>
                          <a:pt x="11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7" y="2"/>
                          <a:pt x="2" y="0"/>
                          <a:pt x="1" y="1"/>
                        </a:cubicBezTo>
                        <a:cubicBezTo>
                          <a:pt x="1" y="1"/>
                          <a:pt x="3" y="2"/>
                          <a:pt x="2" y="2"/>
                        </a:cubicBezTo>
                        <a:cubicBezTo>
                          <a:pt x="2" y="3"/>
                          <a:pt x="0" y="4"/>
                          <a:pt x="0" y="3"/>
                        </a:cubicBezTo>
                        <a:cubicBezTo>
                          <a:pt x="0" y="4"/>
                          <a:pt x="2" y="3"/>
                          <a:pt x="3" y="3"/>
                        </a:cubicBezTo>
                        <a:cubicBezTo>
                          <a:pt x="4" y="3"/>
                          <a:pt x="6" y="4"/>
                          <a:pt x="8" y="4"/>
                        </a:cubicBezTo>
                        <a:cubicBezTo>
                          <a:pt x="9" y="4"/>
                          <a:pt x="13" y="4"/>
                          <a:pt x="13" y="4"/>
                        </a:cubicBezTo>
                        <a:cubicBezTo>
                          <a:pt x="12" y="3"/>
                          <a:pt x="14" y="5"/>
                          <a:pt x="13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5" name="Freeform 605">
                    <a:extLst>
                      <a:ext uri="{FF2B5EF4-FFF2-40B4-BE49-F238E27FC236}">
                        <a16:creationId xmlns:a16="http://schemas.microsoft.com/office/drawing/2014/main" id="{24CA47E0-0AF3-5F46-A434-9912A241C5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2522" y="2672276"/>
                    <a:ext cx="59247" cy="22128"/>
                  </a:xfrm>
                  <a:custGeom>
                    <a:avLst/>
                    <a:gdLst>
                      <a:gd name="T0" fmla="*/ 5 w 6"/>
                      <a:gd name="T1" fmla="*/ 1 h 2"/>
                      <a:gd name="T2" fmla="*/ 2 w 6"/>
                      <a:gd name="T3" fmla="*/ 0 h 2"/>
                      <a:gd name="T4" fmla="*/ 5 w 6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2">
                        <a:moveTo>
                          <a:pt x="5" y="1"/>
                        </a:moveTo>
                        <a:cubicBezTo>
                          <a:pt x="4" y="2"/>
                          <a:pt x="0" y="0"/>
                          <a:pt x="2" y="0"/>
                        </a:cubicBezTo>
                        <a:cubicBezTo>
                          <a:pt x="3" y="0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6" name="Freeform 606">
                    <a:extLst>
                      <a:ext uri="{FF2B5EF4-FFF2-40B4-BE49-F238E27FC236}">
                        <a16:creationId xmlns:a16="http://schemas.microsoft.com/office/drawing/2014/main" id="{559364B0-0143-9F46-A00A-17BC5A653B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7379" y="3007874"/>
                    <a:ext cx="59247" cy="33193"/>
                  </a:xfrm>
                  <a:custGeom>
                    <a:avLst/>
                    <a:gdLst>
                      <a:gd name="T0" fmla="*/ 4 w 6"/>
                      <a:gd name="T1" fmla="*/ 1 h 3"/>
                      <a:gd name="T2" fmla="*/ 1 w 6"/>
                      <a:gd name="T3" fmla="*/ 2 h 3"/>
                      <a:gd name="T4" fmla="*/ 4 w 6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3">
                        <a:moveTo>
                          <a:pt x="4" y="1"/>
                        </a:moveTo>
                        <a:cubicBezTo>
                          <a:pt x="3" y="0"/>
                          <a:pt x="0" y="2"/>
                          <a:pt x="1" y="2"/>
                        </a:cubicBezTo>
                        <a:cubicBezTo>
                          <a:pt x="2" y="3"/>
                          <a:pt x="6" y="1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7" name="Freeform 607">
                    <a:extLst>
                      <a:ext uri="{FF2B5EF4-FFF2-40B4-BE49-F238E27FC236}">
                        <a16:creationId xmlns:a16="http://schemas.microsoft.com/office/drawing/2014/main" id="{EC8F1257-B104-C54D-A85C-71385C1486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2862" y="4512521"/>
                    <a:ext cx="52274" cy="44255"/>
                  </a:xfrm>
                  <a:custGeom>
                    <a:avLst/>
                    <a:gdLst>
                      <a:gd name="T0" fmla="*/ 4 w 5"/>
                      <a:gd name="T1" fmla="*/ 1 h 4"/>
                      <a:gd name="T2" fmla="*/ 1 w 5"/>
                      <a:gd name="T3" fmla="*/ 4 h 4"/>
                      <a:gd name="T4" fmla="*/ 4 w 5"/>
                      <a:gd name="T5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4">
                        <a:moveTo>
                          <a:pt x="4" y="1"/>
                        </a:moveTo>
                        <a:cubicBezTo>
                          <a:pt x="3" y="0"/>
                          <a:pt x="0" y="4"/>
                          <a:pt x="1" y="4"/>
                        </a:cubicBezTo>
                        <a:cubicBezTo>
                          <a:pt x="1" y="4"/>
                          <a:pt x="5" y="1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8" name="Freeform 608">
                    <a:extLst>
                      <a:ext uri="{FF2B5EF4-FFF2-40B4-BE49-F238E27FC236}">
                        <a16:creationId xmlns:a16="http://schemas.microsoft.com/office/drawing/2014/main" id="{C4E4CAC2-1C36-7045-8530-C0183A8948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96050" y="4501456"/>
                    <a:ext cx="10457" cy="11065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0 w 1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29" name="Freeform 609">
                    <a:extLst>
                      <a:ext uri="{FF2B5EF4-FFF2-40B4-BE49-F238E27FC236}">
                        <a16:creationId xmlns:a16="http://schemas.microsoft.com/office/drawing/2014/main" id="{52091921-82D3-B443-89DB-BE5A8CC96B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4041" y="4512521"/>
                    <a:ext cx="69700" cy="66379"/>
                  </a:xfrm>
                  <a:custGeom>
                    <a:avLst/>
                    <a:gdLst>
                      <a:gd name="T0" fmla="*/ 5 w 7"/>
                      <a:gd name="T1" fmla="*/ 2 h 6"/>
                      <a:gd name="T2" fmla="*/ 1 w 7"/>
                      <a:gd name="T3" fmla="*/ 2 h 6"/>
                      <a:gd name="T4" fmla="*/ 5 w 7"/>
                      <a:gd name="T5" fmla="*/ 2 h 6"/>
                      <a:gd name="T6" fmla="*/ 5 w 7"/>
                      <a:gd name="T7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6">
                        <a:moveTo>
                          <a:pt x="5" y="2"/>
                        </a:moveTo>
                        <a:cubicBezTo>
                          <a:pt x="7" y="0"/>
                          <a:pt x="2" y="0"/>
                          <a:pt x="1" y="2"/>
                        </a:cubicBezTo>
                        <a:cubicBezTo>
                          <a:pt x="0" y="3"/>
                          <a:pt x="4" y="5"/>
                          <a:pt x="5" y="2"/>
                        </a:cubicBezTo>
                        <a:cubicBezTo>
                          <a:pt x="6" y="1"/>
                          <a:pt x="3" y="6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0" name="Freeform 614">
                    <a:extLst>
                      <a:ext uri="{FF2B5EF4-FFF2-40B4-BE49-F238E27FC236}">
                        <a16:creationId xmlns:a16="http://schemas.microsoft.com/office/drawing/2014/main" id="{95E6F58F-49FC-CE4D-AD58-7E1DBA2D7A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4850" y="9941052"/>
                    <a:ext cx="104549" cy="95888"/>
                  </a:xfrm>
                  <a:custGeom>
                    <a:avLst/>
                    <a:gdLst>
                      <a:gd name="T0" fmla="*/ 4 w 10"/>
                      <a:gd name="T1" fmla="*/ 4 h 9"/>
                      <a:gd name="T2" fmla="*/ 0 w 10"/>
                      <a:gd name="T3" fmla="*/ 8 h 9"/>
                      <a:gd name="T4" fmla="*/ 2 w 10"/>
                      <a:gd name="T5" fmla="*/ 8 h 9"/>
                      <a:gd name="T6" fmla="*/ 5 w 10"/>
                      <a:gd name="T7" fmla="*/ 5 h 9"/>
                      <a:gd name="T8" fmla="*/ 8 w 10"/>
                      <a:gd name="T9" fmla="*/ 0 h 9"/>
                      <a:gd name="T10" fmla="*/ 4 w 10"/>
                      <a:gd name="T11" fmla="*/ 4 h 9"/>
                      <a:gd name="T12" fmla="*/ 4 w 10"/>
                      <a:gd name="T13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9">
                        <a:moveTo>
                          <a:pt x="4" y="4"/>
                        </a:moveTo>
                        <a:cubicBezTo>
                          <a:pt x="4" y="5"/>
                          <a:pt x="1" y="7"/>
                          <a:pt x="0" y="8"/>
                        </a:cubicBezTo>
                        <a:cubicBezTo>
                          <a:pt x="0" y="9"/>
                          <a:pt x="2" y="8"/>
                          <a:pt x="2" y="8"/>
                        </a:cubicBezTo>
                        <a:cubicBezTo>
                          <a:pt x="3" y="7"/>
                          <a:pt x="4" y="6"/>
                          <a:pt x="5" y="5"/>
                        </a:cubicBezTo>
                        <a:cubicBezTo>
                          <a:pt x="6" y="4"/>
                          <a:pt x="10" y="0"/>
                          <a:pt x="8" y="0"/>
                        </a:cubicBezTo>
                        <a:cubicBezTo>
                          <a:pt x="7" y="0"/>
                          <a:pt x="4" y="3"/>
                          <a:pt x="4" y="4"/>
                        </a:cubicBezTo>
                        <a:cubicBezTo>
                          <a:pt x="4" y="5"/>
                          <a:pt x="4" y="3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1" name="Freeform 615">
                    <a:extLst>
                      <a:ext uri="{FF2B5EF4-FFF2-40B4-BE49-F238E27FC236}">
                        <a16:creationId xmlns:a16="http://schemas.microsoft.com/office/drawing/2014/main" id="{B6FC7B6B-205B-AB41-B32A-966A76804E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131" y="5574626"/>
                    <a:ext cx="73184" cy="33193"/>
                  </a:xfrm>
                  <a:custGeom>
                    <a:avLst/>
                    <a:gdLst>
                      <a:gd name="T0" fmla="*/ 7 w 7"/>
                      <a:gd name="T1" fmla="*/ 1 h 3"/>
                      <a:gd name="T2" fmla="*/ 1 w 7"/>
                      <a:gd name="T3" fmla="*/ 0 h 3"/>
                      <a:gd name="T4" fmla="*/ 7 w 7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3">
                        <a:moveTo>
                          <a:pt x="7" y="1"/>
                        </a:moveTo>
                        <a:cubicBezTo>
                          <a:pt x="7" y="0"/>
                          <a:pt x="0" y="0"/>
                          <a:pt x="1" y="0"/>
                        </a:cubicBezTo>
                        <a:cubicBezTo>
                          <a:pt x="2" y="0"/>
                          <a:pt x="6" y="3"/>
                          <a:pt x="7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2" name="Freeform 616">
                    <a:extLst>
                      <a:ext uri="{FF2B5EF4-FFF2-40B4-BE49-F238E27FC236}">
                        <a16:creationId xmlns:a16="http://schemas.microsoft.com/office/drawing/2014/main" id="{82FF097E-5DB2-AF4C-9DB5-4BFE29B98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48002" y="11401441"/>
                    <a:ext cx="184705" cy="173330"/>
                  </a:xfrm>
                  <a:custGeom>
                    <a:avLst/>
                    <a:gdLst>
                      <a:gd name="T0" fmla="*/ 17 w 18"/>
                      <a:gd name="T1" fmla="*/ 14 h 16"/>
                      <a:gd name="T2" fmla="*/ 8 w 18"/>
                      <a:gd name="T3" fmla="*/ 9 h 16"/>
                      <a:gd name="T4" fmla="*/ 4 w 18"/>
                      <a:gd name="T5" fmla="*/ 5 h 16"/>
                      <a:gd name="T6" fmla="*/ 1 w 18"/>
                      <a:gd name="T7" fmla="*/ 3 h 16"/>
                      <a:gd name="T8" fmla="*/ 2 w 18"/>
                      <a:gd name="T9" fmla="*/ 2 h 16"/>
                      <a:gd name="T10" fmla="*/ 0 w 18"/>
                      <a:gd name="T11" fmla="*/ 0 h 16"/>
                      <a:gd name="T12" fmla="*/ 0 w 18"/>
                      <a:gd name="T13" fmla="*/ 14 h 16"/>
                      <a:gd name="T14" fmla="*/ 7 w 18"/>
                      <a:gd name="T15" fmla="*/ 15 h 16"/>
                      <a:gd name="T16" fmla="*/ 10 w 18"/>
                      <a:gd name="T17" fmla="*/ 16 h 16"/>
                      <a:gd name="T18" fmla="*/ 13 w 18"/>
                      <a:gd name="T19" fmla="*/ 15 h 16"/>
                      <a:gd name="T20" fmla="*/ 18 w 18"/>
                      <a:gd name="T21" fmla="*/ 14 h 16"/>
                      <a:gd name="T22" fmla="*/ 17 w 18"/>
                      <a:gd name="T2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8" h="16">
                        <a:moveTo>
                          <a:pt x="17" y="14"/>
                        </a:moveTo>
                        <a:cubicBezTo>
                          <a:pt x="13" y="14"/>
                          <a:pt x="11" y="11"/>
                          <a:pt x="8" y="9"/>
                        </a:cubicBezTo>
                        <a:cubicBezTo>
                          <a:pt x="7" y="7"/>
                          <a:pt x="5" y="6"/>
                          <a:pt x="4" y="5"/>
                        </a:cubicBezTo>
                        <a:cubicBezTo>
                          <a:pt x="3" y="5"/>
                          <a:pt x="1" y="4"/>
                          <a:pt x="1" y="3"/>
                        </a:cubicBezTo>
                        <a:cubicBezTo>
                          <a:pt x="1" y="3"/>
                          <a:pt x="2" y="3"/>
                          <a:pt x="2" y="2"/>
                        </a:cubicBezTo>
                        <a:cubicBezTo>
                          <a:pt x="3" y="2"/>
                          <a:pt x="1" y="0"/>
                          <a:pt x="0" y="0"/>
                        </a:cubicBezTo>
                        <a:cubicBezTo>
                          <a:pt x="0" y="5"/>
                          <a:pt x="0" y="10"/>
                          <a:pt x="0" y="14"/>
                        </a:cubicBezTo>
                        <a:cubicBezTo>
                          <a:pt x="0" y="15"/>
                          <a:pt x="6" y="15"/>
                          <a:pt x="7" y="15"/>
                        </a:cubicBezTo>
                        <a:cubicBezTo>
                          <a:pt x="8" y="15"/>
                          <a:pt x="9" y="15"/>
                          <a:pt x="10" y="16"/>
                        </a:cubicBezTo>
                        <a:cubicBezTo>
                          <a:pt x="12" y="16"/>
                          <a:pt x="12" y="16"/>
                          <a:pt x="13" y="15"/>
                        </a:cubicBezTo>
                        <a:cubicBezTo>
                          <a:pt x="14" y="15"/>
                          <a:pt x="18" y="15"/>
                          <a:pt x="18" y="14"/>
                        </a:cubicBezTo>
                        <a:cubicBezTo>
                          <a:pt x="18" y="14"/>
                          <a:pt x="18" y="13"/>
                          <a:pt x="17" y="1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3" name="Freeform 617">
                    <a:extLst>
                      <a:ext uri="{FF2B5EF4-FFF2-40B4-BE49-F238E27FC236}">
                        <a16:creationId xmlns:a16="http://schemas.microsoft.com/office/drawing/2014/main" id="{5937BEC6-1EB9-A24D-AA96-5D26B8A99D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2847" y="11379319"/>
                    <a:ext cx="306678" cy="250772"/>
                  </a:xfrm>
                  <a:custGeom>
                    <a:avLst/>
                    <a:gdLst>
                      <a:gd name="T0" fmla="*/ 19 w 30"/>
                      <a:gd name="T1" fmla="*/ 17 h 23"/>
                      <a:gd name="T2" fmla="*/ 19 w 30"/>
                      <a:gd name="T3" fmla="*/ 7 h 23"/>
                      <a:gd name="T4" fmla="*/ 19 w 30"/>
                      <a:gd name="T5" fmla="*/ 3 h 23"/>
                      <a:gd name="T6" fmla="*/ 15 w 30"/>
                      <a:gd name="T7" fmla="*/ 1 h 23"/>
                      <a:gd name="T8" fmla="*/ 12 w 30"/>
                      <a:gd name="T9" fmla="*/ 3 h 23"/>
                      <a:gd name="T10" fmla="*/ 13 w 30"/>
                      <a:gd name="T11" fmla="*/ 6 h 23"/>
                      <a:gd name="T12" fmla="*/ 15 w 30"/>
                      <a:gd name="T13" fmla="*/ 6 h 23"/>
                      <a:gd name="T14" fmla="*/ 14 w 30"/>
                      <a:gd name="T15" fmla="*/ 8 h 23"/>
                      <a:gd name="T16" fmla="*/ 13 w 30"/>
                      <a:gd name="T17" fmla="*/ 11 h 23"/>
                      <a:gd name="T18" fmla="*/ 16 w 30"/>
                      <a:gd name="T19" fmla="*/ 13 h 23"/>
                      <a:gd name="T20" fmla="*/ 12 w 30"/>
                      <a:gd name="T21" fmla="*/ 13 h 23"/>
                      <a:gd name="T22" fmla="*/ 9 w 30"/>
                      <a:gd name="T23" fmla="*/ 12 h 23"/>
                      <a:gd name="T24" fmla="*/ 10 w 30"/>
                      <a:gd name="T25" fmla="*/ 12 h 23"/>
                      <a:gd name="T26" fmla="*/ 10 w 30"/>
                      <a:gd name="T27" fmla="*/ 9 h 23"/>
                      <a:gd name="T28" fmla="*/ 8 w 30"/>
                      <a:gd name="T29" fmla="*/ 11 h 23"/>
                      <a:gd name="T30" fmla="*/ 5 w 30"/>
                      <a:gd name="T31" fmla="*/ 11 h 23"/>
                      <a:gd name="T32" fmla="*/ 0 w 30"/>
                      <a:gd name="T33" fmla="*/ 12 h 23"/>
                      <a:gd name="T34" fmla="*/ 2 w 30"/>
                      <a:gd name="T35" fmla="*/ 12 h 23"/>
                      <a:gd name="T36" fmla="*/ 3 w 30"/>
                      <a:gd name="T37" fmla="*/ 12 h 23"/>
                      <a:gd name="T38" fmla="*/ 5 w 30"/>
                      <a:gd name="T39" fmla="*/ 12 h 23"/>
                      <a:gd name="T40" fmla="*/ 6 w 30"/>
                      <a:gd name="T41" fmla="*/ 13 h 23"/>
                      <a:gd name="T42" fmla="*/ 4 w 30"/>
                      <a:gd name="T43" fmla="*/ 15 h 23"/>
                      <a:gd name="T44" fmla="*/ 6 w 30"/>
                      <a:gd name="T45" fmla="*/ 15 h 23"/>
                      <a:gd name="T46" fmla="*/ 8 w 30"/>
                      <a:gd name="T47" fmla="*/ 16 h 23"/>
                      <a:gd name="T48" fmla="*/ 7 w 30"/>
                      <a:gd name="T49" fmla="*/ 16 h 23"/>
                      <a:gd name="T50" fmla="*/ 10 w 30"/>
                      <a:gd name="T51" fmla="*/ 17 h 23"/>
                      <a:gd name="T52" fmla="*/ 12 w 30"/>
                      <a:gd name="T53" fmla="*/ 17 h 23"/>
                      <a:gd name="T54" fmla="*/ 17 w 30"/>
                      <a:gd name="T55" fmla="*/ 21 h 23"/>
                      <a:gd name="T56" fmla="*/ 16 w 30"/>
                      <a:gd name="T57" fmla="*/ 20 h 23"/>
                      <a:gd name="T58" fmla="*/ 23 w 30"/>
                      <a:gd name="T59" fmla="*/ 23 h 23"/>
                      <a:gd name="T60" fmla="*/ 19 w 30"/>
                      <a:gd name="T61" fmla="*/ 18 h 23"/>
                      <a:gd name="T62" fmla="*/ 24 w 30"/>
                      <a:gd name="T63" fmla="*/ 19 h 23"/>
                      <a:gd name="T64" fmla="*/ 30 w 30"/>
                      <a:gd name="T65" fmla="*/ 18 h 23"/>
                      <a:gd name="T66" fmla="*/ 19 w 30"/>
                      <a:gd name="T67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0" h="23">
                        <a:moveTo>
                          <a:pt x="19" y="17"/>
                        </a:moveTo>
                        <a:cubicBezTo>
                          <a:pt x="19" y="13"/>
                          <a:pt x="19" y="10"/>
                          <a:pt x="19" y="7"/>
                        </a:cubicBezTo>
                        <a:cubicBezTo>
                          <a:pt x="19" y="6"/>
                          <a:pt x="19" y="4"/>
                          <a:pt x="19" y="3"/>
                        </a:cubicBezTo>
                        <a:cubicBezTo>
                          <a:pt x="19" y="2"/>
                          <a:pt x="16" y="0"/>
                          <a:pt x="15" y="1"/>
                        </a:cubicBezTo>
                        <a:cubicBezTo>
                          <a:pt x="14" y="2"/>
                          <a:pt x="12" y="1"/>
                          <a:pt x="12" y="3"/>
                        </a:cubicBezTo>
                        <a:cubicBezTo>
                          <a:pt x="11" y="5"/>
                          <a:pt x="9" y="7"/>
                          <a:pt x="13" y="6"/>
                        </a:cubicBezTo>
                        <a:cubicBezTo>
                          <a:pt x="13" y="6"/>
                          <a:pt x="15" y="6"/>
                          <a:pt x="15" y="6"/>
                        </a:cubicBezTo>
                        <a:cubicBezTo>
                          <a:pt x="16" y="6"/>
                          <a:pt x="14" y="8"/>
                          <a:pt x="14" y="8"/>
                        </a:cubicBezTo>
                        <a:cubicBezTo>
                          <a:pt x="13" y="8"/>
                          <a:pt x="11" y="10"/>
                          <a:pt x="13" y="11"/>
                        </a:cubicBezTo>
                        <a:cubicBezTo>
                          <a:pt x="13" y="12"/>
                          <a:pt x="16" y="12"/>
                          <a:pt x="16" y="13"/>
                        </a:cubicBezTo>
                        <a:cubicBezTo>
                          <a:pt x="16" y="13"/>
                          <a:pt x="12" y="13"/>
                          <a:pt x="12" y="13"/>
                        </a:cubicBezTo>
                        <a:cubicBezTo>
                          <a:pt x="11" y="13"/>
                          <a:pt x="9" y="12"/>
                          <a:pt x="9" y="12"/>
                        </a:cubicBezTo>
                        <a:cubicBezTo>
                          <a:pt x="9" y="12"/>
                          <a:pt x="10" y="13"/>
                          <a:pt x="10" y="12"/>
                        </a:cubicBezTo>
                        <a:cubicBezTo>
                          <a:pt x="10" y="11"/>
                          <a:pt x="11" y="10"/>
                          <a:pt x="10" y="9"/>
                        </a:cubicBezTo>
                        <a:cubicBezTo>
                          <a:pt x="10" y="9"/>
                          <a:pt x="8" y="11"/>
                          <a:pt x="8" y="11"/>
                        </a:cubicBezTo>
                        <a:cubicBezTo>
                          <a:pt x="7" y="12"/>
                          <a:pt x="6" y="11"/>
                          <a:pt x="5" y="11"/>
                        </a:cubicBezTo>
                        <a:cubicBezTo>
                          <a:pt x="4" y="11"/>
                          <a:pt x="0" y="10"/>
                          <a:pt x="0" y="12"/>
                        </a:cubicBezTo>
                        <a:cubicBezTo>
                          <a:pt x="0" y="13"/>
                          <a:pt x="2" y="12"/>
                          <a:pt x="2" y="12"/>
                        </a:cubicBezTo>
                        <a:cubicBezTo>
                          <a:pt x="3" y="11"/>
                          <a:pt x="2" y="12"/>
                          <a:pt x="3" y="12"/>
                        </a:cubicBezTo>
                        <a:cubicBezTo>
                          <a:pt x="4" y="13"/>
                          <a:pt x="4" y="11"/>
                          <a:pt x="5" y="12"/>
                        </a:cubicBezTo>
                        <a:cubicBezTo>
                          <a:pt x="5" y="12"/>
                          <a:pt x="6" y="13"/>
                          <a:pt x="6" y="13"/>
                        </a:cubicBezTo>
                        <a:cubicBezTo>
                          <a:pt x="6" y="13"/>
                          <a:pt x="2" y="14"/>
                          <a:pt x="4" y="15"/>
                        </a:cubicBezTo>
                        <a:cubicBezTo>
                          <a:pt x="5" y="16"/>
                          <a:pt x="6" y="14"/>
                          <a:pt x="6" y="15"/>
                        </a:cubicBezTo>
                        <a:cubicBezTo>
                          <a:pt x="7" y="15"/>
                          <a:pt x="8" y="16"/>
                          <a:pt x="8" y="16"/>
                        </a:cubicBezTo>
                        <a:cubicBezTo>
                          <a:pt x="8" y="16"/>
                          <a:pt x="8" y="16"/>
                          <a:pt x="7" y="16"/>
                        </a:cubicBezTo>
                        <a:cubicBezTo>
                          <a:pt x="7" y="17"/>
                          <a:pt x="9" y="17"/>
                          <a:pt x="10" y="17"/>
                        </a:cubicBezTo>
                        <a:cubicBezTo>
                          <a:pt x="11" y="17"/>
                          <a:pt x="11" y="15"/>
                          <a:pt x="12" y="17"/>
                        </a:cubicBezTo>
                        <a:cubicBezTo>
                          <a:pt x="12" y="17"/>
                          <a:pt x="16" y="22"/>
                          <a:pt x="17" y="21"/>
                        </a:cubicBezTo>
                        <a:cubicBezTo>
                          <a:pt x="17" y="21"/>
                          <a:pt x="16" y="20"/>
                          <a:pt x="16" y="20"/>
                        </a:cubicBezTo>
                        <a:cubicBezTo>
                          <a:pt x="16" y="19"/>
                          <a:pt x="22" y="23"/>
                          <a:pt x="23" y="23"/>
                        </a:cubicBezTo>
                        <a:cubicBezTo>
                          <a:pt x="23" y="22"/>
                          <a:pt x="19" y="19"/>
                          <a:pt x="19" y="18"/>
                        </a:cubicBezTo>
                        <a:cubicBezTo>
                          <a:pt x="20" y="18"/>
                          <a:pt x="24" y="19"/>
                          <a:pt x="24" y="19"/>
                        </a:cubicBezTo>
                        <a:cubicBezTo>
                          <a:pt x="26" y="19"/>
                          <a:pt x="28" y="19"/>
                          <a:pt x="30" y="18"/>
                        </a:cubicBezTo>
                        <a:cubicBezTo>
                          <a:pt x="27" y="16"/>
                          <a:pt x="23" y="17"/>
                          <a:pt x="19" y="1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4" name="Freeform 618">
                    <a:extLst>
                      <a:ext uri="{FF2B5EF4-FFF2-40B4-BE49-F238E27FC236}">
                        <a16:creationId xmlns:a16="http://schemas.microsoft.com/office/drawing/2014/main" id="{0BECF6AE-581F-A54F-A936-3625F83175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04054" y="7621385"/>
                    <a:ext cx="777151" cy="597432"/>
                  </a:xfrm>
                  <a:custGeom>
                    <a:avLst/>
                    <a:gdLst>
                      <a:gd name="T0" fmla="*/ 63 w 76"/>
                      <a:gd name="T1" fmla="*/ 28 h 55"/>
                      <a:gd name="T2" fmla="*/ 66 w 76"/>
                      <a:gd name="T3" fmla="*/ 24 h 55"/>
                      <a:gd name="T4" fmla="*/ 67 w 76"/>
                      <a:gd name="T5" fmla="*/ 22 h 55"/>
                      <a:gd name="T6" fmla="*/ 67 w 76"/>
                      <a:gd name="T7" fmla="*/ 18 h 55"/>
                      <a:gd name="T8" fmla="*/ 61 w 76"/>
                      <a:gd name="T9" fmla="*/ 15 h 55"/>
                      <a:gd name="T10" fmla="*/ 63 w 76"/>
                      <a:gd name="T11" fmla="*/ 14 h 55"/>
                      <a:gd name="T12" fmla="*/ 64 w 76"/>
                      <a:gd name="T13" fmla="*/ 11 h 55"/>
                      <a:gd name="T14" fmla="*/ 60 w 76"/>
                      <a:gd name="T15" fmla="*/ 9 h 55"/>
                      <a:gd name="T16" fmla="*/ 59 w 76"/>
                      <a:gd name="T17" fmla="*/ 8 h 55"/>
                      <a:gd name="T18" fmla="*/ 57 w 76"/>
                      <a:gd name="T19" fmla="*/ 9 h 55"/>
                      <a:gd name="T20" fmla="*/ 57 w 76"/>
                      <a:gd name="T21" fmla="*/ 7 h 55"/>
                      <a:gd name="T22" fmla="*/ 54 w 76"/>
                      <a:gd name="T23" fmla="*/ 8 h 55"/>
                      <a:gd name="T24" fmla="*/ 54 w 76"/>
                      <a:gd name="T25" fmla="*/ 6 h 55"/>
                      <a:gd name="T26" fmla="*/ 58 w 76"/>
                      <a:gd name="T27" fmla="*/ 5 h 55"/>
                      <a:gd name="T28" fmla="*/ 55 w 76"/>
                      <a:gd name="T29" fmla="*/ 4 h 55"/>
                      <a:gd name="T30" fmla="*/ 49 w 76"/>
                      <a:gd name="T31" fmla="*/ 4 h 55"/>
                      <a:gd name="T32" fmla="*/ 44 w 76"/>
                      <a:gd name="T33" fmla="*/ 7 h 55"/>
                      <a:gd name="T34" fmla="*/ 38 w 76"/>
                      <a:gd name="T35" fmla="*/ 5 h 55"/>
                      <a:gd name="T36" fmla="*/ 29 w 76"/>
                      <a:gd name="T37" fmla="*/ 5 h 55"/>
                      <a:gd name="T38" fmla="*/ 26 w 76"/>
                      <a:gd name="T39" fmla="*/ 2 h 55"/>
                      <a:gd name="T40" fmla="*/ 20 w 76"/>
                      <a:gd name="T41" fmla="*/ 0 h 55"/>
                      <a:gd name="T42" fmla="*/ 11 w 76"/>
                      <a:gd name="T43" fmla="*/ 4 h 55"/>
                      <a:gd name="T44" fmla="*/ 13 w 76"/>
                      <a:gd name="T45" fmla="*/ 12 h 55"/>
                      <a:gd name="T46" fmla="*/ 8 w 76"/>
                      <a:gd name="T47" fmla="*/ 8 h 55"/>
                      <a:gd name="T48" fmla="*/ 10 w 76"/>
                      <a:gd name="T49" fmla="*/ 5 h 55"/>
                      <a:gd name="T50" fmla="*/ 8 w 76"/>
                      <a:gd name="T51" fmla="*/ 1 h 55"/>
                      <a:gd name="T52" fmla="*/ 4 w 76"/>
                      <a:gd name="T53" fmla="*/ 7 h 55"/>
                      <a:gd name="T54" fmla="*/ 3 w 76"/>
                      <a:gd name="T55" fmla="*/ 12 h 55"/>
                      <a:gd name="T56" fmla="*/ 5 w 76"/>
                      <a:gd name="T57" fmla="*/ 13 h 55"/>
                      <a:gd name="T58" fmla="*/ 7 w 76"/>
                      <a:gd name="T59" fmla="*/ 16 h 55"/>
                      <a:gd name="T60" fmla="*/ 10 w 76"/>
                      <a:gd name="T61" fmla="*/ 23 h 55"/>
                      <a:gd name="T62" fmla="*/ 13 w 76"/>
                      <a:gd name="T63" fmla="*/ 23 h 55"/>
                      <a:gd name="T64" fmla="*/ 15 w 76"/>
                      <a:gd name="T65" fmla="*/ 22 h 55"/>
                      <a:gd name="T66" fmla="*/ 21 w 76"/>
                      <a:gd name="T67" fmla="*/ 27 h 55"/>
                      <a:gd name="T68" fmla="*/ 23 w 76"/>
                      <a:gd name="T69" fmla="*/ 27 h 55"/>
                      <a:gd name="T70" fmla="*/ 26 w 76"/>
                      <a:gd name="T71" fmla="*/ 27 h 55"/>
                      <a:gd name="T72" fmla="*/ 31 w 76"/>
                      <a:gd name="T73" fmla="*/ 29 h 55"/>
                      <a:gd name="T74" fmla="*/ 31 w 76"/>
                      <a:gd name="T75" fmla="*/ 38 h 55"/>
                      <a:gd name="T76" fmla="*/ 32 w 76"/>
                      <a:gd name="T77" fmla="*/ 41 h 55"/>
                      <a:gd name="T78" fmla="*/ 30 w 76"/>
                      <a:gd name="T79" fmla="*/ 44 h 55"/>
                      <a:gd name="T80" fmla="*/ 40 w 76"/>
                      <a:gd name="T81" fmla="*/ 53 h 55"/>
                      <a:gd name="T82" fmla="*/ 42 w 76"/>
                      <a:gd name="T83" fmla="*/ 54 h 55"/>
                      <a:gd name="T84" fmla="*/ 45 w 76"/>
                      <a:gd name="T85" fmla="*/ 52 h 55"/>
                      <a:gd name="T86" fmla="*/ 51 w 76"/>
                      <a:gd name="T87" fmla="*/ 47 h 55"/>
                      <a:gd name="T88" fmla="*/ 49 w 76"/>
                      <a:gd name="T89" fmla="*/ 44 h 55"/>
                      <a:gd name="T90" fmla="*/ 48 w 76"/>
                      <a:gd name="T91" fmla="*/ 41 h 55"/>
                      <a:gd name="T92" fmla="*/ 45 w 76"/>
                      <a:gd name="T93" fmla="*/ 38 h 55"/>
                      <a:gd name="T94" fmla="*/ 52 w 76"/>
                      <a:gd name="T95" fmla="*/ 38 h 55"/>
                      <a:gd name="T96" fmla="*/ 54 w 76"/>
                      <a:gd name="T97" fmla="*/ 40 h 55"/>
                      <a:gd name="T98" fmla="*/ 56 w 76"/>
                      <a:gd name="T99" fmla="*/ 38 h 55"/>
                      <a:gd name="T100" fmla="*/ 62 w 76"/>
                      <a:gd name="T101" fmla="*/ 36 h 55"/>
                      <a:gd name="T102" fmla="*/ 67 w 76"/>
                      <a:gd name="T103" fmla="*/ 33 h 55"/>
                      <a:gd name="T104" fmla="*/ 63 w 76"/>
                      <a:gd name="T105" fmla="*/ 28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6" h="55">
                        <a:moveTo>
                          <a:pt x="63" y="28"/>
                        </a:moveTo>
                        <a:cubicBezTo>
                          <a:pt x="63" y="26"/>
                          <a:pt x="63" y="25"/>
                          <a:pt x="66" y="24"/>
                        </a:cubicBezTo>
                        <a:cubicBezTo>
                          <a:pt x="66" y="23"/>
                          <a:pt x="68" y="23"/>
                          <a:pt x="67" y="22"/>
                        </a:cubicBezTo>
                        <a:cubicBezTo>
                          <a:pt x="66" y="21"/>
                          <a:pt x="65" y="19"/>
                          <a:pt x="67" y="18"/>
                        </a:cubicBezTo>
                        <a:cubicBezTo>
                          <a:pt x="76" y="14"/>
                          <a:pt x="61" y="15"/>
                          <a:pt x="61" y="15"/>
                        </a:cubicBezTo>
                        <a:cubicBezTo>
                          <a:pt x="61" y="14"/>
                          <a:pt x="62" y="14"/>
                          <a:pt x="63" y="14"/>
                        </a:cubicBezTo>
                        <a:cubicBezTo>
                          <a:pt x="64" y="14"/>
                          <a:pt x="64" y="12"/>
                          <a:pt x="64" y="11"/>
                        </a:cubicBezTo>
                        <a:cubicBezTo>
                          <a:pt x="64" y="10"/>
                          <a:pt x="60" y="8"/>
                          <a:pt x="60" y="9"/>
                        </a:cubicBezTo>
                        <a:cubicBezTo>
                          <a:pt x="60" y="10"/>
                          <a:pt x="59" y="8"/>
                          <a:pt x="59" y="8"/>
                        </a:cubicBezTo>
                        <a:cubicBezTo>
                          <a:pt x="58" y="8"/>
                          <a:pt x="58" y="10"/>
                          <a:pt x="57" y="9"/>
                        </a:cubicBezTo>
                        <a:cubicBezTo>
                          <a:pt x="57" y="9"/>
                          <a:pt x="57" y="8"/>
                          <a:pt x="57" y="7"/>
                        </a:cubicBezTo>
                        <a:cubicBezTo>
                          <a:pt x="56" y="6"/>
                          <a:pt x="55" y="8"/>
                          <a:pt x="54" y="8"/>
                        </a:cubicBezTo>
                        <a:cubicBezTo>
                          <a:pt x="54" y="8"/>
                          <a:pt x="54" y="6"/>
                          <a:pt x="54" y="6"/>
                        </a:cubicBezTo>
                        <a:cubicBezTo>
                          <a:pt x="54" y="4"/>
                          <a:pt x="57" y="5"/>
                          <a:pt x="58" y="5"/>
                        </a:cubicBezTo>
                        <a:cubicBezTo>
                          <a:pt x="59" y="4"/>
                          <a:pt x="55" y="4"/>
                          <a:pt x="55" y="4"/>
                        </a:cubicBezTo>
                        <a:cubicBezTo>
                          <a:pt x="53" y="4"/>
                          <a:pt x="51" y="3"/>
                          <a:pt x="49" y="4"/>
                        </a:cubicBezTo>
                        <a:cubicBezTo>
                          <a:pt x="47" y="5"/>
                          <a:pt x="46" y="8"/>
                          <a:pt x="44" y="7"/>
                        </a:cubicBezTo>
                        <a:cubicBezTo>
                          <a:pt x="41" y="7"/>
                          <a:pt x="40" y="7"/>
                          <a:pt x="38" y="5"/>
                        </a:cubicBezTo>
                        <a:cubicBezTo>
                          <a:pt x="36" y="3"/>
                          <a:pt x="32" y="5"/>
                          <a:pt x="29" y="5"/>
                        </a:cubicBezTo>
                        <a:cubicBezTo>
                          <a:pt x="27" y="5"/>
                          <a:pt x="27" y="4"/>
                          <a:pt x="26" y="2"/>
                        </a:cubicBezTo>
                        <a:cubicBezTo>
                          <a:pt x="25" y="0"/>
                          <a:pt x="23" y="0"/>
                          <a:pt x="20" y="0"/>
                        </a:cubicBezTo>
                        <a:cubicBezTo>
                          <a:pt x="19" y="0"/>
                          <a:pt x="11" y="1"/>
                          <a:pt x="11" y="4"/>
                        </a:cubicBezTo>
                        <a:cubicBezTo>
                          <a:pt x="11" y="7"/>
                          <a:pt x="15" y="8"/>
                          <a:pt x="13" y="12"/>
                        </a:cubicBezTo>
                        <a:cubicBezTo>
                          <a:pt x="11" y="14"/>
                          <a:pt x="7" y="10"/>
                          <a:pt x="8" y="8"/>
                        </a:cubicBezTo>
                        <a:cubicBezTo>
                          <a:pt x="8" y="7"/>
                          <a:pt x="10" y="6"/>
                          <a:pt x="10" y="5"/>
                        </a:cubicBezTo>
                        <a:cubicBezTo>
                          <a:pt x="11" y="3"/>
                          <a:pt x="8" y="2"/>
                          <a:pt x="8" y="1"/>
                        </a:cubicBezTo>
                        <a:cubicBezTo>
                          <a:pt x="5" y="3"/>
                          <a:pt x="4" y="4"/>
                          <a:pt x="4" y="7"/>
                        </a:cubicBezTo>
                        <a:cubicBezTo>
                          <a:pt x="3" y="8"/>
                          <a:pt x="0" y="12"/>
                          <a:pt x="3" y="12"/>
                        </a:cubicBezTo>
                        <a:cubicBezTo>
                          <a:pt x="3" y="12"/>
                          <a:pt x="4" y="12"/>
                          <a:pt x="5" y="13"/>
                        </a:cubicBezTo>
                        <a:cubicBezTo>
                          <a:pt x="5" y="14"/>
                          <a:pt x="6" y="15"/>
                          <a:pt x="7" y="16"/>
                        </a:cubicBezTo>
                        <a:cubicBezTo>
                          <a:pt x="9" y="18"/>
                          <a:pt x="5" y="22"/>
                          <a:pt x="10" y="23"/>
                        </a:cubicBezTo>
                        <a:cubicBezTo>
                          <a:pt x="10" y="23"/>
                          <a:pt x="12" y="23"/>
                          <a:pt x="13" y="23"/>
                        </a:cubicBezTo>
                        <a:cubicBezTo>
                          <a:pt x="14" y="23"/>
                          <a:pt x="14" y="22"/>
                          <a:pt x="15" y="22"/>
                        </a:cubicBezTo>
                        <a:cubicBezTo>
                          <a:pt x="18" y="22"/>
                          <a:pt x="19" y="25"/>
                          <a:pt x="21" y="27"/>
                        </a:cubicBezTo>
                        <a:cubicBezTo>
                          <a:pt x="21" y="27"/>
                          <a:pt x="22" y="28"/>
                          <a:pt x="23" y="27"/>
                        </a:cubicBezTo>
                        <a:cubicBezTo>
                          <a:pt x="23" y="26"/>
                          <a:pt x="24" y="27"/>
                          <a:pt x="26" y="27"/>
                        </a:cubicBezTo>
                        <a:cubicBezTo>
                          <a:pt x="28" y="28"/>
                          <a:pt x="33" y="25"/>
                          <a:pt x="31" y="29"/>
                        </a:cubicBezTo>
                        <a:cubicBezTo>
                          <a:pt x="29" y="32"/>
                          <a:pt x="29" y="35"/>
                          <a:pt x="31" y="38"/>
                        </a:cubicBezTo>
                        <a:cubicBezTo>
                          <a:pt x="31" y="39"/>
                          <a:pt x="32" y="40"/>
                          <a:pt x="32" y="41"/>
                        </a:cubicBezTo>
                        <a:cubicBezTo>
                          <a:pt x="32" y="42"/>
                          <a:pt x="29" y="43"/>
                          <a:pt x="30" y="44"/>
                        </a:cubicBezTo>
                        <a:cubicBezTo>
                          <a:pt x="33" y="47"/>
                          <a:pt x="34" y="55"/>
                          <a:pt x="40" y="53"/>
                        </a:cubicBezTo>
                        <a:cubicBezTo>
                          <a:pt x="41" y="53"/>
                          <a:pt x="41" y="54"/>
                          <a:pt x="42" y="54"/>
                        </a:cubicBezTo>
                        <a:cubicBezTo>
                          <a:pt x="43" y="54"/>
                          <a:pt x="44" y="53"/>
                          <a:pt x="45" y="52"/>
                        </a:cubicBezTo>
                        <a:cubicBezTo>
                          <a:pt x="47" y="51"/>
                          <a:pt x="48" y="49"/>
                          <a:pt x="51" y="47"/>
                        </a:cubicBezTo>
                        <a:cubicBezTo>
                          <a:pt x="53" y="46"/>
                          <a:pt x="49" y="46"/>
                          <a:pt x="49" y="44"/>
                        </a:cubicBezTo>
                        <a:cubicBezTo>
                          <a:pt x="49" y="43"/>
                          <a:pt x="48" y="42"/>
                          <a:pt x="48" y="41"/>
                        </a:cubicBezTo>
                        <a:cubicBezTo>
                          <a:pt x="48" y="40"/>
                          <a:pt x="45" y="39"/>
                          <a:pt x="45" y="38"/>
                        </a:cubicBezTo>
                        <a:cubicBezTo>
                          <a:pt x="45" y="37"/>
                          <a:pt x="51" y="38"/>
                          <a:pt x="52" y="38"/>
                        </a:cubicBezTo>
                        <a:cubicBezTo>
                          <a:pt x="54" y="38"/>
                          <a:pt x="53" y="39"/>
                          <a:pt x="54" y="40"/>
                        </a:cubicBezTo>
                        <a:cubicBezTo>
                          <a:pt x="55" y="40"/>
                          <a:pt x="55" y="38"/>
                          <a:pt x="56" y="38"/>
                        </a:cubicBezTo>
                        <a:cubicBezTo>
                          <a:pt x="57" y="37"/>
                          <a:pt x="60" y="37"/>
                          <a:pt x="62" y="36"/>
                        </a:cubicBezTo>
                        <a:cubicBezTo>
                          <a:pt x="63" y="35"/>
                          <a:pt x="65" y="34"/>
                          <a:pt x="67" y="33"/>
                        </a:cubicBezTo>
                        <a:cubicBezTo>
                          <a:pt x="66" y="31"/>
                          <a:pt x="63" y="30"/>
                          <a:pt x="63" y="2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5" name="Freeform 619">
                    <a:extLst>
                      <a:ext uri="{FF2B5EF4-FFF2-40B4-BE49-F238E27FC236}">
                        <a16:creationId xmlns:a16="http://schemas.microsoft.com/office/drawing/2014/main" id="{4ED4F835-230E-294D-A620-FFE15BB648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27864" y="7783652"/>
                    <a:ext cx="264855" cy="413040"/>
                  </a:xfrm>
                  <a:custGeom>
                    <a:avLst/>
                    <a:gdLst>
                      <a:gd name="T0" fmla="*/ 22 w 26"/>
                      <a:gd name="T1" fmla="*/ 29 h 38"/>
                      <a:gd name="T2" fmla="*/ 18 w 26"/>
                      <a:gd name="T3" fmla="*/ 21 h 38"/>
                      <a:gd name="T4" fmla="*/ 20 w 26"/>
                      <a:gd name="T5" fmla="*/ 18 h 38"/>
                      <a:gd name="T6" fmla="*/ 22 w 26"/>
                      <a:gd name="T7" fmla="*/ 15 h 38"/>
                      <a:gd name="T8" fmla="*/ 22 w 26"/>
                      <a:gd name="T9" fmla="*/ 13 h 38"/>
                      <a:gd name="T10" fmla="*/ 20 w 26"/>
                      <a:gd name="T11" fmla="*/ 11 h 38"/>
                      <a:gd name="T12" fmla="*/ 16 w 26"/>
                      <a:gd name="T13" fmla="*/ 7 h 38"/>
                      <a:gd name="T14" fmla="*/ 9 w 26"/>
                      <a:gd name="T15" fmla="*/ 0 h 38"/>
                      <a:gd name="T16" fmla="*/ 5 w 26"/>
                      <a:gd name="T17" fmla="*/ 5 h 38"/>
                      <a:gd name="T18" fmla="*/ 6 w 26"/>
                      <a:gd name="T19" fmla="*/ 8 h 38"/>
                      <a:gd name="T20" fmla="*/ 3 w 26"/>
                      <a:gd name="T21" fmla="*/ 10 h 38"/>
                      <a:gd name="T22" fmla="*/ 4 w 26"/>
                      <a:gd name="T23" fmla="*/ 16 h 38"/>
                      <a:gd name="T24" fmla="*/ 7 w 26"/>
                      <a:gd name="T25" fmla="*/ 18 h 38"/>
                      <a:gd name="T26" fmla="*/ 8 w 26"/>
                      <a:gd name="T27" fmla="*/ 20 h 38"/>
                      <a:gd name="T28" fmla="*/ 8 w 26"/>
                      <a:gd name="T29" fmla="*/ 27 h 38"/>
                      <a:gd name="T30" fmla="*/ 11 w 26"/>
                      <a:gd name="T31" fmla="*/ 35 h 38"/>
                      <a:gd name="T32" fmla="*/ 17 w 26"/>
                      <a:gd name="T33" fmla="*/ 35 h 38"/>
                      <a:gd name="T34" fmla="*/ 21 w 26"/>
                      <a:gd name="T35" fmla="*/ 34 h 38"/>
                      <a:gd name="T36" fmla="*/ 26 w 26"/>
                      <a:gd name="T37" fmla="*/ 34 h 38"/>
                      <a:gd name="T38" fmla="*/ 22 w 26"/>
                      <a:gd name="T39" fmla="*/ 29 h 38"/>
                      <a:gd name="T40" fmla="*/ 22 w 26"/>
                      <a:gd name="T41" fmla="*/ 29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6" h="38">
                        <a:moveTo>
                          <a:pt x="22" y="29"/>
                        </a:moveTo>
                        <a:cubicBezTo>
                          <a:pt x="22" y="28"/>
                          <a:pt x="17" y="22"/>
                          <a:pt x="18" y="21"/>
                        </a:cubicBezTo>
                        <a:cubicBezTo>
                          <a:pt x="19" y="20"/>
                          <a:pt x="18" y="19"/>
                          <a:pt x="20" y="18"/>
                        </a:cubicBezTo>
                        <a:cubicBezTo>
                          <a:pt x="23" y="18"/>
                          <a:pt x="22" y="16"/>
                          <a:pt x="22" y="15"/>
                        </a:cubicBezTo>
                        <a:cubicBezTo>
                          <a:pt x="22" y="14"/>
                          <a:pt x="22" y="13"/>
                          <a:pt x="22" y="13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9" y="9"/>
                          <a:pt x="16" y="9"/>
                          <a:pt x="16" y="7"/>
                        </a:cubicBezTo>
                        <a:cubicBezTo>
                          <a:pt x="15" y="4"/>
                          <a:pt x="11" y="1"/>
                          <a:pt x="9" y="0"/>
                        </a:cubicBezTo>
                        <a:cubicBezTo>
                          <a:pt x="9" y="3"/>
                          <a:pt x="4" y="3"/>
                          <a:pt x="5" y="5"/>
                        </a:cubicBezTo>
                        <a:cubicBezTo>
                          <a:pt x="5" y="6"/>
                          <a:pt x="7" y="7"/>
                          <a:pt x="6" y="8"/>
                        </a:cubicBezTo>
                        <a:cubicBezTo>
                          <a:pt x="5" y="8"/>
                          <a:pt x="3" y="9"/>
                          <a:pt x="3" y="10"/>
                        </a:cubicBezTo>
                        <a:cubicBezTo>
                          <a:pt x="0" y="11"/>
                          <a:pt x="2" y="14"/>
                          <a:pt x="4" y="16"/>
                        </a:cubicBezTo>
                        <a:cubicBezTo>
                          <a:pt x="5" y="17"/>
                          <a:pt x="5" y="18"/>
                          <a:pt x="7" y="18"/>
                        </a:cubicBezTo>
                        <a:cubicBezTo>
                          <a:pt x="8" y="18"/>
                          <a:pt x="7" y="19"/>
                          <a:pt x="8" y="20"/>
                        </a:cubicBezTo>
                        <a:cubicBezTo>
                          <a:pt x="10" y="23"/>
                          <a:pt x="9" y="24"/>
                          <a:pt x="8" y="27"/>
                        </a:cubicBezTo>
                        <a:cubicBezTo>
                          <a:pt x="8" y="30"/>
                          <a:pt x="10" y="33"/>
                          <a:pt x="11" y="35"/>
                        </a:cubicBezTo>
                        <a:cubicBezTo>
                          <a:pt x="14" y="38"/>
                          <a:pt x="15" y="35"/>
                          <a:pt x="17" y="35"/>
                        </a:cubicBezTo>
                        <a:cubicBezTo>
                          <a:pt x="19" y="35"/>
                          <a:pt x="20" y="34"/>
                          <a:pt x="21" y="34"/>
                        </a:cubicBezTo>
                        <a:cubicBezTo>
                          <a:pt x="23" y="33"/>
                          <a:pt x="24" y="33"/>
                          <a:pt x="26" y="34"/>
                        </a:cubicBezTo>
                        <a:cubicBezTo>
                          <a:pt x="25" y="32"/>
                          <a:pt x="24" y="30"/>
                          <a:pt x="22" y="29"/>
                        </a:cubicBezTo>
                        <a:cubicBezTo>
                          <a:pt x="21" y="27"/>
                          <a:pt x="23" y="29"/>
                          <a:pt x="22" y="2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6" name="Freeform 620">
                    <a:extLst>
                      <a:ext uri="{FF2B5EF4-FFF2-40B4-BE49-F238E27FC236}">
                        <a16:creationId xmlns:a16="http://schemas.microsoft.com/office/drawing/2014/main" id="{99F5C658-49EF-7B40-8241-CAF41E7567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98628" y="7912727"/>
                    <a:ext cx="226522" cy="250772"/>
                  </a:xfrm>
                  <a:custGeom>
                    <a:avLst/>
                    <a:gdLst>
                      <a:gd name="T0" fmla="*/ 19 w 22"/>
                      <a:gd name="T1" fmla="*/ 7 h 23"/>
                      <a:gd name="T2" fmla="*/ 22 w 22"/>
                      <a:gd name="T3" fmla="*/ 2 h 23"/>
                      <a:gd name="T4" fmla="*/ 12 w 22"/>
                      <a:gd name="T5" fmla="*/ 2 h 23"/>
                      <a:gd name="T6" fmla="*/ 9 w 22"/>
                      <a:gd name="T7" fmla="*/ 0 h 23"/>
                      <a:gd name="T8" fmla="*/ 5 w 22"/>
                      <a:gd name="T9" fmla="*/ 1 h 23"/>
                      <a:gd name="T10" fmla="*/ 4 w 22"/>
                      <a:gd name="T11" fmla="*/ 6 h 23"/>
                      <a:gd name="T12" fmla="*/ 1 w 22"/>
                      <a:gd name="T13" fmla="*/ 10 h 23"/>
                      <a:gd name="T14" fmla="*/ 4 w 22"/>
                      <a:gd name="T15" fmla="*/ 15 h 23"/>
                      <a:gd name="T16" fmla="*/ 9 w 22"/>
                      <a:gd name="T17" fmla="*/ 22 h 23"/>
                      <a:gd name="T18" fmla="*/ 12 w 22"/>
                      <a:gd name="T19" fmla="*/ 19 h 23"/>
                      <a:gd name="T20" fmla="*/ 16 w 22"/>
                      <a:gd name="T21" fmla="*/ 18 h 23"/>
                      <a:gd name="T22" fmla="*/ 19 w 22"/>
                      <a:gd name="T23" fmla="*/ 19 h 23"/>
                      <a:gd name="T24" fmla="*/ 20 w 22"/>
                      <a:gd name="T25" fmla="*/ 14 h 23"/>
                      <a:gd name="T26" fmla="*/ 19 w 22"/>
                      <a:gd name="T27" fmla="*/ 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" h="23">
                        <a:moveTo>
                          <a:pt x="19" y="7"/>
                        </a:moveTo>
                        <a:cubicBezTo>
                          <a:pt x="19" y="5"/>
                          <a:pt x="21" y="3"/>
                          <a:pt x="22" y="2"/>
                        </a:cubicBezTo>
                        <a:cubicBezTo>
                          <a:pt x="19" y="1"/>
                          <a:pt x="14" y="0"/>
                          <a:pt x="12" y="2"/>
                        </a:cubicBezTo>
                        <a:cubicBezTo>
                          <a:pt x="10" y="3"/>
                          <a:pt x="9" y="1"/>
                          <a:pt x="9" y="0"/>
                        </a:cubicBezTo>
                        <a:cubicBezTo>
                          <a:pt x="8" y="0"/>
                          <a:pt x="7" y="2"/>
                          <a:pt x="5" y="1"/>
                        </a:cubicBezTo>
                        <a:cubicBezTo>
                          <a:pt x="5" y="2"/>
                          <a:pt x="7" y="6"/>
                          <a:pt x="4" y="6"/>
                        </a:cubicBezTo>
                        <a:cubicBezTo>
                          <a:pt x="2" y="7"/>
                          <a:pt x="0" y="8"/>
                          <a:pt x="1" y="10"/>
                        </a:cubicBezTo>
                        <a:cubicBezTo>
                          <a:pt x="2" y="12"/>
                          <a:pt x="3" y="13"/>
                          <a:pt x="4" y="15"/>
                        </a:cubicBezTo>
                        <a:cubicBezTo>
                          <a:pt x="5" y="17"/>
                          <a:pt x="7" y="19"/>
                          <a:pt x="9" y="22"/>
                        </a:cubicBezTo>
                        <a:cubicBezTo>
                          <a:pt x="12" y="23"/>
                          <a:pt x="10" y="19"/>
                          <a:pt x="12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7" y="18"/>
                          <a:pt x="17" y="20"/>
                          <a:pt x="19" y="19"/>
                        </a:cubicBezTo>
                        <a:cubicBezTo>
                          <a:pt x="20" y="17"/>
                          <a:pt x="21" y="16"/>
                          <a:pt x="20" y="14"/>
                        </a:cubicBezTo>
                        <a:cubicBezTo>
                          <a:pt x="20" y="12"/>
                          <a:pt x="19" y="9"/>
                          <a:pt x="19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7" name="Freeform 621">
                    <a:extLst>
                      <a:ext uri="{FF2B5EF4-FFF2-40B4-BE49-F238E27FC236}">
                        <a16:creationId xmlns:a16="http://schemas.microsoft.com/office/drawing/2014/main" id="{086C86DF-F08F-F54C-A370-5FC4812837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83333" y="7934858"/>
                    <a:ext cx="163794" cy="195460"/>
                  </a:xfrm>
                  <a:custGeom>
                    <a:avLst/>
                    <a:gdLst>
                      <a:gd name="T0" fmla="*/ 12 w 16"/>
                      <a:gd name="T1" fmla="*/ 5 h 18"/>
                      <a:gd name="T2" fmla="*/ 5 w 16"/>
                      <a:gd name="T3" fmla="*/ 1 h 18"/>
                      <a:gd name="T4" fmla="*/ 1 w 16"/>
                      <a:gd name="T5" fmla="*/ 6 h 18"/>
                      <a:gd name="T6" fmla="*/ 2 w 16"/>
                      <a:gd name="T7" fmla="*/ 12 h 18"/>
                      <a:gd name="T8" fmla="*/ 0 w 16"/>
                      <a:gd name="T9" fmla="*/ 17 h 18"/>
                      <a:gd name="T10" fmla="*/ 4 w 16"/>
                      <a:gd name="T11" fmla="*/ 17 h 18"/>
                      <a:gd name="T12" fmla="*/ 9 w 16"/>
                      <a:gd name="T13" fmla="*/ 17 h 18"/>
                      <a:gd name="T14" fmla="*/ 16 w 16"/>
                      <a:gd name="T15" fmla="*/ 8 h 18"/>
                      <a:gd name="T16" fmla="*/ 12 w 16"/>
                      <a:gd name="T17" fmla="*/ 5 h 18"/>
                      <a:gd name="T18" fmla="*/ 12 w 16"/>
                      <a:gd name="T19" fmla="*/ 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8">
                        <a:moveTo>
                          <a:pt x="12" y="5"/>
                        </a:moveTo>
                        <a:cubicBezTo>
                          <a:pt x="10" y="3"/>
                          <a:pt x="8" y="1"/>
                          <a:pt x="5" y="1"/>
                        </a:cubicBezTo>
                        <a:cubicBezTo>
                          <a:pt x="3" y="0"/>
                          <a:pt x="0" y="4"/>
                          <a:pt x="1" y="6"/>
                        </a:cubicBezTo>
                        <a:cubicBezTo>
                          <a:pt x="1" y="8"/>
                          <a:pt x="2" y="10"/>
                          <a:pt x="2" y="12"/>
                        </a:cubicBezTo>
                        <a:cubicBezTo>
                          <a:pt x="3" y="14"/>
                          <a:pt x="1" y="16"/>
                          <a:pt x="0" y="17"/>
                        </a:cubicBezTo>
                        <a:cubicBezTo>
                          <a:pt x="1" y="18"/>
                          <a:pt x="3" y="17"/>
                          <a:pt x="4" y="17"/>
                        </a:cubicBezTo>
                        <a:cubicBezTo>
                          <a:pt x="6" y="17"/>
                          <a:pt x="7" y="18"/>
                          <a:pt x="9" y="17"/>
                        </a:cubicBezTo>
                        <a:cubicBezTo>
                          <a:pt x="12" y="16"/>
                          <a:pt x="13" y="10"/>
                          <a:pt x="16" y="8"/>
                        </a:cubicBezTo>
                        <a:cubicBezTo>
                          <a:pt x="14" y="7"/>
                          <a:pt x="13" y="6"/>
                          <a:pt x="12" y="5"/>
                        </a:cubicBezTo>
                        <a:cubicBezTo>
                          <a:pt x="10" y="4"/>
                          <a:pt x="13" y="6"/>
                          <a:pt x="12" y="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8" name="Freeform 622">
                    <a:extLst>
                      <a:ext uri="{FF2B5EF4-FFF2-40B4-BE49-F238E27FC236}">
                        <a16:creationId xmlns:a16="http://schemas.microsoft.com/office/drawing/2014/main" id="{B71C1F19-811C-9442-AD2E-88B8E546E0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3131" y="7566069"/>
                    <a:ext cx="825940" cy="910903"/>
                  </a:xfrm>
                  <a:custGeom>
                    <a:avLst/>
                    <a:gdLst>
                      <a:gd name="T0" fmla="*/ 76 w 81"/>
                      <a:gd name="T1" fmla="*/ 39 h 84"/>
                      <a:gd name="T2" fmla="*/ 74 w 81"/>
                      <a:gd name="T3" fmla="*/ 32 h 84"/>
                      <a:gd name="T4" fmla="*/ 69 w 81"/>
                      <a:gd name="T5" fmla="*/ 33 h 84"/>
                      <a:gd name="T6" fmla="*/ 58 w 81"/>
                      <a:gd name="T7" fmla="*/ 28 h 84"/>
                      <a:gd name="T8" fmla="*/ 53 w 81"/>
                      <a:gd name="T9" fmla="*/ 20 h 84"/>
                      <a:gd name="T10" fmla="*/ 50 w 81"/>
                      <a:gd name="T11" fmla="*/ 15 h 84"/>
                      <a:gd name="T12" fmla="*/ 56 w 81"/>
                      <a:gd name="T13" fmla="*/ 5 h 84"/>
                      <a:gd name="T14" fmla="*/ 56 w 81"/>
                      <a:gd name="T15" fmla="*/ 1 h 84"/>
                      <a:gd name="T16" fmla="*/ 44 w 81"/>
                      <a:gd name="T17" fmla="*/ 8 h 84"/>
                      <a:gd name="T18" fmla="*/ 36 w 81"/>
                      <a:gd name="T19" fmla="*/ 16 h 84"/>
                      <a:gd name="T20" fmla="*/ 31 w 81"/>
                      <a:gd name="T21" fmla="*/ 23 h 84"/>
                      <a:gd name="T22" fmla="*/ 25 w 81"/>
                      <a:gd name="T23" fmla="*/ 17 h 84"/>
                      <a:gd name="T24" fmla="*/ 7 w 81"/>
                      <a:gd name="T25" fmla="*/ 18 h 84"/>
                      <a:gd name="T26" fmla="*/ 1 w 81"/>
                      <a:gd name="T27" fmla="*/ 16 h 84"/>
                      <a:gd name="T28" fmla="*/ 1 w 81"/>
                      <a:gd name="T29" fmla="*/ 21 h 84"/>
                      <a:gd name="T30" fmla="*/ 8 w 81"/>
                      <a:gd name="T31" fmla="*/ 24 h 84"/>
                      <a:gd name="T32" fmla="*/ 11 w 81"/>
                      <a:gd name="T33" fmla="*/ 26 h 84"/>
                      <a:gd name="T34" fmla="*/ 13 w 81"/>
                      <a:gd name="T35" fmla="*/ 23 h 84"/>
                      <a:gd name="T36" fmla="*/ 20 w 81"/>
                      <a:gd name="T37" fmla="*/ 18 h 84"/>
                      <a:gd name="T38" fmla="*/ 24 w 81"/>
                      <a:gd name="T39" fmla="*/ 20 h 84"/>
                      <a:gd name="T40" fmla="*/ 25 w 81"/>
                      <a:gd name="T41" fmla="*/ 26 h 84"/>
                      <a:gd name="T42" fmla="*/ 28 w 81"/>
                      <a:gd name="T43" fmla="*/ 42 h 84"/>
                      <a:gd name="T44" fmla="*/ 28 w 81"/>
                      <a:gd name="T45" fmla="*/ 47 h 84"/>
                      <a:gd name="T46" fmla="*/ 22 w 81"/>
                      <a:gd name="T47" fmla="*/ 53 h 84"/>
                      <a:gd name="T48" fmla="*/ 26 w 81"/>
                      <a:gd name="T49" fmla="*/ 58 h 84"/>
                      <a:gd name="T50" fmla="*/ 34 w 81"/>
                      <a:gd name="T51" fmla="*/ 61 h 84"/>
                      <a:gd name="T52" fmla="*/ 41 w 81"/>
                      <a:gd name="T53" fmla="*/ 64 h 84"/>
                      <a:gd name="T54" fmla="*/ 54 w 81"/>
                      <a:gd name="T55" fmla="*/ 76 h 84"/>
                      <a:gd name="T56" fmla="*/ 60 w 81"/>
                      <a:gd name="T57" fmla="*/ 75 h 84"/>
                      <a:gd name="T58" fmla="*/ 64 w 81"/>
                      <a:gd name="T59" fmla="*/ 80 h 84"/>
                      <a:gd name="T60" fmla="*/ 65 w 81"/>
                      <a:gd name="T61" fmla="*/ 84 h 84"/>
                      <a:gd name="T62" fmla="*/ 65 w 81"/>
                      <a:gd name="T63" fmla="*/ 63 h 84"/>
                      <a:gd name="T64" fmla="*/ 70 w 81"/>
                      <a:gd name="T65" fmla="*/ 58 h 84"/>
                      <a:gd name="T66" fmla="*/ 66 w 81"/>
                      <a:gd name="T67" fmla="*/ 55 h 84"/>
                      <a:gd name="T68" fmla="*/ 79 w 81"/>
                      <a:gd name="T69" fmla="*/ 53 h 84"/>
                      <a:gd name="T70" fmla="*/ 77 w 81"/>
                      <a:gd name="T71" fmla="*/ 48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81" h="84">
                        <a:moveTo>
                          <a:pt x="77" y="48"/>
                        </a:moveTo>
                        <a:cubicBezTo>
                          <a:pt x="81" y="45"/>
                          <a:pt x="76" y="42"/>
                          <a:pt x="76" y="39"/>
                        </a:cubicBezTo>
                        <a:cubicBezTo>
                          <a:pt x="76" y="37"/>
                          <a:pt x="78" y="35"/>
                          <a:pt x="78" y="33"/>
                        </a:cubicBezTo>
                        <a:cubicBezTo>
                          <a:pt x="79" y="30"/>
                          <a:pt x="75" y="32"/>
                          <a:pt x="74" y="32"/>
                        </a:cubicBezTo>
                        <a:cubicBezTo>
                          <a:pt x="73" y="32"/>
                          <a:pt x="72" y="32"/>
                          <a:pt x="71" y="32"/>
                        </a:cubicBezTo>
                        <a:cubicBezTo>
                          <a:pt x="70" y="32"/>
                          <a:pt x="70" y="33"/>
                          <a:pt x="69" y="33"/>
                        </a:cubicBezTo>
                        <a:cubicBezTo>
                          <a:pt x="68" y="33"/>
                          <a:pt x="67" y="30"/>
                          <a:pt x="66" y="30"/>
                        </a:cubicBezTo>
                        <a:cubicBezTo>
                          <a:pt x="64" y="26"/>
                          <a:pt x="62" y="28"/>
                          <a:pt x="58" y="28"/>
                        </a:cubicBezTo>
                        <a:cubicBezTo>
                          <a:pt x="56" y="28"/>
                          <a:pt x="55" y="28"/>
                          <a:pt x="54" y="26"/>
                        </a:cubicBezTo>
                        <a:cubicBezTo>
                          <a:pt x="53" y="24"/>
                          <a:pt x="56" y="22"/>
                          <a:pt x="53" y="20"/>
                        </a:cubicBezTo>
                        <a:cubicBezTo>
                          <a:pt x="52" y="19"/>
                          <a:pt x="52" y="17"/>
                          <a:pt x="50" y="17"/>
                        </a:cubicBezTo>
                        <a:cubicBezTo>
                          <a:pt x="48" y="17"/>
                          <a:pt x="49" y="17"/>
                          <a:pt x="50" y="15"/>
                        </a:cubicBezTo>
                        <a:cubicBezTo>
                          <a:pt x="51" y="13"/>
                          <a:pt x="50" y="11"/>
                          <a:pt x="51" y="9"/>
                        </a:cubicBezTo>
                        <a:cubicBezTo>
                          <a:pt x="52" y="7"/>
                          <a:pt x="54" y="6"/>
                          <a:pt x="56" y="5"/>
                        </a:cubicBezTo>
                        <a:cubicBezTo>
                          <a:pt x="57" y="4"/>
                          <a:pt x="59" y="4"/>
                          <a:pt x="60" y="2"/>
                        </a:cubicBezTo>
                        <a:cubicBezTo>
                          <a:pt x="60" y="0"/>
                          <a:pt x="56" y="0"/>
                          <a:pt x="56" y="1"/>
                        </a:cubicBezTo>
                        <a:cubicBezTo>
                          <a:pt x="54" y="3"/>
                          <a:pt x="51" y="6"/>
                          <a:pt x="48" y="6"/>
                        </a:cubicBezTo>
                        <a:cubicBezTo>
                          <a:pt x="45" y="6"/>
                          <a:pt x="45" y="6"/>
                          <a:pt x="44" y="8"/>
                        </a:cubicBezTo>
                        <a:cubicBezTo>
                          <a:pt x="43" y="10"/>
                          <a:pt x="43" y="7"/>
                          <a:pt x="41" y="7"/>
                        </a:cubicBezTo>
                        <a:cubicBezTo>
                          <a:pt x="37" y="8"/>
                          <a:pt x="39" y="14"/>
                          <a:pt x="36" y="16"/>
                        </a:cubicBezTo>
                        <a:cubicBezTo>
                          <a:pt x="35" y="17"/>
                          <a:pt x="33" y="18"/>
                          <a:pt x="32" y="20"/>
                        </a:cubicBezTo>
                        <a:cubicBezTo>
                          <a:pt x="32" y="20"/>
                          <a:pt x="32" y="23"/>
                          <a:pt x="31" y="23"/>
                        </a:cubicBezTo>
                        <a:cubicBezTo>
                          <a:pt x="30" y="21"/>
                          <a:pt x="29" y="20"/>
                          <a:pt x="28" y="19"/>
                        </a:cubicBezTo>
                        <a:cubicBezTo>
                          <a:pt x="27" y="17"/>
                          <a:pt x="26" y="17"/>
                          <a:pt x="25" y="17"/>
                        </a:cubicBezTo>
                        <a:cubicBezTo>
                          <a:pt x="21" y="16"/>
                          <a:pt x="19" y="13"/>
                          <a:pt x="15" y="16"/>
                        </a:cubicBezTo>
                        <a:cubicBezTo>
                          <a:pt x="13" y="17"/>
                          <a:pt x="9" y="20"/>
                          <a:pt x="7" y="18"/>
                        </a:cubicBezTo>
                        <a:cubicBezTo>
                          <a:pt x="6" y="17"/>
                          <a:pt x="5" y="17"/>
                          <a:pt x="4" y="16"/>
                        </a:cubicBezTo>
                        <a:cubicBezTo>
                          <a:pt x="2" y="16"/>
                          <a:pt x="3" y="14"/>
                          <a:pt x="1" y="16"/>
                        </a:cubicBezTo>
                        <a:cubicBezTo>
                          <a:pt x="0" y="17"/>
                          <a:pt x="1" y="17"/>
                          <a:pt x="2" y="18"/>
                        </a:cubicBezTo>
                        <a:cubicBezTo>
                          <a:pt x="2" y="19"/>
                          <a:pt x="1" y="20"/>
                          <a:pt x="1" y="21"/>
                        </a:cubicBezTo>
                        <a:cubicBezTo>
                          <a:pt x="3" y="21"/>
                          <a:pt x="5" y="22"/>
                          <a:pt x="6" y="22"/>
                        </a:cubicBezTo>
                        <a:cubicBezTo>
                          <a:pt x="7" y="23"/>
                          <a:pt x="8" y="23"/>
                          <a:pt x="8" y="24"/>
                        </a:cubicBezTo>
                        <a:cubicBezTo>
                          <a:pt x="9" y="25"/>
                          <a:pt x="9" y="24"/>
                          <a:pt x="10" y="24"/>
                        </a:cubicBezTo>
                        <a:cubicBezTo>
                          <a:pt x="10" y="23"/>
                          <a:pt x="10" y="26"/>
                          <a:pt x="11" y="26"/>
                        </a:cubicBezTo>
                        <a:cubicBezTo>
                          <a:pt x="12" y="27"/>
                          <a:pt x="13" y="26"/>
                          <a:pt x="15" y="25"/>
                        </a:cubicBezTo>
                        <a:cubicBezTo>
                          <a:pt x="16" y="25"/>
                          <a:pt x="13" y="23"/>
                          <a:pt x="13" y="23"/>
                        </a:cubicBezTo>
                        <a:cubicBezTo>
                          <a:pt x="13" y="22"/>
                          <a:pt x="16" y="20"/>
                          <a:pt x="16" y="19"/>
                        </a:cubicBezTo>
                        <a:cubicBezTo>
                          <a:pt x="17" y="18"/>
                          <a:pt x="19" y="17"/>
                          <a:pt x="20" y="18"/>
                        </a:cubicBezTo>
                        <a:cubicBezTo>
                          <a:pt x="21" y="18"/>
                          <a:pt x="23" y="19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4" y="21"/>
                          <a:pt x="23" y="22"/>
                          <a:pt x="23" y="22"/>
                        </a:cubicBezTo>
                        <a:cubicBezTo>
                          <a:pt x="23" y="23"/>
                          <a:pt x="25" y="25"/>
                          <a:pt x="25" y="26"/>
                        </a:cubicBezTo>
                        <a:cubicBezTo>
                          <a:pt x="27" y="29"/>
                          <a:pt x="29" y="29"/>
                          <a:pt x="29" y="33"/>
                        </a:cubicBezTo>
                        <a:cubicBezTo>
                          <a:pt x="29" y="36"/>
                          <a:pt x="29" y="39"/>
                          <a:pt x="28" y="42"/>
                        </a:cubicBezTo>
                        <a:cubicBezTo>
                          <a:pt x="28" y="43"/>
                          <a:pt x="30" y="43"/>
                          <a:pt x="30" y="44"/>
                        </a:cubicBezTo>
                        <a:cubicBezTo>
                          <a:pt x="29" y="45"/>
                          <a:pt x="28" y="46"/>
                          <a:pt x="28" y="47"/>
                        </a:cubicBezTo>
                        <a:cubicBezTo>
                          <a:pt x="27" y="48"/>
                          <a:pt x="27" y="50"/>
                          <a:pt x="26" y="50"/>
                        </a:cubicBezTo>
                        <a:cubicBezTo>
                          <a:pt x="24" y="51"/>
                          <a:pt x="22" y="50"/>
                          <a:pt x="22" y="53"/>
                        </a:cubicBezTo>
                        <a:cubicBezTo>
                          <a:pt x="22" y="55"/>
                          <a:pt x="19" y="55"/>
                          <a:pt x="22" y="56"/>
                        </a:cubicBezTo>
                        <a:cubicBezTo>
                          <a:pt x="23" y="57"/>
                          <a:pt x="24" y="57"/>
                          <a:pt x="26" y="58"/>
                        </a:cubicBezTo>
                        <a:cubicBezTo>
                          <a:pt x="27" y="59"/>
                          <a:pt x="28" y="60"/>
                          <a:pt x="29" y="61"/>
                        </a:cubicBezTo>
                        <a:cubicBezTo>
                          <a:pt x="31" y="62"/>
                          <a:pt x="32" y="61"/>
                          <a:pt x="34" y="61"/>
                        </a:cubicBezTo>
                        <a:cubicBezTo>
                          <a:pt x="35" y="61"/>
                          <a:pt x="36" y="62"/>
                          <a:pt x="38" y="63"/>
                        </a:cubicBezTo>
                        <a:cubicBezTo>
                          <a:pt x="39" y="63"/>
                          <a:pt x="40" y="63"/>
                          <a:pt x="41" y="64"/>
                        </a:cubicBezTo>
                        <a:cubicBezTo>
                          <a:pt x="44" y="66"/>
                          <a:pt x="46" y="68"/>
                          <a:pt x="48" y="71"/>
                        </a:cubicBezTo>
                        <a:cubicBezTo>
                          <a:pt x="49" y="74"/>
                          <a:pt x="50" y="75"/>
                          <a:pt x="54" y="76"/>
                        </a:cubicBezTo>
                        <a:cubicBezTo>
                          <a:pt x="55" y="76"/>
                          <a:pt x="56" y="75"/>
                          <a:pt x="57" y="74"/>
                        </a:cubicBezTo>
                        <a:cubicBezTo>
                          <a:pt x="58" y="74"/>
                          <a:pt x="59" y="76"/>
                          <a:pt x="60" y="75"/>
                        </a:cubicBezTo>
                        <a:cubicBezTo>
                          <a:pt x="62" y="74"/>
                          <a:pt x="64" y="75"/>
                          <a:pt x="65" y="76"/>
                        </a:cubicBezTo>
                        <a:cubicBezTo>
                          <a:pt x="65" y="77"/>
                          <a:pt x="64" y="79"/>
                          <a:pt x="64" y="80"/>
                        </a:cubicBezTo>
                        <a:cubicBezTo>
                          <a:pt x="63" y="81"/>
                          <a:pt x="62" y="81"/>
                          <a:pt x="64" y="82"/>
                        </a:cubicBezTo>
                        <a:cubicBezTo>
                          <a:pt x="64" y="82"/>
                          <a:pt x="66" y="84"/>
                          <a:pt x="65" y="84"/>
                        </a:cubicBezTo>
                        <a:cubicBezTo>
                          <a:pt x="67" y="84"/>
                          <a:pt x="68" y="73"/>
                          <a:pt x="69" y="71"/>
                        </a:cubicBezTo>
                        <a:cubicBezTo>
                          <a:pt x="69" y="67"/>
                          <a:pt x="66" y="66"/>
                          <a:pt x="65" y="63"/>
                        </a:cubicBezTo>
                        <a:cubicBezTo>
                          <a:pt x="65" y="61"/>
                          <a:pt x="65" y="60"/>
                          <a:pt x="66" y="60"/>
                        </a:cubicBezTo>
                        <a:cubicBezTo>
                          <a:pt x="67" y="60"/>
                          <a:pt x="70" y="59"/>
                          <a:pt x="70" y="58"/>
                        </a:cubicBezTo>
                        <a:cubicBezTo>
                          <a:pt x="69" y="58"/>
                          <a:pt x="67" y="58"/>
                          <a:pt x="67" y="57"/>
                        </a:cubicBezTo>
                        <a:cubicBezTo>
                          <a:pt x="66" y="57"/>
                          <a:pt x="66" y="55"/>
                          <a:pt x="66" y="55"/>
                        </a:cubicBezTo>
                        <a:cubicBezTo>
                          <a:pt x="68" y="55"/>
                          <a:pt x="70" y="55"/>
                          <a:pt x="72" y="55"/>
                        </a:cubicBezTo>
                        <a:cubicBezTo>
                          <a:pt x="73" y="55"/>
                          <a:pt x="79" y="52"/>
                          <a:pt x="79" y="53"/>
                        </a:cubicBezTo>
                        <a:cubicBezTo>
                          <a:pt x="79" y="51"/>
                          <a:pt x="76" y="48"/>
                          <a:pt x="77" y="48"/>
                        </a:cubicBezTo>
                        <a:cubicBezTo>
                          <a:pt x="78" y="47"/>
                          <a:pt x="76" y="48"/>
                          <a:pt x="77" y="4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39" name="Freeform 623">
                    <a:extLst>
                      <a:ext uri="{FF2B5EF4-FFF2-40B4-BE49-F238E27FC236}">
                        <a16:creationId xmlns:a16="http://schemas.microsoft.com/office/drawing/2014/main" id="{71D8FF33-9525-1841-84F2-0C77083961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34648" y="8174565"/>
                    <a:ext cx="285766" cy="357725"/>
                  </a:xfrm>
                  <a:custGeom>
                    <a:avLst/>
                    <a:gdLst>
                      <a:gd name="T0" fmla="*/ 20 w 28"/>
                      <a:gd name="T1" fmla="*/ 6 h 33"/>
                      <a:gd name="T2" fmla="*/ 15 w 28"/>
                      <a:gd name="T3" fmla="*/ 3 h 33"/>
                      <a:gd name="T4" fmla="*/ 10 w 28"/>
                      <a:gd name="T5" fmla="*/ 0 h 33"/>
                      <a:gd name="T6" fmla="*/ 4 w 28"/>
                      <a:gd name="T7" fmla="*/ 4 h 33"/>
                      <a:gd name="T8" fmla="*/ 3 w 28"/>
                      <a:gd name="T9" fmla="*/ 7 h 33"/>
                      <a:gd name="T10" fmla="*/ 2 w 28"/>
                      <a:gd name="T11" fmla="*/ 10 h 33"/>
                      <a:gd name="T12" fmla="*/ 0 w 28"/>
                      <a:gd name="T13" fmla="*/ 13 h 33"/>
                      <a:gd name="T14" fmla="*/ 0 w 28"/>
                      <a:gd name="T15" fmla="*/ 15 h 33"/>
                      <a:gd name="T16" fmla="*/ 0 w 28"/>
                      <a:gd name="T17" fmla="*/ 18 h 33"/>
                      <a:gd name="T18" fmla="*/ 2 w 28"/>
                      <a:gd name="T19" fmla="*/ 20 h 33"/>
                      <a:gd name="T20" fmla="*/ 5 w 28"/>
                      <a:gd name="T21" fmla="*/ 18 h 33"/>
                      <a:gd name="T22" fmla="*/ 5 w 28"/>
                      <a:gd name="T23" fmla="*/ 20 h 33"/>
                      <a:gd name="T24" fmla="*/ 3 w 28"/>
                      <a:gd name="T25" fmla="*/ 24 h 33"/>
                      <a:gd name="T26" fmla="*/ 3 w 28"/>
                      <a:gd name="T27" fmla="*/ 26 h 33"/>
                      <a:gd name="T28" fmla="*/ 3 w 28"/>
                      <a:gd name="T29" fmla="*/ 28 h 33"/>
                      <a:gd name="T30" fmla="*/ 8 w 28"/>
                      <a:gd name="T31" fmla="*/ 32 h 33"/>
                      <a:gd name="T32" fmla="*/ 11 w 28"/>
                      <a:gd name="T33" fmla="*/ 29 h 33"/>
                      <a:gd name="T34" fmla="*/ 16 w 28"/>
                      <a:gd name="T35" fmla="*/ 22 h 33"/>
                      <a:gd name="T36" fmla="*/ 22 w 28"/>
                      <a:gd name="T37" fmla="*/ 19 h 33"/>
                      <a:gd name="T38" fmla="*/ 27 w 28"/>
                      <a:gd name="T39" fmla="*/ 13 h 33"/>
                      <a:gd name="T40" fmla="*/ 27 w 28"/>
                      <a:gd name="T41" fmla="*/ 8 h 33"/>
                      <a:gd name="T42" fmla="*/ 24 w 28"/>
                      <a:gd name="T43" fmla="*/ 5 h 33"/>
                      <a:gd name="T44" fmla="*/ 20 w 28"/>
                      <a:gd name="T45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8" h="33">
                        <a:moveTo>
                          <a:pt x="20" y="6"/>
                        </a:moveTo>
                        <a:cubicBezTo>
                          <a:pt x="18" y="6"/>
                          <a:pt x="17" y="4"/>
                          <a:pt x="15" y="3"/>
                        </a:cubicBezTo>
                        <a:cubicBezTo>
                          <a:pt x="14" y="2"/>
                          <a:pt x="12" y="0"/>
                          <a:pt x="10" y="0"/>
                        </a:cubicBezTo>
                        <a:cubicBezTo>
                          <a:pt x="10" y="3"/>
                          <a:pt x="4" y="1"/>
                          <a:pt x="4" y="4"/>
                        </a:cubicBezTo>
                        <a:cubicBezTo>
                          <a:pt x="4" y="6"/>
                          <a:pt x="4" y="6"/>
                          <a:pt x="3" y="7"/>
                        </a:cubicBezTo>
                        <a:cubicBezTo>
                          <a:pt x="1" y="8"/>
                          <a:pt x="2" y="9"/>
                          <a:pt x="2" y="10"/>
                        </a:cubicBezTo>
                        <a:cubicBezTo>
                          <a:pt x="2" y="11"/>
                          <a:pt x="1" y="12"/>
                          <a:pt x="0" y="13"/>
                        </a:cubicBezTo>
                        <a:cubicBezTo>
                          <a:pt x="0" y="13"/>
                          <a:pt x="0" y="14"/>
                          <a:pt x="0" y="15"/>
                        </a:cubicBezTo>
                        <a:cubicBezTo>
                          <a:pt x="1" y="16"/>
                          <a:pt x="0" y="17"/>
                          <a:pt x="0" y="18"/>
                        </a:cubicBezTo>
                        <a:cubicBezTo>
                          <a:pt x="0" y="18"/>
                          <a:pt x="1" y="21"/>
                          <a:pt x="2" y="20"/>
                        </a:cubicBezTo>
                        <a:cubicBezTo>
                          <a:pt x="4" y="20"/>
                          <a:pt x="4" y="18"/>
                          <a:pt x="5" y="18"/>
                        </a:cubicBezTo>
                        <a:cubicBezTo>
                          <a:pt x="4" y="18"/>
                          <a:pt x="6" y="20"/>
                          <a:pt x="5" y="20"/>
                        </a:cubicBezTo>
                        <a:cubicBezTo>
                          <a:pt x="5" y="22"/>
                          <a:pt x="5" y="23"/>
                          <a:pt x="3" y="24"/>
                        </a:cubicBezTo>
                        <a:cubicBezTo>
                          <a:pt x="3" y="24"/>
                          <a:pt x="4" y="26"/>
                          <a:pt x="3" y="26"/>
                        </a:cubicBezTo>
                        <a:cubicBezTo>
                          <a:pt x="3" y="27"/>
                          <a:pt x="2" y="27"/>
                          <a:pt x="3" y="28"/>
                        </a:cubicBezTo>
                        <a:cubicBezTo>
                          <a:pt x="5" y="29"/>
                          <a:pt x="6" y="29"/>
                          <a:pt x="8" y="32"/>
                        </a:cubicBezTo>
                        <a:cubicBezTo>
                          <a:pt x="9" y="33"/>
                          <a:pt x="10" y="29"/>
                          <a:pt x="11" y="29"/>
                        </a:cubicBezTo>
                        <a:cubicBezTo>
                          <a:pt x="12" y="26"/>
                          <a:pt x="13" y="23"/>
                          <a:pt x="16" y="22"/>
                        </a:cubicBezTo>
                        <a:cubicBezTo>
                          <a:pt x="18" y="21"/>
                          <a:pt x="20" y="21"/>
                          <a:pt x="22" y="19"/>
                        </a:cubicBezTo>
                        <a:cubicBezTo>
                          <a:pt x="24" y="18"/>
                          <a:pt x="26" y="16"/>
                          <a:pt x="27" y="13"/>
                        </a:cubicBezTo>
                        <a:cubicBezTo>
                          <a:pt x="27" y="11"/>
                          <a:pt x="28" y="10"/>
                          <a:pt x="27" y="8"/>
                        </a:cubicBezTo>
                        <a:cubicBezTo>
                          <a:pt x="26" y="7"/>
                          <a:pt x="25" y="6"/>
                          <a:pt x="24" y="5"/>
                        </a:cubicBezTo>
                        <a:cubicBezTo>
                          <a:pt x="23" y="5"/>
                          <a:pt x="21" y="6"/>
                          <a:pt x="20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0" name="Freeform 624">
                    <a:extLst>
                      <a:ext uri="{FF2B5EF4-FFF2-40B4-BE49-F238E27FC236}">
                        <a16:creationId xmlns:a16="http://schemas.microsoft.com/office/drawing/2014/main" id="{9C2EC947-05C6-044F-89CC-00FBD4263D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3284" y="8240948"/>
                    <a:ext cx="655175" cy="1028915"/>
                  </a:xfrm>
                  <a:custGeom>
                    <a:avLst/>
                    <a:gdLst>
                      <a:gd name="T0" fmla="*/ 57 w 64"/>
                      <a:gd name="T1" fmla="*/ 21 h 95"/>
                      <a:gd name="T2" fmla="*/ 56 w 64"/>
                      <a:gd name="T3" fmla="*/ 14 h 95"/>
                      <a:gd name="T4" fmla="*/ 50 w 64"/>
                      <a:gd name="T5" fmla="*/ 13 h 95"/>
                      <a:gd name="T6" fmla="*/ 46 w 64"/>
                      <a:gd name="T7" fmla="*/ 14 h 95"/>
                      <a:gd name="T8" fmla="*/ 41 w 64"/>
                      <a:gd name="T9" fmla="*/ 11 h 95"/>
                      <a:gd name="T10" fmla="*/ 38 w 64"/>
                      <a:gd name="T11" fmla="*/ 6 h 95"/>
                      <a:gd name="T12" fmla="*/ 33 w 64"/>
                      <a:gd name="T13" fmla="*/ 2 h 95"/>
                      <a:gd name="T14" fmla="*/ 28 w 64"/>
                      <a:gd name="T15" fmla="*/ 0 h 95"/>
                      <a:gd name="T16" fmla="*/ 31 w 64"/>
                      <a:gd name="T17" fmla="*/ 5 h 95"/>
                      <a:gd name="T18" fmla="*/ 28 w 64"/>
                      <a:gd name="T19" fmla="*/ 10 h 95"/>
                      <a:gd name="T20" fmla="*/ 23 w 64"/>
                      <a:gd name="T21" fmla="*/ 14 h 95"/>
                      <a:gd name="T22" fmla="*/ 17 w 64"/>
                      <a:gd name="T23" fmla="*/ 17 h 95"/>
                      <a:gd name="T24" fmla="*/ 11 w 64"/>
                      <a:gd name="T25" fmla="*/ 26 h 95"/>
                      <a:gd name="T26" fmla="*/ 6 w 64"/>
                      <a:gd name="T27" fmla="*/ 22 h 95"/>
                      <a:gd name="T28" fmla="*/ 6 w 64"/>
                      <a:gd name="T29" fmla="*/ 21 h 95"/>
                      <a:gd name="T30" fmla="*/ 6 w 64"/>
                      <a:gd name="T31" fmla="*/ 18 h 95"/>
                      <a:gd name="T32" fmla="*/ 2 w 64"/>
                      <a:gd name="T33" fmla="*/ 26 h 95"/>
                      <a:gd name="T34" fmla="*/ 3 w 64"/>
                      <a:gd name="T35" fmla="*/ 30 h 95"/>
                      <a:gd name="T36" fmla="*/ 3 w 64"/>
                      <a:gd name="T37" fmla="*/ 32 h 95"/>
                      <a:gd name="T38" fmla="*/ 14 w 64"/>
                      <a:gd name="T39" fmla="*/ 47 h 95"/>
                      <a:gd name="T40" fmla="*/ 23 w 64"/>
                      <a:gd name="T41" fmla="*/ 63 h 95"/>
                      <a:gd name="T42" fmla="*/ 26 w 64"/>
                      <a:gd name="T43" fmla="*/ 70 h 95"/>
                      <a:gd name="T44" fmla="*/ 25 w 64"/>
                      <a:gd name="T45" fmla="*/ 71 h 95"/>
                      <a:gd name="T46" fmla="*/ 28 w 64"/>
                      <a:gd name="T47" fmla="*/ 74 h 95"/>
                      <a:gd name="T48" fmla="*/ 32 w 64"/>
                      <a:gd name="T49" fmla="*/ 79 h 95"/>
                      <a:gd name="T50" fmla="*/ 41 w 64"/>
                      <a:gd name="T51" fmla="*/ 83 h 95"/>
                      <a:gd name="T52" fmla="*/ 48 w 64"/>
                      <a:gd name="T53" fmla="*/ 87 h 95"/>
                      <a:gd name="T54" fmla="*/ 54 w 64"/>
                      <a:gd name="T55" fmla="*/ 93 h 95"/>
                      <a:gd name="T56" fmla="*/ 59 w 64"/>
                      <a:gd name="T57" fmla="*/ 90 h 95"/>
                      <a:gd name="T58" fmla="*/ 61 w 64"/>
                      <a:gd name="T59" fmla="*/ 86 h 95"/>
                      <a:gd name="T60" fmla="*/ 63 w 64"/>
                      <a:gd name="T61" fmla="*/ 82 h 95"/>
                      <a:gd name="T62" fmla="*/ 61 w 64"/>
                      <a:gd name="T63" fmla="*/ 78 h 95"/>
                      <a:gd name="T64" fmla="*/ 61 w 64"/>
                      <a:gd name="T65" fmla="*/ 76 h 95"/>
                      <a:gd name="T66" fmla="*/ 63 w 64"/>
                      <a:gd name="T67" fmla="*/ 74 h 95"/>
                      <a:gd name="T68" fmla="*/ 64 w 64"/>
                      <a:gd name="T69" fmla="*/ 64 h 95"/>
                      <a:gd name="T70" fmla="*/ 62 w 64"/>
                      <a:gd name="T71" fmla="*/ 59 h 95"/>
                      <a:gd name="T72" fmla="*/ 57 w 64"/>
                      <a:gd name="T73" fmla="*/ 57 h 95"/>
                      <a:gd name="T74" fmla="*/ 55 w 64"/>
                      <a:gd name="T75" fmla="*/ 48 h 95"/>
                      <a:gd name="T76" fmla="*/ 50 w 64"/>
                      <a:gd name="T77" fmla="*/ 51 h 95"/>
                      <a:gd name="T78" fmla="*/ 46 w 64"/>
                      <a:gd name="T79" fmla="*/ 51 h 95"/>
                      <a:gd name="T80" fmla="*/ 44 w 64"/>
                      <a:gd name="T81" fmla="*/ 48 h 95"/>
                      <a:gd name="T82" fmla="*/ 40 w 64"/>
                      <a:gd name="T83" fmla="*/ 42 h 95"/>
                      <a:gd name="T84" fmla="*/ 39 w 64"/>
                      <a:gd name="T85" fmla="*/ 35 h 95"/>
                      <a:gd name="T86" fmla="*/ 42 w 64"/>
                      <a:gd name="T87" fmla="*/ 33 h 95"/>
                      <a:gd name="T88" fmla="*/ 42 w 64"/>
                      <a:gd name="T89" fmla="*/ 30 h 95"/>
                      <a:gd name="T90" fmla="*/ 45 w 64"/>
                      <a:gd name="T91" fmla="*/ 25 h 95"/>
                      <a:gd name="T92" fmla="*/ 50 w 64"/>
                      <a:gd name="T93" fmla="*/ 24 h 95"/>
                      <a:gd name="T94" fmla="*/ 53 w 64"/>
                      <a:gd name="T95" fmla="*/ 22 h 95"/>
                      <a:gd name="T96" fmla="*/ 57 w 64"/>
                      <a:gd name="T97" fmla="*/ 21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64" h="95">
                        <a:moveTo>
                          <a:pt x="57" y="21"/>
                        </a:moveTo>
                        <a:cubicBezTo>
                          <a:pt x="53" y="19"/>
                          <a:pt x="59" y="15"/>
                          <a:pt x="56" y="14"/>
                        </a:cubicBezTo>
                        <a:cubicBezTo>
                          <a:pt x="54" y="12"/>
                          <a:pt x="52" y="13"/>
                          <a:pt x="50" y="13"/>
                        </a:cubicBezTo>
                        <a:cubicBezTo>
                          <a:pt x="48" y="12"/>
                          <a:pt x="48" y="14"/>
                          <a:pt x="46" y="14"/>
                        </a:cubicBezTo>
                        <a:cubicBezTo>
                          <a:pt x="44" y="13"/>
                          <a:pt x="42" y="13"/>
                          <a:pt x="41" y="11"/>
                        </a:cubicBezTo>
                        <a:cubicBezTo>
                          <a:pt x="40" y="10"/>
                          <a:pt x="39" y="7"/>
                          <a:pt x="38" y="6"/>
                        </a:cubicBezTo>
                        <a:cubicBezTo>
                          <a:pt x="36" y="5"/>
                          <a:pt x="35" y="3"/>
                          <a:pt x="33" y="2"/>
                        </a:cubicBezTo>
                        <a:cubicBezTo>
                          <a:pt x="32" y="0"/>
                          <a:pt x="30" y="1"/>
                          <a:pt x="28" y="0"/>
                        </a:cubicBezTo>
                        <a:cubicBezTo>
                          <a:pt x="30" y="2"/>
                          <a:pt x="31" y="3"/>
                          <a:pt x="31" y="5"/>
                        </a:cubicBezTo>
                        <a:cubicBezTo>
                          <a:pt x="30" y="7"/>
                          <a:pt x="30" y="9"/>
                          <a:pt x="28" y="10"/>
                        </a:cubicBezTo>
                        <a:cubicBezTo>
                          <a:pt x="26" y="12"/>
                          <a:pt x="25" y="14"/>
                          <a:pt x="23" y="14"/>
                        </a:cubicBezTo>
                        <a:cubicBezTo>
                          <a:pt x="21" y="15"/>
                          <a:pt x="19" y="15"/>
                          <a:pt x="17" y="17"/>
                        </a:cubicBezTo>
                        <a:cubicBezTo>
                          <a:pt x="16" y="18"/>
                          <a:pt x="12" y="27"/>
                          <a:pt x="11" y="26"/>
                        </a:cubicBezTo>
                        <a:cubicBezTo>
                          <a:pt x="9" y="23"/>
                          <a:pt x="8" y="23"/>
                          <a:pt x="6" y="22"/>
                        </a:cubicBezTo>
                        <a:cubicBezTo>
                          <a:pt x="5" y="22"/>
                          <a:pt x="5" y="22"/>
                          <a:pt x="6" y="21"/>
                        </a:cubicBezTo>
                        <a:cubicBezTo>
                          <a:pt x="7" y="20"/>
                          <a:pt x="7" y="19"/>
                          <a:pt x="6" y="18"/>
                        </a:cubicBezTo>
                        <a:cubicBezTo>
                          <a:pt x="4" y="19"/>
                          <a:pt x="0" y="23"/>
                          <a:pt x="2" y="26"/>
                        </a:cubicBezTo>
                        <a:cubicBezTo>
                          <a:pt x="2" y="26"/>
                          <a:pt x="4" y="29"/>
                          <a:pt x="3" y="30"/>
                        </a:cubicBezTo>
                        <a:cubicBezTo>
                          <a:pt x="2" y="30"/>
                          <a:pt x="1" y="31"/>
                          <a:pt x="3" y="32"/>
                        </a:cubicBezTo>
                        <a:cubicBezTo>
                          <a:pt x="8" y="35"/>
                          <a:pt x="12" y="41"/>
                          <a:pt x="14" y="47"/>
                        </a:cubicBezTo>
                        <a:cubicBezTo>
                          <a:pt x="17" y="52"/>
                          <a:pt x="19" y="58"/>
                          <a:pt x="23" y="63"/>
                        </a:cubicBezTo>
                        <a:cubicBezTo>
                          <a:pt x="24" y="65"/>
                          <a:pt x="26" y="67"/>
                          <a:pt x="26" y="70"/>
                        </a:cubicBezTo>
                        <a:cubicBezTo>
                          <a:pt x="26" y="71"/>
                          <a:pt x="25" y="70"/>
                          <a:pt x="25" y="71"/>
                        </a:cubicBezTo>
                        <a:cubicBezTo>
                          <a:pt x="26" y="72"/>
                          <a:pt x="27" y="73"/>
                          <a:pt x="28" y="74"/>
                        </a:cubicBezTo>
                        <a:cubicBezTo>
                          <a:pt x="29" y="76"/>
                          <a:pt x="30" y="78"/>
                          <a:pt x="32" y="79"/>
                        </a:cubicBezTo>
                        <a:cubicBezTo>
                          <a:pt x="35" y="80"/>
                          <a:pt x="38" y="82"/>
                          <a:pt x="41" y="83"/>
                        </a:cubicBezTo>
                        <a:cubicBezTo>
                          <a:pt x="43" y="84"/>
                          <a:pt x="45" y="86"/>
                          <a:pt x="48" y="87"/>
                        </a:cubicBezTo>
                        <a:cubicBezTo>
                          <a:pt x="50" y="89"/>
                          <a:pt x="52" y="91"/>
                          <a:pt x="54" y="93"/>
                        </a:cubicBezTo>
                        <a:cubicBezTo>
                          <a:pt x="58" y="95"/>
                          <a:pt x="57" y="91"/>
                          <a:pt x="59" y="90"/>
                        </a:cubicBezTo>
                        <a:cubicBezTo>
                          <a:pt x="60" y="89"/>
                          <a:pt x="60" y="87"/>
                          <a:pt x="61" y="86"/>
                        </a:cubicBezTo>
                        <a:cubicBezTo>
                          <a:pt x="61" y="85"/>
                          <a:pt x="64" y="83"/>
                          <a:pt x="63" y="82"/>
                        </a:cubicBezTo>
                        <a:cubicBezTo>
                          <a:pt x="61" y="81"/>
                          <a:pt x="60" y="81"/>
                          <a:pt x="61" y="78"/>
                        </a:cubicBezTo>
                        <a:cubicBezTo>
                          <a:pt x="61" y="77"/>
                          <a:pt x="61" y="76"/>
                          <a:pt x="61" y="76"/>
                        </a:cubicBezTo>
                        <a:cubicBezTo>
                          <a:pt x="62" y="75"/>
                          <a:pt x="63" y="74"/>
                          <a:pt x="63" y="74"/>
                        </a:cubicBezTo>
                        <a:cubicBezTo>
                          <a:pt x="64" y="71"/>
                          <a:pt x="62" y="66"/>
                          <a:pt x="64" y="64"/>
                        </a:cubicBezTo>
                        <a:cubicBezTo>
                          <a:pt x="64" y="63"/>
                          <a:pt x="63" y="61"/>
                          <a:pt x="62" y="59"/>
                        </a:cubicBezTo>
                        <a:cubicBezTo>
                          <a:pt x="61" y="56"/>
                          <a:pt x="60" y="56"/>
                          <a:pt x="57" y="57"/>
                        </a:cubicBezTo>
                        <a:cubicBezTo>
                          <a:pt x="53" y="57"/>
                          <a:pt x="55" y="50"/>
                          <a:pt x="55" y="48"/>
                        </a:cubicBezTo>
                        <a:cubicBezTo>
                          <a:pt x="53" y="49"/>
                          <a:pt x="52" y="51"/>
                          <a:pt x="50" y="51"/>
                        </a:cubicBezTo>
                        <a:cubicBezTo>
                          <a:pt x="49" y="51"/>
                          <a:pt x="47" y="51"/>
                          <a:pt x="46" y="51"/>
                        </a:cubicBezTo>
                        <a:cubicBezTo>
                          <a:pt x="45" y="50"/>
                          <a:pt x="45" y="48"/>
                          <a:pt x="44" y="48"/>
                        </a:cubicBezTo>
                        <a:cubicBezTo>
                          <a:pt x="41" y="48"/>
                          <a:pt x="41" y="44"/>
                          <a:pt x="40" y="42"/>
                        </a:cubicBezTo>
                        <a:cubicBezTo>
                          <a:pt x="38" y="40"/>
                          <a:pt x="37" y="37"/>
                          <a:pt x="39" y="35"/>
                        </a:cubicBezTo>
                        <a:cubicBezTo>
                          <a:pt x="40" y="34"/>
                          <a:pt x="42" y="34"/>
                          <a:pt x="42" y="33"/>
                        </a:cubicBezTo>
                        <a:cubicBezTo>
                          <a:pt x="42" y="32"/>
                          <a:pt x="42" y="31"/>
                          <a:pt x="42" y="30"/>
                        </a:cubicBezTo>
                        <a:cubicBezTo>
                          <a:pt x="42" y="27"/>
                          <a:pt x="42" y="26"/>
                          <a:pt x="45" y="25"/>
                        </a:cubicBezTo>
                        <a:cubicBezTo>
                          <a:pt x="47" y="24"/>
                          <a:pt x="48" y="24"/>
                          <a:pt x="50" y="24"/>
                        </a:cubicBezTo>
                        <a:cubicBezTo>
                          <a:pt x="51" y="24"/>
                          <a:pt x="52" y="23"/>
                          <a:pt x="53" y="22"/>
                        </a:cubicBezTo>
                        <a:cubicBezTo>
                          <a:pt x="54" y="22"/>
                          <a:pt x="59" y="23"/>
                          <a:pt x="57" y="2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1" name="Freeform 625">
                    <a:extLst>
                      <a:ext uri="{FF2B5EF4-FFF2-40B4-BE49-F238E27FC236}">
                        <a16:creationId xmlns:a16="http://schemas.microsoft.com/office/drawing/2014/main" id="{FD1C0603-E610-6E43-8739-6303AA10F9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92537" y="9203480"/>
                    <a:ext cx="446075" cy="2297540"/>
                  </a:xfrm>
                  <a:custGeom>
                    <a:avLst/>
                    <a:gdLst>
                      <a:gd name="T0" fmla="*/ 38 w 44"/>
                      <a:gd name="T1" fmla="*/ 20 h 212"/>
                      <a:gd name="T2" fmla="*/ 36 w 44"/>
                      <a:gd name="T3" fmla="*/ 12 h 212"/>
                      <a:gd name="T4" fmla="*/ 34 w 44"/>
                      <a:gd name="T5" fmla="*/ 5 h 212"/>
                      <a:gd name="T6" fmla="*/ 30 w 44"/>
                      <a:gd name="T7" fmla="*/ 3 h 212"/>
                      <a:gd name="T8" fmla="*/ 28 w 44"/>
                      <a:gd name="T9" fmla="*/ 15 h 212"/>
                      <a:gd name="T10" fmla="*/ 26 w 44"/>
                      <a:gd name="T11" fmla="*/ 31 h 212"/>
                      <a:gd name="T12" fmla="*/ 23 w 44"/>
                      <a:gd name="T13" fmla="*/ 56 h 212"/>
                      <a:gd name="T14" fmla="*/ 21 w 44"/>
                      <a:gd name="T15" fmla="*/ 68 h 212"/>
                      <a:gd name="T16" fmla="*/ 21 w 44"/>
                      <a:gd name="T17" fmla="*/ 80 h 212"/>
                      <a:gd name="T18" fmla="*/ 20 w 44"/>
                      <a:gd name="T19" fmla="*/ 88 h 212"/>
                      <a:gd name="T20" fmla="*/ 11 w 44"/>
                      <a:gd name="T21" fmla="*/ 110 h 212"/>
                      <a:gd name="T22" fmla="*/ 10 w 44"/>
                      <a:gd name="T23" fmla="*/ 132 h 212"/>
                      <a:gd name="T24" fmla="*/ 17 w 44"/>
                      <a:gd name="T25" fmla="*/ 133 h 212"/>
                      <a:gd name="T26" fmla="*/ 16 w 44"/>
                      <a:gd name="T27" fmla="*/ 136 h 212"/>
                      <a:gd name="T28" fmla="*/ 14 w 44"/>
                      <a:gd name="T29" fmla="*/ 145 h 212"/>
                      <a:gd name="T30" fmla="*/ 15 w 44"/>
                      <a:gd name="T31" fmla="*/ 150 h 212"/>
                      <a:gd name="T32" fmla="*/ 13 w 44"/>
                      <a:gd name="T33" fmla="*/ 152 h 212"/>
                      <a:gd name="T34" fmla="*/ 11 w 44"/>
                      <a:gd name="T35" fmla="*/ 158 h 212"/>
                      <a:gd name="T36" fmla="*/ 8 w 44"/>
                      <a:gd name="T37" fmla="*/ 159 h 212"/>
                      <a:gd name="T38" fmla="*/ 4 w 44"/>
                      <a:gd name="T39" fmla="*/ 159 h 212"/>
                      <a:gd name="T40" fmla="*/ 0 w 44"/>
                      <a:gd name="T41" fmla="*/ 164 h 212"/>
                      <a:gd name="T42" fmla="*/ 2 w 44"/>
                      <a:gd name="T43" fmla="*/ 163 h 212"/>
                      <a:gd name="T44" fmla="*/ 7 w 44"/>
                      <a:gd name="T45" fmla="*/ 171 h 212"/>
                      <a:gd name="T46" fmla="*/ 11 w 44"/>
                      <a:gd name="T47" fmla="*/ 173 h 212"/>
                      <a:gd name="T48" fmla="*/ 7 w 44"/>
                      <a:gd name="T49" fmla="*/ 174 h 212"/>
                      <a:gd name="T50" fmla="*/ 7 w 44"/>
                      <a:gd name="T51" fmla="*/ 179 h 212"/>
                      <a:gd name="T52" fmla="*/ 9 w 44"/>
                      <a:gd name="T53" fmla="*/ 182 h 212"/>
                      <a:gd name="T54" fmla="*/ 9 w 44"/>
                      <a:gd name="T55" fmla="*/ 185 h 212"/>
                      <a:gd name="T56" fmla="*/ 7 w 44"/>
                      <a:gd name="T57" fmla="*/ 187 h 212"/>
                      <a:gd name="T58" fmla="*/ 10 w 44"/>
                      <a:gd name="T59" fmla="*/ 190 h 212"/>
                      <a:gd name="T60" fmla="*/ 8 w 44"/>
                      <a:gd name="T61" fmla="*/ 193 h 212"/>
                      <a:gd name="T62" fmla="*/ 11 w 44"/>
                      <a:gd name="T63" fmla="*/ 194 h 212"/>
                      <a:gd name="T64" fmla="*/ 11 w 44"/>
                      <a:gd name="T65" fmla="*/ 198 h 212"/>
                      <a:gd name="T66" fmla="*/ 15 w 44"/>
                      <a:gd name="T67" fmla="*/ 197 h 212"/>
                      <a:gd name="T68" fmla="*/ 15 w 44"/>
                      <a:gd name="T69" fmla="*/ 197 h 212"/>
                      <a:gd name="T70" fmla="*/ 16 w 44"/>
                      <a:gd name="T71" fmla="*/ 198 h 212"/>
                      <a:gd name="T72" fmla="*/ 18 w 44"/>
                      <a:gd name="T73" fmla="*/ 202 h 212"/>
                      <a:gd name="T74" fmla="*/ 16 w 44"/>
                      <a:gd name="T75" fmla="*/ 207 h 212"/>
                      <a:gd name="T76" fmla="*/ 18 w 44"/>
                      <a:gd name="T77" fmla="*/ 209 h 212"/>
                      <a:gd name="T78" fmla="*/ 25 w 44"/>
                      <a:gd name="T79" fmla="*/ 204 h 212"/>
                      <a:gd name="T80" fmla="*/ 26 w 44"/>
                      <a:gd name="T81" fmla="*/ 199 h 212"/>
                      <a:gd name="T82" fmla="*/ 17 w 44"/>
                      <a:gd name="T83" fmla="*/ 192 h 212"/>
                      <a:gd name="T84" fmla="*/ 12 w 44"/>
                      <a:gd name="T85" fmla="*/ 185 h 212"/>
                      <a:gd name="T86" fmla="*/ 15 w 44"/>
                      <a:gd name="T87" fmla="*/ 177 h 212"/>
                      <a:gd name="T88" fmla="*/ 17 w 44"/>
                      <a:gd name="T89" fmla="*/ 169 h 212"/>
                      <a:gd name="T90" fmla="*/ 21 w 44"/>
                      <a:gd name="T91" fmla="*/ 158 h 212"/>
                      <a:gd name="T92" fmla="*/ 21 w 44"/>
                      <a:gd name="T93" fmla="*/ 152 h 212"/>
                      <a:gd name="T94" fmla="*/ 19 w 44"/>
                      <a:gd name="T95" fmla="*/ 140 h 212"/>
                      <a:gd name="T96" fmla="*/ 23 w 44"/>
                      <a:gd name="T97" fmla="*/ 117 h 212"/>
                      <a:gd name="T98" fmla="*/ 26 w 44"/>
                      <a:gd name="T99" fmla="*/ 102 h 212"/>
                      <a:gd name="T100" fmla="*/ 29 w 44"/>
                      <a:gd name="T101" fmla="*/ 85 h 212"/>
                      <a:gd name="T102" fmla="*/ 27 w 44"/>
                      <a:gd name="T103" fmla="*/ 73 h 212"/>
                      <a:gd name="T104" fmla="*/ 30 w 44"/>
                      <a:gd name="T105" fmla="*/ 62 h 212"/>
                      <a:gd name="T106" fmla="*/ 34 w 44"/>
                      <a:gd name="T107" fmla="*/ 54 h 212"/>
                      <a:gd name="T108" fmla="*/ 36 w 44"/>
                      <a:gd name="T109" fmla="*/ 44 h 212"/>
                      <a:gd name="T110" fmla="*/ 40 w 44"/>
                      <a:gd name="T111" fmla="*/ 35 h 212"/>
                      <a:gd name="T112" fmla="*/ 40 w 44"/>
                      <a:gd name="T113" fmla="*/ 28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44" h="212">
                        <a:moveTo>
                          <a:pt x="40" y="28"/>
                        </a:moveTo>
                        <a:cubicBezTo>
                          <a:pt x="38" y="27"/>
                          <a:pt x="40" y="22"/>
                          <a:pt x="38" y="20"/>
                        </a:cubicBezTo>
                        <a:cubicBezTo>
                          <a:pt x="37" y="19"/>
                          <a:pt x="35" y="16"/>
                          <a:pt x="36" y="14"/>
                        </a:cubicBezTo>
                        <a:cubicBezTo>
                          <a:pt x="38" y="13"/>
                          <a:pt x="35" y="13"/>
                          <a:pt x="36" y="12"/>
                        </a:cubicBezTo>
                        <a:cubicBezTo>
                          <a:pt x="37" y="11"/>
                          <a:pt x="36" y="10"/>
                          <a:pt x="35" y="9"/>
                        </a:cubicBezTo>
                        <a:cubicBezTo>
                          <a:pt x="34" y="8"/>
                          <a:pt x="34" y="7"/>
                          <a:pt x="34" y="5"/>
                        </a:cubicBezTo>
                        <a:cubicBezTo>
                          <a:pt x="34" y="3"/>
                          <a:pt x="33" y="2"/>
                          <a:pt x="32" y="0"/>
                        </a:cubicBezTo>
                        <a:cubicBezTo>
                          <a:pt x="31" y="1"/>
                          <a:pt x="30" y="2"/>
                          <a:pt x="30" y="3"/>
                        </a:cubicBezTo>
                        <a:cubicBezTo>
                          <a:pt x="29" y="5"/>
                          <a:pt x="27" y="4"/>
                          <a:pt x="28" y="6"/>
                        </a:cubicBezTo>
                        <a:cubicBezTo>
                          <a:pt x="28" y="9"/>
                          <a:pt x="28" y="12"/>
                          <a:pt x="28" y="15"/>
                        </a:cubicBezTo>
                        <a:cubicBezTo>
                          <a:pt x="28" y="19"/>
                          <a:pt x="29" y="24"/>
                          <a:pt x="28" y="28"/>
                        </a:cubicBezTo>
                        <a:cubicBezTo>
                          <a:pt x="27" y="29"/>
                          <a:pt x="26" y="30"/>
                          <a:pt x="26" y="31"/>
                        </a:cubicBezTo>
                        <a:cubicBezTo>
                          <a:pt x="26" y="33"/>
                          <a:pt x="27" y="35"/>
                          <a:pt x="27" y="37"/>
                        </a:cubicBezTo>
                        <a:cubicBezTo>
                          <a:pt x="27" y="43"/>
                          <a:pt x="25" y="50"/>
                          <a:pt x="23" y="56"/>
                        </a:cubicBezTo>
                        <a:cubicBezTo>
                          <a:pt x="22" y="59"/>
                          <a:pt x="22" y="61"/>
                          <a:pt x="23" y="64"/>
                        </a:cubicBezTo>
                        <a:cubicBezTo>
                          <a:pt x="23" y="66"/>
                          <a:pt x="23" y="67"/>
                          <a:pt x="21" y="68"/>
                        </a:cubicBezTo>
                        <a:cubicBezTo>
                          <a:pt x="20" y="69"/>
                          <a:pt x="21" y="70"/>
                          <a:pt x="21" y="71"/>
                        </a:cubicBezTo>
                        <a:cubicBezTo>
                          <a:pt x="21" y="74"/>
                          <a:pt x="21" y="77"/>
                          <a:pt x="21" y="80"/>
                        </a:cubicBezTo>
                        <a:cubicBezTo>
                          <a:pt x="21" y="81"/>
                          <a:pt x="21" y="83"/>
                          <a:pt x="21" y="84"/>
                        </a:cubicBezTo>
                        <a:cubicBezTo>
                          <a:pt x="20" y="85"/>
                          <a:pt x="21" y="87"/>
                          <a:pt x="20" y="88"/>
                        </a:cubicBezTo>
                        <a:cubicBezTo>
                          <a:pt x="18" y="93"/>
                          <a:pt x="16" y="98"/>
                          <a:pt x="14" y="103"/>
                        </a:cubicBezTo>
                        <a:cubicBezTo>
                          <a:pt x="13" y="106"/>
                          <a:pt x="10" y="107"/>
                          <a:pt x="11" y="110"/>
                        </a:cubicBezTo>
                        <a:cubicBezTo>
                          <a:pt x="12" y="113"/>
                          <a:pt x="14" y="118"/>
                          <a:pt x="12" y="122"/>
                        </a:cubicBezTo>
                        <a:cubicBezTo>
                          <a:pt x="10" y="124"/>
                          <a:pt x="8" y="129"/>
                          <a:pt x="10" y="132"/>
                        </a:cubicBezTo>
                        <a:cubicBezTo>
                          <a:pt x="11" y="134"/>
                          <a:pt x="12" y="134"/>
                          <a:pt x="13" y="133"/>
                        </a:cubicBezTo>
                        <a:cubicBezTo>
                          <a:pt x="14" y="132"/>
                          <a:pt x="18" y="132"/>
                          <a:pt x="17" y="133"/>
                        </a:cubicBezTo>
                        <a:cubicBezTo>
                          <a:pt x="17" y="133"/>
                          <a:pt x="16" y="133"/>
                          <a:pt x="15" y="134"/>
                        </a:cubicBezTo>
                        <a:cubicBezTo>
                          <a:pt x="15" y="135"/>
                          <a:pt x="15" y="135"/>
                          <a:pt x="16" y="136"/>
                        </a:cubicBezTo>
                        <a:cubicBezTo>
                          <a:pt x="16" y="136"/>
                          <a:pt x="15" y="137"/>
                          <a:pt x="15" y="137"/>
                        </a:cubicBezTo>
                        <a:cubicBezTo>
                          <a:pt x="14" y="139"/>
                          <a:pt x="13" y="143"/>
                          <a:pt x="14" y="145"/>
                        </a:cubicBezTo>
                        <a:cubicBezTo>
                          <a:pt x="14" y="146"/>
                          <a:pt x="14" y="146"/>
                          <a:pt x="13" y="148"/>
                        </a:cubicBezTo>
                        <a:cubicBezTo>
                          <a:pt x="12" y="149"/>
                          <a:pt x="14" y="149"/>
                          <a:pt x="15" y="150"/>
                        </a:cubicBezTo>
                        <a:cubicBezTo>
                          <a:pt x="15" y="150"/>
                          <a:pt x="15" y="150"/>
                          <a:pt x="14" y="151"/>
                        </a:cubicBezTo>
                        <a:cubicBezTo>
                          <a:pt x="13" y="151"/>
                          <a:pt x="11" y="152"/>
                          <a:pt x="13" y="152"/>
                        </a:cubicBezTo>
                        <a:cubicBezTo>
                          <a:pt x="12" y="153"/>
                          <a:pt x="13" y="156"/>
                          <a:pt x="14" y="156"/>
                        </a:cubicBezTo>
                        <a:cubicBezTo>
                          <a:pt x="13" y="156"/>
                          <a:pt x="10" y="155"/>
                          <a:pt x="11" y="158"/>
                        </a:cubicBezTo>
                        <a:cubicBezTo>
                          <a:pt x="11" y="158"/>
                          <a:pt x="12" y="163"/>
                          <a:pt x="10" y="162"/>
                        </a:cubicBezTo>
                        <a:cubicBezTo>
                          <a:pt x="10" y="162"/>
                          <a:pt x="8" y="160"/>
                          <a:pt x="8" y="159"/>
                        </a:cubicBezTo>
                        <a:cubicBezTo>
                          <a:pt x="6" y="158"/>
                          <a:pt x="7" y="157"/>
                          <a:pt x="5" y="158"/>
                        </a:cubicBezTo>
                        <a:cubicBezTo>
                          <a:pt x="5" y="158"/>
                          <a:pt x="4" y="159"/>
                          <a:pt x="4" y="159"/>
                        </a:cubicBezTo>
                        <a:cubicBezTo>
                          <a:pt x="4" y="160"/>
                          <a:pt x="5" y="160"/>
                          <a:pt x="4" y="161"/>
                        </a:cubicBezTo>
                        <a:cubicBezTo>
                          <a:pt x="4" y="162"/>
                          <a:pt x="0" y="162"/>
                          <a:pt x="0" y="164"/>
                        </a:cubicBezTo>
                        <a:cubicBezTo>
                          <a:pt x="0" y="164"/>
                          <a:pt x="1" y="165"/>
                          <a:pt x="2" y="165"/>
                        </a:cubicBezTo>
                        <a:cubicBezTo>
                          <a:pt x="2" y="165"/>
                          <a:pt x="1" y="164"/>
                          <a:pt x="2" y="163"/>
                        </a:cubicBezTo>
                        <a:cubicBezTo>
                          <a:pt x="2" y="163"/>
                          <a:pt x="5" y="165"/>
                          <a:pt x="7" y="164"/>
                        </a:cubicBezTo>
                        <a:cubicBezTo>
                          <a:pt x="11" y="163"/>
                          <a:pt x="5" y="170"/>
                          <a:pt x="7" y="171"/>
                        </a:cubicBezTo>
                        <a:cubicBezTo>
                          <a:pt x="8" y="171"/>
                          <a:pt x="10" y="170"/>
                          <a:pt x="11" y="171"/>
                        </a:cubicBezTo>
                        <a:cubicBezTo>
                          <a:pt x="12" y="171"/>
                          <a:pt x="12" y="174"/>
                          <a:pt x="11" y="173"/>
                        </a:cubicBezTo>
                        <a:cubicBezTo>
                          <a:pt x="11" y="173"/>
                          <a:pt x="8" y="171"/>
                          <a:pt x="8" y="172"/>
                        </a:cubicBezTo>
                        <a:cubicBezTo>
                          <a:pt x="7" y="173"/>
                          <a:pt x="6" y="173"/>
                          <a:pt x="7" y="174"/>
                        </a:cubicBezTo>
                        <a:cubicBezTo>
                          <a:pt x="7" y="174"/>
                          <a:pt x="9" y="176"/>
                          <a:pt x="8" y="176"/>
                        </a:cubicBezTo>
                        <a:cubicBezTo>
                          <a:pt x="7" y="176"/>
                          <a:pt x="7" y="179"/>
                          <a:pt x="7" y="179"/>
                        </a:cubicBezTo>
                        <a:cubicBezTo>
                          <a:pt x="6" y="182"/>
                          <a:pt x="9" y="178"/>
                          <a:pt x="9" y="178"/>
                        </a:cubicBezTo>
                        <a:cubicBezTo>
                          <a:pt x="9" y="178"/>
                          <a:pt x="8" y="183"/>
                          <a:pt x="9" y="182"/>
                        </a:cubicBezTo>
                        <a:cubicBezTo>
                          <a:pt x="9" y="182"/>
                          <a:pt x="8" y="182"/>
                          <a:pt x="8" y="183"/>
                        </a:cubicBezTo>
                        <a:cubicBezTo>
                          <a:pt x="7" y="184"/>
                          <a:pt x="8" y="184"/>
                          <a:pt x="9" y="185"/>
                        </a:cubicBezTo>
                        <a:cubicBezTo>
                          <a:pt x="9" y="185"/>
                          <a:pt x="7" y="186"/>
                          <a:pt x="7" y="186"/>
                        </a:cubicBezTo>
                        <a:cubicBezTo>
                          <a:pt x="6" y="186"/>
                          <a:pt x="7" y="186"/>
                          <a:pt x="7" y="187"/>
                        </a:cubicBezTo>
                        <a:cubicBezTo>
                          <a:pt x="6" y="189"/>
                          <a:pt x="10" y="189"/>
                          <a:pt x="10" y="188"/>
                        </a:cubicBezTo>
                        <a:cubicBezTo>
                          <a:pt x="10" y="189"/>
                          <a:pt x="9" y="189"/>
                          <a:pt x="10" y="190"/>
                        </a:cubicBezTo>
                        <a:cubicBezTo>
                          <a:pt x="10" y="190"/>
                          <a:pt x="10" y="190"/>
                          <a:pt x="10" y="190"/>
                        </a:cubicBezTo>
                        <a:cubicBezTo>
                          <a:pt x="10" y="191"/>
                          <a:pt x="8" y="192"/>
                          <a:pt x="8" y="193"/>
                        </a:cubicBezTo>
                        <a:cubicBezTo>
                          <a:pt x="7" y="195"/>
                          <a:pt x="10" y="192"/>
                          <a:pt x="11" y="192"/>
                        </a:cubicBezTo>
                        <a:cubicBezTo>
                          <a:pt x="10" y="193"/>
                          <a:pt x="11" y="194"/>
                          <a:pt x="11" y="194"/>
                        </a:cubicBezTo>
                        <a:cubicBezTo>
                          <a:pt x="11" y="195"/>
                          <a:pt x="8" y="196"/>
                          <a:pt x="8" y="196"/>
                        </a:cubicBezTo>
                        <a:cubicBezTo>
                          <a:pt x="10" y="197"/>
                          <a:pt x="10" y="196"/>
                          <a:pt x="11" y="198"/>
                        </a:cubicBezTo>
                        <a:cubicBezTo>
                          <a:pt x="12" y="200"/>
                          <a:pt x="14" y="195"/>
                          <a:pt x="13" y="195"/>
                        </a:cubicBezTo>
                        <a:cubicBezTo>
                          <a:pt x="14" y="195"/>
                          <a:pt x="14" y="196"/>
                          <a:pt x="15" y="197"/>
                        </a:cubicBezTo>
                        <a:cubicBezTo>
                          <a:pt x="15" y="197"/>
                          <a:pt x="15" y="195"/>
                          <a:pt x="15" y="195"/>
                        </a:cubicBezTo>
                        <a:cubicBezTo>
                          <a:pt x="15" y="195"/>
                          <a:pt x="15" y="197"/>
                          <a:pt x="15" y="197"/>
                        </a:cubicBezTo>
                        <a:cubicBezTo>
                          <a:pt x="16" y="196"/>
                          <a:pt x="16" y="195"/>
                          <a:pt x="16" y="196"/>
                        </a:cubicBezTo>
                        <a:cubicBezTo>
                          <a:pt x="17" y="196"/>
                          <a:pt x="16" y="198"/>
                          <a:pt x="16" y="198"/>
                        </a:cubicBezTo>
                        <a:cubicBezTo>
                          <a:pt x="15" y="199"/>
                          <a:pt x="17" y="199"/>
                          <a:pt x="16" y="200"/>
                        </a:cubicBezTo>
                        <a:cubicBezTo>
                          <a:pt x="15" y="202"/>
                          <a:pt x="17" y="201"/>
                          <a:pt x="18" y="202"/>
                        </a:cubicBezTo>
                        <a:cubicBezTo>
                          <a:pt x="21" y="202"/>
                          <a:pt x="24" y="204"/>
                          <a:pt x="21" y="206"/>
                        </a:cubicBezTo>
                        <a:cubicBezTo>
                          <a:pt x="20" y="207"/>
                          <a:pt x="17" y="206"/>
                          <a:pt x="16" y="207"/>
                        </a:cubicBezTo>
                        <a:cubicBezTo>
                          <a:pt x="15" y="209"/>
                          <a:pt x="18" y="208"/>
                          <a:pt x="19" y="209"/>
                        </a:cubicBezTo>
                        <a:cubicBezTo>
                          <a:pt x="18" y="209"/>
                          <a:pt x="18" y="209"/>
                          <a:pt x="18" y="209"/>
                        </a:cubicBezTo>
                        <a:cubicBezTo>
                          <a:pt x="18" y="209"/>
                          <a:pt x="22" y="212"/>
                          <a:pt x="24" y="210"/>
                        </a:cubicBezTo>
                        <a:cubicBezTo>
                          <a:pt x="25" y="208"/>
                          <a:pt x="23" y="206"/>
                          <a:pt x="25" y="204"/>
                        </a:cubicBezTo>
                        <a:cubicBezTo>
                          <a:pt x="26" y="202"/>
                          <a:pt x="29" y="202"/>
                          <a:pt x="30" y="202"/>
                        </a:cubicBezTo>
                        <a:cubicBezTo>
                          <a:pt x="35" y="199"/>
                          <a:pt x="28" y="199"/>
                          <a:pt x="26" y="199"/>
                        </a:cubicBezTo>
                        <a:cubicBezTo>
                          <a:pt x="24" y="199"/>
                          <a:pt x="21" y="199"/>
                          <a:pt x="19" y="198"/>
                        </a:cubicBezTo>
                        <a:cubicBezTo>
                          <a:pt x="17" y="196"/>
                          <a:pt x="17" y="196"/>
                          <a:pt x="17" y="192"/>
                        </a:cubicBezTo>
                        <a:cubicBezTo>
                          <a:pt x="17" y="188"/>
                          <a:pt x="16" y="191"/>
                          <a:pt x="13" y="189"/>
                        </a:cubicBezTo>
                        <a:cubicBezTo>
                          <a:pt x="12" y="189"/>
                          <a:pt x="12" y="186"/>
                          <a:pt x="12" y="185"/>
                        </a:cubicBezTo>
                        <a:cubicBezTo>
                          <a:pt x="11" y="183"/>
                          <a:pt x="11" y="180"/>
                          <a:pt x="13" y="179"/>
                        </a:cubicBezTo>
                        <a:cubicBezTo>
                          <a:pt x="14" y="178"/>
                          <a:pt x="14" y="178"/>
                          <a:pt x="15" y="177"/>
                        </a:cubicBezTo>
                        <a:cubicBezTo>
                          <a:pt x="15" y="176"/>
                          <a:pt x="16" y="175"/>
                          <a:pt x="17" y="175"/>
                        </a:cubicBezTo>
                        <a:cubicBezTo>
                          <a:pt x="18" y="174"/>
                          <a:pt x="16" y="171"/>
                          <a:pt x="17" y="169"/>
                        </a:cubicBezTo>
                        <a:cubicBezTo>
                          <a:pt x="17" y="168"/>
                          <a:pt x="19" y="167"/>
                          <a:pt x="20" y="165"/>
                        </a:cubicBezTo>
                        <a:cubicBezTo>
                          <a:pt x="20" y="163"/>
                          <a:pt x="20" y="160"/>
                          <a:pt x="21" y="158"/>
                        </a:cubicBezTo>
                        <a:cubicBezTo>
                          <a:pt x="21" y="156"/>
                          <a:pt x="23" y="156"/>
                          <a:pt x="21" y="154"/>
                        </a:cubicBezTo>
                        <a:cubicBezTo>
                          <a:pt x="20" y="153"/>
                          <a:pt x="17" y="153"/>
                          <a:pt x="21" y="152"/>
                        </a:cubicBezTo>
                        <a:cubicBezTo>
                          <a:pt x="26" y="151"/>
                          <a:pt x="20" y="151"/>
                          <a:pt x="19" y="149"/>
                        </a:cubicBezTo>
                        <a:cubicBezTo>
                          <a:pt x="19" y="146"/>
                          <a:pt x="19" y="142"/>
                          <a:pt x="19" y="140"/>
                        </a:cubicBezTo>
                        <a:cubicBezTo>
                          <a:pt x="19" y="136"/>
                          <a:pt x="19" y="131"/>
                          <a:pt x="19" y="127"/>
                        </a:cubicBezTo>
                        <a:cubicBezTo>
                          <a:pt x="20" y="124"/>
                          <a:pt x="21" y="119"/>
                          <a:pt x="23" y="117"/>
                        </a:cubicBezTo>
                        <a:cubicBezTo>
                          <a:pt x="26" y="114"/>
                          <a:pt x="23" y="109"/>
                          <a:pt x="23" y="106"/>
                        </a:cubicBezTo>
                        <a:cubicBezTo>
                          <a:pt x="23" y="104"/>
                          <a:pt x="24" y="103"/>
                          <a:pt x="26" y="102"/>
                        </a:cubicBezTo>
                        <a:cubicBezTo>
                          <a:pt x="28" y="100"/>
                          <a:pt x="27" y="99"/>
                          <a:pt x="27" y="96"/>
                        </a:cubicBezTo>
                        <a:cubicBezTo>
                          <a:pt x="27" y="92"/>
                          <a:pt x="30" y="89"/>
                          <a:pt x="29" y="85"/>
                        </a:cubicBezTo>
                        <a:cubicBezTo>
                          <a:pt x="29" y="82"/>
                          <a:pt x="28" y="79"/>
                          <a:pt x="27" y="76"/>
                        </a:cubicBezTo>
                        <a:cubicBezTo>
                          <a:pt x="27" y="75"/>
                          <a:pt x="26" y="74"/>
                          <a:pt x="27" y="73"/>
                        </a:cubicBezTo>
                        <a:cubicBezTo>
                          <a:pt x="28" y="72"/>
                          <a:pt x="29" y="68"/>
                          <a:pt x="29" y="67"/>
                        </a:cubicBezTo>
                        <a:cubicBezTo>
                          <a:pt x="29" y="66"/>
                          <a:pt x="28" y="64"/>
                          <a:pt x="30" y="62"/>
                        </a:cubicBezTo>
                        <a:cubicBezTo>
                          <a:pt x="31" y="61"/>
                          <a:pt x="30" y="59"/>
                          <a:pt x="31" y="58"/>
                        </a:cubicBezTo>
                        <a:cubicBezTo>
                          <a:pt x="31" y="56"/>
                          <a:pt x="33" y="55"/>
                          <a:pt x="34" y="54"/>
                        </a:cubicBezTo>
                        <a:cubicBezTo>
                          <a:pt x="34" y="53"/>
                          <a:pt x="37" y="50"/>
                          <a:pt x="37" y="49"/>
                        </a:cubicBezTo>
                        <a:cubicBezTo>
                          <a:pt x="37" y="48"/>
                          <a:pt x="36" y="46"/>
                          <a:pt x="36" y="44"/>
                        </a:cubicBezTo>
                        <a:cubicBezTo>
                          <a:pt x="36" y="42"/>
                          <a:pt x="36" y="41"/>
                          <a:pt x="36" y="39"/>
                        </a:cubicBezTo>
                        <a:cubicBezTo>
                          <a:pt x="36" y="36"/>
                          <a:pt x="37" y="36"/>
                          <a:pt x="40" y="35"/>
                        </a:cubicBezTo>
                        <a:cubicBezTo>
                          <a:pt x="44" y="34"/>
                          <a:pt x="44" y="32"/>
                          <a:pt x="44" y="28"/>
                        </a:cubicBezTo>
                        <a:cubicBezTo>
                          <a:pt x="43" y="29"/>
                          <a:pt x="41" y="29"/>
                          <a:pt x="40" y="28"/>
                        </a:cubicBezTo>
                        <a:cubicBezTo>
                          <a:pt x="40" y="28"/>
                          <a:pt x="40" y="29"/>
                          <a:pt x="40" y="2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2" name="Freeform 626">
                    <a:extLst>
                      <a:ext uri="{FF2B5EF4-FFF2-40B4-BE49-F238E27FC236}">
                        <a16:creationId xmlns:a16="http://schemas.microsoft.com/office/drawing/2014/main" id="{2DD4B0B4-32B7-064A-9650-530C965FA6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5729" y="8760935"/>
                    <a:ext cx="655175" cy="756013"/>
                  </a:xfrm>
                  <a:custGeom>
                    <a:avLst/>
                    <a:gdLst>
                      <a:gd name="T0" fmla="*/ 61 w 64"/>
                      <a:gd name="T1" fmla="*/ 42 h 70"/>
                      <a:gd name="T2" fmla="*/ 58 w 64"/>
                      <a:gd name="T3" fmla="*/ 35 h 70"/>
                      <a:gd name="T4" fmla="*/ 50 w 64"/>
                      <a:gd name="T5" fmla="*/ 35 h 70"/>
                      <a:gd name="T6" fmla="*/ 49 w 64"/>
                      <a:gd name="T7" fmla="*/ 33 h 70"/>
                      <a:gd name="T8" fmla="*/ 47 w 64"/>
                      <a:gd name="T9" fmla="*/ 30 h 70"/>
                      <a:gd name="T10" fmla="*/ 48 w 64"/>
                      <a:gd name="T11" fmla="*/ 28 h 70"/>
                      <a:gd name="T12" fmla="*/ 47 w 64"/>
                      <a:gd name="T13" fmla="*/ 26 h 70"/>
                      <a:gd name="T14" fmla="*/ 47 w 64"/>
                      <a:gd name="T15" fmla="*/ 23 h 70"/>
                      <a:gd name="T16" fmla="*/ 41 w 64"/>
                      <a:gd name="T17" fmla="*/ 21 h 70"/>
                      <a:gd name="T18" fmla="*/ 37 w 64"/>
                      <a:gd name="T19" fmla="*/ 18 h 70"/>
                      <a:gd name="T20" fmla="*/ 33 w 64"/>
                      <a:gd name="T21" fmla="*/ 16 h 70"/>
                      <a:gd name="T22" fmla="*/ 29 w 64"/>
                      <a:gd name="T23" fmla="*/ 16 h 70"/>
                      <a:gd name="T24" fmla="*/ 23 w 64"/>
                      <a:gd name="T25" fmla="*/ 9 h 70"/>
                      <a:gd name="T26" fmla="*/ 23 w 64"/>
                      <a:gd name="T27" fmla="*/ 6 h 70"/>
                      <a:gd name="T28" fmla="*/ 23 w 64"/>
                      <a:gd name="T29" fmla="*/ 4 h 70"/>
                      <a:gd name="T30" fmla="*/ 18 w 64"/>
                      <a:gd name="T31" fmla="*/ 3 h 70"/>
                      <a:gd name="T32" fmla="*/ 10 w 64"/>
                      <a:gd name="T33" fmla="*/ 6 h 70"/>
                      <a:gd name="T34" fmla="*/ 7 w 64"/>
                      <a:gd name="T35" fmla="*/ 9 h 70"/>
                      <a:gd name="T36" fmla="*/ 2 w 64"/>
                      <a:gd name="T37" fmla="*/ 8 h 70"/>
                      <a:gd name="T38" fmla="*/ 6 w 64"/>
                      <a:gd name="T39" fmla="*/ 16 h 70"/>
                      <a:gd name="T40" fmla="*/ 5 w 64"/>
                      <a:gd name="T41" fmla="*/ 23 h 70"/>
                      <a:gd name="T42" fmla="*/ 4 w 64"/>
                      <a:gd name="T43" fmla="*/ 27 h 70"/>
                      <a:gd name="T44" fmla="*/ 3 w 64"/>
                      <a:gd name="T45" fmla="*/ 31 h 70"/>
                      <a:gd name="T46" fmla="*/ 5 w 64"/>
                      <a:gd name="T47" fmla="*/ 35 h 70"/>
                      <a:gd name="T48" fmla="*/ 3 w 64"/>
                      <a:gd name="T49" fmla="*/ 38 h 70"/>
                      <a:gd name="T50" fmla="*/ 4 w 64"/>
                      <a:gd name="T51" fmla="*/ 46 h 70"/>
                      <a:gd name="T52" fmla="*/ 4 w 64"/>
                      <a:gd name="T53" fmla="*/ 49 h 70"/>
                      <a:gd name="T54" fmla="*/ 7 w 64"/>
                      <a:gd name="T55" fmla="*/ 52 h 70"/>
                      <a:gd name="T56" fmla="*/ 7 w 64"/>
                      <a:gd name="T57" fmla="*/ 54 h 70"/>
                      <a:gd name="T58" fmla="*/ 6 w 64"/>
                      <a:gd name="T59" fmla="*/ 56 h 70"/>
                      <a:gd name="T60" fmla="*/ 9 w 64"/>
                      <a:gd name="T61" fmla="*/ 63 h 70"/>
                      <a:gd name="T62" fmla="*/ 13 w 64"/>
                      <a:gd name="T63" fmla="*/ 69 h 70"/>
                      <a:gd name="T64" fmla="*/ 14 w 64"/>
                      <a:gd name="T65" fmla="*/ 67 h 70"/>
                      <a:gd name="T66" fmla="*/ 17 w 64"/>
                      <a:gd name="T67" fmla="*/ 65 h 70"/>
                      <a:gd name="T68" fmla="*/ 20 w 64"/>
                      <a:gd name="T69" fmla="*/ 65 h 70"/>
                      <a:gd name="T70" fmla="*/ 25 w 64"/>
                      <a:gd name="T71" fmla="*/ 65 h 70"/>
                      <a:gd name="T72" fmla="*/ 28 w 64"/>
                      <a:gd name="T73" fmla="*/ 68 h 70"/>
                      <a:gd name="T74" fmla="*/ 31 w 64"/>
                      <a:gd name="T75" fmla="*/ 65 h 70"/>
                      <a:gd name="T76" fmla="*/ 37 w 64"/>
                      <a:gd name="T77" fmla="*/ 64 h 70"/>
                      <a:gd name="T78" fmla="*/ 44 w 64"/>
                      <a:gd name="T79" fmla="*/ 52 h 70"/>
                      <a:gd name="T80" fmla="*/ 52 w 64"/>
                      <a:gd name="T81" fmla="*/ 51 h 70"/>
                      <a:gd name="T82" fmla="*/ 59 w 64"/>
                      <a:gd name="T83" fmla="*/ 54 h 70"/>
                      <a:gd name="T84" fmla="*/ 61 w 64"/>
                      <a:gd name="T85" fmla="*/ 42 h 70"/>
                      <a:gd name="T86" fmla="*/ 61 w 64"/>
                      <a:gd name="T87" fmla="*/ 42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4" h="70">
                        <a:moveTo>
                          <a:pt x="61" y="42"/>
                        </a:moveTo>
                        <a:cubicBezTo>
                          <a:pt x="57" y="40"/>
                          <a:pt x="58" y="39"/>
                          <a:pt x="58" y="35"/>
                        </a:cubicBezTo>
                        <a:cubicBezTo>
                          <a:pt x="55" y="35"/>
                          <a:pt x="52" y="35"/>
                          <a:pt x="50" y="35"/>
                        </a:cubicBezTo>
                        <a:cubicBezTo>
                          <a:pt x="48" y="35"/>
                          <a:pt x="49" y="34"/>
                          <a:pt x="49" y="33"/>
                        </a:cubicBezTo>
                        <a:cubicBezTo>
                          <a:pt x="49" y="32"/>
                          <a:pt x="48" y="30"/>
                          <a:pt x="47" y="30"/>
                        </a:cubicBezTo>
                        <a:cubicBezTo>
                          <a:pt x="47" y="29"/>
                          <a:pt x="48" y="29"/>
                          <a:pt x="48" y="28"/>
                        </a:cubicBezTo>
                        <a:cubicBezTo>
                          <a:pt x="49" y="27"/>
                          <a:pt x="48" y="26"/>
                          <a:pt x="47" y="26"/>
                        </a:cubicBezTo>
                        <a:cubicBezTo>
                          <a:pt x="47" y="25"/>
                          <a:pt x="48" y="24"/>
                          <a:pt x="47" y="23"/>
                        </a:cubicBezTo>
                        <a:cubicBezTo>
                          <a:pt x="45" y="21"/>
                          <a:pt x="43" y="21"/>
                          <a:pt x="41" y="21"/>
                        </a:cubicBezTo>
                        <a:cubicBezTo>
                          <a:pt x="40" y="21"/>
                          <a:pt x="38" y="19"/>
                          <a:pt x="37" y="18"/>
                        </a:cubicBezTo>
                        <a:cubicBezTo>
                          <a:pt x="35" y="18"/>
                          <a:pt x="34" y="16"/>
                          <a:pt x="33" y="16"/>
                        </a:cubicBezTo>
                        <a:cubicBezTo>
                          <a:pt x="31" y="16"/>
                          <a:pt x="30" y="16"/>
                          <a:pt x="29" y="16"/>
                        </a:cubicBezTo>
                        <a:cubicBezTo>
                          <a:pt x="27" y="16"/>
                          <a:pt x="23" y="11"/>
                          <a:pt x="23" y="9"/>
                        </a:cubicBezTo>
                        <a:cubicBezTo>
                          <a:pt x="23" y="8"/>
                          <a:pt x="23" y="7"/>
                          <a:pt x="23" y="6"/>
                        </a:cubicBezTo>
                        <a:cubicBezTo>
                          <a:pt x="23" y="5"/>
                          <a:pt x="23" y="5"/>
                          <a:pt x="23" y="4"/>
                        </a:cubicBezTo>
                        <a:cubicBezTo>
                          <a:pt x="23" y="0"/>
                          <a:pt x="21" y="2"/>
                          <a:pt x="18" y="3"/>
                        </a:cubicBezTo>
                        <a:cubicBezTo>
                          <a:pt x="15" y="3"/>
                          <a:pt x="13" y="6"/>
                          <a:pt x="10" y="6"/>
                        </a:cubicBezTo>
                        <a:cubicBezTo>
                          <a:pt x="8" y="6"/>
                          <a:pt x="8" y="8"/>
                          <a:pt x="7" y="9"/>
                        </a:cubicBezTo>
                        <a:cubicBezTo>
                          <a:pt x="6" y="9"/>
                          <a:pt x="3" y="8"/>
                          <a:pt x="2" y="8"/>
                        </a:cubicBezTo>
                        <a:cubicBezTo>
                          <a:pt x="4" y="9"/>
                          <a:pt x="5" y="14"/>
                          <a:pt x="6" y="16"/>
                        </a:cubicBezTo>
                        <a:cubicBezTo>
                          <a:pt x="4" y="17"/>
                          <a:pt x="5" y="21"/>
                          <a:pt x="5" y="23"/>
                        </a:cubicBezTo>
                        <a:cubicBezTo>
                          <a:pt x="5" y="25"/>
                          <a:pt x="5" y="26"/>
                          <a:pt x="4" y="27"/>
                        </a:cubicBezTo>
                        <a:cubicBezTo>
                          <a:pt x="3" y="28"/>
                          <a:pt x="3" y="30"/>
                          <a:pt x="3" y="31"/>
                        </a:cubicBezTo>
                        <a:cubicBezTo>
                          <a:pt x="2" y="33"/>
                          <a:pt x="5" y="33"/>
                          <a:pt x="5" y="35"/>
                        </a:cubicBezTo>
                        <a:cubicBezTo>
                          <a:pt x="5" y="36"/>
                          <a:pt x="3" y="37"/>
                          <a:pt x="3" y="38"/>
                        </a:cubicBezTo>
                        <a:cubicBezTo>
                          <a:pt x="0" y="41"/>
                          <a:pt x="4" y="42"/>
                          <a:pt x="4" y="46"/>
                        </a:cubicBezTo>
                        <a:cubicBezTo>
                          <a:pt x="4" y="47"/>
                          <a:pt x="4" y="48"/>
                          <a:pt x="4" y="49"/>
                        </a:cubicBezTo>
                        <a:cubicBezTo>
                          <a:pt x="5" y="50"/>
                          <a:pt x="6" y="51"/>
                          <a:pt x="7" y="52"/>
                        </a:cubicBezTo>
                        <a:cubicBezTo>
                          <a:pt x="7" y="53"/>
                          <a:pt x="5" y="53"/>
                          <a:pt x="7" y="54"/>
                        </a:cubicBezTo>
                        <a:cubicBezTo>
                          <a:pt x="7" y="54"/>
                          <a:pt x="6" y="56"/>
                          <a:pt x="6" y="56"/>
                        </a:cubicBezTo>
                        <a:cubicBezTo>
                          <a:pt x="6" y="59"/>
                          <a:pt x="9" y="61"/>
                          <a:pt x="9" y="63"/>
                        </a:cubicBezTo>
                        <a:cubicBezTo>
                          <a:pt x="10" y="66"/>
                          <a:pt x="8" y="69"/>
                          <a:pt x="13" y="69"/>
                        </a:cubicBezTo>
                        <a:cubicBezTo>
                          <a:pt x="14" y="70"/>
                          <a:pt x="14" y="68"/>
                          <a:pt x="14" y="67"/>
                        </a:cubicBezTo>
                        <a:cubicBezTo>
                          <a:pt x="14" y="66"/>
                          <a:pt x="16" y="65"/>
                          <a:pt x="17" y="65"/>
                        </a:cubicBezTo>
                        <a:cubicBezTo>
                          <a:pt x="18" y="64"/>
                          <a:pt x="19" y="63"/>
                          <a:pt x="20" y="65"/>
                        </a:cubicBezTo>
                        <a:cubicBezTo>
                          <a:pt x="22" y="66"/>
                          <a:pt x="24" y="65"/>
                          <a:pt x="25" y="65"/>
                        </a:cubicBezTo>
                        <a:cubicBezTo>
                          <a:pt x="27" y="65"/>
                          <a:pt x="27" y="68"/>
                          <a:pt x="28" y="68"/>
                        </a:cubicBezTo>
                        <a:cubicBezTo>
                          <a:pt x="29" y="68"/>
                          <a:pt x="30" y="66"/>
                          <a:pt x="31" y="65"/>
                        </a:cubicBezTo>
                        <a:cubicBezTo>
                          <a:pt x="32" y="63"/>
                          <a:pt x="36" y="66"/>
                          <a:pt x="37" y="64"/>
                        </a:cubicBezTo>
                        <a:cubicBezTo>
                          <a:pt x="39" y="59"/>
                          <a:pt x="38" y="54"/>
                          <a:pt x="44" y="52"/>
                        </a:cubicBezTo>
                        <a:cubicBezTo>
                          <a:pt x="46" y="51"/>
                          <a:pt x="49" y="51"/>
                          <a:pt x="52" y="51"/>
                        </a:cubicBezTo>
                        <a:cubicBezTo>
                          <a:pt x="55" y="51"/>
                          <a:pt x="57" y="52"/>
                          <a:pt x="59" y="54"/>
                        </a:cubicBezTo>
                        <a:cubicBezTo>
                          <a:pt x="60" y="51"/>
                          <a:pt x="64" y="43"/>
                          <a:pt x="61" y="42"/>
                        </a:cubicBezTo>
                        <a:cubicBezTo>
                          <a:pt x="60" y="41"/>
                          <a:pt x="62" y="42"/>
                          <a:pt x="61" y="4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3" name="Freeform 627">
                    <a:extLst>
                      <a:ext uri="{FF2B5EF4-FFF2-40B4-BE49-F238E27FC236}">
                        <a16:creationId xmlns:a16="http://schemas.microsoft.com/office/drawing/2014/main" id="{3B9A18AF-96A3-984D-87B9-8E6C3D4DB0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65137" y="9299363"/>
                    <a:ext cx="460016" cy="479422"/>
                  </a:xfrm>
                  <a:custGeom>
                    <a:avLst/>
                    <a:gdLst>
                      <a:gd name="T0" fmla="*/ 40 w 45"/>
                      <a:gd name="T1" fmla="*/ 24 h 44"/>
                      <a:gd name="T2" fmla="*/ 36 w 45"/>
                      <a:gd name="T3" fmla="*/ 24 h 44"/>
                      <a:gd name="T4" fmla="*/ 36 w 45"/>
                      <a:gd name="T5" fmla="*/ 20 h 44"/>
                      <a:gd name="T6" fmla="*/ 34 w 45"/>
                      <a:gd name="T7" fmla="*/ 17 h 44"/>
                      <a:gd name="T8" fmla="*/ 29 w 45"/>
                      <a:gd name="T9" fmla="*/ 16 h 44"/>
                      <a:gd name="T10" fmla="*/ 25 w 45"/>
                      <a:gd name="T11" fmla="*/ 15 h 44"/>
                      <a:gd name="T12" fmla="*/ 25 w 45"/>
                      <a:gd name="T13" fmla="*/ 12 h 44"/>
                      <a:gd name="T14" fmla="*/ 24 w 45"/>
                      <a:gd name="T15" fmla="*/ 7 h 44"/>
                      <a:gd name="T16" fmla="*/ 21 w 45"/>
                      <a:gd name="T17" fmla="*/ 3 h 44"/>
                      <a:gd name="T18" fmla="*/ 14 w 45"/>
                      <a:gd name="T19" fmla="*/ 1 h 44"/>
                      <a:gd name="T20" fmla="*/ 5 w 45"/>
                      <a:gd name="T21" fmla="*/ 3 h 44"/>
                      <a:gd name="T22" fmla="*/ 2 w 45"/>
                      <a:gd name="T23" fmla="*/ 11 h 44"/>
                      <a:gd name="T24" fmla="*/ 1 w 45"/>
                      <a:gd name="T25" fmla="*/ 14 h 44"/>
                      <a:gd name="T26" fmla="*/ 2 w 45"/>
                      <a:gd name="T27" fmla="*/ 17 h 44"/>
                      <a:gd name="T28" fmla="*/ 9 w 45"/>
                      <a:gd name="T29" fmla="*/ 24 h 44"/>
                      <a:gd name="T30" fmla="*/ 13 w 45"/>
                      <a:gd name="T31" fmla="*/ 25 h 44"/>
                      <a:gd name="T32" fmla="*/ 17 w 45"/>
                      <a:gd name="T33" fmla="*/ 27 h 44"/>
                      <a:gd name="T34" fmla="*/ 25 w 45"/>
                      <a:gd name="T35" fmla="*/ 35 h 44"/>
                      <a:gd name="T36" fmla="*/ 22 w 45"/>
                      <a:gd name="T37" fmla="*/ 39 h 44"/>
                      <a:gd name="T38" fmla="*/ 20 w 45"/>
                      <a:gd name="T39" fmla="*/ 42 h 44"/>
                      <a:gd name="T40" fmla="*/ 28 w 45"/>
                      <a:gd name="T41" fmla="*/ 44 h 44"/>
                      <a:gd name="T42" fmla="*/ 32 w 45"/>
                      <a:gd name="T43" fmla="*/ 43 h 44"/>
                      <a:gd name="T44" fmla="*/ 37 w 45"/>
                      <a:gd name="T45" fmla="*/ 42 h 44"/>
                      <a:gd name="T46" fmla="*/ 40 w 45"/>
                      <a:gd name="T47" fmla="*/ 39 h 44"/>
                      <a:gd name="T48" fmla="*/ 41 w 45"/>
                      <a:gd name="T49" fmla="*/ 34 h 44"/>
                      <a:gd name="T50" fmla="*/ 40 w 45"/>
                      <a:gd name="T51" fmla="*/ 24 h 44"/>
                      <a:gd name="T52" fmla="*/ 40 w 45"/>
                      <a:gd name="T53" fmla="*/ 2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5" h="44">
                        <a:moveTo>
                          <a:pt x="40" y="24"/>
                        </a:moveTo>
                        <a:cubicBezTo>
                          <a:pt x="39" y="25"/>
                          <a:pt x="37" y="26"/>
                          <a:pt x="36" y="24"/>
                        </a:cubicBezTo>
                        <a:cubicBezTo>
                          <a:pt x="35" y="23"/>
                          <a:pt x="37" y="22"/>
                          <a:pt x="36" y="20"/>
                        </a:cubicBezTo>
                        <a:cubicBezTo>
                          <a:pt x="35" y="19"/>
                          <a:pt x="35" y="18"/>
                          <a:pt x="34" y="17"/>
                        </a:cubicBezTo>
                        <a:cubicBezTo>
                          <a:pt x="31" y="15"/>
                          <a:pt x="31" y="17"/>
                          <a:pt x="29" y="16"/>
                        </a:cubicBezTo>
                        <a:cubicBezTo>
                          <a:pt x="28" y="16"/>
                          <a:pt x="27" y="16"/>
                          <a:pt x="25" y="15"/>
                        </a:cubicBezTo>
                        <a:cubicBezTo>
                          <a:pt x="23" y="15"/>
                          <a:pt x="24" y="13"/>
                          <a:pt x="25" y="12"/>
                        </a:cubicBezTo>
                        <a:cubicBezTo>
                          <a:pt x="25" y="10"/>
                          <a:pt x="24" y="8"/>
                          <a:pt x="24" y="7"/>
                        </a:cubicBezTo>
                        <a:cubicBezTo>
                          <a:pt x="23" y="4"/>
                          <a:pt x="24" y="4"/>
                          <a:pt x="21" y="3"/>
                        </a:cubicBezTo>
                        <a:cubicBezTo>
                          <a:pt x="19" y="1"/>
                          <a:pt x="18" y="0"/>
                          <a:pt x="14" y="1"/>
                        </a:cubicBezTo>
                        <a:cubicBezTo>
                          <a:pt x="11" y="1"/>
                          <a:pt x="7" y="2"/>
                          <a:pt x="5" y="3"/>
                        </a:cubicBezTo>
                        <a:cubicBezTo>
                          <a:pt x="2" y="6"/>
                          <a:pt x="3" y="8"/>
                          <a:pt x="2" y="11"/>
                        </a:cubicBezTo>
                        <a:cubicBezTo>
                          <a:pt x="2" y="12"/>
                          <a:pt x="1" y="13"/>
                          <a:pt x="1" y="14"/>
                        </a:cubicBezTo>
                        <a:cubicBezTo>
                          <a:pt x="0" y="15"/>
                          <a:pt x="1" y="15"/>
                          <a:pt x="2" y="17"/>
                        </a:cubicBezTo>
                        <a:cubicBezTo>
                          <a:pt x="4" y="20"/>
                          <a:pt x="6" y="21"/>
                          <a:pt x="9" y="24"/>
                        </a:cubicBezTo>
                        <a:cubicBezTo>
                          <a:pt x="10" y="25"/>
                          <a:pt x="12" y="25"/>
                          <a:pt x="13" y="25"/>
                        </a:cubicBezTo>
                        <a:cubicBezTo>
                          <a:pt x="15" y="25"/>
                          <a:pt x="16" y="26"/>
                          <a:pt x="17" y="27"/>
                        </a:cubicBezTo>
                        <a:cubicBezTo>
                          <a:pt x="19" y="28"/>
                          <a:pt x="27" y="31"/>
                          <a:pt x="25" y="35"/>
                        </a:cubicBezTo>
                        <a:cubicBezTo>
                          <a:pt x="24" y="36"/>
                          <a:pt x="22" y="37"/>
                          <a:pt x="22" y="39"/>
                        </a:cubicBezTo>
                        <a:cubicBezTo>
                          <a:pt x="22" y="41"/>
                          <a:pt x="22" y="41"/>
                          <a:pt x="20" y="42"/>
                        </a:cubicBezTo>
                        <a:cubicBezTo>
                          <a:pt x="19" y="44"/>
                          <a:pt x="27" y="43"/>
                          <a:pt x="28" y="44"/>
                        </a:cubicBezTo>
                        <a:cubicBezTo>
                          <a:pt x="30" y="44"/>
                          <a:pt x="30" y="44"/>
                          <a:pt x="32" y="43"/>
                        </a:cubicBezTo>
                        <a:cubicBezTo>
                          <a:pt x="33" y="41"/>
                          <a:pt x="36" y="43"/>
                          <a:pt x="37" y="42"/>
                        </a:cubicBezTo>
                        <a:cubicBezTo>
                          <a:pt x="38" y="41"/>
                          <a:pt x="39" y="40"/>
                          <a:pt x="40" y="39"/>
                        </a:cubicBezTo>
                        <a:cubicBezTo>
                          <a:pt x="41" y="37"/>
                          <a:pt x="40" y="35"/>
                          <a:pt x="41" y="34"/>
                        </a:cubicBezTo>
                        <a:cubicBezTo>
                          <a:pt x="41" y="32"/>
                          <a:pt x="45" y="24"/>
                          <a:pt x="40" y="24"/>
                        </a:cubicBezTo>
                        <a:cubicBezTo>
                          <a:pt x="40" y="25"/>
                          <a:pt x="41" y="24"/>
                          <a:pt x="40" y="2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4" name="Freeform 628">
                    <a:extLst>
                      <a:ext uri="{FF2B5EF4-FFF2-40B4-BE49-F238E27FC236}">
                        <a16:creationId xmlns:a16="http://schemas.microsoft.com/office/drawing/2014/main" id="{1932EA8F-AD1F-A74D-BF0E-29824C08941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883147" y="7968044"/>
                    <a:ext cx="2031735" cy="2179527"/>
                  </a:xfrm>
                  <a:custGeom>
                    <a:avLst/>
                    <a:gdLst>
                      <a:gd name="T0" fmla="*/ 188 w 199"/>
                      <a:gd name="T1" fmla="*/ 51 h 201"/>
                      <a:gd name="T2" fmla="*/ 165 w 199"/>
                      <a:gd name="T3" fmla="*/ 41 h 201"/>
                      <a:gd name="T4" fmla="*/ 135 w 199"/>
                      <a:gd name="T5" fmla="*/ 30 h 201"/>
                      <a:gd name="T6" fmla="*/ 122 w 199"/>
                      <a:gd name="T7" fmla="*/ 36 h 201"/>
                      <a:gd name="T8" fmla="*/ 116 w 199"/>
                      <a:gd name="T9" fmla="*/ 29 h 201"/>
                      <a:gd name="T10" fmla="*/ 111 w 199"/>
                      <a:gd name="T11" fmla="*/ 33 h 201"/>
                      <a:gd name="T12" fmla="*/ 120 w 199"/>
                      <a:gd name="T13" fmla="*/ 23 h 201"/>
                      <a:gd name="T14" fmla="*/ 116 w 199"/>
                      <a:gd name="T15" fmla="*/ 8 h 201"/>
                      <a:gd name="T16" fmla="*/ 105 w 199"/>
                      <a:gd name="T17" fmla="*/ 15 h 201"/>
                      <a:gd name="T18" fmla="*/ 93 w 199"/>
                      <a:gd name="T19" fmla="*/ 14 h 201"/>
                      <a:gd name="T20" fmla="*/ 77 w 199"/>
                      <a:gd name="T21" fmla="*/ 19 h 201"/>
                      <a:gd name="T22" fmla="*/ 69 w 199"/>
                      <a:gd name="T23" fmla="*/ 1 h 201"/>
                      <a:gd name="T24" fmla="*/ 56 w 199"/>
                      <a:gd name="T25" fmla="*/ 7 h 201"/>
                      <a:gd name="T26" fmla="*/ 50 w 199"/>
                      <a:gd name="T27" fmla="*/ 11 h 201"/>
                      <a:gd name="T28" fmla="*/ 51 w 199"/>
                      <a:gd name="T29" fmla="*/ 16 h 201"/>
                      <a:gd name="T30" fmla="*/ 41 w 199"/>
                      <a:gd name="T31" fmla="*/ 22 h 201"/>
                      <a:gd name="T32" fmla="*/ 27 w 199"/>
                      <a:gd name="T33" fmla="*/ 18 h 201"/>
                      <a:gd name="T34" fmla="*/ 25 w 199"/>
                      <a:gd name="T35" fmla="*/ 21 h 201"/>
                      <a:gd name="T36" fmla="*/ 22 w 199"/>
                      <a:gd name="T37" fmla="*/ 39 h 201"/>
                      <a:gd name="T38" fmla="*/ 10 w 199"/>
                      <a:gd name="T39" fmla="*/ 49 h 201"/>
                      <a:gd name="T40" fmla="*/ 2 w 199"/>
                      <a:gd name="T41" fmla="*/ 66 h 201"/>
                      <a:gd name="T42" fmla="*/ 9 w 199"/>
                      <a:gd name="T43" fmla="*/ 75 h 201"/>
                      <a:gd name="T44" fmla="*/ 24 w 199"/>
                      <a:gd name="T45" fmla="*/ 81 h 201"/>
                      <a:gd name="T46" fmla="*/ 39 w 199"/>
                      <a:gd name="T47" fmla="*/ 76 h 201"/>
                      <a:gd name="T48" fmla="*/ 49 w 199"/>
                      <a:gd name="T49" fmla="*/ 88 h 201"/>
                      <a:gd name="T50" fmla="*/ 61 w 199"/>
                      <a:gd name="T51" fmla="*/ 94 h 201"/>
                      <a:gd name="T52" fmla="*/ 68 w 199"/>
                      <a:gd name="T53" fmla="*/ 102 h 201"/>
                      <a:gd name="T54" fmla="*/ 80 w 199"/>
                      <a:gd name="T55" fmla="*/ 114 h 201"/>
                      <a:gd name="T56" fmla="*/ 82 w 199"/>
                      <a:gd name="T57" fmla="*/ 135 h 201"/>
                      <a:gd name="T58" fmla="*/ 93 w 199"/>
                      <a:gd name="T59" fmla="*/ 145 h 201"/>
                      <a:gd name="T60" fmla="*/ 98 w 199"/>
                      <a:gd name="T61" fmla="*/ 157 h 201"/>
                      <a:gd name="T62" fmla="*/ 90 w 199"/>
                      <a:gd name="T63" fmla="*/ 173 h 201"/>
                      <a:gd name="T64" fmla="*/ 86 w 199"/>
                      <a:gd name="T65" fmla="*/ 181 h 201"/>
                      <a:gd name="T66" fmla="*/ 94 w 199"/>
                      <a:gd name="T67" fmla="*/ 187 h 201"/>
                      <a:gd name="T68" fmla="*/ 107 w 199"/>
                      <a:gd name="T69" fmla="*/ 197 h 201"/>
                      <a:gd name="T70" fmla="*/ 119 w 199"/>
                      <a:gd name="T71" fmla="*/ 180 h 201"/>
                      <a:gd name="T72" fmla="*/ 128 w 199"/>
                      <a:gd name="T73" fmla="*/ 157 h 201"/>
                      <a:gd name="T74" fmla="*/ 137 w 199"/>
                      <a:gd name="T75" fmla="*/ 149 h 201"/>
                      <a:gd name="T76" fmla="*/ 144 w 199"/>
                      <a:gd name="T77" fmla="*/ 147 h 201"/>
                      <a:gd name="T78" fmla="*/ 155 w 199"/>
                      <a:gd name="T79" fmla="*/ 142 h 201"/>
                      <a:gd name="T80" fmla="*/ 163 w 199"/>
                      <a:gd name="T81" fmla="*/ 139 h 201"/>
                      <a:gd name="T82" fmla="*/ 169 w 199"/>
                      <a:gd name="T83" fmla="*/ 130 h 201"/>
                      <a:gd name="T84" fmla="*/ 175 w 199"/>
                      <a:gd name="T85" fmla="*/ 116 h 201"/>
                      <a:gd name="T86" fmla="*/ 176 w 199"/>
                      <a:gd name="T87" fmla="*/ 98 h 201"/>
                      <a:gd name="T88" fmla="*/ 178 w 199"/>
                      <a:gd name="T89" fmla="*/ 91 h 201"/>
                      <a:gd name="T90" fmla="*/ 182 w 199"/>
                      <a:gd name="T91" fmla="*/ 86 h 201"/>
                      <a:gd name="T92" fmla="*/ 196 w 199"/>
                      <a:gd name="T93" fmla="*/ 57 h 201"/>
                      <a:gd name="T94" fmla="*/ 110 w 199"/>
                      <a:gd name="T95" fmla="*/ 190 h 201"/>
                      <a:gd name="T96" fmla="*/ 115 w 199"/>
                      <a:gd name="T97" fmla="*/ 186 h 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99" h="201">
                        <a:moveTo>
                          <a:pt x="196" y="57"/>
                        </a:moveTo>
                        <a:cubicBezTo>
                          <a:pt x="195" y="55"/>
                          <a:pt x="195" y="53"/>
                          <a:pt x="194" y="52"/>
                        </a:cubicBezTo>
                        <a:cubicBezTo>
                          <a:pt x="192" y="51"/>
                          <a:pt x="189" y="52"/>
                          <a:pt x="188" y="51"/>
                        </a:cubicBezTo>
                        <a:cubicBezTo>
                          <a:pt x="183" y="50"/>
                          <a:pt x="180" y="46"/>
                          <a:pt x="177" y="44"/>
                        </a:cubicBezTo>
                        <a:cubicBezTo>
                          <a:pt x="175" y="43"/>
                          <a:pt x="173" y="42"/>
                          <a:pt x="172" y="41"/>
                        </a:cubicBezTo>
                        <a:cubicBezTo>
                          <a:pt x="169" y="40"/>
                          <a:pt x="168" y="41"/>
                          <a:pt x="165" y="41"/>
                        </a:cubicBezTo>
                        <a:cubicBezTo>
                          <a:pt x="161" y="42"/>
                          <a:pt x="157" y="37"/>
                          <a:pt x="153" y="39"/>
                        </a:cubicBezTo>
                        <a:cubicBezTo>
                          <a:pt x="150" y="40"/>
                          <a:pt x="147" y="35"/>
                          <a:pt x="145" y="34"/>
                        </a:cubicBezTo>
                        <a:cubicBezTo>
                          <a:pt x="142" y="32"/>
                          <a:pt x="138" y="30"/>
                          <a:pt x="135" y="30"/>
                        </a:cubicBezTo>
                        <a:cubicBezTo>
                          <a:pt x="133" y="29"/>
                          <a:pt x="131" y="29"/>
                          <a:pt x="130" y="30"/>
                        </a:cubicBezTo>
                        <a:cubicBezTo>
                          <a:pt x="129" y="33"/>
                          <a:pt x="126" y="34"/>
                          <a:pt x="125" y="36"/>
                        </a:cubicBezTo>
                        <a:cubicBezTo>
                          <a:pt x="123" y="39"/>
                          <a:pt x="124" y="38"/>
                          <a:pt x="122" y="36"/>
                        </a:cubicBezTo>
                        <a:cubicBezTo>
                          <a:pt x="122" y="36"/>
                          <a:pt x="121" y="35"/>
                          <a:pt x="121" y="35"/>
                        </a:cubicBezTo>
                        <a:cubicBezTo>
                          <a:pt x="119" y="34"/>
                          <a:pt x="120" y="36"/>
                          <a:pt x="119" y="37"/>
                        </a:cubicBezTo>
                        <a:cubicBezTo>
                          <a:pt x="118" y="38"/>
                          <a:pt x="115" y="29"/>
                          <a:pt x="116" y="29"/>
                        </a:cubicBezTo>
                        <a:cubicBezTo>
                          <a:pt x="116" y="29"/>
                          <a:pt x="113" y="33"/>
                          <a:pt x="112" y="33"/>
                        </a:cubicBezTo>
                        <a:cubicBezTo>
                          <a:pt x="112" y="33"/>
                          <a:pt x="116" y="30"/>
                          <a:pt x="115" y="29"/>
                        </a:cubicBezTo>
                        <a:cubicBezTo>
                          <a:pt x="113" y="28"/>
                          <a:pt x="113" y="33"/>
                          <a:pt x="111" y="33"/>
                        </a:cubicBezTo>
                        <a:cubicBezTo>
                          <a:pt x="111" y="33"/>
                          <a:pt x="115" y="27"/>
                          <a:pt x="115" y="26"/>
                        </a:cubicBezTo>
                        <a:cubicBezTo>
                          <a:pt x="115" y="25"/>
                          <a:pt x="117" y="25"/>
                          <a:pt x="117" y="24"/>
                        </a:cubicBezTo>
                        <a:cubicBezTo>
                          <a:pt x="118" y="23"/>
                          <a:pt x="119" y="25"/>
                          <a:pt x="120" y="23"/>
                        </a:cubicBezTo>
                        <a:cubicBezTo>
                          <a:pt x="121" y="22"/>
                          <a:pt x="120" y="22"/>
                          <a:pt x="120" y="20"/>
                        </a:cubicBezTo>
                        <a:cubicBezTo>
                          <a:pt x="121" y="19"/>
                          <a:pt x="121" y="17"/>
                          <a:pt x="119" y="16"/>
                        </a:cubicBezTo>
                        <a:cubicBezTo>
                          <a:pt x="116" y="15"/>
                          <a:pt x="116" y="11"/>
                          <a:pt x="116" y="8"/>
                        </a:cubicBezTo>
                        <a:cubicBezTo>
                          <a:pt x="116" y="7"/>
                          <a:pt x="115" y="6"/>
                          <a:pt x="114" y="5"/>
                        </a:cubicBezTo>
                        <a:cubicBezTo>
                          <a:pt x="113" y="4"/>
                          <a:pt x="112" y="7"/>
                          <a:pt x="111" y="8"/>
                        </a:cubicBezTo>
                        <a:cubicBezTo>
                          <a:pt x="110" y="11"/>
                          <a:pt x="108" y="15"/>
                          <a:pt x="105" y="15"/>
                        </a:cubicBezTo>
                        <a:cubicBezTo>
                          <a:pt x="104" y="15"/>
                          <a:pt x="103" y="14"/>
                          <a:pt x="101" y="14"/>
                        </a:cubicBezTo>
                        <a:cubicBezTo>
                          <a:pt x="100" y="14"/>
                          <a:pt x="99" y="15"/>
                          <a:pt x="98" y="14"/>
                        </a:cubicBezTo>
                        <a:cubicBezTo>
                          <a:pt x="96" y="13"/>
                          <a:pt x="95" y="14"/>
                          <a:pt x="93" y="14"/>
                        </a:cubicBezTo>
                        <a:cubicBezTo>
                          <a:pt x="91" y="14"/>
                          <a:pt x="92" y="14"/>
                          <a:pt x="91" y="16"/>
                        </a:cubicBezTo>
                        <a:cubicBezTo>
                          <a:pt x="90" y="17"/>
                          <a:pt x="85" y="16"/>
                          <a:pt x="84" y="17"/>
                        </a:cubicBezTo>
                        <a:cubicBezTo>
                          <a:pt x="82" y="17"/>
                          <a:pt x="79" y="19"/>
                          <a:pt x="77" y="19"/>
                        </a:cubicBezTo>
                        <a:cubicBezTo>
                          <a:pt x="74" y="19"/>
                          <a:pt x="72" y="15"/>
                          <a:pt x="72" y="13"/>
                        </a:cubicBezTo>
                        <a:cubicBezTo>
                          <a:pt x="70" y="10"/>
                          <a:pt x="74" y="8"/>
                          <a:pt x="73" y="5"/>
                        </a:cubicBezTo>
                        <a:cubicBezTo>
                          <a:pt x="72" y="3"/>
                          <a:pt x="71" y="0"/>
                          <a:pt x="69" y="1"/>
                        </a:cubicBezTo>
                        <a:cubicBezTo>
                          <a:pt x="69" y="2"/>
                          <a:pt x="62" y="5"/>
                          <a:pt x="61" y="5"/>
                        </a:cubicBezTo>
                        <a:cubicBezTo>
                          <a:pt x="60" y="5"/>
                          <a:pt x="58" y="5"/>
                          <a:pt x="58" y="6"/>
                        </a:cubicBezTo>
                        <a:cubicBezTo>
                          <a:pt x="57" y="6"/>
                          <a:pt x="57" y="9"/>
                          <a:pt x="56" y="7"/>
                        </a:cubicBezTo>
                        <a:cubicBezTo>
                          <a:pt x="55" y="6"/>
                          <a:pt x="47" y="5"/>
                          <a:pt x="47" y="6"/>
                        </a:cubicBezTo>
                        <a:cubicBezTo>
                          <a:pt x="47" y="6"/>
                          <a:pt x="49" y="7"/>
                          <a:pt x="49" y="7"/>
                        </a:cubicBezTo>
                        <a:cubicBezTo>
                          <a:pt x="50" y="8"/>
                          <a:pt x="50" y="9"/>
                          <a:pt x="50" y="11"/>
                        </a:cubicBezTo>
                        <a:cubicBezTo>
                          <a:pt x="51" y="11"/>
                          <a:pt x="51" y="13"/>
                          <a:pt x="52" y="14"/>
                        </a:cubicBezTo>
                        <a:cubicBezTo>
                          <a:pt x="52" y="14"/>
                          <a:pt x="54" y="14"/>
                          <a:pt x="54" y="14"/>
                        </a:cubicBezTo>
                        <a:cubicBezTo>
                          <a:pt x="54" y="15"/>
                          <a:pt x="52" y="16"/>
                          <a:pt x="51" y="16"/>
                        </a:cubicBezTo>
                        <a:cubicBezTo>
                          <a:pt x="50" y="17"/>
                          <a:pt x="50" y="18"/>
                          <a:pt x="49" y="19"/>
                        </a:cubicBezTo>
                        <a:cubicBezTo>
                          <a:pt x="49" y="19"/>
                          <a:pt x="44" y="23"/>
                          <a:pt x="43" y="22"/>
                        </a:cubicBezTo>
                        <a:cubicBezTo>
                          <a:pt x="43" y="21"/>
                          <a:pt x="42" y="21"/>
                          <a:pt x="41" y="22"/>
                        </a:cubicBezTo>
                        <a:cubicBezTo>
                          <a:pt x="40" y="23"/>
                          <a:pt x="38" y="21"/>
                          <a:pt x="38" y="21"/>
                        </a:cubicBezTo>
                        <a:cubicBezTo>
                          <a:pt x="36" y="20"/>
                          <a:pt x="35" y="16"/>
                          <a:pt x="34" y="16"/>
                        </a:cubicBezTo>
                        <a:cubicBezTo>
                          <a:pt x="32" y="15"/>
                          <a:pt x="29" y="18"/>
                          <a:pt x="27" y="18"/>
                        </a:cubicBezTo>
                        <a:cubicBezTo>
                          <a:pt x="25" y="18"/>
                          <a:pt x="23" y="18"/>
                          <a:pt x="21" y="18"/>
                        </a:cubicBezTo>
                        <a:cubicBezTo>
                          <a:pt x="21" y="18"/>
                          <a:pt x="21" y="20"/>
                          <a:pt x="22" y="20"/>
                        </a:cubicBezTo>
                        <a:cubicBezTo>
                          <a:pt x="22" y="21"/>
                          <a:pt x="24" y="21"/>
                          <a:pt x="25" y="21"/>
                        </a:cubicBezTo>
                        <a:cubicBezTo>
                          <a:pt x="25" y="22"/>
                          <a:pt x="21" y="23"/>
                          <a:pt x="20" y="23"/>
                        </a:cubicBezTo>
                        <a:cubicBezTo>
                          <a:pt x="19" y="24"/>
                          <a:pt x="21" y="27"/>
                          <a:pt x="22" y="28"/>
                        </a:cubicBezTo>
                        <a:cubicBezTo>
                          <a:pt x="24" y="32"/>
                          <a:pt x="24" y="35"/>
                          <a:pt x="22" y="39"/>
                        </a:cubicBezTo>
                        <a:cubicBezTo>
                          <a:pt x="22" y="41"/>
                          <a:pt x="22" y="47"/>
                          <a:pt x="20" y="47"/>
                        </a:cubicBezTo>
                        <a:cubicBezTo>
                          <a:pt x="19" y="48"/>
                          <a:pt x="17" y="47"/>
                          <a:pt x="15" y="48"/>
                        </a:cubicBezTo>
                        <a:cubicBezTo>
                          <a:pt x="14" y="49"/>
                          <a:pt x="11" y="49"/>
                          <a:pt x="10" y="49"/>
                        </a:cubicBezTo>
                        <a:cubicBezTo>
                          <a:pt x="5" y="51"/>
                          <a:pt x="5" y="53"/>
                          <a:pt x="5" y="57"/>
                        </a:cubicBezTo>
                        <a:cubicBezTo>
                          <a:pt x="5" y="59"/>
                          <a:pt x="2" y="59"/>
                          <a:pt x="2" y="60"/>
                        </a:cubicBezTo>
                        <a:cubicBezTo>
                          <a:pt x="2" y="63"/>
                          <a:pt x="0" y="64"/>
                          <a:pt x="2" y="66"/>
                        </a:cubicBezTo>
                        <a:cubicBezTo>
                          <a:pt x="4" y="68"/>
                          <a:pt x="4" y="70"/>
                          <a:pt x="5" y="72"/>
                        </a:cubicBezTo>
                        <a:cubicBezTo>
                          <a:pt x="5" y="73"/>
                          <a:pt x="6" y="73"/>
                          <a:pt x="7" y="73"/>
                        </a:cubicBezTo>
                        <a:cubicBezTo>
                          <a:pt x="8" y="73"/>
                          <a:pt x="8" y="74"/>
                          <a:pt x="9" y="75"/>
                        </a:cubicBezTo>
                        <a:cubicBezTo>
                          <a:pt x="11" y="78"/>
                          <a:pt x="16" y="75"/>
                          <a:pt x="18" y="73"/>
                        </a:cubicBezTo>
                        <a:cubicBezTo>
                          <a:pt x="18" y="76"/>
                          <a:pt x="16" y="81"/>
                          <a:pt x="19" y="82"/>
                        </a:cubicBezTo>
                        <a:cubicBezTo>
                          <a:pt x="20" y="82"/>
                          <a:pt x="23" y="81"/>
                          <a:pt x="24" y="81"/>
                        </a:cubicBezTo>
                        <a:cubicBezTo>
                          <a:pt x="27" y="82"/>
                          <a:pt x="28" y="82"/>
                          <a:pt x="30" y="80"/>
                        </a:cubicBezTo>
                        <a:cubicBezTo>
                          <a:pt x="30" y="79"/>
                          <a:pt x="32" y="79"/>
                          <a:pt x="33" y="79"/>
                        </a:cubicBezTo>
                        <a:cubicBezTo>
                          <a:pt x="35" y="77"/>
                          <a:pt x="37" y="76"/>
                          <a:pt x="39" y="76"/>
                        </a:cubicBezTo>
                        <a:cubicBezTo>
                          <a:pt x="41" y="75"/>
                          <a:pt x="46" y="73"/>
                          <a:pt x="44" y="77"/>
                        </a:cubicBezTo>
                        <a:cubicBezTo>
                          <a:pt x="44" y="79"/>
                          <a:pt x="43" y="81"/>
                          <a:pt x="44" y="83"/>
                        </a:cubicBezTo>
                        <a:cubicBezTo>
                          <a:pt x="45" y="85"/>
                          <a:pt x="47" y="87"/>
                          <a:pt x="49" y="88"/>
                        </a:cubicBezTo>
                        <a:cubicBezTo>
                          <a:pt x="51" y="90"/>
                          <a:pt x="54" y="89"/>
                          <a:pt x="56" y="90"/>
                        </a:cubicBezTo>
                        <a:cubicBezTo>
                          <a:pt x="57" y="91"/>
                          <a:pt x="58" y="92"/>
                          <a:pt x="59" y="92"/>
                        </a:cubicBezTo>
                        <a:cubicBezTo>
                          <a:pt x="60" y="92"/>
                          <a:pt x="61" y="93"/>
                          <a:pt x="61" y="94"/>
                        </a:cubicBezTo>
                        <a:cubicBezTo>
                          <a:pt x="63" y="94"/>
                          <a:pt x="68" y="93"/>
                          <a:pt x="68" y="96"/>
                        </a:cubicBezTo>
                        <a:cubicBezTo>
                          <a:pt x="69" y="98"/>
                          <a:pt x="68" y="98"/>
                          <a:pt x="69" y="100"/>
                        </a:cubicBezTo>
                        <a:cubicBezTo>
                          <a:pt x="70" y="101"/>
                          <a:pt x="69" y="101"/>
                          <a:pt x="68" y="102"/>
                        </a:cubicBezTo>
                        <a:cubicBezTo>
                          <a:pt x="68" y="102"/>
                          <a:pt x="70" y="107"/>
                          <a:pt x="70" y="108"/>
                        </a:cubicBezTo>
                        <a:cubicBezTo>
                          <a:pt x="70" y="109"/>
                          <a:pt x="78" y="108"/>
                          <a:pt x="79" y="108"/>
                        </a:cubicBezTo>
                        <a:cubicBezTo>
                          <a:pt x="79" y="110"/>
                          <a:pt x="78" y="113"/>
                          <a:pt x="80" y="114"/>
                        </a:cubicBezTo>
                        <a:cubicBezTo>
                          <a:pt x="83" y="116"/>
                          <a:pt x="83" y="118"/>
                          <a:pt x="82" y="122"/>
                        </a:cubicBezTo>
                        <a:cubicBezTo>
                          <a:pt x="81" y="124"/>
                          <a:pt x="80" y="127"/>
                          <a:pt x="81" y="130"/>
                        </a:cubicBezTo>
                        <a:cubicBezTo>
                          <a:pt x="81" y="131"/>
                          <a:pt x="82" y="133"/>
                          <a:pt x="82" y="135"/>
                        </a:cubicBezTo>
                        <a:cubicBezTo>
                          <a:pt x="82" y="136"/>
                          <a:pt x="80" y="138"/>
                          <a:pt x="82" y="138"/>
                        </a:cubicBezTo>
                        <a:cubicBezTo>
                          <a:pt x="83" y="139"/>
                          <a:pt x="86" y="140"/>
                          <a:pt x="88" y="139"/>
                        </a:cubicBezTo>
                        <a:cubicBezTo>
                          <a:pt x="90" y="137"/>
                          <a:pt x="94" y="144"/>
                          <a:pt x="93" y="145"/>
                        </a:cubicBezTo>
                        <a:cubicBezTo>
                          <a:pt x="93" y="146"/>
                          <a:pt x="93" y="147"/>
                          <a:pt x="94" y="148"/>
                        </a:cubicBezTo>
                        <a:cubicBezTo>
                          <a:pt x="95" y="149"/>
                          <a:pt x="97" y="147"/>
                          <a:pt x="98" y="148"/>
                        </a:cubicBezTo>
                        <a:cubicBezTo>
                          <a:pt x="102" y="150"/>
                          <a:pt x="98" y="154"/>
                          <a:pt x="98" y="157"/>
                        </a:cubicBezTo>
                        <a:cubicBezTo>
                          <a:pt x="100" y="154"/>
                          <a:pt x="102" y="160"/>
                          <a:pt x="102" y="160"/>
                        </a:cubicBezTo>
                        <a:cubicBezTo>
                          <a:pt x="103" y="164"/>
                          <a:pt x="101" y="165"/>
                          <a:pt x="98" y="166"/>
                        </a:cubicBezTo>
                        <a:cubicBezTo>
                          <a:pt x="94" y="168"/>
                          <a:pt x="92" y="170"/>
                          <a:pt x="90" y="173"/>
                        </a:cubicBezTo>
                        <a:cubicBezTo>
                          <a:pt x="89" y="175"/>
                          <a:pt x="88" y="176"/>
                          <a:pt x="86" y="177"/>
                        </a:cubicBezTo>
                        <a:cubicBezTo>
                          <a:pt x="85" y="179"/>
                          <a:pt x="83" y="180"/>
                          <a:pt x="81" y="182"/>
                        </a:cubicBezTo>
                        <a:cubicBezTo>
                          <a:pt x="83" y="182"/>
                          <a:pt x="85" y="181"/>
                          <a:pt x="86" y="181"/>
                        </a:cubicBezTo>
                        <a:cubicBezTo>
                          <a:pt x="87" y="181"/>
                          <a:pt x="88" y="183"/>
                          <a:pt x="89" y="183"/>
                        </a:cubicBezTo>
                        <a:cubicBezTo>
                          <a:pt x="89" y="184"/>
                          <a:pt x="90" y="185"/>
                          <a:pt x="91" y="186"/>
                        </a:cubicBezTo>
                        <a:cubicBezTo>
                          <a:pt x="92" y="187"/>
                          <a:pt x="93" y="186"/>
                          <a:pt x="94" y="187"/>
                        </a:cubicBezTo>
                        <a:cubicBezTo>
                          <a:pt x="96" y="189"/>
                          <a:pt x="100" y="190"/>
                          <a:pt x="101" y="193"/>
                        </a:cubicBezTo>
                        <a:cubicBezTo>
                          <a:pt x="102" y="195"/>
                          <a:pt x="103" y="199"/>
                          <a:pt x="104" y="201"/>
                        </a:cubicBezTo>
                        <a:cubicBezTo>
                          <a:pt x="105" y="200"/>
                          <a:pt x="106" y="199"/>
                          <a:pt x="107" y="197"/>
                        </a:cubicBezTo>
                        <a:cubicBezTo>
                          <a:pt x="107" y="196"/>
                          <a:pt x="108" y="194"/>
                          <a:pt x="109" y="193"/>
                        </a:cubicBezTo>
                        <a:cubicBezTo>
                          <a:pt x="110" y="190"/>
                          <a:pt x="113" y="189"/>
                          <a:pt x="116" y="187"/>
                        </a:cubicBezTo>
                        <a:cubicBezTo>
                          <a:pt x="118" y="185"/>
                          <a:pt x="118" y="183"/>
                          <a:pt x="119" y="180"/>
                        </a:cubicBezTo>
                        <a:cubicBezTo>
                          <a:pt x="121" y="176"/>
                          <a:pt x="124" y="175"/>
                          <a:pt x="126" y="172"/>
                        </a:cubicBezTo>
                        <a:cubicBezTo>
                          <a:pt x="129" y="169"/>
                          <a:pt x="126" y="165"/>
                          <a:pt x="127" y="161"/>
                        </a:cubicBezTo>
                        <a:cubicBezTo>
                          <a:pt x="128" y="160"/>
                          <a:pt x="128" y="159"/>
                          <a:pt x="128" y="157"/>
                        </a:cubicBezTo>
                        <a:cubicBezTo>
                          <a:pt x="128" y="156"/>
                          <a:pt x="128" y="156"/>
                          <a:pt x="129" y="156"/>
                        </a:cubicBezTo>
                        <a:cubicBezTo>
                          <a:pt x="131" y="155"/>
                          <a:pt x="132" y="153"/>
                          <a:pt x="133" y="152"/>
                        </a:cubicBezTo>
                        <a:cubicBezTo>
                          <a:pt x="134" y="151"/>
                          <a:pt x="135" y="150"/>
                          <a:pt x="137" y="149"/>
                        </a:cubicBezTo>
                        <a:cubicBezTo>
                          <a:pt x="138" y="149"/>
                          <a:pt x="139" y="148"/>
                          <a:pt x="141" y="147"/>
                        </a:cubicBezTo>
                        <a:cubicBezTo>
                          <a:pt x="142" y="147"/>
                          <a:pt x="143" y="148"/>
                          <a:pt x="144" y="148"/>
                        </a:cubicBezTo>
                        <a:cubicBezTo>
                          <a:pt x="145" y="148"/>
                          <a:pt x="144" y="147"/>
                          <a:pt x="144" y="147"/>
                        </a:cubicBezTo>
                        <a:cubicBezTo>
                          <a:pt x="143" y="146"/>
                          <a:pt x="147" y="145"/>
                          <a:pt x="147" y="145"/>
                        </a:cubicBezTo>
                        <a:cubicBezTo>
                          <a:pt x="147" y="145"/>
                          <a:pt x="149" y="142"/>
                          <a:pt x="149" y="143"/>
                        </a:cubicBezTo>
                        <a:cubicBezTo>
                          <a:pt x="150" y="144"/>
                          <a:pt x="155" y="142"/>
                          <a:pt x="155" y="142"/>
                        </a:cubicBezTo>
                        <a:cubicBezTo>
                          <a:pt x="156" y="142"/>
                          <a:pt x="155" y="143"/>
                          <a:pt x="156" y="143"/>
                        </a:cubicBezTo>
                        <a:cubicBezTo>
                          <a:pt x="157" y="143"/>
                          <a:pt x="160" y="143"/>
                          <a:pt x="161" y="142"/>
                        </a:cubicBezTo>
                        <a:cubicBezTo>
                          <a:pt x="162" y="141"/>
                          <a:pt x="162" y="140"/>
                          <a:pt x="163" y="139"/>
                        </a:cubicBezTo>
                        <a:cubicBezTo>
                          <a:pt x="164" y="139"/>
                          <a:pt x="165" y="138"/>
                          <a:pt x="165" y="137"/>
                        </a:cubicBezTo>
                        <a:cubicBezTo>
                          <a:pt x="166" y="136"/>
                          <a:pt x="165" y="134"/>
                          <a:pt x="166" y="133"/>
                        </a:cubicBezTo>
                        <a:cubicBezTo>
                          <a:pt x="167" y="132"/>
                          <a:pt x="168" y="131"/>
                          <a:pt x="169" y="130"/>
                        </a:cubicBezTo>
                        <a:cubicBezTo>
                          <a:pt x="171" y="127"/>
                          <a:pt x="172" y="126"/>
                          <a:pt x="172" y="123"/>
                        </a:cubicBezTo>
                        <a:cubicBezTo>
                          <a:pt x="172" y="121"/>
                          <a:pt x="172" y="120"/>
                          <a:pt x="173" y="118"/>
                        </a:cubicBezTo>
                        <a:cubicBezTo>
                          <a:pt x="173" y="117"/>
                          <a:pt x="174" y="117"/>
                          <a:pt x="175" y="116"/>
                        </a:cubicBezTo>
                        <a:cubicBezTo>
                          <a:pt x="176" y="115"/>
                          <a:pt x="175" y="113"/>
                          <a:pt x="175" y="112"/>
                        </a:cubicBezTo>
                        <a:cubicBezTo>
                          <a:pt x="175" y="110"/>
                          <a:pt x="176" y="109"/>
                          <a:pt x="176" y="107"/>
                        </a:cubicBezTo>
                        <a:cubicBezTo>
                          <a:pt x="177" y="104"/>
                          <a:pt x="176" y="101"/>
                          <a:pt x="176" y="98"/>
                        </a:cubicBezTo>
                        <a:cubicBezTo>
                          <a:pt x="176" y="96"/>
                          <a:pt x="175" y="94"/>
                          <a:pt x="176" y="93"/>
                        </a:cubicBezTo>
                        <a:cubicBezTo>
                          <a:pt x="177" y="91"/>
                          <a:pt x="176" y="92"/>
                          <a:pt x="176" y="90"/>
                        </a:cubicBezTo>
                        <a:cubicBezTo>
                          <a:pt x="176" y="90"/>
                          <a:pt x="178" y="91"/>
                          <a:pt x="178" y="91"/>
                        </a:cubicBezTo>
                        <a:cubicBezTo>
                          <a:pt x="178" y="91"/>
                          <a:pt x="178" y="90"/>
                          <a:pt x="178" y="90"/>
                        </a:cubicBezTo>
                        <a:cubicBezTo>
                          <a:pt x="178" y="90"/>
                          <a:pt x="179" y="90"/>
                          <a:pt x="179" y="90"/>
                        </a:cubicBezTo>
                        <a:cubicBezTo>
                          <a:pt x="181" y="90"/>
                          <a:pt x="182" y="87"/>
                          <a:pt x="182" y="86"/>
                        </a:cubicBezTo>
                        <a:cubicBezTo>
                          <a:pt x="183" y="85"/>
                          <a:pt x="184" y="83"/>
                          <a:pt x="185" y="81"/>
                        </a:cubicBezTo>
                        <a:cubicBezTo>
                          <a:pt x="187" y="79"/>
                          <a:pt x="189" y="79"/>
                          <a:pt x="190" y="77"/>
                        </a:cubicBezTo>
                        <a:cubicBezTo>
                          <a:pt x="195" y="71"/>
                          <a:pt x="199" y="64"/>
                          <a:pt x="196" y="57"/>
                        </a:cubicBezTo>
                        <a:cubicBezTo>
                          <a:pt x="194" y="53"/>
                          <a:pt x="198" y="60"/>
                          <a:pt x="196" y="57"/>
                        </a:cubicBezTo>
                        <a:close/>
                        <a:moveTo>
                          <a:pt x="115" y="186"/>
                        </a:moveTo>
                        <a:cubicBezTo>
                          <a:pt x="113" y="187"/>
                          <a:pt x="112" y="189"/>
                          <a:pt x="110" y="190"/>
                        </a:cubicBezTo>
                        <a:cubicBezTo>
                          <a:pt x="107" y="191"/>
                          <a:pt x="112" y="188"/>
                          <a:pt x="112" y="187"/>
                        </a:cubicBezTo>
                        <a:cubicBezTo>
                          <a:pt x="113" y="186"/>
                          <a:pt x="114" y="184"/>
                          <a:pt x="116" y="182"/>
                        </a:cubicBezTo>
                        <a:cubicBezTo>
                          <a:pt x="118" y="180"/>
                          <a:pt x="117" y="184"/>
                          <a:pt x="115" y="186"/>
                        </a:cubicBezTo>
                        <a:cubicBezTo>
                          <a:pt x="115" y="186"/>
                          <a:pt x="116" y="185"/>
                          <a:pt x="115" y="18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5" name="Freeform 629">
                    <a:extLst>
                      <a:ext uri="{FF2B5EF4-FFF2-40B4-BE49-F238E27FC236}">
                        <a16:creationId xmlns:a16="http://schemas.microsoft.com/office/drawing/2014/main" id="{2EC61391-3125-BA40-9D59-A6C2F27877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0749" y="9918925"/>
                    <a:ext cx="275312" cy="302405"/>
                  </a:xfrm>
                  <a:custGeom>
                    <a:avLst/>
                    <a:gdLst>
                      <a:gd name="T0" fmla="*/ 21 w 27"/>
                      <a:gd name="T1" fmla="*/ 10 h 28"/>
                      <a:gd name="T2" fmla="*/ 17 w 27"/>
                      <a:gd name="T3" fmla="*/ 7 h 28"/>
                      <a:gd name="T4" fmla="*/ 14 w 27"/>
                      <a:gd name="T5" fmla="*/ 6 h 28"/>
                      <a:gd name="T6" fmla="*/ 11 w 27"/>
                      <a:gd name="T7" fmla="*/ 3 h 28"/>
                      <a:gd name="T8" fmla="*/ 6 w 27"/>
                      <a:gd name="T9" fmla="*/ 2 h 28"/>
                      <a:gd name="T10" fmla="*/ 4 w 27"/>
                      <a:gd name="T11" fmla="*/ 3 h 28"/>
                      <a:gd name="T12" fmla="*/ 3 w 27"/>
                      <a:gd name="T13" fmla="*/ 6 h 28"/>
                      <a:gd name="T14" fmla="*/ 3 w 27"/>
                      <a:gd name="T15" fmla="*/ 12 h 28"/>
                      <a:gd name="T16" fmla="*/ 2 w 27"/>
                      <a:gd name="T17" fmla="*/ 17 h 28"/>
                      <a:gd name="T18" fmla="*/ 1 w 27"/>
                      <a:gd name="T19" fmla="*/ 22 h 28"/>
                      <a:gd name="T20" fmla="*/ 4 w 27"/>
                      <a:gd name="T21" fmla="*/ 25 h 28"/>
                      <a:gd name="T22" fmla="*/ 9 w 27"/>
                      <a:gd name="T23" fmla="*/ 26 h 28"/>
                      <a:gd name="T24" fmla="*/ 13 w 27"/>
                      <a:gd name="T25" fmla="*/ 28 h 28"/>
                      <a:gd name="T26" fmla="*/ 19 w 27"/>
                      <a:gd name="T27" fmla="*/ 28 h 28"/>
                      <a:gd name="T28" fmla="*/ 24 w 27"/>
                      <a:gd name="T29" fmla="*/ 25 h 28"/>
                      <a:gd name="T30" fmla="*/ 26 w 27"/>
                      <a:gd name="T31" fmla="*/ 19 h 28"/>
                      <a:gd name="T32" fmla="*/ 24 w 27"/>
                      <a:gd name="T33" fmla="*/ 14 h 28"/>
                      <a:gd name="T34" fmla="*/ 21 w 27"/>
                      <a:gd name="T35" fmla="*/ 10 h 28"/>
                      <a:gd name="T36" fmla="*/ 21 w 27"/>
                      <a:gd name="T37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" h="28">
                        <a:moveTo>
                          <a:pt x="21" y="10"/>
                        </a:moveTo>
                        <a:cubicBezTo>
                          <a:pt x="20" y="8"/>
                          <a:pt x="18" y="8"/>
                          <a:pt x="17" y="7"/>
                        </a:cubicBezTo>
                        <a:cubicBezTo>
                          <a:pt x="16" y="6"/>
                          <a:pt x="15" y="7"/>
                          <a:pt x="14" y="6"/>
                        </a:cubicBezTo>
                        <a:cubicBezTo>
                          <a:pt x="13" y="5"/>
                          <a:pt x="12" y="4"/>
                          <a:pt x="11" y="3"/>
                        </a:cubicBezTo>
                        <a:cubicBezTo>
                          <a:pt x="10" y="0"/>
                          <a:pt x="9" y="1"/>
                          <a:pt x="6" y="2"/>
                        </a:cubicBezTo>
                        <a:cubicBezTo>
                          <a:pt x="5" y="2"/>
                          <a:pt x="5" y="1"/>
                          <a:pt x="4" y="3"/>
                        </a:cubicBezTo>
                        <a:cubicBezTo>
                          <a:pt x="3" y="4"/>
                          <a:pt x="3" y="5"/>
                          <a:pt x="3" y="6"/>
                        </a:cubicBezTo>
                        <a:cubicBezTo>
                          <a:pt x="3" y="8"/>
                          <a:pt x="3" y="10"/>
                          <a:pt x="3" y="12"/>
                        </a:cubicBezTo>
                        <a:cubicBezTo>
                          <a:pt x="3" y="13"/>
                          <a:pt x="3" y="15"/>
                          <a:pt x="2" y="17"/>
                        </a:cubicBezTo>
                        <a:cubicBezTo>
                          <a:pt x="0" y="19"/>
                          <a:pt x="0" y="19"/>
                          <a:pt x="1" y="22"/>
                        </a:cubicBezTo>
                        <a:cubicBezTo>
                          <a:pt x="2" y="24"/>
                          <a:pt x="2" y="24"/>
                          <a:pt x="4" y="25"/>
                        </a:cubicBezTo>
                        <a:cubicBezTo>
                          <a:pt x="6" y="25"/>
                          <a:pt x="8" y="25"/>
                          <a:pt x="9" y="26"/>
                        </a:cubicBezTo>
                        <a:cubicBezTo>
                          <a:pt x="10" y="26"/>
                          <a:pt x="12" y="28"/>
                          <a:pt x="13" y="28"/>
                        </a:cubicBezTo>
                        <a:cubicBezTo>
                          <a:pt x="15" y="27"/>
                          <a:pt x="17" y="28"/>
                          <a:pt x="19" y="28"/>
                        </a:cubicBezTo>
                        <a:cubicBezTo>
                          <a:pt x="20" y="28"/>
                          <a:pt x="23" y="26"/>
                          <a:pt x="24" y="25"/>
                        </a:cubicBezTo>
                        <a:cubicBezTo>
                          <a:pt x="26" y="23"/>
                          <a:pt x="27" y="21"/>
                          <a:pt x="26" y="19"/>
                        </a:cubicBezTo>
                        <a:cubicBezTo>
                          <a:pt x="25" y="17"/>
                          <a:pt x="25" y="16"/>
                          <a:pt x="24" y="14"/>
                        </a:cubicBezTo>
                        <a:cubicBezTo>
                          <a:pt x="24" y="12"/>
                          <a:pt x="23" y="11"/>
                          <a:pt x="21" y="10"/>
                        </a:cubicBezTo>
                        <a:cubicBezTo>
                          <a:pt x="20" y="9"/>
                          <a:pt x="22" y="10"/>
                          <a:pt x="21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6" name="Freeform 630">
                    <a:extLst>
                      <a:ext uri="{FF2B5EF4-FFF2-40B4-BE49-F238E27FC236}">
                        <a16:creationId xmlns:a16="http://schemas.microsoft.com/office/drawing/2014/main" id="{AC2FF1A9-10E7-E444-9675-11008E8A9A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3147" y="9443189"/>
                    <a:ext cx="1052459" cy="1936127"/>
                  </a:xfrm>
                  <a:custGeom>
                    <a:avLst/>
                    <a:gdLst>
                      <a:gd name="T0" fmla="*/ 80 w 103"/>
                      <a:gd name="T1" fmla="*/ 52 h 179"/>
                      <a:gd name="T2" fmla="*/ 85 w 103"/>
                      <a:gd name="T3" fmla="*/ 42 h 179"/>
                      <a:gd name="T4" fmla="*/ 102 w 103"/>
                      <a:gd name="T5" fmla="*/ 29 h 179"/>
                      <a:gd name="T6" fmla="*/ 99 w 103"/>
                      <a:gd name="T7" fmla="*/ 21 h 179"/>
                      <a:gd name="T8" fmla="*/ 94 w 103"/>
                      <a:gd name="T9" fmla="*/ 29 h 179"/>
                      <a:gd name="T10" fmla="*/ 82 w 103"/>
                      <a:gd name="T11" fmla="*/ 30 h 179"/>
                      <a:gd name="T12" fmla="*/ 79 w 103"/>
                      <a:gd name="T13" fmla="*/ 28 h 179"/>
                      <a:gd name="T14" fmla="*/ 81 w 103"/>
                      <a:gd name="T15" fmla="*/ 22 h 179"/>
                      <a:gd name="T16" fmla="*/ 64 w 103"/>
                      <a:gd name="T17" fmla="*/ 9 h 179"/>
                      <a:gd name="T18" fmla="*/ 57 w 103"/>
                      <a:gd name="T19" fmla="*/ 2 h 179"/>
                      <a:gd name="T20" fmla="*/ 48 w 103"/>
                      <a:gd name="T21" fmla="*/ 4 h 179"/>
                      <a:gd name="T22" fmla="*/ 39 w 103"/>
                      <a:gd name="T23" fmla="*/ 1 h 179"/>
                      <a:gd name="T24" fmla="*/ 35 w 103"/>
                      <a:gd name="T25" fmla="*/ 9 h 179"/>
                      <a:gd name="T26" fmla="*/ 27 w 103"/>
                      <a:gd name="T27" fmla="*/ 22 h 179"/>
                      <a:gd name="T28" fmla="*/ 25 w 103"/>
                      <a:gd name="T29" fmla="*/ 32 h 179"/>
                      <a:gd name="T30" fmla="*/ 21 w 103"/>
                      <a:gd name="T31" fmla="*/ 39 h 179"/>
                      <a:gd name="T32" fmla="*/ 19 w 103"/>
                      <a:gd name="T33" fmla="*/ 47 h 179"/>
                      <a:gd name="T34" fmla="*/ 17 w 103"/>
                      <a:gd name="T35" fmla="*/ 52 h 179"/>
                      <a:gd name="T36" fmla="*/ 20 w 103"/>
                      <a:gd name="T37" fmla="*/ 61 h 179"/>
                      <a:gd name="T38" fmla="*/ 18 w 103"/>
                      <a:gd name="T39" fmla="*/ 79 h 179"/>
                      <a:gd name="T40" fmla="*/ 15 w 103"/>
                      <a:gd name="T41" fmla="*/ 94 h 179"/>
                      <a:gd name="T42" fmla="*/ 10 w 103"/>
                      <a:gd name="T43" fmla="*/ 117 h 179"/>
                      <a:gd name="T44" fmla="*/ 13 w 103"/>
                      <a:gd name="T45" fmla="*/ 130 h 179"/>
                      <a:gd name="T46" fmla="*/ 12 w 103"/>
                      <a:gd name="T47" fmla="*/ 135 h 179"/>
                      <a:gd name="T48" fmla="*/ 8 w 103"/>
                      <a:gd name="T49" fmla="*/ 147 h 179"/>
                      <a:gd name="T50" fmla="*/ 5 w 103"/>
                      <a:gd name="T51" fmla="*/ 156 h 179"/>
                      <a:gd name="T52" fmla="*/ 8 w 103"/>
                      <a:gd name="T53" fmla="*/ 170 h 179"/>
                      <a:gd name="T54" fmla="*/ 13 w 103"/>
                      <a:gd name="T55" fmla="*/ 176 h 179"/>
                      <a:gd name="T56" fmla="*/ 23 w 103"/>
                      <a:gd name="T57" fmla="*/ 178 h 179"/>
                      <a:gd name="T58" fmla="*/ 27 w 103"/>
                      <a:gd name="T59" fmla="*/ 179 h 179"/>
                      <a:gd name="T60" fmla="*/ 24 w 103"/>
                      <a:gd name="T61" fmla="*/ 169 h 179"/>
                      <a:gd name="T62" fmla="*/ 25 w 103"/>
                      <a:gd name="T63" fmla="*/ 163 h 179"/>
                      <a:gd name="T64" fmla="*/ 28 w 103"/>
                      <a:gd name="T65" fmla="*/ 163 h 179"/>
                      <a:gd name="T66" fmla="*/ 31 w 103"/>
                      <a:gd name="T67" fmla="*/ 157 h 179"/>
                      <a:gd name="T68" fmla="*/ 40 w 103"/>
                      <a:gd name="T69" fmla="*/ 151 h 179"/>
                      <a:gd name="T70" fmla="*/ 41 w 103"/>
                      <a:gd name="T71" fmla="*/ 145 h 179"/>
                      <a:gd name="T72" fmla="*/ 32 w 103"/>
                      <a:gd name="T73" fmla="*/ 140 h 179"/>
                      <a:gd name="T74" fmla="*/ 39 w 103"/>
                      <a:gd name="T75" fmla="*/ 131 h 179"/>
                      <a:gd name="T76" fmla="*/ 43 w 103"/>
                      <a:gd name="T77" fmla="*/ 124 h 179"/>
                      <a:gd name="T78" fmla="*/ 48 w 103"/>
                      <a:gd name="T79" fmla="*/ 116 h 179"/>
                      <a:gd name="T80" fmla="*/ 51 w 103"/>
                      <a:gd name="T81" fmla="*/ 114 h 179"/>
                      <a:gd name="T82" fmla="*/ 45 w 103"/>
                      <a:gd name="T83" fmla="*/ 113 h 179"/>
                      <a:gd name="T84" fmla="*/ 54 w 103"/>
                      <a:gd name="T85" fmla="*/ 108 h 179"/>
                      <a:gd name="T86" fmla="*/ 58 w 103"/>
                      <a:gd name="T87" fmla="*/ 102 h 179"/>
                      <a:gd name="T88" fmla="*/ 59 w 103"/>
                      <a:gd name="T89" fmla="*/ 97 h 179"/>
                      <a:gd name="T90" fmla="*/ 60 w 103"/>
                      <a:gd name="T91" fmla="*/ 96 h 179"/>
                      <a:gd name="T92" fmla="*/ 76 w 103"/>
                      <a:gd name="T93" fmla="*/ 93 h 179"/>
                      <a:gd name="T94" fmla="*/ 84 w 103"/>
                      <a:gd name="T95" fmla="*/ 87 h 179"/>
                      <a:gd name="T96" fmla="*/ 83 w 103"/>
                      <a:gd name="T97" fmla="*/ 78 h 179"/>
                      <a:gd name="T98" fmla="*/ 78 w 103"/>
                      <a:gd name="T99" fmla="*/ 69 h 179"/>
                      <a:gd name="T100" fmla="*/ 78 w 103"/>
                      <a:gd name="T101" fmla="*/ 66 h 179"/>
                      <a:gd name="T102" fmla="*/ 78 w 103"/>
                      <a:gd name="T103" fmla="*/ 62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03" h="179">
                        <a:moveTo>
                          <a:pt x="78" y="62"/>
                        </a:moveTo>
                        <a:cubicBezTo>
                          <a:pt x="81" y="59"/>
                          <a:pt x="79" y="56"/>
                          <a:pt x="80" y="52"/>
                        </a:cubicBezTo>
                        <a:cubicBezTo>
                          <a:pt x="80" y="51"/>
                          <a:pt x="80" y="49"/>
                          <a:pt x="80" y="48"/>
                        </a:cubicBezTo>
                        <a:cubicBezTo>
                          <a:pt x="81" y="45"/>
                          <a:pt x="83" y="44"/>
                          <a:pt x="85" y="42"/>
                        </a:cubicBezTo>
                        <a:cubicBezTo>
                          <a:pt x="89" y="39"/>
                          <a:pt x="91" y="34"/>
                          <a:pt x="95" y="31"/>
                        </a:cubicBezTo>
                        <a:cubicBezTo>
                          <a:pt x="97" y="30"/>
                          <a:pt x="100" y="30"/>
                          <a:pt x="102" y="29"/>
                        </a:cubicBezTo>
                        <a:cubicBezTo>
                          <a:pt x="103" y="27"/>
                          <a:pt x="102" y="24"/>
                          <a:pt x="101" y="23"/>
                        </a:cubicBezTo>
                        <a:cubicBezTo>
                          <a:pt x="100" y="21"/>
                          <a:pt x="101" y="21"/>
                          <a:pt x="99" y="21"/>
                        </a:cubicBezTo>
                        <a:cubicBezTo>
                          <a:pt x="97" y="20"/>
                          <a:pt x="98" y="24"/>
                          <a:pt x="97" y="25"/>
                        </a:cubicBezTo>
                        <a:cubicBezTo>
                          <a:pt x="96" y="26"/>
                          <a:pt x="95" y="28"/>
                          <a:pt x="94" y="29"/>
                        </a:cubicBezTo>
                        <a:cubicBezTo>
                          <a:pt x="93" y="30"/>
                          <a:pt x="90" y="29"/>
                          <a:pt x="88" y="30"/>
                        </a:cubicBezTo>
                        <a:cubicBezTo>
                          <a:pt x="87" y="32"/>
                          <a:pt x="84" y="30"/>
                          <a:pt x="82" y="30"/>
                        </a:cubicBezTo>
                        <a:cubicBezTo>
                          <a:pt x="81" y="30"/>
                          <a:pt x="79" y="31"/>
                          <a:pt x="78" y="30"/>
                        </a:cubicBezTo>
                        <a:cubicBezTo>
                          <a:pt x="76" y="30"/>
                          <a:pt x="79" y="28"/>
                          <a:pt x="79" y="28"/>
                        </a:cubicBezTo>
                        <a:cubicBezTo>
                          <a:pt x="80" y="27"/>
                          <a:pt x="79" y="26"/>
                          <a:pt x="79" y="26"/>
                        </a:cubicBezTo>
                        <a:cubicBezTo>
                          <a:pt x="79" y="24"/>
                          <a:pt x="80" y="23"/>
                          <a:pt x="81" y="22"/>
                        </a:cubicBezTo>
                        <a:cubicBezTo>
                          <a:pt x="85" y="18"/>
                          <a:pt x="77" y="16"/>
                          <a:pt x="74" y="14"/>
                        </a:cubicBezTo>
                        <a:cubicBezTo>
                          <a:pt x="71" y="12"/>
                          <a:pt x="67" y="12"/>
                          <a:pt x="64" y="9"/>
                        </a:cubicBezTo>
                        <a:cubicBezTo>
                          <a:pt x="63" y="8"/>
                          <a:pt x="61" y="7"/>
                          <a:pt x="60" y="6"/>
                        </a:cubicBezTo>
                        <a:cubicBezTo>
                          <a:pt x="59" y="4"/>
                          <a:pt x="58" y="2"/>
                          <a:pt x="57" y="2"/>
                        </a:cubicBezTo>
                        <a:cubicBezTo>
                          <a:pt x="56" y="1"/>
                          <a:pt x="53" y="1"/>
                          <a:pt x="52" y="2"/>
                        </a:cubicBezTo>
                        <a:cubicBezTo>
                          <a:pt x="51" y="3"/>
                          <a:pt x="50" y="6"/>
                          <a:pt x="48" y="4"/>
                        </a:cubicBezTo>
                        <a:cubicBezTo>
                          <a:pt x="47" y="2"/>
                          <a:pt x="45" y="2"/>
                          <a:pt x="43" y="2"/>
                        </a:cubicBezTo>
                        <a:cubicBezTo>
                          <a:pt x="41" y="2"/>
                          <a:pt x="41" y="0"/>
                          <a:pt x="39" y="1"/>
                        </a:cubicBezTo>
                        <a:cubicBezTo>
                          <a:pt x="38" y="2"/>
                          <a:pt x="35" y="3"/>
                          <a:pt x="35" y="4"/>
                        </a:cubicBezTo>
                        <a:cubicBezTo>
                          <a:pt x="34" y="6"/>
                          <a:pt x="35" y="8"/>
                          <a:pt x="35" y="9"/>
                        </a:cubicBezTo>
                        <a:cubicBezTo>
                          <a:pt x="34" y="13"/>
                          <a:pt x="31" y="13"/>
                          <a:pt x="28" y="14"/>
                        </a:cubicBezTo>
                        <a:cubicBezTo>
                          <a:pt x="26" y="15"/>
                          <a:pt x="27" y="20"/>
                          <a:pt x="27" y="22"/>
                        </a:cubicBezTo>
                        <a:cubicBezTo>
                          <a:pt x="27" y="24"/>
                          <a:pt x="28" y="26"/>
                          <a:pt x="28" y="27"/>
                        </a:cubicBezTo>
                        <a:cubicBezTo>
                          <a:pt x="28" y="28"/>
                          <a:pt x="25" y="31"/>
                          <a:pt x="25" y="32"/>
                        </a:cubicBezTo>
                        <a:cubicBezTo>
                          <a:pt x="24" y="33"/>
                          <a:pt x="21" y="35"/>
                          <a:pt x="21" y="36"/>
                        </a:cubicBezTo>
                        <a:cubicBezTo>
                          <a:pt x="21" y="37"/>
                          <a:pt x="21" y="38"/>
                          <a:pt x="21" y="39"/>
                        </a:cubicBezTo>
                        <a:cubicBezTo>
                          <a:pt x="21" y="40"/>
                          <a:pt x="20" y="41"/>
                          <a:pt x="20" y="42"/>
                        </a:cubicBezTo>
                        <a:cubicBezTo>
                          <a:pt x="20" y="43"/>
                          <a:pt x="21" y="46"/>
                          <a:pt x="19" y="47"/>
                        </a:cubicBezTo>
                        <a:cubicBezTo>
                          <a:pt x="19" y="48"/>
                          <a:pt x="19" y="50"/>
                          <a:pt x="19" y="51"/>
                        </a:cubicBezTo>
                        <a:cubicBezTo>
                          <a:pt x="18" y="51"/>
                          <a:pt x="17" y="51"/>
                          <a:pt x="17" y="52"/>
                        </a:cubicBezTo>
                        <a:cubicBezTo>
                          <a:pt x="17" y="54"/>
                          <a:pt x="19" y="55"/>
                          <a:pt x="19" y="57"/>
                        </a:cubicBezTo>
                        <a:cubicBezTo>
                          <a:pt x="19" y="58"/>
                          <a:pt x="19" y="60"/>
                          <a:pt x="20" y="61"/>
                        </a:cubicBezTo>
                        <a:cubicBezTo>
                          <a:pt x="22" y="65"/>
                          <a:pt x="18" y="69"/>
                          <a:pt x="18" y="73"/>
                        </a:cubicBezTo>
                        <a:cubicBezTo>
                          <a:pt x="17" y="75"/>
                          <a:pt x="19" y="77"/>
                          <a:pt x="18" y="79"/>
                        </a:cubicBezTo>
                        <a:cubicBezTo>
                          <a:pt x="17" y="80"/>
                          <a:pt x="15" y="81"/>
                          <a:pt x="14" y="83"/>
                        </a:cubicBezTo>
                        <a:cubicBezTo>
                          <a:pt x="13" y="85"/>
                          <a:pt x="17" y="93"/>
                          <a:pt x="15" y="94"/>
                        </a:cubicBezTo>
                        <a:cubicBezTo>
                          <a:pt x="11" y="96"/>
                          <a:pt x="12" y="101"/>
                          <a:pt x="11" y="105"/>
                        </a:cubicBezTo>
                        <a:cubicBezTo>
                          <a:pt x="9" y="108"/>
                          <a:pt x="10" y="113"/>
                          <a:pt x="10" y="117"/>
                        </a:cubicBezTo>
                        <a:cubicBezTo>
                          <a:pt x="10" y="120"/>
                          <a:pt x="10" y="123"/>
                          <a:pt x="10" y="126"/>
                        </a:cubicBezTo>
                        <a:cubicBezTo>
                          <a:pt x="10" y="127"/>
                          <a:pt x="15" y="130"/>
                          <a:pt x="13" y="130"/>
                        </a:cubicBezTo>
                        <a:cubicBezTo>
                          <a:pt x="13" y="130"/>
                          <a:pt x="9" y="131"/>
                          <a:pt x="11" y="132"/>
                        </a:cubicBezTo>
                        <a:cubicBezTo>
                          <a:pt x="13" y="132"/>
                          <a:pt x="13" y="133"/>
                          <a:pt x="12" y="135"/>
                        </a:cubicBezTo>
                        <a:cubicBezTo>
                          <a:pt x="11" y="137"/>
                          <a:pt x="11" y="139"/>
                          <a:pt x="11" y="142"/>
                        </a:cubicBezTo>
                        <a:cubicBezTo>
                          <a:pt x="11" y="144"/>
                          <a:pt x="9" y="145"/>
                          <a:pt x="8" y="147"/>
                        </a:cubicBezTo>
                        <a:cubicBezTo>
                          <a:pt x="7" y="148"/>
                          <a:pt x="8" y="150"/>
                          <a:pt x="8" y="152"/>
                        </a:cubicBezTo>
                        <a:cubicBezTo>
                          <a:pt x="8" y="153"/>
                          <a:pt x="6" y="156"/>
                          <a:pt x="5" y="156"/>
                        </a:cubicBezTo>
                        <a:cubicBezTo>
                          <a:pt x="0" y="158"/>
                          <a:pt x="3" y="164"/>
                          <a:pt x="4" y="167"/>
                        </a:cubicBezTo>
                        <a:cubicBezTo>
                          <a:pt x="5" y="169"/>
                          <a:pt x="8" y="166"/>
                          <a:pt x="8" y="170"/>
                        </a:cubicBezTo>
                        <a:cubicBezTo>
                          <a:pt x="8" y="171"/>
                          <a:pt x="7" y="174"/>
                          <a:pt x="9" y="175"/>
                        </a:cubicBezTo>
                        <a:cubicBezTo>
                          <a:pt x="10" y="176"/>
                          <a:pt x="11" y="176"/>
                          <a:pt x="13" y="176"/>
                        </a:cubicBezTo>
                        <a:cubicBezTo>
                          <a:pt x="15" y="177"/>
                          <a:pt x="18" y="177"/>
                          <a:pt x="20" y="177"/>
                        </a:cubicBezTo>
                        <a:cubicBezTo>
                          <a:pt x="21" y="177"/>
                          <a:pt x="22" y="177"/>
                          <a:pt x="23" y="178"/>
                        </a:cubicBezTo>
                        <a:cubicBezTo>
                          <a:pt x="23" y="177"/>
                          <a:pt x="24" y="177"/>
                          <a:pt x="25" y="177"/>
                        </a:cubicBezTo>
                        <a:cubicBezTo>
                          <a:pt x="25" y="178"/>
                          <a:pt x="27" y="179"/>
                          <a:pt x="27" y="179"/>
                        </a:cubicBezTo>
                        <a:cubicBezTo>
                          <a:pt x="28" y="179"/>
                          <a:pt x="26" y="176"/>
                          <a:pt x="26" y="175"/>
                        </a:cubicBezTo>
                        <a:cubicBezTo>
                          <a:pt x="24" y="173"/>
                          <a:pt x="24" y="171"/>
                          <a:pt x="24" y="169"/>
                        </a:cubicBezTo>
                        <a:cubicBezTo>
                          <a:pt x="24" y="167"/>
                          <a:pt x="24" y="166"/>
                          <a:pt x="27" y="164"/>
                        </a:cubicBezTo>
                        <a:cubicBezTo>
                          <a:pt x="29" y="163"/>
                          <a:pt x="25" y="163"/>
                          <a:pt x="25" y="163"/>
                        </a:cubicBezTo>
                        <a:cubicBezTo>
                          <a:pt x="25" y="163"/>
                          <a:pt x="27" y="162"/>
                          <a:pt x="26" y="162"/>
                        </a:cubicBezTo>
                        <a:cubicBezTo>
                          <a:pt x="27" y="162"/>
                          <a:pt x="27" y="163"/>
                          <a:pt x="28" y="163"/>
                        </a:cubicBezTo>
                        <a:cubicBezTo>
                          <a:pt x="29" y="164"/>
                          <a:pt x="30" y="163"/>
                          <a:pt x="31" y="163"/>
                        </a:cubicBezTo>
                        <a:cubicBezTo>
                          <a:pt x="32" y="161"/>
                          <a:pt x="31" y="159"/>
                          <a:pt x="31" y="157"/>
                        </a:cubicBezTo>
                        <a:cubicBezTo>
                          <a:pt x="32" y="155"/>
                          <a:pt x="34" y="154"/>
                          <a:pt x="37" y="153"/>
                        </a:cubicBezTo>
                        <a:cubicBezTo>
                          <a:pt x="38" y="152"/>
                          <a:pt x="39" y="152"/>
                          <a:pt x="40" y="151"/>
                        </a:cubicBezTo>
                        <a:cubicBezTo>
                          <a:pt x="41" y="150"/>
                          <a:pt x="39" y="149"/>
                          <a:pt x="39" y="149"/>
                        </a:cubicBezTo>
                        <a:cubicBezTo>
                          <a:pt x="39" y="148"/>
                          <a:pt x="42" y="147"/>
                          <a:pt x="41" y="145"/>
                        </a:cubicBezTo>
                        <a:cubicBezTo>
                          <a:pt x="40" y="143"/>
                          <a:pt x="36" y="145"/>
                          <a:pt x="35" y="143"/>
                        </a:cubicBezTo>
                        <a:cubicBezTo>
                          <a:pt x="34" y="142"/>
                          <a:pt x="33" y="142"/>
                          <a:pt x="32" y="140"/>
                        </a:cubicBezTo>
                        <a:cubicBezTo>
                          <a:pt x="31" y="138"/>
                          <a:pt x="33" y="135"/>
                          <a:pt x="34" y="134"/>
                        </a:cubicBezTo>
                        <a:cubicBezTo>
                          <a:pt x="36" y="133"/>
                          <a:pt x="37" y="131"/>
                          <a:pt x="39" y="131"/>
                        </a:cubicBezTo>
                        <a:cubicBezTo>
                          <a:pt x="41" y="130"/>
                          <a:pt x="41" y="132"/>
                          <a:pt x="42" y="129"/>
                        </a:cubicBezTo>
                        <a:cubicBezTo>
                          <a:pt x="42" y="127"/>
                          <a:pt x="44" y="126"/>
                          <a:pt x="43" y="124"/>
                        </a:cubicBezTo>
                        <a:cubicBezTo>
                          <a:pt x="42" y="121"/>
                          <a:pt x="47" y="121"/>
                          <a:pt x="48" y="119"/>
                        </a:cubicBezTo>
                        <a:cubicBezTo>
                          <a:pt x="48" y="119"/>
                          <a:pt x="43" y="115"/>
                          <a:pt x="48" y="116"/>
                        </a:cubicBezTo>
                        <a:cubicBezTo>
                          <a:pt x="49" y="117"/>
                          <a:pt x="49" y="118"/>
                          <a:pt x="50" y="118"/>
                        </a:cubicBezTo>
                        <a:cubicBezTo>
                          <a:pt x="52" y="118"/>
                          <a:pt x="52" y="115"/>
                          <a:pt x="51" y="114"/>
                        </a:cubicBezTo>
                        <a:cubicBezTo>
                          <a:pt x="51" y="113"/>
                          <a:pt x="49" y="115"/>
                          <a:pt x="49" y="115"/>
                        </a:cubicBezTo>
                        <a:cubicBezTo>
                          <a:pt x="47" y="115"/>
                          <a:pt x="45" y="114"/>
                          <a:pt x="45" y="113"/>
                        </a:cubicBezTo>
                        <a:cubicBezTo>
                          <a:pt x="45" y="112"/>
                          <a:pt x="43" y="105"/>
                          <a:pt x="45" y="105"/>
                        </a:cubicBezTo>
                        <a:cubicBezTo>
                          <a:pt x="48" y="106"/>
                          <a:pt x="50" y="108"/>
                          <a:pt x="54" y="108"/>
                        </a:cubicBezTo>
                        <a:cubicBezTo>
                          <a:pt x="55" y="108"/>
                          <a:pt x="56" y="107"/>
                          <a:pt x="57" y="107"/>
                        </a:cubicBezTo>
                        <a:cubicBezTo>
                          <a:pt x="59" y="105"/>
                          <a:pt x="57" y="104"/>
                          <a:pt x="58" y="102"/>
                        </a:cubicBezTo>
                        <a:cubicBezTo>
                          <a:pt x="58" y="101"/>
                          <a:pt x="59" y="100"/>
                          <a:pt x="59" y="100"/>
                        </a:cubicBezTo>
                        <a:cubicBezTo>
                          <a:pt x="60" y="98"/>
                          <a:pt x="59" y="98"/>
                          <a:pt x="59" y="97"/>
                        </a:cubicBezTo>
                        <a:cubicBezTo>
                          <a:pt x="58" y="96"/>
                          <a:pt x="58" y="94"/>
                          <a:pt x="59" y="94"/>
                        </a:cubicBezTo>
                        <a:cubicBezTo>
                          <a:pt x="61" y="94"/>
                          <a:pt x="60" y="96"/>
                          <a:pt x="60" y="96"/>
                        </a:cubicBezTo>
                        <a:cubicBezTo>
                          <a:pt x="59" y="95"/>
                          <a:pt x="65" y="95"/>
                          <a:pt x="65" y="95"/>
                        </a:cubicBezTo>
                        <a:cubicBezTo>
                          <a:pt x="69" y="95"/>
                          <a:pt x="72" y="93"/>
                          <a:pt x="76" y="93"/>
                        </a:cubicBezTo>
                        <a:cubicBezTo>
                          <a:pt x="77" y="92"/>
                          <a:pt x="80" y="91"/>
                          <a:pt x="82" y="90"/>
                        </a:cubicBezTo>
                        <a:cubicBezTo>
                          <a:pt x="83" y="89"/>
                          <a:pt x="83" y="88"/>
                          <a:pt x="84" y="87"/>
                        </a:cubicBezTo>
                        <a:cubicBezTo>
                          <a:pt x="85" y="86"/>
                          <a:pt x="86" y="85"/>
                          <a:pt x="87" y="83"/>
                        </a:cubicBezTo>
                        <a:cubicBezTo>
                          <a:pt x="87" y="80"/>
                          <a:pt x="85" y="80"/>
                          <a:pt x="83" y="78"/>
                        </a:cubicBezTo>
                        <a:cubicBezTo>
                          <a:pt x="82" y="76"/>
                          <a:pt x="85" y="75"/>
                          <a:pt x="83" y="73"/>
                        </a:cubicBezTo>
                        <a:cubicBezTo>
                          <a:pt x="82" y="72"/>
                          <a:pt x="78" y="71"/>
                          <a:pt x="78" y="69"/>
                        </a:cubicBezTo>
                        <a:cubicBezTo>
                          <a:pt x="78" y="69"/>
                          <a:pt x="78" y="68"/>
                          <a:pt x="79" y="68"/>
                        </a:cubicBezTo>
                        <a:cubicBezTo>
                          <a:pt x="79" y="67"/>
                          <a:pt x="78" y="67"/>
                          <a:pt x="78" y="66"/>
                        </a:cubicBezTo>
                        <a:cubicBezTo>
                          <a:pt x="78" y="65"/>
                          <a:pt x="77" y="63"/>
                          <a:pt x="78" y="62"/>
                        </a:cubicBezTo>
                        <a:cubicBezTo>
                          <a:pt x="79" y="61"/>
                          <a:pt x="77" y="63"/>
                          <a:pt x="78" y="6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7" name="Freeform 631">
                    <a:extLst>
                      <a:ext uri="{FF2B5EF4-FFF2-40B4-BE49-F238E27FC236}">
                        <a16:creationId xmlns:a16="http://schemas.microsoft.com/office/drawing/2014/main" id="{6B014BEF-9517-8A47-BD54-46E92DE3A2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0091" y="7403805"/>
                    <a:ext cx="223040" cy="261837"/>
                  </a:xfrm>
                  <a:custGeom>
                    <a:avLst/>
                    <a:gdLst>
                      <a:gd name="T0" fmla="*/ 15 w 22"/>
                      <a:gd name="T1" fmla="*/ 23 h 24"/>
                      <a:gd name="T2" fmla="*/ 19 w 22"/>
                      <a:gd name="T3" fmla="*/ 24 h 24"/>
                      <a:gd name="T4" fmla="*/ 19 w 22"/>
                      <a:gd name="T5" fmla="*/ 17 h 24"/>
                      <a:gd name="T6" fmla="*/ 20 w 22"/>
                      <a:gd name="T7" fmla="*/ 10 h 24"/>
                      <a:gd name="T8" fmla="*/ 21 w 22"/>
                      <a:gd name="T9" fmla="*/ 7 h 24"/>
                      <a:gd name="T10" fmla="*/ 22 w 22"/>
                      <a:gd name="T11" fmla="*/ 3 h 24"/>
                      <a:gd name="T12" fmla="*/ 17 w 22"/>
                      <a:gd name="T13" fmla="*/ 4 h 24"/>
                      <a:gd name="T14" fmla="*/ 12 w 22"/>
                      <a:gd name="T15" fmla="*/ 5 h 24"/>
                      <a:gd name="T16" fmla="*/ 9 w 22"/>
                      <a:gd name="T17" fmla="*/ 8 h 24"/>
                      <a:gd name="T18" fmla="*/ 4 w 22"/>
                      <a:gd name="T19" fmla="*/ 9 h 24"/>
                      <a:gd name="T20" fmla="*/ 3 w 22"/>
                      <a:gd name="T21" fmla="*/ 12 h 24"/>
                      <a:gd name="T22" fmla="*/ 0 w 22"/>
                      <a:gd name="T23" fmla="*/ 13 h 24"/>
                      <a:gd name="T24" fmla="*/ 6 w 22"/>
                      <a:gd name="T25" fmla="*/ 19 h 24"/>
                      <a:gd name="T26" fmla="*/ 11 w 22"/>
                      <a:gd name="T27" fmla="*/ 22 h 24"/>
                      <a:gd name="T28" fmla="*/ 15 w 22"/>
                      <a:gd name="T29" fmla="*/ 23 h 24"/>
                      <a:gd name="T30" fmla="*/ 15 w 22"/>
                      <a:gd name="T31" fmla="*/ 2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24">
                        <a:moveTo>
                          <a:pt x="15" y="23"/>
                        </a:moveTo>
                        <a:cubicBezTo>
                          <a:pt x="16" y="24"/>
                          <a:pt x="17" y="24"/>
                          <a:pt x="19" y="24"/>
                        </a:cubicBezTo>
                        <a:cubicBezTo>
                          <a:pt x="17" y="21"/>
                          <a:pt x="19" y="20"/>
                          <a:pt x="19" y="17"/>
                        </a:cubicBezTo>
                        <a:cubicBezTo>
                          <a:pt x="19" y="15"/>
                          <a:pt x="20" y="12"/>
                          <a:pt x="20" y="10"/>
                        </a:cubicBezTo>
                        <a:cubicBezTo>
                          <a:pt x="20" y="9"/>
                          <a:pt x="21" y="8"/>
                          <a:pt x="21" y="7"/>
                        </a:cubicBezTo>
                        <a:cubicBezTo>
                          <a:pt x="22" y="6"/>
                          <a:pt x="21" y="5"/>
                          <a:pt x="22" y="3"/>
                        </a:cubicBezTo>
                        <a:cubicBezTo>
                          <a:pt x="22" y="0"/>
                          <a:pt x="18" y="4"/>
                          <a:pt x="17" y="4"/>
                        </a:cubicBezTo>
                        <a:cubicBezTo>
                          <a:pt x="15" y="4"/>
                          <a:pt x="14" y="3"/>
                          <a:pt x="12" y="5"/>
                        </a:cubicBezTo>
                        <a:cubicBezTo>
                          <a:pt x="12" y="5"/>
                          <a:pt x="10" y="9"/>
                          <a:pt x="9" y="8"/>
                        </a:cubicBezTo>
                        <a:cubicBezTo>
                          <a:pt x="7" y="8"/>
                          <a:pt x="6" y="8"/>
                          <a:pt x="4" y="9"/>
                        </a:cubicBezTo>
                        <a:cubicBezTo>
                          <a:pt x="4" y="10"/>
                          <a:pt x="4" y="12"/>
                          <a:pt x="3" y="12"/>
                        </a:cubicBezTo>
                        <a:cubicBezTo>
                          <a:pt x="3" y="13"/>
                          <a:pt x="1" y="13"/>
                          <a:pt x="0" y="13"/>
                        </a:cubicBezTo>
                        <a:cubicBezTo>
                          <a:pt x="2" y="15"/>
                          <a:pt x="4" y="18"/>
                          <a:pt x="6" y="19"/>
                        </a:cubicBezTo>
                        <a:cubicBezTo>
                          <a:pt x="7" y="21"/>
                          <a:pt x="9" y="22"/>
                          <a:pt x="11" y="22"/>
                        </a:cubicBezTo>
                        <a:cubicBezTo>
                          <a:pt x="12" y="22"/>
                          <a:pt x="14" y="22"/>
                          <a:pt x="15" y="23"/>
                        </a:cubicBezTo>
                        <a:cubicBezTo>
                          <a:pt x="16" y="23"/>
                          <a:pt x="15" y="22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8" name="Freeform 632">
                    <a:extLst>
                      <a:ext uri="{FF2B5EF4-FFF2-40B4-BE49-F238E27FC236}">
                        <a16:creationId xmlns:a16="http://schemas.microsoft.com/office/drawing/2014/main" id="{627F0176-BE1E-E645-92CC-F6A051E19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69793" y="7643512"/>
                    <a:ext cx="174248" cy="162265"/>
                  </a:xfrm>
                  <a:custGeom>
                    <a:avLst/>
                    <a:gdLst>
                      <a:gd name="T0" fmla="*/ 16 w 17"/>
                      <a:gd name="T1" fmla="*/ 10 h 15"/>
                      <a:gd name="T2" fmla="*/ 17 w 17"/>
                      <a:gd name="T3" fmla="*/ 8 h 15"/>
                      <a:gd name="T4" fmla="*/ 15 w 17"/>
                      <a:gd name="T5" fmla="*/ 6 h 15"/>
                      <a:gd name="T6" fmla="*/ 12 w 17"/>
                      <a:gd name="T7" fmla="*/ 2 h 15"/>
                      <a:gd name="T8" fmla="*/ 8 w 17"/>
                      <a:gd name="T9" fmla="*/ 1 h 15"/>
                      <a:gd name="T10" fmla="*/ 3 w 17"/>
                      <a:gd name="T11" fmla="*/ 0 h 15"/>
                      <a:gd name="T12" fmla="*/ 3 w 17"/>
                      <a:gd name="T13" fmla="*/ 6 h 15"/>
                      <a:gd name="T14" fmla="*/ 6 w 17"/>
                      <a:gd name="T15" fmla="*/ 7 h 15"/>
                      <a:gd name="T16" fmla="*/ 4 w 17"/>
                      <a:gd name="T17" fmla="*/ 5 h 15"/>
                      <a:gd name="T18" fmla="*/ 7 w 17"/>
                      <a:gd name="T19" fmla="*/ 7 h 15"/>
                      <a:gd name="T20" fmla="*/ 11 w 17"/>
                      <a:gd name="T21" fmla="*/ 10 h 15"/>
                      <a:gd name="T22" fmla="*/ 14 w 17"/>
                      <a:gd name="T23" fmla="*/ 14 h 15"/>
                      <a:gd name="T24" fmla="*/ 16 w 17"/>
                      <a:gd name="T25" fmla="*/ 10 h 15"/>
                      <a:gd name="T26" fmla="*/ 16 w 17"/>
                      <a:gd name="T27" fmla="*/ 1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7" h="15">
                        <a:moveTo>
                          <a:pt x="16" y="10"/>
                        </a:moveTo>
                        <a:cubicBezTo>
                          <a:pt x="16" y="9"/>
                          <a:pt x="16" y="8"/>
                          <a:pt x="17" y="8"/>
                        </a:cubicBezTo>
                        <a:cubicBezTo>
                          <a:pt x="16" y="7"/>
                          <a:pt x="16" y="6"/>
                          <a:pt x="15" y="6"/>
                        </a:cubicBezTo>
                        <a:cubicBezTo>
                          <a:pt x="14" y="5"/>
                          <a:pt x="13" y="2"/>
                          <a:pt x="12" y="2"/>
                        </a:cubicBezTo>
                        <a:cubicBezTo>
                          <a:pt x="10" y="2"/>
                          <a:pt x="9" y="2"/>
                          <a:pt x="8" y="1"/>
                        </a:cubicBezTo>
                        <a:cubicBezTo>
                          <a:pt x="7" y="0"/>
                          <a:pt x="4" y="0"/>
                          <a:pt x="3" y="0"/>
                        </a:cubicBezTo>
                        <a:cubicBezTo>
                          <a:pt x="4" y="1"/>
                          <a:pt x="0" y="6"/>
                          <a:pt x="3" y="6"/>
                        </a:cubicBezTo>
                        <a:cubicBezTo>
                          <a:pt x="4" y="6"/>
                          <a:pt x="4" y="8"/>
                          <a:pt x="6" y="7"/>
                        </a:cubicBezTo>
                        <a:cubicBezTo>
                          <a:pt x="7" y="6"/>
                          <a:pt x="4" y="5"/>
                          <a:pt x="4" y="5"/>
                        </a:cubicBezTo>
                        <a:cubicBezTo>
                          <a:pt x="5" y="5"/>
                          <a:pt x="7" y="6"/>
                          <a:pt x="7" y="7"/>
                        </a:cubicBezTo>
                        <a:cubicBezTo>
                          <a:pt x="8" y="9"/>
                          <a:pt x="10" y="8"/>
                          <a:pt x="11" y="10"/>
                        </a:cubicBezTo>
                        <a:cubicBezTo>
                          <a:pt x="12" y="11"/>
                          <a:pt x="12" y="13"/>
                          <a:pt x="14" y="14"/>
                        </a:cubicBezTo>
                        <a:cubicBezTo>
                          <a:pt x="17" y="15"/>
                          <a:pt x="17" y="12"/>
                          <a:pt x="16" y="10"/>
                        </a:cubicBezTo>
                        <a:cubicBezTo>
                          <a:pt x="16" y="9"/>
                          <a:pt x="16" y="11"/>
                          <a:pt x="16" y="1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49" name="Freeform 633">
                    <a:extLst>
                      <a:ext uri="{FF2B5EF4-FFF2-40B4-BE49-F238E27FC236}">
                        <a16:creationId xmlns:a16="http://schemas.microsoft.com/office/drawing/2014/main" id="{341C7035-F140-D84B-8C98-251F676FF9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4632" y="7459121"/>
                    <a:ext cx="115005" cy="95888"/>
                  </a:xfrm>
                  <a:custGeom>
                    <a:avLst/>
                    <a:gdLst>
                      <a:gd name="T0" fmla="*/ 4 w 11"/>
                      <a:gd name="T1" fmla="*/ 1 h 9"/>
                      <a:gd name="T2" fmla="*/ 4 w 11"/>
                      <a:gd name="T3" fmla="*/ 0 h 9"/>
                      <a:gd name="T4" fmla="*/ 0 w 11"/>
                      <a:gd name="T5" fmla="*/ 4 h 9"/>
                      <a:gd name="T6" fmla="*/ 11 w 11"/>
                      <a:gd name="T7" fmla="*/ 5 h 9"/>
                      <a:gd name="T8" fmla="*/ 4 w 11"/>
                      <a:gd name="T9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4" y="1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2" y="5"/>
                          <a:pt x="11" y="9"/>
                          <a:pt x="11" y="5"/>
                        </a:cubicBezTo>
                        <a:cubicBezTo>
                          <a:pt x="11" y="2"/>
                          <a:pt x="6" y="3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0" name="Freeform 634">
                    <a:extLst>
                      <a:ext uri="{FF2B5EF4-FFF2-40B4-BE49-F238E27FC236}">
                        <a16:creationId xmlns:a16="http://schemas.microsoft.com/office/drawing/2014/main" id="{3DEA89D2-303D-1944-B5DC-FD40B6CD8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52658" y="7263669"/>
                    <a:ext cx="205617" cy="250772"/>
                  </a:xfrm>
                  <a:custGeom>
                    <a:avLst/>
                    <a:gdLst>
                      <a:gd name="T0" fmla="*/ 16 w 20"/>
                      <a:gd name="T1" fmla="*/ 16 h 23"/>
                      <a:gd name="T2" fmla="*/ 20 w 20"/>
                      <a:gd name="T3" fmla="*/ 12 h 23"/>
                      <a:gd name="T4" fmla="*/ 16 w 20"/>
                      <a:gd name="T5" fmla="*/ 8 h 23"/>
                      <a:gd name="T6" fmla="*/ 16 w 20"/>
                      <a:gd name="T7" fmla="*/ 1 h 23"/>
                      <a:gd name="T8" fmla="*/ 8 w 20"/>
                      <a:gd name="T9" fmla="*/ 1 h 23"/>
                      <a:gd name="T10" fmla="*/ 7 w 20"/>
                      <a:gd name="T11" fmla="*/ 6 h 23"/>
                      <a:gd name="T12" fmla="*/ 8 w 20"/>
                      <a:gd name="T13" fmla="*/ 10 h 23"/>
                      <a:gd name="T14" fmla="*/ 4 w 20"/>
                      <a:gd name="T15" fmla="*/ 10 h 23"/>
                      <a:gd name="T16" fmla="*/ 2 w 20"/>
                      <a:gd name="T17" fmla="*/ 15 h 23"/>
                      <a:gd name="T18" fmla="*/ 12 w 20"/>
                      <a:gd name="T19" fmla="*/ 21 h 23"/>
                      <a:gd name="T20" fmla="*/ 16 w 20"/>
                      <a:gd name="T21" fmla="*/ 16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" h="23">
                        <a:moveTo>
                          <a:pt x="16" y="16"/>
                        </a:moveTo>
                        <a:cubicBezTo>
                          <a:pt x="16" y="14"/>
                          <a:pt x="19" y="13"/>
                          <a:pt x="20" y="12"/>
                        </a:cubicBezTo>
                        <a:cubicBezTo>
                          <a:pt x="17" y="11"/>
                          <a:pt x="16" y="11"/>
                          <a:pt x="16" y="8"/>
                        </a:cubicBezTo>
                        <a:cubicBezTo>
                          <a:pt x="16" y="7"/>
                          <a:pt x="17" y="2"/>
                          <a:pt x="16" y="1"/>
                        </a:cubicBezTo>
                        <a:cubicBezTo>
                          <a:pt x="15" y="0"/>
                          <a:pt x="10" y="1"/>
                          <a:pt x="8" y="1"/>
                        </a:cubicBezTo>
                        <a:cubicBezTo>
                          <a:pt x="6" y="1"/>
                          <a:pt x="6" y="4"/>
                          <a:pt x="7" y="6"/>
                        </a:cubicBezTo>
                        <a:cubicBezTo>
                          <a:pt x="8" y="7"/>
                          <a:pt x="12" y="10"/>
                          <a:pt x="8" y="10"/>
                        </a:cubicBezTo>
                        <a:cubicBezTo>
                          <a:pt x="7" y="10"/>
                          <a:pt x="5" y="10"/>
                          <a:pt x="4" y="10"/>
                        </a:cubicBezTo>
                        <a:cubicBezTo>
                          <a:pt x="2" y="10"/>
                          <a:pt x="2" y="14"/>
                          <a:pt x="2" y="15"/>
                        </a:cubicBezTo>
                        <a:cubicBezTo>
                          <a:pt x="0" y="21"/>
                          <a:pt x="8" y="20"/>
                          <a:pt x="12" y="21"/>
                        </a:cubicBezTo>
                        <a:cubicBezTo>
                          <a:pt x="13" y="23"/>
                          <a:pt x="16" y="17"/>
                          <a:pt x="16" y="1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1" name="Freeform 635">
                    <a:extLst>
                      <a:ext uri="{FF2B5EF4-FFF2-40B4-BE49-F238E27FC236}">
                        <a16:creationId xmlns:a16="http://schemas.microsoft.com/office/drawing/2014/main" id="{A2C2B460-54A1-6946-ACCF-A50F203964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08526" y="6408083"/>
                    <a:ext cx="1529904" cy="1039977"/>
                  </a:xfrm>
                  <a:custGeom>
                    <a:avLst/>
                    <a:gdLst>
                      <a:gd name="T0" fmla="*/ 132 w 150"/>
                      <a:gd name="T1" fmla="*/ 88 h 96"/>
                      <a:gd name="T2" fmla="*/ 130 w 150"/>
                      <a:gd name="T3" fmla="*/ 80 h 96"/>
                      <a:gd name="T4" fmla="*/ 144 w 150"/>
                      <a:gd name="T5" fmla="*/ 78 h 96"/>
                      <a:gd name="T6" fmla="*/ 146 w 150"/>
                      <a:gd name="T7" fmla="*/ 68 h 96"/>
                      <a:gd name="T8" fmla="*/ 146 w 150"/>
                      <a:gd name="T9" fmla="*/ 61 h 96"/>
                      <a:gd name="T10" fmla="*/ 132 w 150"/>
                      <a:gd name="T11" fmla="*/ 64 h 96"/>
                      <a:gd name="T12" fmla="*/ 126 w 150"/>
                      <a:gd name="T13" fmla="*/ 76 h 96"/>
                      <a:gd name="T14" fmla="*/ 110 w 150"/>
                      <a:gd name="T15" fmla="*/ 76 h 96"/>
                      <a:gd name="T16" fmla="*/ 102 w 150"/>
                      <a:gd name="T17" fmla="*/ 69 h 96"/>
                      <a:gd name="T18" fmla="*/ 96 w 150"/>
                      <a:gd name="T19" fmla="*/ 51 h 96"/>
                      <a:gd name="T20" fmla="*/ 98 w 150"/>
                      <a:gd name="T21" fmla="*/ 38 h 96"/>
                      <a:gd name="T22" fmla="*/ 90 w 150"/>
                      <a:gd name="T23" fmla="*/ 35 h 96"/>
                      <a:gd name="T24" fmla="*/ 82 w 150"/>
                      <a:gd name="T25" fmla="*/ 24 h 96"/>
                      <a:gd name="T26" fmla="*/ 75 w 150"/>
                      <a:gd name="T27" fmla="*/ 17 h 96"/>
                      <a:gd name="T28" fmla="*/ 68 w 150"/>
                      <a:gd name="T29" fmla="*/ 20 h 96"/>
                      <a:gd name="T30" fmla="*/ 59 w 150"/>
                      <a:gd name="T31" fmla="*/ 10 h 96"/>
                      <a:gd name="T32" fmla="*/ 45 w 150"/>
                      <a:gd name="T33" fmla="*/ 6 h 96"/>
                      <a:gd name="T34" fmla="*/ 29 w 150"/>
                      <a:gd name="T35" fmla="*/ 8 h 96"/>
                      <a:gd name="T36" fmla="*/ 13 w 150"/>
                      <a:gd name="T37" fmla="*/ 1 h 96"/>
                      <a:gd name="T38" fmla="*/ 7 w 150"/>
                      <a:gd name="T39" fmla="*/ 16 h 96"/>
                      <a:gd name="T40" fmla="*/ 15 w 150"/>
                      <a:gd name="T41" fmla="*/ 28 h 96"/>
                      <a:gd name="T42" fmla="*/ 15 w 150"/>
                      <a:gd name="T43" fmla="*/ 32 h 96"/>
                      <a:gd name="T44" fmla="*/ 25 w 150"/>
                      <a:gd name="T45" fmla="*/ 38 h 96"/>
                      <a:gd name="T46" fmla="*/ 26 w 150"/>
                      <a:gd name="T47" fmla="*/ 44 h 96"/>
                      <a:gd name="T48" fmla="*/ 36 w 150"/>
                      <a:gd name="T49" fmla="*/ 53 h 96"/>
                      <a:gd name="T50" fmla="*/ 36 w 150"/>
                      <a:gd name="T51" fmla="*/ 47 h 96"/>
                      <a:gd name="T52" fmla="*/ 32 w 150"/>
                      <a:gd name="T53" fmla="*/ 42 h 96"/>
                      <a:gd name="T54" fmla="*/ 26 w 150"/>
                      <a:gd name="T55" fmla="*/ 32 h 96"/>
                      <a:gd name="T56" fmla="*/ 20 w 150"/>
                      <a:gd name="T57" fmla="*/ 23 h 96"/>
                      <a:gd name="T58" fmla="*/ 13 w 150"/>
                      <a:gd name="T59" fmla="*/ 16 h 96"/>
                      <a:gd name="T60" fmla="*/ 11 w 150"/>
                      <a:gd name="T61" fmla="*/ 5 h 96"/>
                      <a:gd name="T62" fmla="*/ 15 w 150"/>
                      <a:gd name="T63" fmla="*/ 7 h 96"/>
                      <a:gd name="T64" fmla="*/ 20 w 150"/>
                      <a:gd name="T65" fmla="*/ 9 h 96"/>
                      <a:gd name="T66" fmla="*/ 23 w 150"/>
                      <a:gd name="T67" fmla="*/ 19 h 96"/>
                      <a:gd name="T68" fmla="*/ 23 w 150"/>
                      <a:gd name="T69" fmla="*/ 20 h 96"/>
                      <a:gd name="T70" fmla="*/ 32 w 150"/>
                      <a:gd name="T71" fmla="*/ 27 h 96"/>
                      <a:gd name="T72" fmla="*/ 36 w 150"/>
                      <a:gd name="T73" fmla="*/ 33 h 96"/>
                      <a:gd name="T74" fmla="*/ 38 w 150"/>
                      <a:gd name="T75" fmla="*/ 38 h 96"/>
                      <a:gd name="T76" fmla="*/ 46 w 150"/>
                      <a:gd name="T77" fmla="*/ 45 h 96"/>
                      <a:gd name="T78" fmla="*/ 54 w 150"/>
                      <a:gd name="T79" fmla="*/ 53 h 96"/>
                      <a:gd name="T80" fmla="*/ 56 w 150"/>
                      <a:gd name="T81" fmla="*/ 59 h 96"/>
                      <a:gd name="T82" fmla="*/ 58 w 150"/>
                      <a:gd name="T83" fmla="*/ 65 h 96"/>
                      <a:gd name="T84" fmla="*/ 60 w 150"/>
                      <a:gd name="T85" fmla="*/ 72 h 96"/>
                      <a:gd name="T86" fmla="*/ 68 w 150"/>
                      <a:gd name="T87" fmla="*/ 77 h 96"/>
                      <a:gd name="T88" fmla="*/ 89 w 150"/>
                      <a:gd name="T89" fmla="*/ 86 h 96"/>
                      <a:gd name="T90" fmla="*/ 113 w 150"/>
                      <a:gd name="T91" fmla="*/ 88 h 96"/>
                      <a:gd name="T92" fmla="*/ 126 w 150"/>
                      <a:gd name="T93" fmla="*/ 89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50" h="96">
                        <a:moveTo>
                          <a:pt x="126" y="89"/>
                        </a:moveTo>
                        <a:cubicBezTo>
                          <a:pt x="127" y="89"/>
                          <a:pt x="134" y="90"/>
                          <a:pt x="132" y="88"/>
                        </a:cubicBezTo>
                        <a:cubicBezTo>
                          <a:pt x="131" y="86"/>
                          <a:pt x="129" y="85"/>
                          <a:pt x="128" y="83"/>
                        </a:cubicBezTo>
                        <a:cubicBezTo>
                          <a:pt x="128" y="83"/>
                          <a:pt x="129" y="80"/>
                          <a:pt x="130" y="80"/>
                        </a:cubicBezTo>
                        <a:cubicBezTo>
                          <a:pt x="131" y="79"/>
                          <a:pt x="136" y="80"/>
                          <a:pt x="138" y="80"/>
                        </a:cubicBezTo>
                        <a:cubicBezTo>
                          <a:pt x="141" y="80"/>
                          <a:pt x="140" y="75"/>
                          <a:pt x="144" y="78"/>
                        </a:cubicBezTo>
                        <a:cubicBezTo>
                          <a:pt x="145" y="76"/>
                          <a:pt x="146" y="75"/>
                          <a:pt x="146" y="73"/>
                        </a:cubicBezTo>
                        <a:cubicBezTo>
                          <a:pt x="146" y="71"/>
                          <a:pt x="145" y="69"/>
                          <a:pt x="146" y="68"/>
                        </a:cubicBezTo>
                        <a:cubicBezTo>
                          <a:pt x="147" y="66"/>
                          <a:pt x="150" y="64"/>
                          <a:pt x="150" y="63"/>
                        </a:cubicBezTo>
                        <a:cubicBezTo>
                          <a:pt x="149" y="61"/>
                          <a:pt x="148" y="61"/>
                          <a:pt x="146" y="61"/>
                        </a:cubicBezTo>
                        <a:cubicBezTo>
                          <a:pt x="143" y="61"/>
                          <a:pt x="139" y="61"/>
                          <a:pt x="136" y="62"/>
                        </a:cubicBezTo>
                        <a:cubicBezTo>
                          <a:pt x="134" y="62"/>
                          <a:pt x="133" y="63"/>
                          <a:pt x="132" y="64"/>
                        </a:cubicBezTo>
                        <a:cubicBezTo>
                          <a:pt x="131" y="66"/>
                          <a:pt x="132" y="68"/>
                          <a:pt x="131" y="70"/>
                        </a:cubicBezTo>
                        <a:cubicBezTo>
                          <a:pt x="131" y="71"/>
                          <a:pt x="126" y="76"/>
                          <a:pt x="126" y="76"/>
                        </a:cubicBezTo>
                        <a:cubicBezTo>
                          <a:pt x="122" y="75"/>
                          <a:pt x="118" y="76"/>
                          <a:pt x="114" y="78"/>
                        </a:cubicBezTo>
                        <a:cubicBezTo>
                          <a:pt x="112" y="78"/>
                          <a:pt x="111" y="77"/>
                          <a:pt x="110" y="76"/>
                        </a:cubicBezTo>
                        <a:cubicBezTo>
                          <a:pt x="109" y="75"/>
                          <a:pt x="107" y="75"/>
                          <a:pt x="105" y="74"/>
                        </a:cubicBezTo>
                        <a:cubicBezTo>
                          <a:pt x="103" y="74"/>
                          <a:pt x="103" y="71"/>
                          <a:pt x="102" y="69"/>
                        </a:cubicBezTo>
                        <a:cubicBezTo>
                          <a:pt x="101" y="67"/>
                          <a:pt x="99" y="66"/>
                          <a:pt x="98" y="64"/>
                        </a:cubicBezTo>
                        <a:cubicBezTo>
                          <a:pt x="97" y="60"/>
                          <a:pt x="95" y="55"/>
                          <a:pt x="96" y="51"/>
                        </a:cubicBezTo>
                        <a:cubicBezTo>
                          <a:pt x="96" y="48"/>
                          <a:pt x="95" y="44"/>
                          <a:pt x="97" y="41"/>
                        </a:cubicBezTo>
                        <a:cubicBezTo>
                          <a:pt x="98" y="40"/>
                          <a:pt x="98" y="39"/>
                          <a:pt x="98" y="38"/>
                        </a:cubicBezTo>
                        <a:cubicBezTo>
                          <a:pt x="99" y="36"/>
                          <a:pt x="97" y="37"/>
                          <a:pt x="96" y="36"/>
                        </a:cubicBezTo>
                        <a:cubicBezTo>
                          <a:pt x="94" y="36"/>
                          <a:pt x="92" y="35"/>
                          <a:pt x="90" y="35"/>
                        </a:cubicBezTo>
                        <a:cubicBezTo>
                          <a:pt x="89" y="34"/>
                          <a:pt x="87" y="32"/>
                          <a:pt x="87" y="30"/>
                        </a:cubicBezTo>
                        <a:cubicBezTo>
                          <a:pt x="87" y="27"/>
                          <a:pt x="84" y="26"/>
                          <a:pt x="82" y="24"/>
                        </a:cubicBezTo>
                        <a:cubicBezTo>
                          <a:pt x="81" y="22"/>
                          <a:pt x="81" y="20"/>
                          <a:pt x="80" y="18"/>
                        </a:cubicBezTo>
                        <a:cubicBezTo>
                          <a:pt x="79" y="17"/>
                          <a:pt x="77" y="17"/>
                          <a:pt x="75" y="17"/>
                        </a:cubicBezTo>
                        <a:cubicBezTo>
                          <a:pt x="74" y="16"/>
                          <a:pt x="72" y="16"/>
                          <a:pt x="71" y="17"/>
                        </a:cubicBezTo>
                        <a:cubicBezTo>
                          <a:pt x="71" y="18"/>
                          <a:pt x="70" y="20"/>
                          <a:pt x="68" y="20"/>
                        </a:cubicBezTo>
                        <a:cubicBezTo>
                          <a:pt x="66" y="20"/>
                          <a:pt x="63" y="18"/>
                          <a:pt x="62" y="16"/>
                        </a:cubicBezTo>
                        <a:cubicBezTo>
                          <a:pt x="61" y="13"/>
                          <a:pt x="61" y="12"/>
                          <a:pt x="59" y="10"/>
                        </a:cubicBezTo>
                        <a:cubicBezTo>
                          <a:pt x="57" y="9"/>
                          <a:pt x="54" y="6"/>
                          <a:pt x="52" y="6"/>
                        </a:cubicBezTo>
                        <a:cubicBezTo>
                          <a:pt x="51" y="5"/>
                          <a:pt x="45" y="5"/>
                          <a:pt x="45" y="6"/>
                        </a:cubicBezTo>
                        <a:cubicBezTo>
                          <a:pt x="43" y="9"/>
                          <a:pt x="42" y="8"/>
                          <a:pt x="39" y="8"/>
                        </a:cubicBezTo>
                        <a:cubicBezTo>
                          <a:pt x="35" y="8"/>
                          <a:pt x="32" y="8"/>
                          <a:pt x="29" y="8"/>
                        </a:cubicBezTo>
                        <a:cubicBezTo>
                          <a:pt x="28" y="8"/>
                          <a:pt x="25" y="6"/>
                          <a:pt x="23" y="5"/>
                        </a:cubicBezTo>
                        <a:cubicBezTo>
                          <a:pt x="20" y="4"/>
                          <a:pt x="17" y="3"/>
                          <a:pt x="13" y="1"/>
                        </a:cubicBezTo>
                        <a:cubicBezTo>
                          <a:pt x="9" y="0"/>
                          <a:pt x="4" y="1"/>
                          <a:pt x="0" y="2"/>
                        </a:cubicBezTo>
                        <a:cubicBezTo>
                          <a:pt x="1" y="7"/>
                          <a:pt x="5" y="11"/>
                          <a:pt x="7" y="16"/>
                        </a:cubicBezTo>
                        <a:cubicBezTo>
                          <a:pt x="8" y="18"/>
                          <a:pt x="11" y="20"/>
                          <a:pt x="13" y="21"/>
                        </a:cubicBezTo>
                        <a:cubicBezTo>
                          <a:pt x="14" y="23"/>
                          <a:pt x="16" y="26"/>
                          <a:pt x="15" y="28"/>
                        </a:cubicBezTo>
                        <a:cubicBezTo>
                          <a:pt x="15" y="28"/>
                          <a:pt x="8" y="26"/>
                          <a:pt x="12" y="29"/>
                        </a:cubicBezTo>
                        <a:cubicBezTo>
                          <a:pt x="13" y="30"/>
                          <a:pt x="14" y="31"/>
                          <a:pt x="15" y="32"/>
                        </a:cubicBezTo>
                        <a:cubicBezTo>
                          <a:pt x="17" y="32"/>
                          <a:pt x="18" y="32"/>
                          <a:pt x="19" y="33"/>
                        </a:cubicBezTo>
                        <a:cubicBezTo>
                          <a:pt x="21" y="34"/>
                          <a:pt x="23" y="36"/>
                          <a:pt x="25" y="38"/>
                        </a:cubicBezTo>
                        <a:cubicBezTo>
                          <a:pt x="26" y="39"/>
                          <a:pt x="25" y="41"/>
                          <a:pt x="24" y="42"/>
                        </a:cubicBezTo>
                        <a:cubicBezTo>
                          <a:pt x="23" y="43"/>
                          <a:pt x="25" y="44"/>
                          <a:pt x="26" y="44"/>
                        </a:cubicBezTo>
                        <a:cubicBezTo>
                          <a:pt x="29" y="46"/>
                          <a:pt x="31" y="48"/>
                          <a:pt x="33" y="50"/>
                        </a:cubicBezTo>
                        <a:cubicBezTo>
                          <a:pt x="34" y="51"/>
                          <a:pt x="35" y="53"/>
                          <a:pt x="36" y="53"/>
                        </a:cubicBezTo>
                        <a:cubicBezTo>
                          <a:pt x="37" y="53"/>
                          <a:pt x="38" y="51"/>
                          <a:pt x="37" y="50"/>
                        </a:cubicBezTo>
                        <a:cubicBezTo>
                          <a:pt x="37" y="49"/>
                          <a:pt x="36" y="48"/>
                          <a:pt x="36" y="47"/>
                        </a:cubicBezTo>
                        <a:cubicBezTo>
                          <a:pt x="35" y="46"/>
                          <a:pt x="33" y="47"/>
                          <a:pt x="32" y="46"/>
                        </a:cubicBezTo>
                        <a:cubicBezTo>
                          <a:pt x="30" y="44"/>
                          <a:pt x="32" y="44"/>
                          <a:pt x="32" y="42"/>
                        </a:cubicBezTo>
                        <a:cubicBezTo>
                          <a:pt x="32" y="42"/>
                          <a:pt x="30" y="40"/>
                          <a:pt x="30" y="39"/>
                        </a:cubicBezTo>
                        <a:cubicBezTo>
                          <a:pt x="28" y="37"/>
                          <a:pt x="28" y="34"/>
                          <a:pt x="26" y="32"/>
                        </a:cubicBezTo>
                        <a:cubicBezTo>
                          <a:pt x="24" y="31"/>
                          <a:pt x="22" y="29"/>
                          <a:pt x="21" y="27"/>
                        </a:cubicBezTo>
                        <a:cubicBezTo>
                          <a:pt x="21" y="26"/>
                          <a:pt x="21" y="24"/>
                          <a:pt x="20" y="23"/>
                        </a:cubicBezTo>
                        <a:cubicBezTo>
                          <a:pt x="19" y="22"/>
                          <a:pt x="18" y="21"/>
                          <a:pt x="17" y="20"/>
                        </a:cubicBezTo>
                        <a:cubicBezTo>
                          <a:pt x="16" y="18"/>
                          <a:pt x="15" y="17"/>
                          <a:pt x="13" y="16"/>
                        </a:cubicBezTo>
                        <a:cubicBezTo>
                          <a:pt x="12" y="15"/>
                          <a:pt x="12" y="13"/>
                          <a:pt x="12" y="12"/>
                        </a:cubicBezTo>
                        <a:cubicBezTo>
                          <a:pt x="12" y="11"/>
                          <a:pt x="10" y="6"/>
                          <a:pt x="11" y="5"/>
                        </a:cubicBezTo>
                        <a:cubicBezTo>
                          <a:pt x="12" y="4"/>
                          <a:pt x="13" y="7"/>
                          <a:pt x="14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7" y="6"/>
                          <a:pt x="17" y="7"/>
                          <a:pt x="18" y="8"/>
                        </a:cubicBezTo>
                        <a:cubicBezTo>
                          <a:pt x="19" y="8"/>
                          <a:pt x="20" y="8"/>
                          <a:pt x="20" y="9"/>
                        </a:cubicBezTo>
                        <a:cubicBezTo>
                          <a:pt x="20" y="11"/>
                          <a:pt x="21" y="13"/>
                          <a:pt x="22" y="15"/>
                        </a:cubicBezTo>
                        <a:cubicBezTo>
                          <a:pt x="22" y="16"/>
                          <a:pt x="23" y="18"/>
                          <a:pt x="23" y="19"/>
                        </a:cubicBezTo>
                        <a:cubicBezTo>
                          <a:pt x="23" y="20"/>
                          <a:pt x="22" y="21"/>
                          <a:pt x="22" y="22"/>
                        </a:cubicBezTo>
                        <a:cubicBezTo>
                          <a:pt x="23" y="22"/>
                          <a:pt x="23" y="20"/>
                          <a:pt x="23" y="20"/>
                        </a:cubicBezTo>
                        <a:cubicBezTo>
                          <a:pt x="24" y="19"/>
                          <a:pt x="25" y="22"/>
                          <a:pt x="26" y="22"/>
                        </a:cubicBezTo>
                        <a:cubicBezTo>
                          <a:pt x="27" y="23"/>
                          <a:pt x="32" y="26"/>
                          <a:pt x="32" y="27"/>
                        </a:cubicBezTo>
                        <a:cubicBezTo>
                          <a:pt x="32" y="29"/>
                          <a:pt x="33" y="30"/>
                          <a:pt x="34" y="30"/>
                        </a:cubicBezTo>
                        <a:cubicBezTo>
                          <a:pt x="35" y="31"/>
                          <a:pt x="35" y="32"/>
                          <a:pt x="36" y="33"/>
                        </a:cubicBezTo>
                        <a:cubicBezTo>
                          <a:pt x="37" y="34"/>
                          <a:pt x="38" y="33"/>
                          <a:pt x="38" y="34"/>
                        </a:cubicBezTo>
                        <a:cubicBezTo>
                          <a:pt x="39" y="35"/>
                          <a:pt x="37" y="36"/>
                          <a:pt x="38" y="38"/>
                        </a:cubicBezTo>
                        <a:cubicBezTo>
                          <a:pt x="40" y="39"/>
                          <a:pt x="42" y="40"/>
                          <a:pt x="44" y="42"/>
                        </a:cubicBezTo>
                        <a:cubicBezTo>
                          <a:pt x="45" y="43"/>
                          <a:pt x="45" y="44"/>
                          <a:pt x="46" y="45"/>
                        </a:cubicBezTo>
                        <a:cubicBezTo>
                          <a:pt x="47" y="46"/>
                          <a:pt x="48" y="46"/>
                          <a:pt x="49" y="48"/>
                        </a:cubicBezTo>
                        <a:cubicBezTo>
                          <a:pt x="51" y="49"/>
                          <a:pt x="52" y="51"/>
                          <a:pt x="54" y="53"/>
                        </a:cubicBezTo>
                        <a:cubicBezTo>
                          <a:pt x="55" y="54"/>
                          <a:pt x="56" y="55"/>
                          <a:pt x="57" y="56"/>
                        </a:cubicBezTo>
                        <a:cubicBezTo>
                          <a:pt x="58" y="58"/>
                          <a:pt x="56" y="58"/>
                          <a:pt x="56" y="59"/>
                        </a:cubicBezTo>
                        <a:cubicBezTo>
                          <a:pt x="56" y="60"/>
                          <a:pt x="59" y="59"/>
                          <a:pt x="59" y="61"/>
                        </a:cubicBezTo>
                        <a:cubicBezTo>
                          <a:pt x="58" y="63"/>
                          <a:pt x="57" y="63"/>
                          <a:pt x="58" y="65"/>
                        </a:cubicBezTo>
                        <a:cubicBezTo>
                          <a:pt x="58" y="65"/>
                          <a:pt x="56" y="67"/>
                          <a:pt x="57" y="68"/>
                        </a:cubicBezTo>
                        <a:cubicBezTo>
                          <a:pt x="58" y="69"/>
                          <a:pt x="59" y="71"/>
                          <a:pt x="60" y="72"/>
                        </a:cubicBezTo>
                        <a:cubicBezTo>
                          <a:pt x="61" y="73"/>
                          <a:pt x="62" y="73"/>
                          <a:pt x="63" y="73"/>
                        </a:cubicBezTo>
                        <a:cubicBezTo>
                          <a:pt x="66" y="74"/>
                          <a:pt x="66" y="76"/>
                          <a:pt x="68" y="77"/>
                        </a:cubicBezTo>
                        <a:cubicBezTo>
                          <a:pt x="71" y="79"/>
                          <a:pt x="75" y="79"/>
                          <a:pt x="77" y="81"/>
                        </a:cubicBezTo>
                        <a:cubicBezTo>
                          <a:pt x="81" y="83"/>
                          <a:pt x="85" y="85"/>
                          <a:pt x="89" y="86"/>
                        </a:cubicBezTo>
                        <a:cubicBezTo>
                          <a:pt x="92" y="88"/>
                          <a:pt x="97" y="90"/>
                          <a:pt x="101" y="91"/>
                        </a:cubicBezTo>
                        <a:cubicBezTo>
                          <a:pt x="105" y="91"/>
                          <a:pt x="108" y="87"/>
                          <a:pt x="113" y="88"/>
                        </a:cubicBezTo>
                        <a:cubicBezTo>
                          <a:pt x="117" y="89"/>
                          <a:pt x="120" y="93"/>
                          <a:pt x="123" y="96"/>
                        </a:cubicBezTo>
                        <a:cubicBezTo>
                          <a:pt x="123" y="95"/>
                          <a:pt x="124" y="90"/>
                          <a:pt x="126" y="89"/>
                        </a:cubicBezTo>
                        <a:cubicBezTo>
                          <a:pt x="127" y="89"/>
                          <a:pt x="125" y="89"/>
                          <a:pt x="126" y="89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2" name="Freeform 636">
                    <a:extLst>
                      <a:ext uri="{FF2B5EF4-FFF2-40B4-BE49-F238E27FC236}">
                        <a16:creationId xmlns:a16="http://schemas.microsoft.com/office/drawing/2014/main" id="{EA83EED4-7690-9D42-BC16-41BE1E797A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05999" y="7374303"/>
                    <a:ext cx="306678" cy="173330"/>
                  </a:xfrm>
                  <a:custGeom>
                    <a:avLst/>
                    <a:gdLst>
                      <a:gd name="T0" fmla="*/ 12 w 30"/>
                      <a:gd name="T1" fmla="*/ 15 h 16"/>
                      <a:gd name="T2" fmla="*/ 13 w 30"/>
                      <a:gd name="T3" fmla="*/ 13 h 16"/>
                      <a:gd name="T4" fmla="*/ 16 w 30"/>
                      <a:gd name="T5" fmla="*/ 11 h 16"/>
                      <a:gd name="T6" fmla="*/ 20 w 30"/>
                      <a:gd name="T7" fmla="*/ 10 h 16"/>
                      <a:gd name="T8" fmla="*/ 24 w 30"/>
                      <a:gd name="T9" fmla="*/ 7 h 16"/>
                      <a:gd name="T10" fmla="*/ 30 w 30"/>
                      <a:gd name="T11" fmla="*/ 5 h 16"/>
                      <a:gd name="T12" fmla="*/ 20 w 30"/>
                      <a:gd name="T13" fmla="*/ 1 h 16"/>
                      <a:gd name="T14" fmla="*/ 14 w 30"/>
                      <a:gd name="T15" fmla="*/ 2 h 16"/>
                      <a:gd name="T16" fmla="*/ 8 w 30"/>
                      <a:gd name="T17" fmla="*/ 1 h 16"/>
                      <a:gd name="T18" fmla="*/ 2 w 30"/>
                      <a:gd name="T19" fmla="*/ 4 h 16"/>
                      <a:gd name="T20" fmla="*/ 1 w 30"/>
                      <a:gd name="T21" fmla="*/ 9 h 16"/>
                      <a:gd name="T22" fmla="*/ 8 w 30"/>
                      <a:gd name="T23" fmla="*/ 14 h 16"/>
                      <a:gd name="T24" fmla="*/ 10 w 30"/>
                      <a:gd name="T25" fmla="*/ 14 h 16"/>
                      <a:gd name="T26" fmla="*/ 9 w 30"/>
                      <a:gd name="T27" fmla="*/ 16 h 16"/>
                      <a:gd name="T28" fmla="*/ 12 w 30"/>
                      <a:gd name="T2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0" h="16">
                        <a:moveTo>
                          <a:pt x="12" y="15"/>
                        </a:moveTo>
                        <a:cubicBezTo>
                          <a:pt x="13" y="15"/>
                          <a:pt x="13" y="14"/>
                          <a:pt x="13" y="13"/>
                        </a:cubicBezTo>
                        <a:cubicBezTo>
                          <a:pt x="13" y="12"/>
                          <a:pt x="15" y="11"/>
                          <a:pt x="16" y="11"/>
                        </a:cubicBezTo>
                        <a:cubicBezTo>
                          <a:pt x="18" y="10"/>
                          <a:pt x="18" y="12"/>
                          <a:pt x="20" y="10"/>
                        </a:cubicBezTo>
                        <a:cubicBezTo>
                          <a:pt x="21" y="9"/>
                          <a:pt x="22" y="6"/>
                          <a:pt x="24" y="7"/>
                        </a:cubicBezTo>
                        <a:cubicBezTo>
                          <a:pt x="27" y="7"/>
                          <a:pt x="27" y="6"/>
                          <a:pt x="30" y="5"/>
                        </a:cubicBezTo>
                        <a:cubicBezTo>
                          <a:pt x="26" y="3"/>
                          <a:pt x="25" y="0"/>
                          <a:pt x="20" y="1"/>
                        </a:cubicBezTo>
                        <a:cubicBezTo>
                          <a:pt x="18" y="1"/>
                          <a:pt x="16" y="2"/>
                          <a:pt x="14" y="2"/>
                        </a:cubicBezTo>
                        <a:cubicBezTo>
                          <a:pt x="12" y="2"/>
                          <a:pt x="10" y="1"/>
                          <a:pt x="8" y="1"/>
                        </a:cubicBezTo>
                        <a:cubicBezTo>
                          <a:pt x="5" y="2"/>
                          <a:pt x="4" y="2"/>
                          <a:pt x="2" y="4"/>
                        </a:cubicBezTo>
                        <a:cubicBezTo>
                          <a:pt x="2" y="5"/>
                          <a:pt x="0" y="7"/>
                          <a:pt x="1" y="9"/>
                        </a:cubicBezTo>
                        <a:cubicBezTo>
                          <a:pt x="4" y="11"/>
                          <a:pt x="8" y="9"/>
                          <a:pt x="8" y="14"/>
                        </a:cubicBezTo>
                        <a:cubicBezTo>
                          <a:pt x="8" y="14"/>
                          <a:pt x="10" y="14"/>
                          <a:pt x="10" y="14"/>
                        </a:cubicBezTo>
                        <a:cubicBezTo>
                          <a:pt x="10" y="14"/>
                          <a:pt x="9" y="16"/>
                          <a:pt x="9" y="16"/>
                        </a:cubicBezTo>
                        <a:cubicBezTo>
                          <a:pt x="10" y="16"/>
                          <a:pt x="12" y="16"/>
                          <a:pt x="12" y="1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3" name="Freeform 637">
                    <a:extLst>
                      <a:ext uri="{FF2B5EF4-FFF2-40B4-BE49-F238E27FC236}">
                        <a16:creationId xmlns:a16="http://schemas.microsoft.com/office/drawing/2014/main" id="{6E09C87D-006B-6C48-9523-C2A963325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05999" y="7230476"/>
                    <a:ext cx="73184" cy="162265"/>
                  </a:xfrm>
                  <a:custGeom>
                    <a:avLst/>
                    <a:gdLst>
                      <a:gd name="T0" fmla="*/ 5 w 7"/>
                      <a:gd name="T1" fmla="*/ 1 h 15"/>
                      <a:gd name="T2" fmla="*/ 2 w 7"/>
                      <a:gd name="T3" fmla="*/ 4 h 15"/>
                      <a:gd name="T4" fmla="*/ 1 w 7"/>
                      <a:gd name="T5" fmla="*/ 6 h 15"/>
                      <a:gd name="T6" fmla="*/ 2 w 7"/>
                      <a:gd name="T7" fmla="*/ 14 h 15"/>
                      <a:gd name="T8" fmla="*/ 6 w 7"/>
                      <a:gd name="T9" fmla="*/ 8 h 15"/>
                      <a:gd name="T10" fmla="*/ 7 w 7"/>
                      <a:gd name="T11" fmla="*/ 2 h 15"/>
                      <a:gd name="T12" fmla="*/ 5 w 7"/>
                      <a:gd name="T13" fmla="*/ 1 h 15"/>
                      <a:gd name="T14" fmla="*/ 5 w 7"/>
                      <a:gd name="T15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7" h="15">
                        <a:moveTo>
                          <a:pt x="5" y="1"/>
                        </a:moveTo>
                        <a:cubicBezTo>
                          <a:pt x="4" y="0"/>
                          <a:pt x="2" y="3"/>
                          <a:pt x="2" y="4"/>
                        </a:cubicBezTo>
                        <a:cubicBezTo>
                          <a:pt x="1" y="5"/>
                          <a:pt x="1" y="4"/>
                          <a:pt x="1" y="6"/>
                        </a:cubicBezTo>
                        <a:cubicBezTo>
                          <a:pt x="1" y="7"/>
                          <a:pt x="0" y="15"/>
                          <a:pt x="2" y="14"/>
                        </a:cubicBezTo>
                        <a:cubicBezTo>
                          <a:pt x="2" y="13"/>
                          <a:pt x="5" y="10"/>
                          <a:pt x="6" y="8"/>
                        </a:cubicBezTo>
                        <a:cubicBezTo>
                          <a:pt x="6" y="5"/>
                          <a:pt x="6" y="4"/>
                          <a:pt x="7" y="2"/>
                        </a:cubicBezTo>
                        <a:cubicBezTo>
                          <a:pt x="7" y="1"/>
                          <a:pt x="6" y="1"/>
                          <a:pt x="5" y="1"/>
                        </a:cubicBezTo>
                        <a:cubicBezTo>
                          <a:pt x="4" y="0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4" name="Freeform 638">
                    <a:extLst>
                      <a:ext uri="{FF2B5EF4-FFF2-40B4-BE49-F238E27FC236}">
                        <a16:creationId xmlns:a16="http://schemas.microsoft.com/office/drawing/2014/main" id="{65A752FF-8FB4-7449-A98F-8733733A25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2688" y="7134588"/>
                    <a:ext cx="132428" cy="118010"/>
                  </a:xfrm>
                  <a:custGeom>
                    <a:avLst/>
                    <a:gdLst>
                      <a:gd name="T0" fmla="*/ 12 w 13"/>
                      <a:gd name="T1" fmla="*/ 3 h 11"/>
                      <a:gd name="T2" fmla="*/ 6 w 13"/>
                      <a:gd name="T3" fmla="*/ 1 h 11"/>
                      <a:gd name="T4" fmla="*/ 7 w 13"/>
                      <a:gd name="T5" fmla="*/ 5 h 11"/>
                      <a:gd name="T6" fmla="*/ 9 w 13"/>
                      <a:gd name="T7" fmla="*/ 9 h 11"/>
                      <a:gd name="T8" fmla="*/ 6 w 13"/>
                      <a:gd name="T9" fmla="*/ 10 h 11"/>
                      <a:gd name="T10" fmla="*/ 5 w 13"/>
                      <a:gd name="T11" fmla="*/ 8 h 11"/>
                      <a:gd name="T12" fmla="*/ 0 w 13"/>
                      <a:gd name="T13" fmla="*/ 9 h 11"/>
                      <a:gd name="T14" fmla="*/ 3 w 13"/>
                      <a:gd name="T15" fmla="*/ 11 h 11"/>
                      <a:gd name="T16" fmla="*/ 13 w 13"/>
                      <a:gd name="T17" fmla="*/ 11 h 11"/>
                      <a:gd name="T18" fmla="*/ 12 w 13"/>
                      <a:gd name="T19" fmla="*/ 3 h 11"/>
                      <a:gd name="T20" fmla="*/ 12 w 13"/>
                      <a:gd name="T21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11">
                        <a:moveTo>
                          <a:pt x="12" y="3"/>
                        </a:moveTo>
                        <a:cubicBezTo>
                          <a:pt x="10" y="3"/>
                          <a:pt x="8" y="0"/>
                          <a:pt x="6" y="1"/>
                        </a:cubicBezTo>
                        <a:cubicBezTo>
                          <a:pt x="3" y="2"/>
                          <a:pt x="7" y="3"/>
                          <a:pt x="7" y="5"/>
                        </a:cubicBezTo>
                        <a:cubicBezTo>
                          <a:pt x="8" y="6"/>
                          <a:pt x="10" y="8"/>
                          <a:pt x="9" y="9"/>
                        </a:cubicBezTo>
                        <a:cubicBezTo>
                          <a:pt x="8" y="10"/>
                          <a:pt x="7" y="10"/>
                          <a:pt x="6" y="10"/>
                        </a:cubicBezTo>
                        <a:cubicBezTo>
                          <a:pt x="4" y="9"/>
                          <a:pt x="6" y="9"/>
                          <a:pt x="5" y="8"/>
                        </a:cubicBezTo>
                        <a:cubicBezTo>
                          <a:pt x="5" y="8"/>
                          <a:pt x="0" y="9"/>
                          <a:pt x="0" y="9"/>
                        </a:cubicBezTo>
                        <a:cubicBezTo>
                          <a:pt x="0" y="11"/>
                          <a:pt x="2" y="11"/>
                          <a:pt x="3" y="11"/>
                        </a:cubicBezTo>
                        <a:cubicBezTo>
                          <a:pt x="6" y="10"/>
                          <a:pt x="9" y="11"/>
                          <a:pt x="13" y="11"/>
                        </a:cubicBezTo>
                        <a:cubicBezTo>
                          <a:pt x="13" y="8"/>
                          <a:pt x="12" y="5"/>
                          <a:pt x="12" y="3"/>
                        </a:cubicBezTo>
                        <a:cubicBezTo>
                          <a:pt x="11" y="3"/>
                          <a:pt x="12" y="5"/>
                          <a:pt x="12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5" name="Freeform 639">
                    <a:extLst>
                      <a:ext uri="{FF2B5EF4-FFF2-40B4-BE49-F238E27FC236}">
                        <a16:creationId xmlns:a16="http://schemas.microsoft.com/office/drawing/2014/main" id="{4F43600F-5F56-EB4A-BF0E-A5A14938C0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94665" y="7134588"/>
                    <a:ext cx="184705" cy="162265"/>
                  </a:xfrm>
                  <a:custGeom>
                    <a:avLst/>
                    <a:gdLst>
                      <a:gd name="T0" fmla="*/ 14 w 18"/>
                      <a:gd name="T1" fmla="*/ 7 h 15"/>
                      <a:gd name="T2" fmla="*/ 8 w 18"/>
                      <a:gd name="T3" fmla="*/ 3 h 15"/>
                      <a:gd name="T4" fmla="*/ 1 w 18"/>
                      <a:gd name="T5" fmla="*/ 1 h 15"/>
                      <a:gd name="T6" fmla="*/ 0 w 18"/>
                      <a:gd name="T7" fmla="*/ 3 h 15"/>
                      <a:gd name="T8" fmla="*/ 1 w 18"/>
                      <a:gd name="T9" fmla="*/ 10 h 15"/>
                      <a:gd name="T10" fmla="*/ 2 w 18"/>
                      <a:gd name="T11" fmla="*/ 12 h 15"/>
                      <a:gd name="T12" fmla="*/ 4 w 18"/>
                      <a:gd name="T13" fmla="*/ 10 h 15"/>
                      <a:gd name="T14" fmla="*/ 13 w 18"/>
                      <a:gd name="T15" fmla="*/ 10 h 15"/>
                      <a:gd name="T16" fmla="*/ 17 w 18"/>
                      <a:gd name="T17" fmla="*/ 10 h 15"/>
                      <a:gd name="T18" fmla="*/ 14 w 18"/>
                      <a:gd name="T19" fmla="*/ 7 h 15"/>
                      <a:gd name="T20" fmla="*/ 14 w 18"/>
                      <a:gd name="T21" fmla="*/ 7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" h="15">
                        <a:moveTo>
                          <a:pt x="14" y="7"/>
                        </a:moveTo>
                        <a:cubicBezTo>
                          <a:pt x="12" y="6"/>
                          <a:pt x="10" y="4"/>
                          <a:pt x="8" y="3"/>
                        </a:cubicBezTo>
                        <a:cubicBezTo>
                          <a:pt x="7" y="2"/>
                          <a:pt x="2" y="0"/>
                          <a:pt x="1" y="1"/>
                        </a:cubicBezTo>
                        <a:cubicBezTo>
                          <a:pt x="1" y="1"/>
                          <a:pt x="3" y="3"/>
                          <a:pt x="0" y="3"/>
                        </a:cubicBezTo>
                        <a:cubicBezTo>
                          <a:pt x="0" y="5"/>
                          <a:pt x="1" y="7"/>
                          <a:pt x="1" y="10"/>
                        </a:cubicBezTo>
                        <a:cubicBezTo>
                          <a:pt x="1" y="11"/>
                          <a:pt x="1" y="11"/>
                          <a:pt x="2" y="12"/>
                        </a:cubicBezTo>
                        <a:cubicBezTo>
                          <a:pt x="3" y="15"/>
                          <a:pt x="3" y="11"/>
                          <a:pt x="4" y="10"/>
                        </a:cubicBezTo>
                        <a:cubicBezTo>
                          <a:pt x="6" y="8"/>
                          <a:pt x="11" y="10"/>
                          <a:pt x="13" y="10"/>
                        </a:cubicBezTo>
                        <a:cubicBezTo>
                          <a:pt x="15" y="10"/>
                          <a:pt x="15" y="11"/>
                          <a:pt x="17" y="10"/>
                        </a:cubicBezTo>
                        <a:cubicBezTo>
                          <a:pt x="18" y="8"/>
                          <a:pt x="17" y="7"/>
                          <a:pt x="14" y="7"/>
                        </a:cubicBezTo>
                        <a:cubicBezTo>
                          <a:pt x="12" y="7"/>
                          <a:pt x="16" y="7"/>
                          <a:pt x="14" y="7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6" name="Freeform 640">
                    <a:extLst>
                      <a:ext uri="{FF2B5EF4-FFF2-40B4-BE49-F238E27FC236}">
                        <a16:creationId xmlns:a16="http://schemas.microsoft.com/office/drawing/2014/main" id="{DDF15979-BB9A-2E41-B8CA-E9EBF7E93B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0403" y="3527861"/>
                    <a:ext cx="1982950" cy="1408762"/>
                  </a:xfrm>
                  <a:custGeom>
                    <a:avLst/>
                    <a:gdLst>
                      <a:gd name="T0" fmla="*/ 184 w 194"/>
                      <a:gd name="T1" fmla="*/ 118 h 130"/>
                      <a:gd name="T2" fmla="*/ 161 w 194"/>
                      <a:gd name="T3" fmla="*/ 97 h 130"/>
                      <a:gd name="T4" fmla="*/ 143 w 194"/>
                      <a:gd name="T5" fmla="*/ 92 h 130"/>
                      <a:gd name="T6" fmla="*/ 138 w 194"/>
                      <a:gd name="T7" fmla="*/ 76 h 130"/>
                      <a:gd name="T8" fmla="*/ 135 w 194"/>
                      <a:gd name="T9" fmla="*/ 14 h 130"/>
                      <a:gd name="T10" fmla="*/ 84 w 194"/>
                      <a:gd name="T11" fmla="*/ 8 h 130"/>
                      <a:gd name="T12" fmla="*/ 71 w 194"/>
                      <a:gd name="T13" fmla="*/ 5 h 130"/>
                      <a:gd name="T14" fmla="*/ 62 w 194"/>
                      <a:gd name="T15" fmla="*/ 1 h 130"/>
                      <a:gd name="T16" fmla="*/ 43 w 194"/>
                      <a:gd name="T17" fmla="*/ 8 h 130"/>
                      <a:gd name="T18" fmla="*/ 32 w 194"/>
                      <a:gd name="T19" fmla="*/ 11 h 130"/>
                      <a:gd name="T20" fmla="*/ 12 w 194"/>
                      <a:gd name="T21" fmla="*/ 23 h 130"/>
                      <a:gd name="T22" fmla="*/ 26 w 194"/>
                      <a:gd name="T23" fmla="*/ 38 h 130"/>
                      <a:gd name="T24" fmla="*/ 33 w 194"/>
                      <a:gd name="T25" fmla="*/ 42 h 130"/>
                      <a:gd name="T26" fmla="*/ 38 w 194"/>
                      <a:gd name="T27" fmla="*/ 45 h 130"/>
                      <a:gd name="T28" fmla="*/ 24 w 194"/>
                      <a:gd name="T29" fmla="*/ 42 h 130"/>
                      <a:gd name="T30" fmla="*/ 9 w 194"/>
                      <a:gd name="T31" fmla="*/ 46 h 130"/>
                      <a:gd name="T32" fmla="*/ 12 w 194"/>
                      <a:gd name="T33" fmla="*/ 58 h 130"/>
                      <a:gd name="T34" fmla="*/ 32 w 194"/>
                      <a:gd name="T35" fmla="*/ 58 h 130"/>
                      <a:gd name="T36" fmla="*/ 38 w 194"/>
                      <a:gd name="T37" fmla="*/ 61 h 130"/>
                      <a:gd name="T38" fmla="*/ 21 w 194"/>
                      <a:gd name="T39" fmla="*/ 71 h 130"/>
                      <a:gd name="T40" fmla="*/ 15 w 194"/>
                      <a:gd name="T41" fmla="*/ 78 h 130"/>
                      <a:gd name="T42" fmla="*/ 17 w 194"/>
                      <a:gd name="T43" fmla="*/ 84 h 130"/>
                      <a:gd name="T44" fmla="*/ 26 w 194"/>
                      <a:gd name="T45" fmla="*/ 89 h 130"/>
                      <a:gd name="T46" fmla="*/ 22 w 194"/>
                      <a:gd name="T47" fmla="*/ 94 h 130"/>
                      <a:gd name="T48" fmla="*/ 31 w 194"/>
                      <a:gd name="T49" fmla="*/ 93 h 130"/>
                      <a:gd name="T50" fmla="*/ 38 w 194"/>
                      <a:gd name="T51" fmla="*/ 102 h 130"/>
                      <a:gd name="T52" fmla="*/ 48 w 194"/>
                      <a:gd name="T53" fmla="*/ 105 h 130"/>
                      <a:gd name="T54" fmla="*/ 54 w 194"/>
                      <a:gd name="T55" fmla="*/ 103 h 130"/>
                      <a:gd name="T56" fmla="*/ 55 w 194"/>
                      <a:gd name="T57" fmla="*/ 106 h 130"/>
                      <a:gd name="T58" fmla="*/ 51 w 194"/>
                      <a:gd name="T59" fmla="*/ 114 h 130"/>
                      <a:gd name="T60" fmla="*/ 41 w 194"/>
                      <a:gd name="T61" fmla="*/ 124 h 130"/>
                      <a:gd name="T62" fmla="*/ 36 w 194"/>
                      <a:gd name="T63" fmla="*/ 126 h 130"/>
                      <a:gd name="T64" fmla="*/ 43 w 194"/>
                      <a:gd name="T65" fmla="*/ 125 h 130"/>
                      <a:gd name="T66" fmla="*/ 54 w 194"/>
                      <a:gd name="T67" fmla="*/ 118 h 130"/>
                      <a:gd name="T68" fmla="*/ 72 w 194"/>
                      <a:gd name="T69" fmla="*/ 107 h 130"/>
                      <a:gd name="T70" fmla="*/ 77 w 194"/>
                      <a:gd name="T71" fmla="*/ 91 h 130"/>
                      <a:gd name="T72" fmla="*/ 94 w 194"/>
                      <a:gd name="T73" fmla="*/ 86 h 130"/>
                      <a:gd name="T74" fmla="*/ 87 w 194"/>
                      <a:gd name="T75" fmla="*/ 97 h 130"/>
                      <a:gd name="T76" fmla="*/ 101 w 194"/>
                      <a:gd name="T77" fmla="*/ 88 h 130"/>
                      <a:gd name="T78" fmla="*/ 119 w 194"/>
                      <a:gd name="T79" fmla="*/ 92 h 130"/>
                      <a:gd name="T80" fmla="*/ 136 w 194"/>
                      <a:gd name="T81" fmla="*/ 95 h 130"/>
                      <a:gd name="T82" fmla="*/ 145 w 194"/>
                      <a:gd name="T83" fmla="*/ 98 h 130"/>
                      <a:gd name="T84" fmla="*/ 160 w 194"/>
                      <a:gd name="T85" fmla="*/ 102 h 130"/>
                      <a:gd name="T86" fmla="*/ 169 w 194"/>
                      <a:gd name="T87" fmla="*/ 104 h 130"/>
                      <a:gd name="T88" fmla="*/ 176 w 194"/>
                      <a:gd name="T89" fmla="*/ 111 h 130"/>
                      <a:gd name="T90" fmla="*/ 184 w 194"/>
                      <a:gd name="T91" fmla="*/ 121 h 130"/>
                      <a:gd name="T92" fmla="*/ 186 w 194"/>
                      <a:gd name="T93" fmla="*/ 125 h 130"/>
                      <a:gd name="T94" fmla="*/ 194 w 194"/>
                      <a:gd name="T95" fmla="*/ 126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94" h="130">
                        <a:moveTo>
                          <a:pt x="194" y="126"/>
                        </a:moveTo>
                        <a:cubicBezTo>
                          <a:pt x="193" y="125"/>
                          <a:pt x="191" y="125"/>
                          <a:pt x="193" y="123"/>
                        </a:cubicBezTo>
                        <a:cubicBezTo>
                          <a:pt x="193" y="122"/>
                          <a:pt x="192" y="122"/>
                          <a:pt x="191" y="122"/>
                        </a:cubicBezTo>
                        <a:cubicBezTo>
                          <a:pt x="189" y="120"/>
                          <a:pt x="185" y="119"/>
                          <a:pt x="184" y="118"/>
                        </a:cubicBezTo>
                        <a:cubicBezTo>
                          <a:pt x="180" y="113"/>
                          <a:pt x="178" y="107"/>
                          <a:pt x="174" y="103"/>
                        </a:cubicBezTo>
                        <a:cubicBezTo>
                          <a:pt x="172" y="102"/>
                          <a:pt x="170" y="100"/>
                          <a:pt x="169" y="99"/>
                        </a:cubicBezTo>
                        <a:cubicBezTo>
                          <a:pt x="167" y="98"/>
                          <a:pt x="167" y="95"/>
                          <a:pt x="165" y="95"/>
                        </a:cubicBezTo>
                        <a:cubicBezTo>
                          <a:pt x="164" y="95"/>
                          <a:pt x="161" y="97"/>
                          <a:pt x="161" y="97"/>
                        </a:cubicBezTo>
                        <a:cubicBezTo>
                          <a:pt x="162" y="99"/>
                          <a:pt x="159" y="100"/>
                          <a:pt x="158" y="100"/>
                        </a:cubicBezTo>
                        <a:cubicBezTo>
                          <a:pt x="155" y="101"/>
                          <a:pt x="152" y="97"/>
                          <a:pt x="150" y="95"/>
                        </a:cubicBezTo>
                        <a:cubicBezTo>
                          <a:pt x="149" y="94"/>
                          <a:pt x="148" y="94"/>
                          <a:pt x="147" y="92"/>
                        </a:cubicBezTo>
                        <a:cubicBezTo>
                          <a:pt x="146" y="90"/>
                          <a:pt x="144" y="91"/>
                          <a:pt x="143" y="92"/>
                        </a:cubicBezTo>
                        <a:cubicBezTo>
                          <a:pt x="141" y="92"/>
                          <a:pt x="141" y="91"/>
                          <a:pt x="139" y="92"/>
                        </a:cubicBezTo>
                        <a:cubicBezTo>
                          <a:pt x="139" y="92"/>
                          <a:pt x="138" y="92"/>
                          <a:pt x="138" y="91"/>
                        </a:cubicBezTo>
                        <a:cubicBezTo>
                          <a:pt x="138" y="90"/>
                          <a:pt x="138" y="90"/>
                          <a:pt x="138" y="89"/>
                        </a:cubicBezTo>
                        <a:cubicBezTo>
                          <a:pt x="138" y="85"/>
                          <a:pt x="138" y="80"/>
                          <a:pt x="138" y="76"/>
                        </a:cubicBezTo>
                        <a:cubicBezTo>
                          <a:pt x="138" y="64"/>
                          <a:pt x="138" y="51"/>
                          <a:pt x="138" y="38"/>
                        </a:cubicBezTo>
                        <a:cubicBezTo>
                          <a:pt x="138" y="33"/>
                          <a:pt x="138" y="27"/>
                          <a:pt x="138" y="21"/>
                        </a:cubicBezTo>
                        <a:cubicBezTo>
                          <a:pt x="138" y="20"/>
                          <a:pt x="138" y="18"/>
                          <a:pt x="138" y="16"/>
                        </a:cubicBezTo>
                        <a:cubicBezTo>
                          <a:pt x="138" y="15"/>
                          <a:pt x="137" y="15"/>
                          <a:pt x="135" y="14"/>
                        </a:cubicBezTo>
                        <a:cubicBezTo>
                          <a:pt x="130" y="12"/>
                          <a:pt x="127" y="12"/>
                          <a:pt x="122" y="12"/>
                        </a:cubicBezTo>
                        <a:cubicBezTo>
                          <a:pt x="117" y="12"/>
                          <a:pt x="113" y="11"/>
                          <a:pt x="108" y="10"/>
                        </a:cubicBezTo>
                        <a:cubicBezTo>
                          <a:pt x="102" y="10"/>
                          <a:pt x="97" y="8"/>
                          <a:pt x="92" y="8"/>
                        </a:cubicBezTo>
                        <a:cubicBezTo>
                          <a:pt x="89" y="8"/>
                          <a:pt x="87" y="9"/>
                          <a:pt x="84" y="8"/>
                        </a:cubicBezTo>
                        <a:cubicBezTo>
                          <a:pt x="84" y="8"/>
                          <a:pt x="80" y="7"/>
                          <a:pt x="80" y="7"/>
                        </a:cubicBezTo>
                        <a:cubicBezTo>
                          <a:pt x="80" y="7"/>
                          <a:pt x="81" y="5"/>
                          <a:pt x="81" y="4"/>
                        </a:cubicBezTo>
                        <a:cubicBezTo>
                          <a:pt x="81" y="4"/>
                          <a:pt x="78" y="4"/>
                          <a:pt x="78" y="4"/>
                        </a:cubicBezTo>
                        <a:cubicBezTo>
                          <a:pt x="76" y="4"/>
                          <a:pt x="73" y="5"/>
                          <a:pt x="71" y="5"/>
                        </a:cubicBezTo>
                        <a:cubicBezTo>
                          <a:pt x="69" y="5"/>
                          <a:pt x="70" y="1"/>
                          <a:pt x="67" y="3"/>
                        </a:cubicBezTo>
                        <a:cubicBezTo>
                          <a:pt x="66" y="3"/>
                          <a:pt x="65" y="5"/>
                          <a:pt x="64" y="4"/>
                        </a:cubicBezTo>
                        <a:cubicBezTo>
                          <a:pt x="62" y="4"/>
                          <a:pt x="62" y="3"/>
                          <a:pt x="64" y="2"/>
                        </a:cubicBezTo>
                        <a:cubicBezTo>
                          <a:pt x="66" y="2"/>
                          <a:pt x="63" y="1"/>
                          <a:pt x="62" y="1"/>
                        </a:cubicBezTo>
                        <a:cubicBezTo>
                          <a:pt x="58" y="0"/>
                          <a:pt x="58" y="1"/>
                          <a:pt x="56" y="3"/>
                        </a:cubicBezTo>
                        <a:cubicBezTo>
                          <a:pt x="53" y="6"/>
                          <a:pt x="49" y="4"/>
                          <a:pt x="45" y="5"/>
                        </a:cubicBezTo>
                        <a:cubicBezTo>
                          <a:pt x="41" y="6"/>
                          <a:pt x="45" y="8"/>
                          <a:pt x="45" y="8"/>
                        </a:cubicBezTo>
                        <a:cubicBezTo>
                          <a:pt x="44" y="8"/>
                          <a:pt x="43" y="8"/>
                          <a:pt x="43" y="8"/>
                        </a:cubicBezTo>
                        <a:cubicBezTo>
                          <a:pt x="43" y="8"/>
                          <a:pt x="44" y="10"/>
                          <a:pt x="43" y="10"/>
                        </a:cubicBezTo>
                        <a:cubicBezTo>
                          <a:pt x="42" y="10"/>
                          <a:pt x="42" y="8"/>
                          <a:pt x="42" y="7"/>
                        </a:cubicBezTo>
                        <a:cubicBezTo>
                          <a:pt x="41" y="7"/>
                          <a:pt x="38" y="10"/>
                          <a:pt x="38" y="10"/>
                        </a:cubicBezTo>
                        <a:cubicBezTo>
                          <a:pt x="36" y="11"/>
                          <a:pt x="34" y="9"/>
                          <a:pt x="32" y="11"/>
                        </a:cubicBezTo>
                        <a:cubicBezTo>
                          <a:pt x="30" y="12"/>
                          <a:pt x="28" y="13"/>
                          <a:pt x="27" y="15"/>
                        </a:cubicBezTo>
                        <a:cubicBezTo>
                          <a:pt x="27" y="17"/>
                          <a:pt x="27" y="19"/>
                          <a:pt x="25" y="20"/>
                        </a:cubicBezTo>
                        <a:cubicBezTo>
                          <a:pt x="23" y="21"/>
                          <a:pt x="22" y="22"/>
                          <a:pt x="20" y="22"/>
                        </a:cubicBezTo>
                        <a:cubicBezTo>
                          <a:pt x="19" y="22"/>
                          <a:pt x="13" y="22"/>
                          <a:pt x="12" y="23"/>
                        </a:cubicBezTo>
                        <a:cubicBezTo>
                          <a:pt x="12" y="24"/>
                          <a:pt x="10" y="27"/>
                          <a:pt x="10" y="27"/>
                        </a:cubicBezTo>
                        <a:cubicBezTo>
                          <a:pt x="11" y="28"/>
                          <a:pt x="14" y="28"/>
                          <a:pt x="15" y="29"/>
                        </a:cubicBezTo>
                        <a:cubicBezTo>
                          <a:pt x="18" y="30"/>
                          <a:pt x="21" y="32"/>
                          <a:pt x="23" y="34"/>
                        </a:cubicBezTo>
                        <a:cubicBezTo>
                          <a:pt x="24" y="35"/>
                          <a:pt x="24" y="37"/>
                          <a:pt x="26" y="38"/>
                        </a:cubicBezTo>
                        <a:cubicBezTo>
                          <a:pt x="28" y="38"/>
                          <a:pt x="29" y="38"/>
                          <a:pt x="31" y="37"/>
                        </a:cubicBezTo>
                        <a:cubicBezTo>
                          <a:pt x="31" y="37"/>
                          <a:pt x="34" y="38"/>
                          <a:pt x="34" y="38"/>
                        </a:cubicBezTo>
                        <a:cubicBezTo>
                          <a:pt x="36" y="41"/>
                          <a:pt x="31" y="39"/>
                          <a:pt x="31" y="39"/>
                        </a:cubicBezTo>
                        <a:cubicBezTo>
                          <a:pt x="29" y="39"/>
                          <a:pt x="32" y="41"/>
                          <a:pt x="33" y="42"/>
                        </a:cubicBezTo>
                        <a:cubicBezTo>
                          <a:pt x="34" y="44"/>
                          <a:pt x="35" y="43"/>
                          <a:pt x="37" y="42"/>
                        </a:cubicBezTo>
                        <a:cubicBezTo>
                          <a:pt x="38" y="41"/>
                          <a:pt x="41" y="41"/>
                          <a:pt x="42" y="42"/>
                        </a:cubicBezTo>
                        <a:cubicBezTo>
                          <a:pt x="43" y="43"/>
                          <a:pt x="38" y="44"/>
                          <a:pt x="38" y="44"/>
                        </a:cubicBezTo>
                        <a:cubicBezTo>
                          <a:pt x="37" y="44"/>
                          <a:pt x="38" y="44"/>
                          <a:pt x="38" y="45"/>
                        </a:cubicBezTo>
                        <a:cubicBezTo>
                          <a:pt x="38" y="46"/>
                          <a:pt x="36" y="45"/>
                          <a:pt x="36" y="45"/>
                        </a:cubicBezTo>
                        <a:cubicBezTo>
                          <a:pt x="35" y="45"/>
                          <a:pt x="34" y="46"/>
                          <a:pt x="32" y="46"/>
                        </a:cubicBezTo>
                        <a:cubicBezTo>
                          <a:pt x="30" y="46"/>
                          <a:pt x="26" y="47"/>
                          <a:pt x="24" y="46"/>
                        </a:cubicBezTo>
                        <a:cubicBezTo>
                          <a:pt x="22" y="45"/>
                          <a:pt x="25" y="43"/>
                          <a:pt x="24" y="42"/>
                        </a:cubicBezTo>
                        <a:cubicBezTo>
                          <a:pt x="23" y="42"/>
                          <a:pt x="21" y="42"/>
                          <a:pt x="20" y="43"/>
                        </a:cubicBezTo>
                        <a:cubicBezTo>
                          <a:pt x="19" y="43"/>
                          <a:pt x="17" y="43"/>
                          <a:pt x="16" y="43"/>
                        </a:cubicBezTo>
                        <a:cubicBezTo>
                          <a:pt x="14" y="44"/>
                          <a:pt x="15" y="46"/>
                          <a:pt x="15" y="46"/>
                        </a:cubicBezTo>
                        <a:cubicBezTo>
                          <a:pt x="13" y="46"/>
                          <a:pt x="11" y="45"/>
                          <a:pt x="9" y="46"/>
                        </a:cubicBezTo>
                        <a:cubicBezTo>
                          <a:pt x="8" y="47"/>
                          <a:pt x="6" y="48"/>
                          <a:pt x="5" y="49"/>
                        </a:cubicBezTo>
                        <a:cubicBezTo>
                          <a:pt x="0" y="52"/>
                          <a:pt x="12" y="52"/>
                          <a:pt x="12" y="53"/>
                        </a:cubicBezTo>
                        <a:cubicBezTo>
                          <a:pt x="11" y="54"/>
                          <a:pt x="8" y="54"/>
                          <a:pt x="10" y="55"/>
                        </a:cubicBezTo>
                        <a:cubicBezTo>
                          <a:pt x="11" y="56"/>
                          <a:pt x="11" y="58"/>
                          <a:pt x="12" y="58"/>
                        </a:cubicBezTo>
                        <a:cubicBezTo>
                          <a:pt x="16" y="59"/>
                          <a:pt x="19" y="58"/>
                          <a:pt x="23" y="58"/>
                        </a:cubicBezTo>
                        <a:cubicBezTo>
                          <a:pt x="24" y="59"/>
                          <a:pt x="25" y="59"/>
                          <a:pt x="26" y="59"/>
                        </a:cubicBezTo>
                        <a:cubicBezTo>
                          <a:pt x="28" y="59"/>
                          <a:pt x="27" y="59"/>
                          <a:pt x="29" y="60"/>
                        </a:cubicBezTo>
                        <a:cubicBezTo>
                          <a:pt x="29" y="60"/>
                          <a:pt x="31" y="58"/>
                          <a:pt x="32" y="58"/>
                        </a:cubicBezTo>
                        <a:cubicBezTo>
                          <a:pt x="33" y="57"/>
                          <a:pt x="34" y="57"/>
                          <a:pt x="35" y="57"/>
                        </a:cubicBezTo>
                        <a:cubicBezTo>
                          <a:pt x="36" y="56"/>
                          <a:pt x="37" y="55"/>
                          <a:pt x="37" y="55"/>
                        </a:cubicBezTo>
                        <a:cubicBezTo>
                          <a:pt x="38" y="56"/>
                          <a:pt x="39" y="57"/>
                          <a:pt x="38" y="58"/>
                        </a:cubicBezTo>
                        <a:cubicBezTo>
                          <a:pt x="37" y="59"/>
                          <a:pt x="36" y="59"/>
                          <a:pt x="38" y="61"/>
                        </a:cubicBezTo>
                        <a:cubicBezTo>
                          <a:pt x="40" y="65"/>
                          <a:pt x="38" y="68"/>
                          <a:pt x="33" y="67"/>
                        </a:cubicBezTo>
                        <a:cubicBezTo>
                          <a:pt x="33" y="67"/>
                          <a:pt x="32" y="66"/>
                          <a:pt x="31" y="67"/>
                        </a:cubicBezTo>
                        <a:cubicBezTo>
                          <a:pt x="30" y="68"/>
                          <a:pt x="29" y="70"/>
                          <a:pt x="28" y="70"/>
                        </a:cubicBezTo>
                        <a:cubicBezTo>
                          <a:pt x="26" y="71"/>
                          <a:pt x="20" y="68"/>
                          <a:pt x="21" y="71"/>
                        </a:cubicBezTo>
                        <a:cubicBezTo>
                          <a:pt x="21" y="71"/>
                          <a:pt x="18" y="73"/>
                          <a:pt x="19" y="73"/>
                        </a:cubicBezTo>
                        <a:cubicBezTo>
                          <a:pt x="19" y="73"/>
                          <a:pt x="20" y="73"/>
                          <a:pt x="20" y="73"/>
                        </a:cubicBezTo>
                        <a:cubicBezTo>
                          <a:pt x="21" y="74"/>
                          <a:pt x="18" y="75"/>
                          <a:pt x="17" y="76"/>
                        </a:cubicBezTo>
                        <a:cubicBezTo>
                          <a:pt x="16" y="76"/>
                          <a:pt x="15" y="77"/>
                          <a:pt x="15" y="78"/>
                        </a:cubicBezTo>
                        <a:cubicBezTo>
                          <a:pt x="14" y="80"/>
                          <a:pt x="16" y="80"/>
                          <a:pt x="14" y="81"/>
                        </a:cubicBezTo>
                        <a:cubicBezTo>
                          <a:pt x="12" y="82"/>
                          <a:pt x="14" y="84"/>
                          <a:pt x="15" y="85"/>
                        </a:cubicBezTo>
                        <a:cubicBezTo>
                          <a:pt x="15" y="86"/>
                          <a:pt x="18" y="81"/>
                          <a:pt x="19" y="81"/>
                        </a:cubicBezTo>
                        <a:cubicBezTo>
                          <a:pt x="19" y="81"/>
                          <a:pt x="17" y="84"/>
                          <a:pt x="17" y="84"/>
                        </a:cubicBezTo>
                        <a:cubicBezTo>
                          <a:pt x="16" y="85"/>
                          <a:pt x="19" y="87"/>
                          <a:pt x="20" y="87"/>
                        </a:cubicBezTo>
                        <a:cubicBezTo>
                          <a:pt x="21" y="88"/>
                          <a:pt x="21" y="89"/>
                          <a:pt x="22" y="88"/>
                        </a:cubicBezTo>
                        <a:cubicBezTo>
                          <a:pt x="23" y="87"/>
                          <a:pt x="24" y="86"/>
                          <a:pt x="24" y="86"/>
                        </a:cubicBezTo>
                        <a:cubicBezTo>
                          <a:pt x="24" y="87"/>
                          <a:pt x="25" y="89"/>
                          <a:pt x="26" y="89"/>
                        </a:cubicBezTo>
                        <a:cubicBezTo>
                          <a:pt x="24" y="90"/>
                          <a:pt x="23" y="89"/>
                          <a:pt x="22" y="89"/>
                        </a:cubicBezTo>
                        <a:cubicBezTo>
                          <a:pt x="21" y="90"/>
                          <a:pt x="20" y="87"/>
                          <a:pt x="19" y="87"/>
                        </a:cubicBezTo>
                        <a:cubicBezTo>
                          <a:pt x="18" y="87"/>
                          <a:pt x="16" y="90"/>
                          <a:pt x="18" y="91"/>
                        </a:cubicBezTo>
                        <a:cubicBezTo>
                          <a:pt x="20" y="92"/>
                          <a:pt x="20" y="93"/>
                          <a:pt x="22" y="94"/>
                        </a:cubicBezTo>
                        <a:cubicBezTo>
                          <a:pt x="23" y="96"/>
                          <a:pt x="25" y="95"/>
                          <a:pt x="27" y="95"/>
                        </a:cubicBezTo>
                        <a:cubicBezTo>
                          <a:pt x="28" y="94"/>
                          <a:pt x="30" y="95"/>
                          <a:pt x="30" y="93"/>
                        </a:cubicBezTo>
                        <a:cubicBezTo>
                          <a:pt x="30" y="91"/>
                          <a:pt x="31" y="88"/>
                          <a:pt x="33" y="89"/>
                        </a:cubicBezTo>
                        <a:cubicBezTo>
                          <a:pt x="33" y="88"/>
                          <a:pt x="31" y="92"/>
                          <a:pt x="31" y="93"/>
                        </a:cubicBezTo>
                        <a:cubicBezTo>
                          <a:pt x="31" y="94"/>
                          <a:pt x="35" y="97"/>
                          <a:pt x="34" y="98"/>
                        </a:cubicBezTo>
                        <a:cubicBezTo>
                          <a:pt x="32" y="100"/>
                          <a:pt x="35" y="101"/>
                          <a:pt x="35" y="101"/>
                        </a:cubicBezTo>
                        <a:cubicBezTo>
                          <a:pt x="34" y="101"/>
                          <a:pt x="32" y="104"/>
                          <a:pt x="32" y="104"/>
                        </a:cubicBezTo>
                        <a:cubicBezTo>
                          <a:pt x="33" y="105"/>
                          <a:pt x="38" y="102"/>
                          <a:pt x="38" y="102"/>
                        </a:cubicBezTo>
                        <a:cubicBezTo>
                          <a:pt x="38" y="103"/>
                          <a:pt x="37" y="103"/>
                          <a:pt x="37" y="104"/>
                        </a:cubicBezTo>
                        <a:cubicBezTo>
                          <a:pt x="37" y="104"/>
                          <a:pt x="39" y="102"/>
                          <a:pt x="40" y="101"/>
                        </a:cubicBezTo>
                        <a:cubicBezTo>
                          <a:pt x="41" y="101"/>
                          <a:pt x="45" y="102"/>
                          <a:pt x="45" y="103"/>
                        </a:cubicBezTo>
                        <a:cubicBezTo>
                          <a:pt x="46" y="104"/>
                          <a:pt x="48" y="107"/>
                          <a:pt x="48" y="105"/>
                        </a:cubicBezTo>
                        <a:cubicBezTo>
                          <a:pt x="48" y="104"/>
                          <a:pt x="50" y="100"/>
                          <a:pt x="50" y="100"/>
                        </a:cubicBezTo>
                        <a:cubicBezTo>
                          <a:pt x="50" y="99"/>
                          <a:pt x="53" y="102"/>
                          <a:pt x="53" y="101"/>
                        </a:cubicBezTo>
                        <a:cubicBezTo>
                          <a:pt x="53" y="101"/>
                          <a:pt x="50" y="101"/>
                          <a:pt x="50" y="102"/>
                        </a:cubicBezTo>
                        <a:cubicBezTo>
                          <a:pt x="50" y="104"/>
                          <a:pt x="53" y="104"/>
                          <a:pt x="54" y="103"/>
                        </a:cubicBezTo>
                        <a:cubicBezTo>
                          <a:pt x="55" y="102"/>
                          <a:pt x="56" y="103"/>
                          <a:pt x="57" y="102"/>
                        </a:cubicBezTo>
                        <a:cubicBezTo>
                          <a:pt x="57" y="102"/>
                          <a:pt x="59" y="100"/>
                          <a:pt x="59" y="100"/>
                        </a:cubicBezTo>
                        <a:cubicBezTo>
                          <a:pt x="59" y="100"/>
                          <a:pt x="57" y="103"/>
                          <a:pt x="56" y="104"/>
                        </a:cubicBezTo>
                        <a:cubicBezTo>
                          <a:pt x="56" y="105"/>
                          <a:pt x="56" y="105"/>
                          <a:pt x="55" y="106"/>
                        </a:cubicBezTo>
                        <a:cubicBezTo>
                          <a:pt x="55" y="107"/>
                          <a:pt x="56" y="106"/>
                          <a:pt x="56" y="107"/>
                        </a:cubicBezTo>
                        <a:cubicBezTo>
                          <a:pt x="56" y="107"/>
                          <a:pt x="55" y="108"/>
                          <a:pt x="54" y="109"/>
                        </a:cubicBezTo>
                        <a:cubicBezTo>
                          <a:pt x="54" y="111"/>
                          <a:pt x="54" y="111"/>
                          <a:pt x="55" y="112"/>
                        </a:cubicBezTo>
                        <a:cubicBezTo>
                          <a:pt x="55" y="112"/>
                          <a:pt x="52" y="114"/>
                          <a:pt x="51" y="114"/>
                        </a:cubicBezTo>
                        <a:cubicBezTo>
                          <a:pt x="50" y="116"/>
                          <a:pt x="49" y="117"/>
                          <a:pt x="47" y="118"/>
                        </a:cubicBezTo>
                        <a:cubicBezTo>
                          <a:pt x="45" y="118"/>
                          <a:pt x="43" y="120"/>
                          <a:pt x="42" y="121"/>
                        </a:cubicBezTo>
                        <a:cubicBezTo>
                          <a:pt x="41" y="121"/>
                          <a:pt x="41" y="122"/>
                          <a:pt x="40" y="122"/>
                        </a:cubicBezTo>
                        <a:cubicBezTo>
                          <a:pt x="40" y="123"/>
                          <a:pt x="41" y="124"/>
                          <a:pt x="41" y="124"/>
                        </a:cubicBezTo>
                        <a:cubicBezTo>
                          <a:pt x="40" y="125"/>
                          <a:pt x="37" y="124"/>
                          <a:pt x="36" y="124"/>
                        </a:cubicBezTo>
                        <a:cubicBezTo>
                          <a:pt x="33" y="124"/>
                          <a:pt x="32" y="125"/>
                          <a:pt x="30" y="127"/>
                        </a:cubicBezTo>
                        <a:cubicBezTo>
                          <a:pt x="29" y="128"/>
                          <a:pt x="30" y="130"/>
                          <a:pt x="31" y="129"/>
                        </a:cubicBezTo>
                        <a:cubicBezTo>
                          <a:pt x="33" y="128"/>
                          <a:pt x="35" y="125"/>
                          <a:pt x="36" y="126"/>
                        </a:cubicBezTo>
                        <a:cubicBezTo>
                          <a:pt x="36" y="125"/>
                          <a:pt x="35" y="129"/>
                          <a:pt x="38" y="126"/>
                        </a:cubicBezTo>
                        <a:cubicBezTo>
                          <a:pt x="38" y="126"/>
                          <a:pt x="40" y="129"/>
                          <a:pt x="41" y="127"/>
                        </a:cubicBezTo>
                        <a:cubicBezTo>
                          <a:pt x="41" y="126"/>
                          <a:pt x="40" y="126"/>
                          <a:pt x="41" y="126"/>
                        </a:cubicBezTo>
                        <a:cubicBezTo>
                          <a:pt x="42" y="125"/>
                          <a:pt x="42" y="125"/>
                          <a:pt x="43" y="125"/>
                        </a:cubicBezTo>
                        <a:cubicBezTo>
                          <a:pt x="44" y="125"/>
                          <a:pt x="44" y="125"/>
                          <a:pt x="45" y="124"/>
                        </a:cubicBezTo>
                        <a:cubicBezTo>
                          <a:pt x="46" y="123"/>
                          <a:pt x="48" y="123"/>
                          <a:pt x="50" y="122"/>
                        </a:cubicBezTo>
                        <a:cubicBezTo>
                          <a:pt x="53" y="121"/>
                          <a:pt x="49" y="121"/>
                          <a:pt x="51" y="120"/>
                        </a:cubicBezTo>
                        <a:cubicBezTo>
                          <a:pt x="52" y="119"/>
                          <a:pt x="53" y="118"/>
                          <a:pt x="54" y="118"/>
                        </a:cubicBezTo>
                        <a:cubicBezTo>
                          <a:pt x="56" y="117"/>
                          <a:pt x="58" y="116"/>
                          <a:pt x="59" y="116"/>
                        </a:cubicBezTo>
                        <a:cubicBezTo>
                          <a:pt x="62" y="114"/>
                          <a:pt x="60" y="115"/>
                          <a:pt x="60" y="113"/>
                        </a:cubicBezTo>
                        <a:cubicBezTo>
                          <a:pt x="60" y="113"/>
                          <a:pt x="68" y="109"/>
                          <a:pt x="69" y="108"/>
                        </a:cubicBezTo>
                        <a:cubicBezTo>
                          <a:pt x="70" y="108"/>
                          <a:pt x="72" y="108"/>
                          <a:pt x="72" y="107"/>
                        </a:cubicBezTo>
                        <a:cubicBezTo>
                          <a:pt x="72" y="104"/>
                          <a:pt x="73" y="105"/>
                          <a:pt x="75" y="104"/>
                        </a:cubicBezTo>
                        <a:cubicBezTo>
                          <a:pt x="78" y="102"/>
                          <a:pt x="69" y="101"/>
                          <a:pt x="73" y="97"/>
                        </a:cubicBezTo>
                        <a:cubicBezTo>
                          <a:pt x="75" y="96"/>
                          <a:pt x="77" y="96"/>
                          <a:pt x="78" y="95"/>
                        </a:cubicBezTo>
                        <a:cubicBezTo>
                          <a:pt x="79" y="94"/>
                          <a:pt x="79" y="91"/>
                          <a:pt x="77" y="91"/>
                        </a:cubicBezTo>
                        <a:cubicBezTo>
                          <a:pt x="79" y="91"/>
                          <a:pt x="79" y="92"/>
                          <a:pt x="81" y="91"/>
                        </a:cubicBezTo>
                        <a:cubicBezTo>
                          <a:pt x="82" y="90"/>
                          <a:pt x="83" y="88"/>
                          <a:pt x="85" y="87"/>
                        </a:cubicBezTo>
                        <a:cubicBezTo>
                          <a:pt x="86" y="86"/>
                          <a:pt x="88" y="84"/>
                          <a:pt x="89" y="84"/>
                        </a:cubicBezTo>
                        <a:cubicBezTo>
                          <a:pt x="90" y="84"/>
                          <a:pt x="95" y="84"/>
                          <a:pt x="94" y="86"/>
                        </a:cubicBezTo>
                        <a:cubicBezTo>
                          <a:pt x="93" y="87"/>
                          <a:pt x="91" y="85"/>
                          <a:pt x="89" y="86"/>
                        </a:cubicBezTo>
                        <a:cubicBezTo>
                          <a:pt x="87" y="87"/>
                          <a:pt x="87" y="88"/>
                          <a:pt x="86" y="90"/>
                        </a:cubicBezTo>
                        <a:cubicBezTo>
                          <a:pt x="86" y="92"/>
                          <a:pt x="84" y="94"/>
                          <a:pt x="84" y="96"/>
                        </a:cubicBezTo>
                        <a:cubicBezTo>
                          <a:pt x="83" y="97"/>
                          <a:pt x="87" y="96"/>
                          <a:pt x="87" y="97"/>
                        </a:cubicBezTo>
                        <a:cubicBezTo>
                          <a:pt x="86" y="97"/>
                          <a:pt x="81" y="99"/>
                          <a:pt x="85" y="99"/>
                        </a:cubicBezTo>
                        <a:cubicBezTo>
                          <a:pt x="88" y="99"/>
                          <a:pt x="90" y="97"/>
                          <a:pt x="93" y="96"/>
                        </a:cubicBezTo>
                        <a:cubicBezTo>
                          <a:pt x="95" y="94"/>
                          <a:pt x="97" y="94"/>
                          <a:pt x="99" y="93"/>
                        </a:cubicBezTo>
                        <a:cubicBezTo>
                          <a:pt x="103" y="92"/>
                          <a:pt x="101" y="90"/>
                          <a:pt x="101" y="88"/>
                        </a:cubicBezTo>
                        <a:cubicBezTo>
                          <a:pt x="100" y="84"/>
                          <a:pt x="109" y="87"/>
                          <a:pt x="111" y="88"/>
                        </a:cubicBezTo>
                        <a:cubicBezTo>
                          <a:pt x="113" y="88"/>
                          <a:pt x="114" y="90"/>
                          <a:pt x="116" y="91"/>
                        </a:cubicBezTo>
                        <a:cubicBezTo>
                          <a:pt x="116" y="91"/>
                          <a:pt x="118" y="88"/>
                          <a:pt x="119" y="89"/>
                        </a:cubicBezTo>
                        <a:cubicBezTo>
                          <a:pt x="119" y="89"/>
                          <a:pt x="119" y="91"/>
                          <a:pt x="119" y="92"/>
                        </a:cubicBezTo>
                        <a:cubicBezTo>
                          <a:pt x="121" y="93"/>
                          <a:pt x="122" y="93"/>
                          <a:pt x="123" y="93"/>
                        </a:cubicBezTo>
                        <a:cubicBezTo>
                          <a:pt x="126" y="93"/>
                          <a:pt x="129" y="92"/>
                          <a:pt x="131" y="93"/>
                        </a:cubicBezTo>
                        <a:cubicBezTo>
                          <a:pt x="132" y="93"/>
                          <a:pt x="133" y="94"/>
                          <a:pt x="134" y="93"/>
                        </a:cubicBezTo>
                        <a:cubicBezTo>
                          <a:pt x="135" y="93"/>
                          <a:pt x="135" y="94"/>
                          <a:pt x="136" y="95"/>
                        </a:cubicBezTo>
                        <a:cubicBezTo>
                          <a:pt x="137" y="95"/>
                          <a:pt x="139" y="96"/>
                          <a:pt x="140" y="96"/>
                        </a:cubicBezTo>
                        <a:cubicBezTo>
                          <a:pt x="142" y="96"/>
                          <a:pt x="143" y="94"/>
                          <a:pt x="144" y="94"/>
                        </a:cubicBezTo>
                        <a:cubicBezTo>
                          <a:pt x="146" y="93"/>
                          <a:pt x="145" y="96"/>
                          <a:pt x="145" y="96"/>
                        </a:cubicBezTo>
                        <a:cubicBezTo>
                          <a:pt x="144" y="97"/>
                          <a:pt x="144" y="97"/>
                          <a:pt x="145" y="98"/>
                        </a:cubicBezTo>
                        <a:cubicBezTo>
                          <a:pt x="148" y="99"/>
                          <a:pt x="150" y="100"/>
                          <a:pt x="152" y="101"/>
                        </a:cubicBezTo>
                        <a:cubicBezTo>
                          <a:pt x="154" y="103"/>
                          <a:pt x="156" y="105"/>
                          <a:pt x="158" y="106"/>
                        </a:cubicBezTo>
                        <a:cubicBezTo>
                          <a:pt x="159" y="106"/>
                          <a:pt x="160" y="105"/>
                          <a:pt x="161" y="105"/>
                        </a:cubicBezTo>
                        <a:cubicBezTo>
                          <a:pt x="162" y="104"/>
                          <a:pt x="160" y="103"/>
                          <a:pt x="160" y="102"/>
                        </a:cubicBezTo>
                        <a:cubicBezTo>
                          <a:pt x="160" y="101"/>
                          <a:pt x="163" y="103"/>
                          <a:pt x="163" y="103"/>
                        </a:cubicBezTo>
                        <a:cubicBezTo>
                          <a:pt x="163" y="104"/>
                          <a:pt x="166" y="106"/>
                          <a:pt x="167" y="105"/>
                        </a:cubicBezTo>
                        <a:cubicBezTo>
                          <a:pt x="167" y="105"/>
                          <a:pt x="165" y="99"/>
                          <a:pt x="165" y="99"/>
                        </a:cubicBezTo>
                        <a:cubicBezTo>
                          <a:pt x="166" y="99"/>
                          <a:pt x="168" y="104"/>
                          <a:pt x="169" y="104"/>
                        </a:cubicBezTo>
                        <a:cubicBezTo>
                          <a:pt x="169" y="105"/>
                          <a:pt x="170" y="107"/>
                          <a:pt x="171" y="107"/>
                        </a:cubicBezTo>
                        <a:cubicBezTo>
                          <a:pt x="172" y="107"/>
                          <a:pt x="173" y="105"/>
                          <a:pt x="173" y="105"/>
                        </a:cubicBezTo>
                        <a:cubicBezTo>
                          <a:pt x="171" y="106"/>
                          <a:pt x="177" y="110"/>
                          <a:pt x="177" y="111"/>
                        </a:cubicBezTo>
                        <a:cubicBezTo>
                          <a:pt x="176" y="111"/>
                          <a:pt x="176" y="111"/>
                          <a:pt x="176" y="111"/>
                        </a:cubicBezTo>
                        <a:cubicBezTo>
                          <a:pt x="175" y="112"/>
                          <a:pt x="177" y="112"/>
                          <a:pt x="177" y="113"/>
                        </a:cubicBezTo>
                        <a:cubicBezTo>
                          <a:pt x="177" y="113"/>
                          <a:pt x="175" y="114"/>
                          <a:pt x="176" y="114"/>
                        </a:cubicBezTo>
                        <a:cubicBezTo>
                          <a:pt x="177" y="115"/>
                          <a:pt x="178" y="116"/>
                          <a:pt x="179" y="117"/>
                        </a:cubicBezTo>
                        <a:cubicBezTo>
                          <a:pt x="181" y="119"/>
                          <a:pt x="182" y="120"/>
                          <a:pt x="184" y="121"/>
                        </a:cubicBezTo>
                        <a:cubicBezTo>
                          <a:pt x="184" y="121"/>
                          <a:pt x="182" y="125"/>
                          <a:pt x="183" y="125"/>
                        </a:cubicBezTo>
                        <a:cubicBezTo>
                          <a:pt x="184" y="126"/>
                          <a:pt x="184" y="124"/>
                          <a:pt x="184" y="124"/>
                        </a:cubicBezTo>
                        <a:cubicBezTo>
                          <a:pt x="185" y="123"/>
                          <a:pt x="185" y="126"/>
                          <a:pt x="186" y="127"/>
                        </a:cubicBezTo>
                        <a:cubicBezTo>
                          <a:pt x="186" y="127"/>
                          <a:pt x="186" y="126"/>
                          <a:pt x="186" y="125"/>
                        </a:cubicBezTo>
                        <a:cubicBezTo>
                          <a:pt x="186" y="127"/>
                          <a:pt x="192" y="130"/>
                          <a:pt x="193" y="127"/>
                        </a:cubicBezTo>
                        <a:cubicBezTo>
                          <a:pt x="193" y="127"/>
                          <a:pt x="193" y="128"/>
                          <a:pt x="193" y="128"/>
                        </a:cubicBezTo>
                        <a:cubicBezTo>
                          <a:pt x="193" y="128"/>
                          <a:pt x="194" y="127"/>
                          <a:pt x="194" y="126"/>
                        </a:cubicBezTo>
                        <a:cubicBezTo>
                          <a:pt x="193" y="126"/>
                          <a:pt x="194" y="127"/>
                          <a:pt x="194" y="12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7" name="Freeform 641">
                    <a:extLst>
                      <a:ext uri="{FF2B5EF4-FFF2-40B4-BE49-F238E27FC236}">
                        <a16:creationId xmlns:a16="http://schemas.microsoft.com/office/drawing/2014/main" id="{A7CC0FA5-A470-9345-80E4-9086EA7D84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7751" y="5323848"/>
                    <a:ext cx="2951770" cy="1548902"/>
                  </a:xfrm>
                  <a:custGeom>
                    <a:avLst/>
                    <a:gdLst>
                      <a:gd name="T0" fmla="*/ 84 w 289"/>
                      <a:gd name="T1" fmla="*/ 106 h 143"/>
                      <a:gd name="T2" fmla="*/ 105 w 289"/>
                      <a:gd name="T3" fmla="*/ 119 h 143"/>
                      <a:gd name="T4" fmla="*/ 125 w 289"/>
                      <a:gd name="T5" fmla="*/ 127 h 143"/>
                      <a:gd name="T6" fmla="*/ 137 w 289"/>
                      <a:gd name="T7" fmla="*/ 127 h 143"/>
                      <a:gd name="T8" fmla="*/ 149 w 289"/>
                      <a:gd name="T9" fmla="*/ 119 h 143"/>
                      <a:gd name="T10" fmla="*/ 162 w 289"/>
                      <a:gd name="T11" fmla="*/ 118 h 143"/>
                      <a:gd name="T12" fmla="*/ 177 w 289"/>
                      <a:gd name="T13" fmla="*/ 119 h 143"/>
                      <a:gd name="T14" fmla="*/ 171 w 289"/>
                      <a:gd name="T15" fmla="*/ 113 h 143"/>
                      <a:gd name="T16" fmla="*/ 186 w 289"/>
                      <a:gd name="T17" fmla="*/ 113 h 143"/>
                      <a:gd name="T18" fmla="*/ 209 w 289"/>
                      <a:gd name="T19" fmla="*/ 122 h 143"/>
                      <a:gd name="T20" fmla="*/ 213 w 289"/>
                      <a:gd name="T21" fmla="*/ 133 h 143"/>
                      <a:gd name="T22" fmla="*/ 220 w 289"/>
                      <a:gd name="T23" fmla="*/ 143 h 143"/>
                      <a:gd name="T24" fmla="*/ 215 w 289"/>
                      <a:gd name="T25" fmla="*/ 108 h 143"/>
                      <a:gd name="T26" fmla="*/ 234 w 289"/>
                      <a:gd name="T27" fmla="*/ 92 h 143"/>
                      <a:gd name="T28" fmla="*/ 239 w 289"/>
                      <a:gd name="T29" fmla="*/ 86 h 143"/>
                      <a:gd name="T30" fmla="*/ 244 w 289"/>
                      <a:gd name="T31" fmla="*/ 82 h 143"/>
                      <a:gd name="T32" fmla="*/ 242 w 289"/>
                      <a:gd name="T33" fmla="*/ 78 h 143"/>
                      <a:gd name="T34" fmla="*/ 238 w 289"/>
                      <a:gd name="T35" fmla="*/ 71 h 143"/>
                      <a:gd name="T36" fmla="*/ 239 w 289"/>
                      <a:gd name="T37" fmla="*/ 69 h 143"/>
                      <a:gd name="T38" fmla="*/ 242 w 289"/>
                      <a:gd name="T39" fmla="*/ 75 h 143"/>
                      <a:gd name="T40" fmla="*/ 246 w 289"/>
                      <a:gd name="T41" fmla="*/ 62 h 143"/>
                      <a:gd name="T42" fmla="*/ 253 w 289"/>
                      <a:gd name="T43" fmla="*/ 52 h 143"/>
                      <a:gd name="T44" fmla="*/ 265 w 289"/>
                      <a:gd name="T45" fmla="*/ 48 h 143"/>
                      <a:gd name="T46" fmla="*/ 271 w 289"/>
                      <a:gd name="T47" fmla="*/ 48 h 143"/>
                      <a:gd name="T48" fmla="*/ 274 w 289"/>
                      <a:gd name="T49" fmla="*/ 35 h 143"/>
                      <a:gd name="T50" fmla="*/ 288 w 289"/>
                      <a:gd name="T51" fmla="*/ 28 h 143"/>
                      <a:gd name="T52" fmla="*/ 276 w 289"/>
                      <a:gd name="T53" fmla="*/ 13 h 143"/>
                      <a:gd name="T54" fmla="*/ 264 w 289"/>
                      <a:gd name="T55" fmla="*/ 28 h 143"/>
                      <a:gd name="T56" fmla="*/ 237 w 289"/>
                      <a:gd name="T57" fmla="*/ 39 h 143"/>
                      <a:gd name="T58" fmla="*/ 224 w 289"/>
                      <a:gd name="T59" fmla="*/ 45 h 143"/>
                      <a:gd name="T60" fmla="*/ 208 w 289"/>
                      <a:gd name="T61" fmla="*/ 44 h 143"/>
                      <a:gd name="T62" fmla="*/ 203 w 289"/>
                      <a:gd name="T63" fmla="*/ 36 h 143"/>
                      <a:gd name="T64" fmla="*/ 196 w 289"/>
                      <a:gd name="T65" fmla="*/ 28 h 143"/>
                      <a:gd name="T66" fmla="*/ 185 w 289"/>
                      <a:gd name="T67" fmla="*/ 48 h 143"/>
                      <a:gd name="T68" fmla="*/ 187 w 289"/>
                      <a:gd name="T69" fmla="*/ 25 h 143"/>
                      <a:gd name="T70" fmla="*/ 196 w 289"/>
                      <a:gd name="T71" fmla="*/ 17 h 143"/>
                      <a:gd name="T72" fmla="*/ 184 w 289"/>
                      <a:gd name="T73" fmla="*/ 13 h 143"/>
                      <a:gd name="T74" fmla="*/ 165 w 289"/>
                      <a:gd name="T75" fmla="*/ 15 h 143"/>
                      <a:gd name="T76" fmla="*/ 158 w 289"/>
                      <a:gd name="T77" fmla="*/ 5 h 143"/>
                      <a:gd name="T78" fmla="*/ 147 w 289"/>
                      <a:gd name="T79" fmla="*/ 4 h 143"/>
                      <a:gd name="T80" fmla="*/ 30 w 289"/>
                      <a:gd name="T81" fmla="*/ 4 h 143"/>
                      <a:gd name="T82" fmla="*/ 7 w 289"/>
                      <a:gd name="T83" fmla="*/ 9 h 143"/>
                      <a:gd name="T84" fmla="*/ 8 w 289"/>
                      <a:gd name="T85" fmla="*/ 21 h 143"/>
                      <a:gd name="T86" fmla="*/ 2 w 289"/>
                      <a:gd name="T87" fmla="*/ 40 h 143"/>
                      <a:gd name="T88" fmla="*/ 5 w 289"/>
                      <a:gd name="T89" fmla="*/ 63 h 143"/>
                      <a:gd name="T90" fmla="*/ 12 w 289"/>
                      <a:gd name="T91" fmla="*/ 73 h 143"/>
                      <a:gd name="T92" fmla="*/ 21 w 289"/>
                      <a:gd name="T93" fmla="*/ 88 h 143"/>
                      <a:gd name="T94" fmla="*/ 39 w 289"/>
                      <a:gd name="T95" fmla="*/ 102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89" h="143">
                        <a:moveTo>
                          <a:pt x="68" y="108"/>
                        </a:moveTo>
                        <a:cubicBezTo>
                          <a:pt x="71" y="108"/>
                          <a:pt x="74" y="108"/>
                          <a:pt x="78" y="108"/>
                        </a:cubicBezTo>
                        <a:cubicBezTo>
                          <a:pt x="79" y="108"/>
                          <a:pt x="81" y="108"/>
                          <a:pt x="82" y="108"/>
                        </a:cubicBezTo>
                        <a:cubicBezTo>
                          <a:pt x="83" y="108"/>
                          <a:pt x="83" y="106"/>
                          <a:pt x="84" y="106"/>
                        </a:cubicBezTo>
                        <a:cubicBezTo>
                          <a:pt x="85" y="105"/>
                          <a:pt x="91" y="105"/>
                          <a:pt x="91" y="106"/>
                        </a:cubicBezTo>
                        <a:cubicBezTo>
                          <a:pt x="94" y="108"/>
                          <a:pt x="97" y="110"/>
                          <a:pt x="100" y="112"/>
                        </a:cubicBezTo>
                        <a:cubicBezTo>
                          <a:pt x="100" y="112"/>
                          <a:pt x="101" y="115"/>
                          <a:pt x="101" y="116"/>
                        </a:cubicBezTo>
                        <a:cubicBezTo>
                          <a:pt x="102" y="118"/>
                          <a:pt x="102" y="118"/>
                          <a:pt x="105" y="119"/>
                        </a:cubicBezTo>
                        <a:cubicBezTo>
                          <a:pt x="107" y="120"/>
                          <a:pt x="108" y="121"/>
                          <a:pt x="109" y="119"/>
                        </a:cubicBezTo>
                        <a:cubicBezTo>
                          <a:pt x="110" y="116"/>
                          <a:pt x="111" y="116"/>
                          <a:pt x="114" y="117"/>
                        </a:cubicBezTo>
                        <a:cubicBezTo>
                          <a:pt x="116" y="117"/>
                          <a:pt x="119" y="118"/>
                          <a:pt x="119" y="120"/>
                        </a:cubicBezTo>
                        <a:cubicBezTo>
                          <a:pt x="121" y="123"/>
                          <a:pt x="123" y="124"/>
                          <a:pt x="125" y="127"/>
                        </a:cubicBezTo>
                        <a:cubicBezTo>
                          <a:pt x="127" y="129"/>
                          <a:pt x="126" y="133"/>
                          <a:pt x="129" y="134"/>
                        </a:cubicBezTo>
                        <a:cubicBezTo>
                          <a:pt x="131" y="136"/>
                          <a:pt x="135" y="136"/>
                          <a:pt x="137" y="137"/>
                        </a:cubicBezTo>
                        <a:cubicBezTo>
                          <a:pt x="137" y="136"/>
                          <a:pt x="135" y="129"/>
                          <a:pt x="135" y="129"/>
                        </a:cubicBezTo>
                        <a:cubicBezTo>
                          <a:pt x="137" y="130"/>
                          <a:pt x="136" y="127"/>
                          <a:pt x="137" y="127"/>
                        </a:cubicBezTo>
                        <a:cubicBezTo>
                          <a:pt x="137" y="126"/>
                          <a:pt x="139" y="126"/>
                          <a:pt x="140" y="125"/>
                        </a:cubicBezTo>
                        <a:cubicBezTo>
                          <a:pt x="141" y="125"/>
                          <a:pt x="142" y="122"/>
                          <a:pt x="142" y="122"/>
                        </a:cubicBezTo>
                        <a:cubicBezTo>
                          <a:pt x="143" y="123"/>
                          <a:pt x="144" y="123"/>
                          <a:pt x="145" y="122"/>
                        </a:cubicBezTo>
                        <a:cubicBezTo>
                          <a:pt x="147" y="121"/>
                          <a:pt x="148" y="121"/>
                          <a:pt x="149" y="119"/>
                        </a:cubicBezTo>
                        <a:cubicBezTo>
                          <a:pt x="151" y="118"/>
                          <a:pt x="148" y="118"/>
                          <a:pt x="148" y="117"/>
                        </a:cubicBezTo>
                        <a:cubicBezTo>
                          <a:pt x="148" y="117"/>
                          <a:pt x="151" y="118"/>
                          <a:pt x="152" y="117"/>
                        </a:cubicBezTo>
                        <a:cubicBezTo>
                          <a:pt x="154" y="116"/>
                          <a:pt x="155" y="116"/>
                          <a:pt x="157" y="116"/>
                        </a:cubicBezTo>
                        <a:cubicBezTo>
                          <a:pt x="159" y="116"/>
                          <a:pt x="160" y="119"/>
                          <a:pt x="162" y="118"/>
                        </a:cubicBezTo>
                        <a:cubicBezTo>
                          <a:pt x="165" y="116"/>
                          <a:pt x="166" y="118"/>
                          <a:pt x="168" y="119"/>
                        </a:cubicBezTo>
                        <a:cubicBezTo>
                          <a:pt x="170" y="120"/>
                          <a:pt x="171" y="118"/>
                          <a:pt x="172" y="118"/>
                        </a:cubicBezTo>
                        <a:cubicBezTo>
                          <a:pt x="173" y="117"/>
                          <a:pt x="176" y="119"/>
                          <a:pt x="176" y="120"/>
                        </a:cubicBezTo>
                        <a:cubicBezTo>
                          <a:pt x="177" y="121"/>
                          <a:pt x="178" y="120"/>
                          <a:pt x="177" y="119"/>
                        </a:cubicBezTo>
                        <a:cubicBezTo>
                          <a:pt x="177" y="119"/>
                          <a:pt x="176" y="118"/>
                          <a:pt x="175" y="118"/>
                        </a:cubicBezTo>
                        <a:cubicBezTo>
                          <a:pt x="174" y="117"/>
                          <a:pt x="176" y="117"/>
                          <a:pt x="176" y="117"/>
                        </a:cubicBezTo>
                        <a:cubicBezTo>
                          <a:pt x="175" y="115"/>
                          <a:pt x="175" y="114"/>
                          <a:pt x="173" y="115"/>
                        </a:cubicBezTo>
                        <a:cubicBezTo>
                          <a:pt x="173" y="115"/>
                          <a:pt x="169" y="115"/>
                          <a:pt x="171" y="113"/>
                        </a:cubicBezTo>
                        <a:cubicBezTo>
                          <a:pt x="173" y="113"/>
                          <a:pt x="174" y="114"/>
                          <a:pt x="175" y="114"/>
                        </a:cubicBezTo>
                        <a:cubicBezTo>
                          <a:pt x="178" y="113"/>
                          <a:pt x="180" y="113"/>
                          <a:pt x="183" y="113"/>
                        </a:cubicBezTo>
                        <a:cubicBezTo>
                          <a:pt x="184" y="113"/>
                          <a:pt x="183" y="113"/>
                          <a:pt x="184" y="114"/>
                        </a:cubicBezTo>
                        <a:cubicBezTo>
                          <a:pt x="184" y="114"/>
                          <a:pt x="185" y="114"/>
                          <a:pt x="186" y="113"/>
                        </a:cubicBezTo>
                        <a:cubicBezTo>
                          <a:pt x="188" y="113"/>
                          <a:pt x="190" y="113"/>
                          <a:pt x="192" y="113"/>
                        </a:cubicBezTo>
                        <a:cubicBezTo>
                          <a:pt x="194" y="113"/>
                          <a:pt x="194" y="115"/>
                          <a:pt x="196" y="116"/>
                        </a:cubicBezTo>
                        <a:cubicBezTo>
                          <a:pt x="198" y="118"/>
                          <a:pt x="200" y="116"/>
                          <a:pt x="202" y="115"/>
                        </a:cubicBezTo>
                        <a:cubicBezTo>
                          <a:pt x="203" y="115"/>
                          <a:pt x="209" y="121"/>
                          <a:pt x="209" y="122"/>
                        </a:cubicBezTo>
                        <a:cubicBezTo>
                          <a:pt x="210" y="123"/>
                          <a:pt x="208" y="125"/>
                          <a:pt x="209" y="126"/>
                        </a:cubicBezTo>
                        <a:cubicBezTo>
                          <a:pt x="210" y="128"/>
                          <a:pt x="209" y="128"/>
                          <a:pt x="210" y="130"/>
                        </a:cubicBezTo>
                        <a:cubicBezTo>
                          <a:pt x="210" y="131"/>
                          <a:pt x="211" y="132"/>
                          <a:pt x="211" y="132"/>
                        </a:cubicBezTo>
                        <a:cubicBezTo>
                          <a:pt x="212" y="132"/>
                          <a:pt x="212" y="133"/>
                          <a:pt x="213" y="133"/>
                        </a:cubicBezTo>
                        <a:cubicBezTo>
                          <a:pt x="214" y="134"/>
                          <a:pt x="213" y="136"/>
                          <a:pt x="214" y="137"/>
                        </a:cubicBezTo>
                        <a:cubicBezTo>
                          <a:pt x="215" y="138"/>
                          <a:pt x="216" y="138"/>
                          <a:pt x="217" y="140"/>
                        </a:cubicBezTo>
                        <a:cubicBezTo>
                          <a:pt x="219" y="143"/>
                          <a:pt x="218" y="140"/>
                          <a:pt x="220" y="141"/>
                        </a:cubicBezTo>
                        <a:cubicBezTo>
                          <a:pt x="220" y="141"/>
                          <a:pt x="220" y="143"/>
                          <a:pt x="220" y="143"/>
                        </a:cubicBezTo>
                        <a:cubicBezTo>
                          <a:pt x="221" y="143"/>
                          <a:pt x="222" y="136"/>
                          <a:pt x="222" y="135"/>
                        </a:cubicBezTo>
                        <a:cubicBezTo>
                          <a:pt x="222" y="132"/>
                          <a:pt x="221" y="130"/>
                          <a:pt x="220" y="126"/>
                        </a:cubicBezTo>
                        <a:cubicBezTo>
                          <a:pt x="218" y="123"/>
                          <a:pt x="218" y="120"/>
                          <a:pt x="217" y="117"/>
                        </a:cubicBezTo>
                        <a:cubicBezTo>
                          <a:pt x="215" y="115"/>
                          <a:pt x="214" y="111"/>
                          <a:pt x="215" y="108"/>
                        </a:cubicBezTo>
                        <a:cubicBezTo>
                          <a:pt x="216" y="105"/>
                          <a:pt x="218" y="103"/>
                          <a:pt x="221" y="101"/>
                        </a:cubicBezTo>
                        <a:cubicBezTo>
                          <a:pt x="222" y="100"/>
                          <a:pt x="223" y="100"/>
                          <a:pt x="224" y="99"/>
                        </a:cubicBezTo>
                        <a:cubicBezTo>
                          <a:pt x="225" y="98"/>
                          <a:pt x="226" y="96"/>
                          <a:pt x="227" y="96"/>
                        </a:cubicBezTo>
                        <a:cubicBezTo>
                          <a:pt x="229" y="94"/>
                          <a:pt x="232" y="94"/>
                          <a:pt x="234" y="92"/>
                        </a:cubicBezTo>
                        <a:cubicBezTo>
                          <a:pt x="235" y="91"/>
                          <a:pt x="236" y="89"/>
                          <a:pt x="238" y="89"/>
                        </a:cubicBezTo>
                        <a:cubicBezTo>
                          <a:pt x="238" y="89"/>
                          <a:pt x="242" y="89"/>
                          <a:pt x="241" y="87"/>
                        </a:cubicBezTo>
                        <a:cubicBezTo>
                          <a:pt x="241" y="87"/>
                          <a:pt x="238" y="88"/>
                          <a:pt x="238" y="88"/>
                        </a:cubicBezTo>
                        <a:cubicBezTo>
                          <a:pt x="238" y="87"/>
                          <a:pt x="240" y="88"/>
                          <a:pt x="239" y="86"/>
                        </a:cubicBezTo>
                        <a:cubicBezTo>
                          <a:pt x="239" y="86"/>
                          <a:pt x="238" y="85"/>
                          <a:pt x="239" y="85"/>
                        </a:cubicBezTo>
                        <a:cubicBezTo>
                          <a:pt x="239" y="84"/>
                          <a:pt x="239" y="85"/>
                          <a:pt x="240" y="84"/>
                        </a:cubicBezTo>
                        <a:cubicBezTo>
                          <a:pt x="239" y="85"/>
                          <a:pt x="241" y="86"/>
                          <a:pt x="241" y="85"/>
                        </a:cubicBezTo>
                        <a:cubicBezTo>
                          <a:pt x="242" y="85"/>
                          <a:pt x="245" y="83"/>
                          <a:pt x="244" y="82"/>
                        </a:cubicBezTo>
                        <a:cubicBezTo>
                          <a:pt x="244" y="83"/>
                          <a:pt x="238" y="82"/>
                          <a:pt x="239" y="81"/>
                        </a:cubicBezTo>
                        <a:cubicBezTo>
                          <a:pt x="239" y="80"/>
                          <a:pt x="240" y="82"/>
                          <a:pt x="241" y="81"/>
                        </a:cubicBezTo>
                        <a:cubicBezTo>
                          <a:pt x="241" y="81"/>
                          <a:pt x="243" y="80"/>
                          <a:pt x="243" y="80"/>
                        </a:cubicBezTo>
                        <a:cubicBezTo>
                          <a:pt x="243" y="80"/>
                          <a:pt x="242" y="79"/>
                          <a:pt x="242" y="78"/>
                        </a:cubicBezTo>
                        <a:cubicBezTo>
                          <a:pt x="243" y="77"/>
                          <a:pt x="243" y="76"/>
                          <a:pt x="241" y="76"/>
                        </a:cubicBezTo>
                        <a:cubicBezTo>
                          <a:pt x="241" y="76"/>
                          <a:pt x="237" y="74"/>
                          <a:pt x="237" y="74"/>
                        </a:cubicBezTo>
                        <a:cubicBezTo>
                          <a:pt x="238" y="73"/>
                          <a:pt x="239" y="74"/>
                          <a:pt x="240" y="74"/>
                        </a:cubicBezTo>
                        <a:cubicBezTo>
                          <a:pt x="241" y="73"/>
                          <a:pt x="239" y="71"/>
                          <a:pt x="238" y="71"/>
                        </a:cubicBezTo>
                        <a:cubicBezTo>
                          <a:pt x="237" y="70"/>
                          <a:pt x="236" y="69"/>
                          <a:pt x="236" y="68"/>
                        </a:cubicBezTo>
                        <a:cubicBezTo>
                          <a:pt x="235" y="67"/>
                          <a:pt x="238" y="65"/>
                          <a:pt x="237" y="64"/>
                        </a:cubicBezTo>
                        <a:cubicBezTo>
                          <a:pt x="238" y="65"/>
                          <a:pt x="237" y="66"/>
                          <a:pt x="237" y="67"/>
                        </a:cubicBezTo>
                        <a:cubicBezTo>
                          <a:pt x="237" y="67"/>
                          <a:pt x="239" y="69"/>
                          <a:pt x="239" y="69"/>
                        </a:cubicBezTo>
                        <a:cubicBezTo>
                          <a:pt x="241" y="67"/>
                          <a:pt x="239" y="62"/>
                          <a:pt x="242" y="61"/>
                        </a:cubicBezTo>
                        <a:cubicBezTo>
                          <a:pt x="241" y="61"/>
                          <a:pt x="241" y="66"/>
                          <a:pt x="242" y="67"/>
                        </a:cubicBezTo>
                        <a:cubicBezTo>
                          <a:pt x="242" y="69"/>
                          <a:pt x="244" y="69"/>
                          <a:pt x="244" y="71"/>
                        </a:cubicBezTo>
                        <a:cubicBezTo>
                          <a:pt x="244" y="72"/>
                          <a:pt x="241" y="74"/>
                          <a:pt x="242" y="75"/>
                        </a:cubicBezTo>
                        <a:cubicBezTo>
                          <a:pt x="242" y="75"/>
                          <a:pt x="248" y="69"/>
                          <a:pt x="247" y="67"/>
                        </a:cubicBezTo>
                        <a:cubicBezTo>
                          <a:pt x="247" y="65"/>
                          <a:pt x="245" y="64"/>
                          <a:pt x="245" y="62"/>
                        </a:cubicBezTo>
                        <a:cubicBezTo>
                          <a:pt x="244" y="61"/>
                          <a:pt x="245" y="58"/>
                          <a:pt x="247" y="59"/>
                        </a:cubicBezTo>
                        <a:cubicBezTo>
                          <a:pt x="246" y="58"/>
                          <a:pt x="245" y="61"/>
                          <a:pt x="246" y="62"/>
                        </a:cubicBezTo>
                        <a:cubicBezTo>
                          <a:pt x="248" y="64"/>
                          <a:pt x="248" y="65"/>
                          <a:pt x="250" y="62"/>
                        </a:cubicBezTo>
                        <a:cubicBezTo>
                          <a:pt x="251" y="61"/>
                          <a:pt x="253" y="58"/>
                          <a:pt x="252" y="56"/>
                        </a:cubicBezTo>
                        <a:cubicBezTo>
                          <a:pt x="252" y="56"/>
                          <a:pt x="251" y="55"/>
                          <a:pt x="252" y="54"/>
                        </a:cubicBezTo>
                        <a:cubicBezTo>
                          <a:pt x="252" y="54"/>
                          <a:pt x="253" y="52"/>
                          <a:pt x="253" y="52"/>
                        </a:cubicBezTo>
                        <a:cubicBezTo>
                          <a:pt x="253" y="52"/>
                          <a:pt x="253" y="54"/>
                          <a:pt x="253" y="54"/>
                        </a:cubicBezTo>
                        <a:cubicBezTo>
                          <a:pt x="253" y="54"/>
                          <a:pt x="258" y="51"/>
                          <a:pt x="260" y="51"/>
                        </a:cubicBezTo>
                        <a:cubicBezTo>
                          <a:pt x="261" y="50"/>
                          <a:pt x="263" y="51"/>
                          <a:pt x="264" y="51"/>
                        </a:cubicBezTo>
                        <a:cubicBezTo>
                          <a:pt x="266" y="50"/>
                          <a:pt x="265" y="49"/>
                          <a:pt x="265" y="48"/>
                        </a:cubicBezTo>
                        <a:cubicBezTo>
                          <a:pt x="266" y="48"/>
                          <a:pt x="266" y="50"/>
                          <a:pt x="267" y="50"/>
                        </a:cubicBezTo>
                        <a:cubicBezTo>
                          <a:pt x="267" y="50"/>
                          <a:pt x="269" y="49"/>
                          <a:pt x="269" y="49"/>
                        </a:cubicBezTo>
                        <a:cubicBezTo>
                          <a:pt x="271" y="51"/>
                          <a:pt x="275" y="46"/>
                          <a:pt x="272" y="46"/>
                        </a:cubicBezTo>
                        <a:cubicBezTo>
                          <a:pt x="272" y="46"/>
                          <a:pt x="272" y="48"/>
                          <a:pt x="271" y="48"/>
                        </a:cubicBezTo>
                        <a:cubicBezTo>
                          <a:pt x="270" y="48"/>
                          <a:pt x="268" y="44"/>
                          <a:pt x="268" y="44"/>
                        </a:cubicBezTo>
                        <a:cubicBezTo>
                          <a:pt x="269" y="43"/>
                          <a:pt x="268" y="42"/>
                          <a:pt x="269" y="41"/>
                        </a:cubicBezTo>
                        <a:cubicBezTo>
                          <a:pt x="270" y="39"/>
                          <a:pt x="271" y="37"/>
                          <a:pt x="272" y="36"/>
                        </a:cubicBezTo>
                        <a:cubicBezTo>
                          <a:pt x="273" y="36"/>
                          <a:pt x="274" y="35"/>
                          <a:pt x="274" y="35"/>
                        </a:cubicBezTo>
                        <a:cubicBezTo>
                          <a:pt x="276" y="36"/>
                          <a:pt x="277" y="33"/>
                          <a:pt x="278" y="32"/>
                        </a:cubicBezTo>
                        <a:cubicBezTo>
                          <a:pt x="278" y="32"/>
                          <a:pt x="280" y="33"/>
                          <a:pt x="281" y="32"/>
                        </a:cubicBezTo>
                        <a:cubicBezTo>
                          <a:pt x="283" y="31"/>
                          <a:pt x="285" y="31"/>
                          <a:pt x="286" y="30"/>
                        </a:cubicBezTo>
                        <a:cubicBezTo>
                          <a:pt x="287" y="30"/>
                          <a:pt x="289" y="29"/>
                          <a:pt x="288" y="28"/>
                        </a:cubicBezTo>
                        <a:cubicBezTo>
                          <a:pt x="286" y="26"/>
                          <a:pt x="286" y="25"/>
                          <a:pt x="285" y="24"/>
                        </a:cubicBezTo>
                        <a:cubicBezTo>
                          <a:pt x="281" y="23"/>
                          <a:pt x="287" y="14"/>
                          <a:pt x="281" y="14"/>
                        </a:cubicBezTo>
                        <a:cubicBezTo>
                          <a:pt x="280" y="13"/>
                          <a:pt x="279" y="15"/>
                          <a:pt x="278" y="14"/>
                        </a:cubicBezTo>
                        <a:cubicBezTo>
                          <a:pt x="277" y="13"/>
                          <a:pt x="277" y="12"/>
                          <a:pt x="276" y="13"/>
                        </a:cubicBezTo>
                        <a:cubicBezTo>
                          <a:pt x="275" y="14"/>
                          <a:pt x="274" y="16"/>
                          <a:pt x="273" y="17"/>
                        </a:cubicBezTo>
                        <a:cubicBezTo>
                          <a:pt x="272" y="18"/>
                          <a:pt x="272" y="20"/>
                          <a:pt x="271" y="21"/>
                        </a:cubicBezTo>
                        <a:cubicBezTo>
                          <a:pt x="271" y="23"/>
                          <a:pt x="270" y="26"/>
                          <a:pt x="268" y="26"/>
                        </a:cubicBezTo>
                        <a:cubicBezTo>
                          <a:pt x="266" y="26"/>
                          <a:pt x="266" y="28"/>
                          <a:pt x="264" y="28"/>
                        </a:cubicBezTo>
                        <a:cubicBezTo>
                          <a:pt x="259" y="28"/>
                          <a:pt x="254" y="28"/>
                          <a:pt x="249" y="28"/>
                        </a:cubicBezTo>
                        <a:cubicBezTo>
                          <a:pt x="247" y="28"/>
                          <a:pt x="247" y="28"/>
                          <a:pt x="246" y="29"/>
                        </a:cubicBezTo>
                        <a:cubicBezTo>
                          <a:pt x="245" y="31"/>
                          <a:pt x="241" y="33"/>
                          <a:pt x="241" y="34"/>
                        </a:cubicBezTo>
                        <a:cubicBezTo>
                          <a:pt x="242" y="37"/>
                          <a:pt x="239" y="39"/>
                          <a:pt x="237" y="39"/>
                        </a:cubicBezTo>
                        <a:cubicBezTo>
                          <a:pt x="235" y="39"/>
                          <a:pt x="234" y="38"/>
                          <a:pt x="232" y="38"/>
                        </a:cubicBezTo>
                        <a:cubicBezTo>
                          <a:pt x="230" y="38"/>
                          <a:pt x="228" y="39"/>
                          <a:pt x="227" y="39"/>
                        </a:cubicBezTo>
                        <a:cubicBezTo>
                          <a:pt x="227" y="39"/>
                          <a:pt x="227" y="42"/>
                          <a:pt x="228" y="42"/>
                        </a:cubicBezTo>
                        <a:cubicBezTo>
                          <a:pt x="227" y="43"/>
                          <a:pt x="226" y="44"/>
                          <a:pt x="224" y="45"/>
                        </a:cubicBezTo>
                        <a:cubicBezTo>
                          <a:pt x="222" y="46"/>
                          <a:pt x="219" y="48"/>
                          <a:pt x="216" y="49"/>
                        </a:cubicBezTo>
                        <a:cubicBezTo>
                          <a:pt x="213" y="50"/>
                          <a:pt x="210" y="50"/>
                          <a:pt x="207" y="49"/>
                        </a:cubicBezTo>
                        <a:cubicBezTo>
                          <a:pt x="206" y="48"/>
                          <a:pt x="205" y="47"/>
                          <a:pt x="206" y="46"/>
                        </a:cubicBezTo>
                        <a:cubicBezTo>
                          <a:pt x="206" y="46"/>
                          <a:pt x="207" y="44"/>
                          <a:pt x="208" y="44"/>
                        </a:cubicBezTo>
                        <a:cubicBezTo>
                          <a:pt x="208" y="44"/>
                          <a:pt x="208" y="45"/>
                          <a:pt x="208" y="46"/>
                        </a:cubicBezTo>
                        <a:cubicBezTo>
                          <a:pt x="210" y="42"/>
                          <a:pt x="211" y="39"/>
                          <a:pt x="209" y="35"/>
                        </a:cubicBezTo>
                        <a:cubicBezTo>
                          <a:pt x="208" y="34"/>
                          <a:pt x="206" y="36"/>
                          <a:pt x="205" y="36"/>
                        </a:cubicBezTo>
                        <a:cubicBezTo>
                          <a:pt x="204" y="37"/>
                          <a:pt x="204" y="36"/>
                          <a:pt x="203" y="36"/>
                        </a:cubicBezTo>
                        <a:cubicBezTo>
                          <a:pt x="202" y="35"/>
                          <a:pt x="204" y="34"/>
                          <a:pt x="204" y="34"/>
                        </a:cubicBezTo>
                        <a:cubicBezTo>
                          <a:pt x="208" y="30"/>
                          <a:pt x="205" y="26"/>
                          <a:pt x="201" y="25"/>
                        </a:cubicBezTo>
                        <a:cubicBezTo>
                          <a:pt x="198" y="24"/>
                          <a:pt x="198" y="25"/>
                          <a:pt x="196" y="26"/>
                        </a:cubicBezTo>
                        <a:cubicBezTo>
                          <a:pt x="196" y="27"/>
                          <a:pt x="196" y="27"/>
                          <a:pt x="196" y="28"/>
                        </a:cubicBezTo>
                        <a:cubicBezTo>
                          <a:pt x="196" y="29"/>
                          <a:pt x="194" y="28"/>
                          <a:pt x="193" y="28"/>
                        </a:cubicBezTo>
                        <a:cubicBezTo>
                          <a:pt x="192" y="28"/>
                          <a:pt x="190" y="36"/>
                          <a:pt x="190" y="37"/>
                        </a:cubicBezTo>
                        <a:cubicBezTo>
                          <a:pt x="191" y="42"/>
                          <a:pt x="192" y="45"/>
                          <a:pt x="188" y="47"/>
                        </a:cubicBezTo>
                        <a:cubicBezTo>
                          <a:pt x="188" y="48"/>
                          <a:pt x="185" y="49"/>
                          <a:pt x="185" y="48"/>
                        </a:cubicBezTo>
                        <a:cubicBezTo>
                          <a:pt x="185" y="46"/>
                          <a:pt x="184" y="44"/>
                          <a:pt x="184" y="42"/>
                        </a:cubicBezTo>
                        <a:cubicBezTo>
                          <a:pt x="184" y="41"/>
                          <a:pt x="186" y="30"/>
                          <a:pt x="186" y="30"/>
                        </a:cubicBezTo>
                        <a:cubicBezTo>
                          <a:pt x="185" y="30"/>
                          <a:pt x="183" y="32"/>
                          <a:pt x="183" y="31"/>
                        </a:cubicBezTo>
                        <a:cubicBezTo>
                          <a:pt x="183" y="30"/>
                          <a:pt x="186" y="26"/>
                          <a:pt x="187" y="25"/>
                        </a:cubicBezTo>
                        <a:cubicBezTo>
                          <a:pt x="188" y="23"/>
                          <a:pt x="191" y="23"/>
                          <a:pt x="193" y="22"/>
                        </a:cubicBezTo>
                        <a:cubicBezTo>
                          <a:pt x="196" y="22"/>
                          <a:pt x="199" y="23"/>
                          <a:pt x="202" y="23"/>
                        </a:cubicBezTo>
                        <a:cubicBezTo>
                          <a:pt x="205" y="23"/>
                          <a:pt x="201" y="20"/>
                          <a:pt x="199" y="20"/>
                        </a:cubicBezTo>
                        <a:cubicBezTo>
                          <a:pt x="197" y="20"/>
                          <a:pt x="199" y="17"/>
                          <a:pt x="196" y="17"/>
                        </a:cubicBezTo>
                        <a:cubicBezTo>
                          <a:pt x="194" y="18"/>
                          <a:pt x="192" y="19"/>
                          <a:pt x="189" y="19"/>
                        </a:cubicBezTo>
                        <a:cubicBezTo>
                          <a:pt x="187" y="19"/>
                          <a:pt x="185" y="17"/>
                          <a:pt x="183" y="16"/>
                        </a:cubicBezTo>
                        <a:cubicBezTo>
                          <a:pt x="183" y="16"/>
                          <a:pt x="180" y="16"/>
                          <a:pt x="181" y="15"/>
                        </a:cubicBezTo>
                        <a:cubicBezTo>
                          <a:pt x="182" y="15"/>
                          <a:pt x="184" y="14"/>
                          <a:pt x="184" y="13"/>
                        </a:cubicBezTo>
                        <a:cubicBezTo>
                          <a:pt x="184" y="13"/>
                          <a:pt x="176" y="16"/>
                          <a:pt x="175" y="16"/>
                        </a:cubicBezTo>
                        <a:cubicBezTo>
                          <a:pt x="174" y="17"/>
                          <a:pt x="173" y="18"/>
                          <a:pt x="172" y="18"/>
                        </a:cubicBezTo>
                        <a:cubicBezTo>
                          <a:pt x="170" y="18"/>
                          <a:pt x="170" y="16"/>
                          <a:pt x="168" y="16"/>
                        </a:cubicBezTo>
                        <a:cubicBezTo>
                          <a:pt x="167" y="16"/>
                          <a:pt x="162" y="18"/>
                          <a:pt x="165" y="15"/>
                        </a:cubicBezTo>
                        <a:cubicBezTo>
                          <a:pt x="168" y="13"/>
                          <a:pt x="171" y="11"/>
                          <a:pt x="174" y="9"/>
                        </a:cubicBezTo>
                        <a:cubicBezTo>
                          <a:pt x="172" y="9"/>
                          <a:pt x="170" y="7"/>
                          <a:pt x="168" y="9"/>
                        </a:cubicBezTo>
                        <a:cubicBezTo>
                          <a:pt x="165" y="10"/>
                          <a:pt x="164" y="8"/>
                          <a:pt x="161" y="7"/>
                        </a:cubicBezTo>
                        <a:cubicBezTo>
                          <a:pt x="160" y="7"/>
                          <a:pt x="159" y="6"/>
                          <a:pt x="158" y="5"/>
                        </a:cubicBezTo>
                        <a:cubicBezTo>
                          <a:pt x="156" y="5"/>
                          <a:pt x="155" y="6"/>
                          <a:pt x="153" y="6"/>
                        </a:cubicBezTo>
                        <a:cubicBezTo>
                          <a:pt x="152" y="5"/>
                          <a:pt x="150" y="5"/>
                          <a:pt x="150" y="3"/>
                        </a:cubicBezTo>
                        <a:cubicBezTo>
                          <a:pt x="150" y="3"/>
                          <a:pt x="148" y="0"/>
                          <a:pt x="148" y="1"/>
                        </a:cubicBezTo>
                        <a:cubicBezTo>
                          <a:pt x="147" y="1"/>
                          <a:pt x="148" y="4"/>
                          <a:pt x="147" y="4"/>
                        </a:cubicBezTo>
                        <a:cubicBezTo>
                          <a:pt x="146" y="4"/>
                          <a:pt x="145" y="4"/>
                          <a:pt x="145" y="4"/>
                        </a:cubicBezTo>
                        <a:cubicBezTo>
                          <a:pt x="142" y="4"/>
                          <a:pt x="139" y="4"/>
                          <a:pt x="136" y="4"/>
                        </a:cubicBezTo>
                        <a:cubicBezTo>
                          <a:pt x="125" y="4"/>
                          <a:pt x="115" y="4"/>
                          <a:pt x="105" y="4"/>
                        </a:cubicBezTo>
                        <a:cubicBezTo>
                          <a:pt x="80" y="4"/>
                          <a:pt x="55" y="4"/>
                          <a:pt x="30" y="4"/>
                        </a:cubicBezTo>
                        <a:cubicBezTo>
                          <a:pt x="24" y="4"/>
                          <a:pt x="17" y="4"/>
                          <a:pt x="11" y="4"/>
                        </a:cubicBezTo>
                        <a:cubicBezTo>
                          <a:pt x="12" y="5"/>
                          <a:pt x="14" y="13"/>
                          <a:pt x="11" y="14"/>
                        </a:cubicBezTo>
                        <a:cubicBezTo>
                          <a:pt x="9" y="14"/>
                          <a:pt x="8" y="14"/>
                          <a:pt x="10" y="12"/>
                        </a:cubicBezTo>
                        <a:cubicBezTo>
                          <a:pt x="12" y="9"/>
                          <a:pt x="9" y="9"/>
                          <a:pt x="7" y="9"/>
                        </a:cubicBezTo>
                        <a:cubicBezTo>
                          <a:pt x="5" y="9"/>
                          <a:pt x="2" y="7"/>
                          <a:pt x="1" y="7"/>
                        </a:cubicBezTo>
                        <a:cubicBezTo>
                          <a:pt x="0" y="8"/>
                          <a:pt x="2" y="12"/>
                          <a:pt x="2" y="12"/>
                        </a:cubicBezTo>
                        <a:cubicBezTo>
                          <a:pt x="3" y="15"/>
                          <a:pt x="4" y="16"/>
                          <a:pt x="4" y="18"/>
                        </a:cubicBezTo>
                        <a:cubicBezTo>
                          <a:pt x="4" y="19"/>
                          <a:pt x="7" y="21"/>
                          <a:pt x="8" y="21"/>
                        </a:cubicBezTo>
                        <a:cubicBezTo>
                          <a:pt x="7" y="21"/>
                          <a:pt x="6" y="21"/>
                          <a:pt x="5" y="22"/>
                        </a:cubicBezTo>
                        <a:cubicBezTo>
                          <a:pt x="4" y="23"/>
                          <a:pt x="5" y="24"/>
                          <a:pt x="5" y="25"/>
                        </a:cubicBezTo>
                        <a:cubicBezTo>
                          <a:pt x="5" y="28"/>
                          <a:pt x="5" y="30"/>
                          <a:pt x="4" y="32"/>
                        </a:cubicBezTo>
                        <a:cubicBezTo>
                          <a:pt x="4" y="35"/>
                          <a:pt x="3" y="37"/>
                          <a:pt x="2" y="40"/>
                        </a:cubicBezTo>
                        <a:cubicBezTo>
                          <a:pt x="1" y="43"/>
                          <a:pt x="3" y="46"/>
                          <a:pt x="4" y="49"/>
                        </a:cubicBezTo>
                        <a:cubicBezTo>
                          <a:pt x="4" y="52"/>
                          <a:pt x="3" y="54"/>
                          <a:pt x="3" y="56"/>
                        </a:cubicBezTo>
                        <a:cubicBezTo>
                          <a:pt x="3" y="57"/>
                          <a:pt x="4" y="58"/>
                          <a:pt x="4" y="59"/>
                        </a:cubicBezTo>
                        <a:cubicBezTo>
                          <a:pt x="5" y="60"/>
                          <a:pt x="5" y="62"/>
                          <a:pt x="5" y="63"/>
                        </a:cubicBezTo>
                        <a:cubicBezTo>
                          <a:pt x="6" y="66"/>
                          <a:pt x="9" y="67"/>
                          <a:pt x="10" y="70"/>
                        </a:cubicBezTo>
                        <a:cubicBezTo>
                          <a:pt x="11" y="72"/>
                          <a:pt x="11" y="71"/>
                          <a:pt x="12" y="70"/>
                        </a:cubicBezTo>
                        <a:cubicBezTo>
                          <a:pt x="12" y="70"/>
                          <a:pt x="13" y="73"/>
                          <a:pt x="13" y="73"/>
                        </a:cubicBezTo>
                        <a:cubicBezTo>
                          <a:pt x="13" y="73"/>
                          <a:pt x="12" y="72"/>
                          <a:pt x="12" y="73"/>
                        </a:cubicBezTo>
                        <a:cubicBezTo>
                          <a:pt x="12" y="74"/>
                          <a:pt x="12" y="75"/>
                          <a:pt x="13" y="76"/>
                        </a:cubicBezTo>
                        <a:cubicBezTo>
                          <a:pt x="14" y="76"/>
                          <a:pt x="14" y="76"/>
                          <a:pt x="15" y="77"/>
                        </a:cubicBezTo>
                        <a:cubicBezTo>
                          <a:pt x="16" y="78"/>
                          <a:pt x="14" y="79"/>
                          <a:pt x="15" y="80"/>
                        </a:cubicBezTo>
                        <a:cubicBezTo>
                          <a:pt x="17" y="83"/>
                          <a:pt x="21" y="85"/>
                          <a:pt x="21" y="88"/>
                        </a:cubicBezTo>
                        <a:cubicBezTo>
                          <a:pt x="22" y="90"/>
                          <a:pt x="23" y="90"/>
                          <a:pt x="25" y="91"/>
                        </a:cubicBezTo>
                        <a:cubicBezTo>
                          <a:pt x="27" y="92"/>
                          <a:pt x="29" y="93"/>
                          <a:pt x="31" y="93"/>
                        </a:cubicBezTo>
                        <a:cubicBezTo>
                          <a:pt x="33" y="93"/>
                          <a:pt x="35" y="95"/>
                          <a:pt x="36" y="96"/>
                        </a:cubicBezTo>
                        <a:cubicBezTo>
                          <a:pt x="36" y="97"/>
                          <a:pt x="40" y="101"/>
                          <a:pt x="39" y="102"/>
                        </a:cubicBezTo>
                        <a:cubicBezTo>
                          <a:pt x="43" y="101"/>
                          <a:pt x="48" y="100"/>
                          <a:pt x="52" y="101"/>
                        </a:cubicBezTo>
                        <a:cubicBezTo>
                          <a:pt x="58" y="103"/>
                          <a:pt x="63" y="106"/>
                          <a:pt x="68" y="108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8" name="Freeform 642">
                    <a:extLst>
                      <a:ext uri="{FF2B5EF4-FFF2-40B4-BE49-F238E27FC236}">
                        <a16:creationId xmlns:a16="http://schemas.microsoft.com/office/drawing/2014/main" id="{AF922A08-2519-8B43-BEB2-CBD467C3589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81816" y="3486882"/>
                    <a:ext cx="4359697" cy="2371297"/>
                  </a:xfrm>
                  <a:custGeom>
                    <a:avLst/>
                    <a:gdLst>
                      <a:gd name="T0" fmla="*/ 255 w 427"/>
                      <a:gd name="T1" fmla="*/ 181 h 219"/>
                      <a:gd name="T2" fmla="*/ 299 w 427"/>
                      <a:gd name="T3" fmla="*/ 195 h 219"/>
                      <a:gd name="T4" fmla="*/ 296 w 427"/>
                      <a:gd name="T5" fmla="*/ 215 h 219"/>
                      <a:gd name="T6" fmla="*/ 332 w 427"/>
                      <a:gd name="T7" fmla="*/ 200 h 219"/>
                      <a:gd name="T8" fmla="*/ 366 w 427"/>
                      <a:gd name="T9" fmla="*/ 196 h 219"/>
                      <a:gd name="T10" fmla="*/ 383 w 427"/>
                      <a:gd name="T11" fmla="*/ 200 h 219"/>
                      <a:gd name="T12" fmla="*/ 391 w 427"/>
                      <a:gd name="T13" fmla="*/ 201 h 219"/>
                      <a:gd name="T14" fmla="*/ 380 w 427"/>
                      <a:gd name="T15" fmla="*/ 188 h 219"/>
                      <a:gd name="T16" fmla="*/ 382 w 427"/>
                      <a:gd name="T17" fmla="*/ 176 h 219"/>
                      <a:gd name="T18" fmla="*/ 354 w 427"/>
                      <a:gd name="T19" fmla="*/ 180 h 219"/>
                      <a:gd name="T20" fmla="*/ 414 w 427"/>
                      <a:gd name="T21" fmla="*/ 160 h 219"/>
                      <a:gd name="T22" fmla="*/ 417 w 427"/>
                      <a:gd name="T23" fmla="*/ 144 h 219"/>
                      <a:gd name="T24" fmla="*/ 415 w 427"/>
                      <a:gd name="T25" fmla="*/ 139 h 219"/>
                      <a:gd name="T26" fmla="*/ 394 w 427"/>
                      <a:gd name="T27" fmla="*/ 126 h 219"/>
                      <a:gd name="T28" fmla="*/ 390 w 427"/>
                      <a:gd name="T29" fmla="*/ 110 h 219"/>
                      <a:gd name="T30" fmla="*/ 378 w 427"/>
                      <a:gd name="T31" fmla="*/ 104 h 219"/>
                      <a:gd name="T32" fmla="*/ 364 w 427"/>
                      <a:gd name="T33" fmla="*/ 112 h 219"/>
                      <a:gd name="T34" fmla="*/ 356 w 427"/>
                      <a:gd name="T35" fmla="*/ 107 h 219"/>
                      <a:gd name="T36" fmla="*/ 342 w 427"/>
                      <a:gd name="T37" fmla="*/ 85 h 219"/>
                      <a:gd name="T38" fmla="*/ 314 w 427"/>
                      <a:gd name="T39" fmla="*/ 91 h 219"/>
                      <a:gd name="T40" fmla="*/ 320 w 427"/>
                      <a:gd name="T41" fmla="*/ 116 h 219"/>
                      <a:gd name="T42" fmla="*/ 306 w 427"/>
                      <a:gd name="T43" fmla="*/ 159 h 219"/>
                      <a:gd name="T44" fmla="*/ 292 w 427"/>
                      <a:gd name="T45" fmla="*/ 135 h 219"/>
                      <a:gd name="T46" fmla="*/ 250 w 427"/>
                      <a:gd name="T47" fmla="*/ 119 h 219"/>
                      <a:gd name="T48" fmla="*/ 237 w 427"/>
                      <a:gd name="T49" fmla="*/ 86 h 219"/>
                      <a:gd name="T50" fmla="*/ 246 w 427"/>
                      <a:gd name="T51" fmla="*/ 77 h 219"/>
                      <a:gd name="T52" fmla="*/ 246 w 427"/>
                      <a:gd name="T53" fmla="*/ 70 h 219"/>
                      <a:gd name="T54" fmla="*/ 263 w 427"/>
                      <a:gd name="T55" fmla="*/ 58 h 219"/>
                      <a:gd name="T56" fmla="*/ 276 w 427"/>
                      <a:gd name="T57" fmla="*/ 48 h 219"/>
                      <a:gd name="T58" fmla="*/ 293 w 427"/>
                      <a:gd name="T59" fmla="*/ 36 h 219"/>
                      <a:gd name="T60" fmla="*/ 276 w 427"/>
                      <a:gd name="T61" fmla="*/ 23 h 219"/>
                      <a:gd name="T62" fmla="*/ 262 w 427"/>
                      <a:gd name="T63" fmla="*/ 35 h 219"/>
                      <a:gd name="T64" fmla="*/ 252 w 427"/>
                      <a:gd name="T65" fmla="*/ 23 h 219"/>
                      <a:gd name="T66" fmla="*/ 241 w 427"/>
                      <a:gd name="T67" fmla="*/ 10 h 219"/>
                      <a:gd name="T68" fmla="*/ 223 w 427"/>
                      <a:gd name="T69" fmla="*/ 6 h 219"/>
                      <a:gd name="T70" fmla="*/ 232 w 427"/>
                      <a:gd name="T71" fmla="*/ 27 h 219"/>
                      <a:gd name="T72" fmla="*/ 226 w 427"/>
                      <a:gd name="T73" fmla="*/ 40 h 219"/>
                      <a:gd name="T74" fmla="*/ 218 w 427"/>
                      <a:gd name="T75" fmla="*/ 37 h 219"/>
                      <a:gd name="T76" fmla="*/ 164 w 427"/>
                      <a:gd name="T77" fmla="*/ 29 h 219"/>
                      <a:gd name="T78" fmla="*/ 166 w 427"/>
                      <a:gd name="T79" fmla="*/ 41 h 219"/>
                      <a:gd name="T80" fmla="*/ 160 w 427"/>
                      <a:gd name="T81" fmla="*/ 40 h 219"/>
                      <a:gd name="T82" fmla="*/ 133 w 427"/>
                      <a:gd name="T83" fmla="*/ 30 h 219"/>
                      <a:gd name="T84" fmla="*/ 83 w 427"/>
                      <a:gd name="T85" fmla="*/ 23 h 219"/>
                      <a:gd name="T86" fmla="*/ 71 w 427"/>
                      <a:gd name="T87" fmla="*/ 18 h 219"/>
                      <a:gd name="T88" fmla="*/ 50 w 427"/>
                      <a:gd name="T89" fmla="*/ 24 h 219"/>
                      <a:gd name="T90" fmla="*/ 49 w 427"/>
                      <a:gd name="T91" fmla="*/ 22 h 219"/>
                      <a:gd name="T92" fmla="*/ 29 w 427"/>
                      <a:gd name="T93" fmla="*/ 23 h 219"/>
                      <a:gd name="T94" fmla="*/ 21 w 427"/>
                      <a:gd name="T95" fmla="*/ 28 h 219"/>
                      <a:gd name="T96" fmla="*/ 3 w 427"/>
                      <a:gd name="T97" fmla="*/ 97 h 219"/>
                      <a:gd name="T98" fmla="*/ 40 w 427"/>
                      <a:gd name="T99" fmla="*/ 116 h 219"/>
                      <a:gd name="T100" fmla="*/ 53 w 427"/>
                      <a:gd name="T101" fmla="*/ 141 h 219"/>
                      <a:gd name="T102" fmla="*/ 62 w 427"/>
                      <a:gd name="T103" fmla="*/ 150 h 219"/>
                      <a:gd name="T104" fmla="*/ 67 w 427"/>
                      <a:gd name="T105" fmla="*/ 160 h 219"/>
                      <a:gd name="T106" fmla="*/ 80 w 427"/>
                      <a:gd name="T107" fmla="*/ 166 h 219"/>
                      <a:gd name="T108" fmla="*/ 133 w 427"/>
                      <a:gd name="T109" fmla="*/ 176 h 219"/>
                      <a:gd name="T110" fmla="*/ 97 w 427"/>
                      <a:gd name="T111" fmla="*/ 57 h 219"/>
                      <a:gd name="T112" fmla="*/ 87 w 427"/>
                      <a:gd name="T113" fmla="*/ 51 h 219"/>
                      <a:gd name="T114" fmla="*/ 113 w 427"/>
                      <a:gd name="T115" fmla="*/ 49 h 219"/>
                      <a:gd name="T116" fmla="*/ 142 w 427"/>
                      <a:gd name="T117" fmla="*/ 85 h 219"/>
                      <a:gd name="T118" fmla="*/ 131 w 427"/>
                      <a:gd name="T119" fmla="*/ 85 h 219"/>
                      <a:gd name="T120" fmla="*/ 160 w 427"/>
                      <a:gd name="T121" fmla="*/ 78 h 219"/>
                      <a:gd name="T122" fmla="*/ 210 w 427"/>
                      <a:gd name="T123" fmla="*/ 150 h 219"/>
                      <a:gd name="T124" fmla="*/ 222 w 427"/>
                      <a:gd name="T125" fmla="*/ 165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27" h="219">
                        <a:moveTo>
                          <a:pt x="229" y="174"/>
                        </a:moveTo>
                        <a:cubicBezTo>
                          <a:pt x="229" y="174"/>
                          <a:pt x="229" y="173"/>
                          <a:pt x="229" y="173"/>
                        </a:cubicBezTo>
                        <a:cubicBezTo>
                          <a:pt x="229" y="173"/>
                          <a:pt x="232" y="177"/>
                          <a:pt x="232" y="177"/>
                        </a:cubicBezTo>
                        <a:cubicBezTo>
                          <a:pt x="234" y="177"/>
                          <a:pt x="235" y="178"/>
                          <a:pt x="236" y="178"/>
                        </a:cubicBezTo>
                        <a:cubicBezTo>
                          <a:pt x="238" y="178"/>
                          <a:pt x="238" y="177"/>
                          <a:pt x="239" y="178"/>
                        </a:cubicBezTo>
                        <a:cubicBezTo>
                          <a:pt x="242" y="179"/>
                          <a:pt x="244" y="180"/>
                          <a:pt x="246" y="181"/>
                        </a:cubicBezTo>
                        <a:cubicBezTo>
                          <a:pt x="247" y="182"/>
                          <a:pt x="248" y="181"/>
                          <a:pt x="249" y="181"/>
                        </a:cubicBezTo>
                        <a:cubicBezTo>
                          <a:pt x="250" y="180"/>
                          <a:pt x="251" y="180"/>
                          <a:pt x="252" y="180"/>
                        </a:cubicBezTo>
                        <a:cubicBezTo>
                          <a:pt x="253" y="180"/>
                          <a:pt x="254" y="181"/>
                          <a:pt x="255" y="181"/>
                        </a:cubicBezTo>
                        <a:cubicBezTo>
                          <a:pt x="257" y="181"/>
                          <a:pt x="258" y="180"/>
                          <a:pt x="259" y="179"/>
                        </a:cubicBezTo>
                        <a:cubicBezTo>
                          <a:pt x="260" y="178"/>
                          <a:pt x="263" y="175"/>
                          <a:pt x="264" y="175"/>
                        </a:cubicBezTo>
                        <a:cubicBezTo>
                          <a:pt x="264" y="175"/>
                          <a:pt x="265" y="176"/>
                          <a:pt x="265" y="176"/>
                        </a:cubicBezTo>
                        <a:cubicBezTo>
                          <a:pt x="267" y="176"/>
                          <a:pt x="268" y="176"/>
                          <a:pt x="269" y="176"/>
                        </a:cubicBezTo>
                        <a:cubicBezTo>
                          <a:pt x="273" y="176"/>
                          <a:pt x="272" y="179"/>
                          <a:pt x="274" y="181"/>
                        </a:cubicBezTo>
                        <a:cubicBezTo>
                          <a:pt x="275" y="182"/>
                          <a:pt x="279" y="181"/>
                          <a:pt x="279" y="183"/>
                        </a:cubicBezTo>
                        <a:cubicBezTo>
                          <a:pt x="279" y="185"/>
                          <a:pt x="280" y="187"/>
                          <a:pt x="281" y="189"/>
                        </a:cubicBezTo>
                        <a:cubicBezTo>
                          <a:pt x="281" y="194"/>
                          <a:pt x="290" y="193"/>
                          <a:pt x="293" y="194"/>
                        </a:cubicBezTo>
                        <a:cubicBezTo>
                          <a:pt x="295" y="194"/>
                          <a:pt x="298" y="194"/>
                          <a:pt x="299" y="195"/>
                        </a:cubicBezTo>
                        <a:cubicBezTo>
                          <a:pt x="300" y="196"/>
                          <a:pt x="305" y="201"/>
                          <a:pt x="304" y="201"/>
                        </a:cubicBezTo>
                        <a:cubicBezTo>
                          <a:pt x="302" y="203"/>
                          <a:pt x="302" y="203"/>
                          <a:pt x="300" y="202"/>
                        </a:cubicBezTo>
                        <a:cubicBezTo>
                          <a:pt x="299" y="201"/>
                          <a:pt x="295" y="199"/>
                          <a:pt x="295" y="199"/>
                        </a:cubicBezTo>
                        <a:cubicBezTo>
                          <a:pt x="295" y="200"/>
                          <a:pt x="298" y="201"/>
                          <a:pt x="297" y="203"/>
                        </a:cubicBezTo>
                        <a:cubicBezTo>
                          <a:pt x="296" y="204"/>
                          <a:pt x="295" y="206"/>
                          <a:pt x="295" y="207"/>
                        </a:cubicBezTo>
                        <a:cubicBezTo>
                          <a:pt x="295" y="209"/>
                          <a:pt x="295" y="210"/>
                          <a:pt x="294" y="211"/>
                        </a:cubicBezTo>
                        <a:cubicBezTo>
                          <a:pt x="294" y="212"/>
                          <a:pt x="291" y="213"/>
                          <a:pt x="291" y="213"/>
                        </a:cubicBezTo>
                        <a:cubicBezTo>
                          <a:pt x="290" y="214"/>
                          <a:pt x="287" y="219"/>
                          <a:pt x="291" y="219"/>
                        </a:cubicBezTo>
                        <a:cubicBezTo>
                          <a:pt x="292" y="219"/>
                          <a:pt x="294" y="217"/>
                          <a:pt x="296" y="215"/>
                        </a:cubicBezTo>
                        <a:cubicBezTo>
                          <a:pt x="298" y="214"/>
                          <a:pt x="299" y="216"/>
                          <a:pt x="301" y="215"/>
                        </a:cubicBezTo>
                        <a:cubicBezTo>
                          <a:pt x="304" y="215"/>
                          <a:pt x="305" y="213"/>
                          <a:pt x="308" y="213"/>
                        </a:cubicBezTo>
                        <a:cubicBezTo>
                          <a:pt x="308" y="211"/>
                          <a:pt x="308" y="212"/>
                          <a:pt x="306" y="211"/>
                        </a:cubicBezTo>
                        <a:cubicBezTo>
                          <a:pt x="305" y="211"/>
                          <a:pt x="305" y="210"/>
                          <a:pt x="306" y="210"/>
                        </a:cubicBezTo>
                        <a:cubicBezTo>
                          <a:pt x="307" y="208"/>
                          <a:pt x="308" y="207"/>
                          <a:pt x="311" y="207"/>
                        </a:cubicBezTo>
                        <a:cubicBezTo>
                          <a:pt x="312" y="207"/>
                          <a:pt x="315" y="205"/>
                          <a:pt x="317" y="206"/>
                        </a:cubicBezTo>
                        <a:cubicBezTo>
                          <a:pt x="319" y="207"/>
                          <a:pt x="320" y="203"/>
                          <a:pt x="322" y="206"/>
                        </a:cubicBezTo>
                        <a:cubicBezTo>
                          <a:pt x="324" y="204"/>
                          <a:pt x="325" y="203"/>
                          <a:pt x="327" y="201"/>
                        </a:cubicBezTo>
                        <a:cubicBezTo>
                          <a:pt x="329" y="200"/>
                          <a:pt x="330" y="200"/>
                          <a:pt x="332" y="200"/>
                        </a:cubicBezTo>
                        <a:cubicBezTo>
                          <a:pt x="335" y="200"/>
                          <a:pt x="339" y="200"/>
                          <a:pt x="342" y="200"/>
                        </a:cubicBezTo>
                        <a:cubicBezTo>
                          <a:pt x="345" y="200"/>
                          <a:pt x="346" y="201"/>
                          <a:pt x="347" y="199"/>
                        </a:cubicBezTo>
                        <a:cubicBezTo>
                          <a:pt x="348" y="198"/>
                          <a:pt x="349" y="199"/>
                          <a:pt x="350" y="198"/>
                        </a:cubicBezTo>
                        <a:cubicBezTo>
                          <a:pt x="351" y="196"/>
                          <a:pt x="352" y="195"/>
                          <a:pt x="352" y="193"/>
                        </a:cubicBezTo>
                        <a:cubicBezTo>
                          <a:pt x="353" y="191"/>
                          <a:pt x="353" y="190"/>
                          <a:pt x="354" y="188"/>
                        </a:cubicBezTo>
                        <a:cubicBezTo>
                          <a:pt x="355" y="187"/>
                          <a:pt x="356" y="186"/>
                          <a:pt x="357" y="185"/>
                        </a:cubicBezTo>
                        <a:cubicBezTo>
                          <a:pt x="358" y="184"/>
                          <a:pt x="359" y="187"/>
                          <a:pt x="361" y="186"/>
                        </a:cubicBezTo>
                        <a:cubicBezTo>
                          <a:pt x="363" y="184"/>
                          <a:pt x="365" y="187"/>
                          <a:pt x="365" y="189"/>
                        </a:cubicBezTo>
                        <a:cubicBezTo>
                          <a:pt x="365" y="190"/>
                          <a:pt x="364" y="196"/>
                          <a:pt x="366" y="196"/>
                        </a:cubicBezTo>
                        <a:cubicBezTo>
                          <a:pt x="367" y="197"/>
                          <a:pt x="368" y="199"/>
                          <a:pt x="369" y="201"/>
                        </a:cubicBezTo>
                        <a:cubicBezTo>
                          <a:pt x="370" y="199"/>
                          <a:pt x="381" y="196"/>
                          <a:pt x="381" y="196"/>
                        </a:cubicBezTo>
                        <a:cubicBezTo>
                          <a:pt x="381" y="195"/>
                          <a:pt x="380" y="195"/>
                          <a:pt x="380" y="194"/>
                        </a:cubicBezTo>
                        <a:cubicBezTo>
                          <a:pt x="380" y="194"/>
                          <a:pt x="382" y="196"/>
                          <a:pt x="382" y="196"/>
                        </a:cubicBezTo>
                        <a:cubicBezTo>
                          <a:pt x="382" y="197"/>
                          <a:pt x="380" y="197"/>
                          <a:pt x="380" y="197"/>
                        </a:cubicBezTo>
                        <a:cubicBezTo>
                          <a:pt x="380" y="197"/>
                          <a:pt x="386" y="198"/>
                          <a:pt x="386" y="198"/>
                        </a:cubicBezTo>
                        <a:cubicBezTo>
                          <a:pt x="386" y="198"/>
                          <a:pt x="386" y="198"/>
                          <a:pt x="386" y="198"/>
                        </a:cubicBezTo>
                        <a:cubicBezTo>
                          <a:pt x="386" y="198"/>
                          <a:pt x="386" y="199"/>
                          <a:pt x="386" y="199"/>
                        </a:cubicBezTo>
                        <a:cubicBezTo>
                          <a:pt x="385" y="199"/>
                          <a:pt x="384" y="199"/>
                          <a:pt x="383" y="200"/>
                        </a:cubicBezTo>
                        <a:cubicBezTo>
                          <a:pt x="383" y="201"/>
                          <a:pt x="382" y="198"/>
                          <a:pt x="382" y="198"/>
                        </a:cubicBezTo>
                        <a:cubicBezTo>
                          <a:pt x="381" y="198"/>
                          <a:pt x="381" y="199"/>
                          <a:pt x="381" y="199"/>
                        </a:cubicBezTo>
                        <a:cubicBezTo>
                          <a:pt x="381" y="199"/>
                          <a:pt x="381" y="198"/>
                          <a:pt x="380" y="199"/>
                        </a:cubicBezTo>
                        <a:cubicBezTo>
                          <a:pt x="379" y="200"/>
                          <a:pt x="378" y="200"/>
                          <a:pt x="377" y="201"/>
                        </a:cubicBezTo>
                        <a:cubicBezTo>
                          <a:pt x="375" y="202"/>
                          <a:pt x="371" y="205"/>
                          <a:pt x="373" y="208"/>
                        </a:cubicBezTo>
                        <a:cubicBezTo>
                          <a:pt x="376" y="210"/>
                          <a:pt x="378" y="208"/>
                          <a:pt x="379" y="207"/>
                        </a:cubicBezTo>
                        <a:cubicBezTo>
                          <a:pt x="380" y="206"/>
                          <a:pt x="384" y="203"/>
                          <a:pt x="384" y="202"/>
                        </a:cubicBezTo>
                        <a:cubicBezTo>
                          <a:pt x="384" y="203"/>
                          <a:pt x="386" y="204"/>
                          <a:pt x="387" y="203"/>
                        </a:cubicBezTo>
                        <a:cubicBezTo>
                          <a:pt x="387" y="202"/>
                          <a:pt x="390" y="201"/>
                          <a:pt x="391" y="201"/>
                        </a:cubicBezTo>
                        <a:cubicBezTo>
                          <a:pt x="393" y="200"/>
                          <a:pt x="395" y="199"/>
                          <a:pt x="397" y="199"/>
                        </a:cubicBezTo>
                        <a:cubicBezTo>
                          <a:pt x="398" y="199"/>
                          <a:pt x="398" y="199"/>
                          <a:pt x="398" y="198"/>
                        </a:cubicBezTo>
                        <a:cubicBezTo>
                          <a:pt x="397" y="197"/>
                          <a:pt x="398" y="197"/>
                          <a:pt x="398" y="197"/>
                        </a:cubicBezTo>
                        <a:cubicBezTo>
                          <a:pt x="398" y="196"/>
                          <a:pt x="396" y="197"/>
                          <a:pt x="395" y="196"/>
                        </a:cubicBezTo>
                        <a:cubicBezTo>
                          <a:pt x="394" y="196"/>
                          <a:pt x="395" y="194"/>
                          <a:pt x="393" y="196"/>
                        </a:cubicBezTo>
                        <a:cubicBezTo>
                          <a:pt x="391" y="197"/>
                          <a:pt x="387" y="196"/>
                          <a:pt x="385" y="195"/>
                        </a:cubicBezTo>
                        <a:cubicBezTo>
                          <a:pt x="384" y="195"/>
                          <a:pt x="385" y="193"/>
                          <a:pt x="384" y="193"/>
                        </a:cubicBezTo>
                        <a:cubicBezTo>
                          <a:pt x="384" y="193"/>
                          <a:pt x="382" y="193"/>
                          <a:pt x="381" y="192"/>
                        </a:cubicBezTo>
                        <a:cubicBezTo>
                          <a:pt x="380" y="192"/>
                          <a:pt x="380" y="189"/>
                          <a:pt x="380" y="188"/>
                        </a:cubicBezTo>
                        <a:cubicBezTo>
                          <a:pt x="380" y="187"/>
                          <a:pt x="378" y="188"/>
                          <a:pt x="377" y="187"/>
                        </a:cubicBezTo>
                        <a:cubicBezTo>
                          <a:pt x="377" y="187"/>
                          <a:pt x="379" y="185"/>
                          <a:pt x="379" y="185"/>
                        </a:cubicBezTo>
                        <a:cubicBezTo>
                          <a:pt x="380" y="184"/>
                          <a:pt x="380" y="181"/>
                          <a:pt x="378" y="181"/>
                        </a:cubicBezTo>
                        <a:cubicBezTo>
                          <a:pt x="378" y="181"/>
                          <a:pt x="376" y="185"/>
                          <a:pt x="375" y="183"/>
                        </a:cubicBezTo>
                        <a:cubicBezTo>
                          <a:pt x="375" y="181"/>
                          <a:pt x="374" y="182"/>
                          <a:pt x="373" y="181"/>
                        </a:cubicBezTo>
                        <a:cubicBezTo>
                          <a:pt x="373" y="180"/>
                          <a:pt x="376" y="181"/>
                          <a:pt x="376" y="181"/>
                        </a:cubicBezTo>
                        <a:cubicBezTo>
                          <a:pt x="378" y="181"/>
                          <a:pt x="379" y="180"/>
                          <a:pt x="380" y="180"/>
                        </a:cubicBezTo>
                        <a:cubicBezTo>
                          <a:pt x="381" y="179"/>
                          <a:pt x="382" y="179"/>
                          <a:pt x="383" y="179"/>
                        </a:cubicBezTo>
                        <a:cubicBezTo>
                          <a:pt x="384" y="178"/>
                          <a:pt x="382" y="176"/>
                          <a:pt x="382" y="176"/>
                        </a:cubicBezTo>
                        <a:cubicBezTo>
                          <a:pt x="382" y="176"/>
                          <a:pt x="383" y="176"/>
                          <a:pt x="383" y="176"/>
                        </a:cubicBezTo>
                        <a:cubicBezTo>
                          <a:pt x="383" y="176"/>
                          <a:pt x="379" y="174"/>
                          <a:pt x="379" y="174"/>
                        </a:cubicBezTo>
                        <a:cubicBezTo>
                          <a:pt x="377" y="173"/>
                          <a:pt x="375" y="173"/>
                          <a:pt x="373" y="174"/>
                        </a:cubicBezTo>
                        <a:cubicBezTo>
                          <a:pt x="369" y="175"/>
                          <a:pt x="366" y="176"/>
                          <a:pt x="363" y="178"/>
                        </a:cubicBezTo>
                        <a:cubicBezTo>
                          <a:pt x="360" y="179"/>
                          <a:pt x="358" y="181"/>
                          <a:pt x="355" y="183"/>
                        </a:cubicBezTo>
                        <a:cubicBezTo>
                          <a:pt x="354" y="184"/>
                          <a:pt x="353" y="185"/>
                          <a:pt x="352" y="187"/>
                        </a:cubicBezTo>
                        <a:cubicBezTo>
                          <a:pt x="352" y="187"/>
                          <a:pt x="348" y="189"/>
                          <a:pt x="348" y="189"/>
                        </a:cubicBezTo>
                        <a:cubicBezTo>
                          <a:pt x="348" y="188"/>
                          <a:pt x="353" y="184"/>
                          <a:pt x="354" y="183"/>
                        </a:cubicBezTo>
                        <a:cubicBezTo>
                          <a:pt x="354" y="182"/>
                          <a:pt x="355" y="181"/>
                          <a:pt x="354" y="180"/>
                        </a:cubicBezTo>
                        <a:cubicBezTo>
                          <a:pt x="353" y="180"/>
                          <a:pt x="351" y="179"/>
                          <a:pt x="350" y="179"/>
                        </a:cubicBezTo>
                        <a:cubicBezTo>
                          <a:pt x="351" y="179"/>
                          <a:pt x="353" y="180"/>
                          <a:pt x="354" y="180"/>
                        </a:cubicBezTo>
                        <a:cubicBezTo>
                          <a:pt x="356" y="181"/>
                          <a:pt x="358" y="178"/>
                          <a:pt x="359" y="177"/>
                        </a:cubicBezTo>
                        <a:cubicBezTo>
                          <a:pt x="360" y="176"/>
                          <a:pt x="361" y="174"/>
                          <a:pt x="363" y="173"/>
                        </a:cubicBezTo>
                        <a:cubicBezTo>
                          <a:pt x="365" y="173"/>
                          <a:pt x="367" y="174"/>
                          <a:pt x="368" y="172"/>
                        </a:cubicBezTo>
                        <a:cubicBezTo>
                          <a:pt x="369" y="168"/>
                          <a:pt x="371" y="167"/>
                          <a:pt x="375" y="167"/>
                        </a:cubicBezTo>
                        <a:cubicBezTo>
                          <a:pt x="379" y="167"/>
                          <a:pt x="383" y="167"/>
                          <a:pt x="387" y="167"/>
                        </a:cubicBezTo>
                        <a:cubicBezTo>
                          <a:pt x="394" y="167"/>
                          <a:pt x="404" y="169"/>
                          <a:pt x="409" y="163"/>
                        </a:cubicBezTo>
                        <a:cubicBezTo>
                          <a:pt x="411" y="161"/>
                          <a:pt x="412" y="160"/>
                          <a:pt x="414" y="160"/>
                        </a:cubicBezTo>
                        <a:cubicBezTo>
                          <a:pt x="416" y="160"/>
                          <a:pt x="418" y="160"/>
                          <a:pt x="421" y="158"/>
                        </a:cubicBezTo>
                        <a:cubicBezTo>
                          <a:pt x="422" y="158"/>
                          <a:pt x="425" y="156"/>
                          <a:pt x="425" y="155"/>
                        </a:cubicBezTo>
                        <a:cubicBezTo>
                          <a:pt x="427" y="152"/>
                          <a:pt x="422" y="153"/>
                          <a:pt x="422" y="152"/>
                        </a:cubicBezTo>
                        <a:cubicBezTo>
                          <a:pt x="422" y="151"/>
                          <a:pt x="424" y="151"/>
                          <a:pt x="424" y="151"/>
                        </a:cubicBezTo>
                        <a:cubicBezTo>
                          <a:pt x="425" y="150"/>
                          <a:pt x="424" y="149"/>
                          <a:pt x="424" y="148"/>
                        </a:cubicBezTo>
                        <a:cubicBezTo>
                          <a:pt x="424" y="148"/>
                          <a:pt x="425" y="147"/>
                          <a:pt x="425" y="147"/>
                        </a:cubicBezTo>
                        <a:cubicBezTo>
                          <a:pt x="425" y="146"/>
                          <a:pt x="423" y="145"/>
                          <a:pt x="423" y="145"/>
                        </a:cubicBezTo>
                        <a:cubicBezTo>
                          <a:pt x="422" y="144"/>
                          <a:pt x="421" y="144"/>
                          <a:pt x="421" y="143"/>
                        </a:cubicBezTo>
                        <a:cubicBezTo>
                          <a:pt x="420" y="143"/>
                          <a:pt x="418" y="146"/>
                          <a:pt x="417" y="144"/>
                        </a:cubicBezTo>
                        <a:cubicBezTo>
                          <a:pt x="417" y="144"/>
                          <a:pt x="419" y="143"/>
                          <a:pt x="418" y="143"/>
                        </a:cubicBezTo>
                        <a:cubicBezTo>
                          <a:pt x="418" y="142"/>
                          <a:pt x="417" y="141"/>
                          <a:pt x="416" y="141"/>
                        </a:cubicBezTo>
                        <a:cubicBezTo>
                          <a:pt x="415" y="140"/>
                          <a:pt x="411" y="141"/>
                          <a:pt x="410" y="142"/>
                        </a:cubicBezTo>
                        <a:cubicBezTo>
                          <a:pt x="409" y="144"/>
                          <a:pt x="406" y="145"/>
                          <a:pt x="404" y="146"/>
                        </a:cubicBezTo>
                        <a:cubicBezTo>
                          <a:pt x="403" y="146"/>
                          <a:pt x="400" y="144"/>
                          <a:pt x="400" y="143"/>
                        </a:cubicBezTo>
                        <a:cubicBezTo>
                          <a:pt x="400" y="142"/>
                          <a:pt x="403" y="145"/>
                          <a:pt x="403" y="145"/>
                        </a:cubicBezTo>
                        <a:cubicBezTo>
                          <a:pt x="404" y="145"/>
                          <a:pt x="408" y="142"/>
                          <a:pt x="408" y="142"/>
                        </a:cubicBezTo>
                        <a:cubicBezTo>
                          <a:pt x="408" y="142"/>
                          <a:pt x="406" y="141"/>
                          <a:pt x="406" y="141"/>
                        </a:cubicBezTo>
                        <a:cubicBezTo>
                          <a:pt x="409" y="140"/>
                          <a:pt x="412" y="140"/>
                          <a:pt x="415" y="139"/>
                        </a:cubicBezTo>
                        <a:cubicBezTo>
                          <a:pt x="415" y="139"/>
                          <a:pt x="417" y="138"/>
                          <a:pt x="416" y="137"/>
                        </a:cubicBezTo>
                        <a:cubicBezTo>
                          <a:pt x="416" y="137"/>
                          <a:pt x="414" y="135"/>
                          <a:pt x="414" y="135"/>
                        </a:cubicBezTo>
                        <a:cubicBezTo>
                          <a:pt x="412" y="136"/>
                          <a:pt x="410" y="136"/>
                          <a:pt x="409" y="134"/>
                        </a:cubicBezTo>
                        <a:cubicBezTo>
                          <a:pt x="408" y="134"/>
                          <a:pt x="404" y="137"/>
                          <a:pt x="404" y="136"/>
                        </a:cubicBezTo>
                        <a:cubicBezTo>
                          <a:pt x="404" y="136"/>
                          <a:pt x="407" y="133"/>
                          <a:pt x="404" y="134"/>
                        </a:cubicBezTo>
                        <a:cubicBezTo>
                          <a:pt x="404" y="134"/>
                          <a:pt x="400" y="135"/>
                          <a:pt x="400" y="135"/>
                        </a:cubicBezTo>
                        <a:cubicBezTo>
                          <a:pt x="401" y="133"/>
                          <a:pt x="404" y="133"/>
                          <a:pt x="402" y="130"/>
                        </a:cubicBezTo>
                        <a:cubicBezTo>
                          <a:pt x="402" y="130"/>
                          <a:pt x="398" y="128"/>
                          <a:pt x="398" y="128"/>
                        </a:cubicBezTo>
                        <a:cubicBezTo>
                          <a:pt x="396" y="128"/>
                          <a:pt x="396" y="126"/>
                          <a:pt x="394" y="126"/>
                        </a:cubicBezTo>
                        <a:cubicBezTo>
                          <a:pt x="395" y="126"/>
                          <a:pt x="392" y="122"/>
                          <a:pt x="392" y="122"/>
                        </a:cubicBezTo>
                        <a:cubicBezTo>
                          <a:pt x="392" y="122"/>
                          <a:pt x="393" y="123"/>
                          <a:pt x="394" y="123"/>
                        </a:cubicBezTo>
                        <a:cubicBezTo>
                          <a:pt x="395" y="124"/>
                          <a:pt x="395" y="122"/>
                          <a:pt x="396" y="122"/>
                        </a:cubicBezTo>
                        <a:cubicBezTo>
                          <a:pt x="400" y="121"/>
                          <a:pt x="393" y="118"/>
                          <a:pt x="392" y="117"/>
                        </a:cubicBezTo>
                        <a:cubicBezTo>
                          <a:pt x="392" y="118"/>
                          <a:pt x="394" y="116"/>
                          <a:pt x="394" y="116"/>
                        </a:cubicBezTo>
                        <a:cubicBezTo>
                          <a:pt x="395" y="115"/>
                          <a:pt x="393" y="115"/>
                          <a:pt x="392" y="114"/>
                        </a:cubicBezTo>
                        <a:cubicBezTo>
                          <a:pt x="392" y="114"/>
                          <a:pt x="391" y="113"/>
                          <a:pt x="390" y="113"/>
                        </a:cubicBezTo>
                        <a:cubicBezTo>
                          <a:pt x="390" y="113"/>
                          <a:pt x="388" y="113"/>
                          <a:pt x="388" y="113"/>
                        </a:cubicBezTo>
                        <a:cubicBezTo>
                          <a:pt x="389" y="112"/>
                          <a:pt x="391" y="113"/>
                          <a:pt x="390" y="110"/>
                        </a:cubicBezTo>
                        <a:cubicBezTo>
                          <a:pt x="389" y="110"/>
                          <a:pt x="386" y="111"/>
                          <a:pt x="386" y="111"/>
                        </a:cubicBezTo>
                        <a:cubicBezTo>
                          <a:pt x="386" y="110"/>
                          <a:pt x="389" y="110"/>
                          <a:pt x="388" y="108"/>
                        </a:cubicBezTo>
                        <a:cubicBezTo>
                          <a:pt x="388" y="107"/>
                          <a:pt x="388" y="106"/>
                          <a:pt x="387" y="105"/>
                        </a:cubicBezTo>
                        <a:cubicBezTo>
                          <a:pt x="387" y="105"/>
                          <a:pt x="386" y="106"/>
                          <a:pt x="386" y="105"/>
                        </a:cubicBezTo>
                        <a:cubicBezTo>
                          <a:pt x="386" y="106"/>
                          <a:pt x="384" y="102"/>
                          <a:pt x="384" y="102"/>
                        </a:cubicBezTo>
                        <a:cubicBezTo>
                          <a:pt x="383" y="100"/>
                          <a:pt x="382" y="99"/>
                          <a:pt x="382" y="98"/>
                        </a:cubicBezTo>
                        <a:cubicBezTo>
                          <a:pt x="381" y="96"/>
                          <a:pt x="381" y="94"/>
                          <a:pt x="379" y="97"/>
                        </a:cubicBezTo>
                        <a:cubicBezTo>
                          <a:pt x="379" y="97"/>
                          <a:pt x="378" y="101"/>
                          <a:pt x="379" y="100"/>
                        </a:cubicBezTo>
                        <a:cubicBezTo>
                          <a:pt x="375" y="101"/>
                          <a:pt x="377" y="101"/>
                          <a:pt x="378" y="104"/>
                        </a:cubicBezTo>
                        <a:cubicBezTo>
                          <a:pt x="378" y="103"/>
                          <a:pt x="377" y="103"/>
                          <a:pt x="377" y="104"/>
                        </a:cubicBezTo>
                        <a:cubicBezTo>
                          <a:pt x="376" y="104"/>
                          <a:pt x="376" y="104"/>
                          <a:pt x="375" y="105"/>
                        </a:cubicBezTo>
                        <a:cubicBezTo>
                          <a:pt x="375" y="105"/>
                          <a:pt x="377" y="106"/>
                          <a:pt x="377" y="106"/>
                        </a:cubicBezTo>
                        <a:cubicBezTo>
                          <a:pt x="376" y="107"/>
                          <a:pt x="374" y="106"/>
                          <a:pt x="374" y="107"/>
                        </a:cubicBezTo>
                        <a:cubicBezTo>
                          <a:pt x="373" y="108"/>
                          <a:pt x="375" y="110"/>
                          <a:pt x="373" y="111"/>
                        </a:cubicBezTo>
                        <a:cubicBezTo>
                          <a:pt x="374" y="111"/>
                          <a:pt x="372" y="107"/>
                          <a:pt x="370" y="109"/>
                        </a:cubicBezTo>
                        <a:cubicBezTo>
                          <a:pt x="370" y="110"/>
                          <a:pt x="366" y="113"/>
                          <a:pt x="366" y="113"/>
                        </a:cubicBezTo>
                        <a:cubicBezTo>
                          <a:pt x="365" y="113"/>
                          <a:pt x="365" y="112"/>
                          <a:pt x="365" y="111"/>
                        </a:cubicBezTo>
                        <a:cubicBezTo>
                          <a:pt x="364" y="111"/>
                          <a:pt x="364" y="112"/>
                          <a:pt x="364" y="112"/>
                        </a:cubicBezTo>
                        <a:cubicBezTo>
                          <a:pt x="363" y="111"/>
                          <a:pt x="364" y="111"/>
                          <a:pt x="364" y="110"/>
                        </a:cubicBezTo>
                        <a:cubicBezTo>
                          <a:pt x="364" y="111"/>
                          <a:pt x="357" y="116"/>
                          <a:pt x="357" y="115"/>
                        </a:cubicBezTo>
                        <a:cubicBezTo>
                          <a:pt x="356" y="114"/>
                          <a:pt x="360" y="113"/>
                          <a:pt x="361" y="113"/>
                        </a:cubicBezTo>
                        <a:cubicBezTo>
                          <a:pt x="363" y="111"/>
                          <a:pt x="363" y="110"/>
                          <a:pt x="362" y="108"/>
                        </a:cubicBezTo>
                        <a:cubicBezTo>
                          <a:pt x="361" y="107"/>
                          <a:pt x="358" y="107"/>
                          <a:pt x="357" y="107"/>
                        </a:cubicBezTo>
                        <a:cubicBezTo>
                          <a:pt x="356" y="107"/>
                          <a:pt x="356" y="108"/>
                          <a:pt x="356" y="108"/>
                        </a:cubicBezTo>
                        <a:cubicBezTo>
                          <a:pt x="355" y="110"/>
                          <a:pt x="353" y="108"/>
                          <a:pt x="352" y="108"/>
                        </a:cubicBezTo>
                        <a:cubicBezTo>
                          <a:pt x="353" y="108"/>
                          <a:pt x="355" y="106"/>
                          <a:pt x="355" y="106"/>
                        </a:cubicBezTo>
                        <a:cubicBezTo>
                          <a:pt x="355" y="106"/>
                          <a:pt x="356" y="107"/>
                          <a:pt x="356" y="107"/>
                        </a:cubicBezTo>
                        <a:cubicBezTo>
                          <a:pt x="355" y="107"/>
                          <a:pt x="357" y="105"/>
                          <a:pt x="357" y="105"/>
                        </a:cubicBezTo>
                        <a:cubicBezTo>
                          <a:pt x="358" y="103"/>
                          <a:pt x="356" y="104"/>
                          <a:pt x="355" y="103"/>
                        </a:cubicBezTo>
                        <a:cubicBezTo>
                          <a:pt x="355" y="103"/>
                          <a:pt x="356" y="98"/>
                          <a:pt x="354" y="99"/>
                        </a:cubicBezTo>
                        <a:cubicBezTo>
                          <a:pt x="355" y="98"/>
                          <a:pt x="356" y="98"/>
                          <a:pt x="355" y="96"/>
                        </a:cubicBezTo>
                        <a:cubicBezTo>
                          <a:pt x="353" y="95"/>
                          <a:pt x="357" y="94"/>
                          <a:pt x="356" y="92"/>
                        </a:cubicBezTo>
                        <a:cubicBezTo>
                          <a:pt x="356" y="91"/>
                          <a:pt x="354" y="93"/>
                          <a:pt x="353" y="92"/>
                        </a:cubicBezTo>
                        <a:cubicBezTo>
                          <a:pt x="352" y="91"/>
                          <a:pt x="350" y="91"/>
                          <a:pt x="349" y="91"/>
                        </a:cubicBezTo>
                        <a:cubicBezTo>
                          <a:pt x="347" y="90"/>
                          <a:pt x="346" y="90"/>
                          <a:pt x="345" y="88"/>
                        </a:cubicBezTo>
                        <a:cubicBezTo>
                          <a:pt x="345" y="86"/>
                          <a:pt x="342" y="87"/>
                          <a:pt x="342" y="85"/>
                        </a:cubicBezTo>
                        <a:cubicBezTo>
                          <a:pt x="342" y="84"/>
                          <a:pt x="340" y="85"/>
                          <a:pt x="340" y="85"/>
                        </a:cubicBezTo>
                        <a:cubicBezTo>
                          <a:pt x="341" y="83"/>
                          <a:pt x="339" y="83"/>
                          <a:pt x="338" y="82"/>
                        </a:cubicBezTo>
                        <a:cubicBezTo>
                          <a:pt x="336" y="81"/>
                          <a:pt x="336" y="80"/>
                          <a:pt x="334" y="81"/>
                        </a:cubicBezTo>
                        <a:cubicBezTo>
                          <a:pt x="332" y="82"/>
                          <a:pt x="331" y="83"/>
                          <a:pt x="329" y="82"/>
                        </a:cubicBezTo>
                        <a:cubicBezTo>
                          <a:pt x="327" y="81"/>
                          <a:pt x="326" y="83"/>
                          <a:pt x="324" y="82"/>
                        </a:cubicBezTo>
                        <a:cubicBezTo>
                          <a:pt x="322" y="80"/>
                          <a:pt x="320" y="80"/>
                          <a:pt x="318" y="80"/>
                        </a:cubicBezTo>
                        <a:cubicBezTo>
                          <a:pt x="316" y="80"/>
                          <a:pt x="314" y="80"/>
                          <a:pt x="313" y="82"/>
                        </a:cubicBezTo>
                        <a:cubicBezTo>
                          <a:pt x="312" y="84"/>
                          <a:pt x="315" y="85"/>
                          <a:pt x="315" y="86"/>
                        </a:cubicBezTo>
                        <a:cubicBezTo>
                          <a:pt x="316" y="87"/>
                          <a:pt x="315" y="90"/>
                          <a:pt x="314" y="91"/>
                        </a:cubicBezTo>
                        <a:cubicBezTo>
                          <a:pt x="314" y="92"/>
                          <a:pt x="314" y="91"/>
                          <a:pt x="313" y="92"/>
                        </a:cubicBezTo>
                        <a:cubicBezTo>
                          <a:pt x="313" y="92"/>
                          <a:pt x="315" y="94"/>
                          <a:pt x="315" y="94"/>
                        </a:cubicBezTo>
                        <a:cubicBezTo>
                          <a:pt x="315" y="96"/>
                          <a:pt x="316" y="98"/>
                          <a:pt x="316" y="99"/>
                        </a:cubicBezTo>
                        <a:cubicBezTo>
                          <a:pt x="316" y="100"/>
                          <a:pt x="316" y="100"/>
                          <a:pt x="316" y="101"/>
                        </a:cubicBezTo>
                        <a:cubicBezTo>
                          <a:pt x="316" y="102"/>
                          <a:pt x="315" y="101"/>
                          <a:pt x="315" y="101"/>
                        </a:cubicBezTo>
                        <a:cubicBezTo>
                          <a:pt x="314" y="102"/>
                          <a:pt x="314" y="104"/>
                          <a:pt x="314" y="104"/>
                        </a:cubicBezTo>
                        <a:cubicBezTo>
                          <a:pt x="313" y="105"/>
                          <a:pt x="312" y="106"/>
                          <a:pt x="312" y="107"/>
                        </a:cubicBezTo>
                        <a:cubicBezTo>
                          <a:pt x="311" y="109"/>
                          <a:pt x="311" y="109"/>
                          <a:pt x="312" y="110"/>
                        </a:cubicBezTo>
                        <a:cubicBezTo>
                          <a:pt x="315" y="112"/>
                          <a:pt x="318" y="114"/>
                          <a:pt x="320" y="116"/>
                        </a:cubicBezTo>
                        <a:cubicBezTo>
                          <a:pt x="321" y="119"/>
                          <a:pt x="322" y="124"/>
                          <a:pt x="321" y="127"/>
                        </a:cubicBezTo>
                        <a:cubicBezTo>
                          <a:pt x="319" y="131"/>
                          <a:pt x="313" y="133"/>
                          <a:pt x="310" y="135"/>
                        </a:cubicBezTo>
                        <a:cubicBezTo>
                          <a:pt x="309" y="136"/>
                          <a:pt x="308" y="136"/>
                          <a:pt x="307" y="137"/>
                        </a:cubicBezTo>
                        <a:cubicBezTo>
                          <a:pt x="304" y="138"/>
                          <a:pt x="308" y="141"/>
                          <a:pt x="308" y="143"/>
                        </a:cubicBezTo>
                        <a:cubicBezTo>
                          <a:pt x="308" y="143"/>
                          <a:pt x="309" y="145"/>
                          <a:pt x="309" y="146"/>
                        </a:cubicBezTo>
                        <a:cubicBezTo>
                          <a:pt x="309" y="148"/>
                          <a:pt x="309" y="149"/>
                          <a:pt x="310" y="151"/>
                        </a:cubicBezTo>
                        <a:cubicBezTo>
                          <a:pt x="311" y="153"/>
                          <a:pt x="311" y="154"/>
                          <a:pt x="309" y="156"/>
                        </a:cubicBezTo>
                        <a:cubicBezTo>
                          <a:pt x="309" y="156"/>
                          <a:pt x="310" y="160"/>
                          <a:pt x="309" y="161"/>
                        </a:cubicBezTo>
                        <a:cubicBezTo>
                          <a:pt x="308" y="161"/>
                          <a:pt x="307" y="157"/>
                          <a:pt x="306" y="159"/>
                        </a:cubicBezTo>
                        <a:cubicBezTo>
                          <a:pt x="305" y="161"/>
                          <a:pt x="307" y="164"/>
                          <a:pt x="307" y="164"/>
                        </a:cubicBezTo>
                        <a:cubicBezTo>
                          <a:pt x="307" y="163"/>
                          <a:pt x="301" y="158"/>
                          <a:pt x="298" y="161"/>
                        </a:cubicBezTo>
                        <a:cubicBezTo>
                          <a:pt x="299" y="160"/>
                          <a:pt x="302" y="159"/>
                          <a:pt x="300" y="157"/>
                        </a:cubicBezTo>
                        <a:cubicBezTo>
                          <a:pt x="299" y="156"/>
                          <a:pt x="298" y="155"/>
                          <a:pt x="297" y="155"/>
                        </a:cubicBezTo>
                        <a:cubicBezTo>
                          <a:pt x="297" y="154"/>
                          <a:pt x="295" y="154"/>
                          <a:pt x="294" y="154"/>
                        </a:cubicBezTo>
                        <a:cubicBezTo>
                          <a:pt x="294" y="153"/>
                          <a:pt x="295" y="153"/>
                          <a:pt x="294" y="151"/>
                        </a:cubicBezTo>
                        <a:cubicBezTo>
                          <a:pt x="293" y="150"/>
                          <a:pt x="292" y="148"/>
                          <a:pt x="293" y="146"/>
                        </a:cubicBezTo>
                        <a:cubicBezTo>
                          <a:pt x="294" y="143"/>
                          <a:pt x="291" y="142"/>
                          <a:pt x="291" y="140"/>
                        </a:cubicBezTo>
                        <a:cubicBezTo>
                          <a:pt x="291" y="138"/>
                          <a:pt x="293" y="137"/>
                          <a:pt x="292" y="135"/>
                        </a:cubicBezTo>
                        <a:cubicBezTo>
                          <a:pt x="290" y="133"/>
                          <a:pt x="286" y="133"/>
                          <a:pt x="283" y="133"/>
                        </a:cubicBezTo>
                        <a:cubicBezTo>
                          <a:pt x="282" y="133"/>
                          <a:pt x="281" y="133"/>
                          <a:pt x="279" y="133"/>
                        </a:cubicBezTo>
                        <a:cubicBezTo>
                          <a:pt x="279" y="133"/>
                          <a:pt x="277" y="135"/>
                          <a:pt x="277" y="135"/>
                        </a:cubicBezTo>
                        <a:cubicBezTo>
                          <a:pt x="277" y="134"/>
                          <a:pt x="278" y="134"/>
                          <a:pt x="277" y="133"/>
                        </a:cubicBezTo>
                        <a:cubicBezTo>
                          <a:pt x="277" y="132"/>
                          <a:pt x="276" y="131"/>
                          <a:pt x="275" y="131"/>
                        </a:cubicBezTo>
                        <a:cubicBezTo>
                          <a:pt x="273" y="130"/>
                          <a:pt x="271" y="130"/>
                          <a:pt x="269" y="129"/>
                        </a:cubicBezTo>
                        <a:cubicBezTo>
                          <a:pt x="266" y="128"/>
                          <a:pt x="264" y="125"/>
                          <a:pt x="261" y="123"/>
                        </a:cubicBezTo>
                        <a:cubicBezTo>
                          <a:pt x="259" y="122"/>
                          <a:pt x="257" y="121"/>
                          <a:pt x="256" y="121"/>
                        </a:cubicBezTo>
                        <a:cubicBezTo>
                          <a:pt x="254" y="121"/>
                          <a:pt x="252" y="119"/>
                          <a:pt x="250" y="119"/>
                        </a:cubicBezTo>
                        <a:cubicBezTo>
                          <a:pt x="249" y="119"/>
                          <a:pt x="240" y="121"/>
                          <a:pt x="240" y="121"/>
                        </a:cubicBezTo>
                        <a:cubicBezTo>
                          <a:pt x="240" y="120"/>
                          <a:pt x="241" y="120"/>
                          <a:pt x="242" y="119"/>
                        </a:cubicBezTo>
                        <a:cubicBezTo>
                          <a:pt x="242" y="118"/>
                          <a:pt x="241" y="117"/>
                          <a:pt x="241" y="117"/>
                        </a:cubicBezTo>
                        <a:cubicBezTo>
                          <a:pt x="240" y="114"/>
                          <a:pt x="239" y="112"/>
                          <a:pt x="238" y="110"/>
                        </a:cubicBezTo>
                        <a:cubicBezTo>
                          <a:pt x="237" y="108"/>
                          <a:pt x="236" y="108"/>
                          <a:pt x="234" y="108"/>
                        </a:cubicBezTo>
                        <a:cubicBezTo>
                          <a:pt x="231" y="108"/>
                          <a:pt x="230" y="108"/>
                          <a:pt x="230" y="105"/>
                        </a:cubicBezTo>
                        <a:cubicBezTo>
                          <a:pt x="231" y="103"/>
                          <a:pt x="230" y="100"/>
                          <a:pt x="230" y="98"/>
                        </a:cubicBezTo>
                        <a:cubicBezTo>
                          <a:pt x="231" y="95"/>
                          <a:pt x="233" y="93"/>
                          <a:pt x="234" y="90"/>
                        </a:cubicBezTo>
                        <a:cubicBezTo>
                          <a:pt x="235" y="88"/>
                          <a:pt x="235" y="87"/>
                          <a:pt x="237" y="86"/>
                        </a:cubicBezTo>
                        <a:cubicBezTo>
                          <a:pt x="238" y="86"/>
                          <a:pt x="237" y="85"/>
                          <a:pt x="237" y="84"/>
                        </a:cubicBezTo>
                        <a:cubicBezTo>
                          <a:pt x="238" y="84"/>
                          <a:pt x="240" y="82"/>
                          <a:pt x="240" y="82"/>
                        </a:cubicBezTo>
                        <a:cubicBezTo>
                          <a:pt x="240" y="82"/>
                          <a:pt x="240" y="82"/>
                          <a:pt x="239" y="81"/>
                        </a:cubicBezTo>
                        <a:cubicBezTo>
                          <a:pt x="239" y="81"/>
                          <a:pt x="240" y="81"/>
                          <a:pt x="240" y="81"/>
                        </a:cubicBezTo>
                        <a:cubicBezTo>
                          <a:pt x="240" y="79"/>
                          <a:pt x="242" y="80"/>
                          <a:pt x="243" y="80"/>
                        </a:cubicBezTo>
                        <a:cubicBezTo>
                          <a:pt x="244" y="80"/>
                          <a:pt x="244" y="79"/>
                          <a:pt x="244" y="79"/>
                        </a:cubicBezTo>
                        <a:cubicBezTo>
                          <a:pt x="245" y="77"/>
                          <a:pt x="243" y="78"/>
                          <a:pt x="242" y="77"/>
                        </a:cubicBezTo>
                        <a:cubicBezTo>
                          <a:pt x="242" y="77"/>
                          <a:pt x="244" y="77"/>
                          <a:pt x="244" y="77"/>
                        </a:cubicBezTo>
                        <a:cubicBezTo>
                          <a:pt x="245" y="76"/>
                          <a:pt x="246" y="77"/>
                          <a:pt x="246" y="77"/>
                        </a:cubicBezTo>
                        <a:cubicBezTo>
                          <a:pt x="248" y="79"/>
                          <a:pt x="248" y="77"/>
                          <a:pt x="250" y="76"/>
                        </a:cubicBezTo>
                        <a:cubicBezTo>
                          <a:pt x="252" y="74"/>
                          <a:pt x="248" y="72"/>
                          <a:pt x="246" y="71"/>
                        </a:cubicBezTo>
                        <a:cubicBezTo>
                          <a:pt x="245" y="71"/>
                          <a:pt x="241" y="72"/>
                          <a:pt x="241" y="72"/>
                        </a:cubicBezTo>
                        <a:cubicBezTo>
                          <a:pt x="240" y="70"/>
                          <a:pt x="243" y="70"/>
                          <a:pt x="240" y="69"/>
                        </a:cubicBezTo>
                        <a:cubicBezTo>
                          <a:pt x="239" y="69"/>
                          <a:pt x="234" y="69"/>
                          <a:pt x="234" y="68"/>
                        </a:cubicBezTo>
                        <a:cubicBezTo>
                          <a:pt x="234" y="67"/>
                          <a:pt x="236" y="67"/>
                          <a:pt x="236" y="67"/>
                        </a:cubicBezTo>
                        <a:cubicBezTo>
                          <a:pt x="237" y="66"/>
                          <a:pt x="237" y="67"/>
                          <a:pt x="238" y="67"/>
                        </a:cubicBezTo>
                        <a:cubicBezTo>
                          <a:pt x="237" y="68"/>
                          <a:pt x="240" y="68"/>
                          <a:pt x="240" y="68"/>
                        </a:cubicBezTo>
                        <a:cubicBezTo>
                          <a:pt x="242" y="68"/>
                          <a:pt x="245" y="70"/>
                          <a:pt x="246" y="70"/>
                        </a:cubicBezTo>
                        <a:cubicBezTo>
                          <a:pt x="247" y="70"/>
                          <a:pt x="248" y="71"/>
                          <a:pt x="249" y="71"/>
                        </a:cubicBezTo>
                        <a:cubicBezTo>
                          <a:pt x="251" y="72"/>
                          <a:pt x="250" y="71"/>
                          <a:pt x="251" y="71"/>
                        </a:cubicBezTo>
                        <a:cubicBezTo>
                          <a:pt x="252" y="71"/>
                          <a:pt x="255" y="71"/>
                          <a:pt x="254" y="70"/>
                        </a:cubicBezTo>
                        <a:cubicBezTo>
                          <a:pt x="253" y="69"/>
                          <a:pt x="254" y="67"/>
                          <a:pt x="255" y="66"/>
                        </a:cubicBezTo>
                        <a:cubicBezTo>
                          <a:pt x="255" y="67"/>
                          <a:pt x="258" y="68"/>
                          <a:pt x="258" y="68"/>
                        </a:cubicBezTo>
                        <a:cubicBezTo>
                          <a:pt x="260" y="68"/>
                          <a:pt x="261" y="68"/>
                          <a:pt x="263" y="67"/>
                        </a:cubicBezTo>
                        <a:cubicBezTo>
                          <a:pt x="264" y="66"/>
                          <a:pt x="265" y="64"/>
                          <a:pt x="266" y="63"/>
                        </a:cubicBezTo>
                        <a:cubicBezTo>
                          <a:pt x="267" y="62"/>
                          <a:pt x="269" y="61"/>
                          <a:pt x="268" y="59"/>
                        </a:cubicBezTo>
                        <a:cubicBezTo>
                          <a:pt x="267" y="57"/>
                          <a:pt x="264" y="58"/>
                          <a:pt x="263" y="58"/>
                        </a:cubicBezTo>
                        <a:cubicBezTo>
                          <a:pt x="260" y="58"/>
                          <a:pt x="258" y="57"/>
                          <a:pt x="256" y="56"/>
                        </a:cubicBezTo>
                        <a:cubicBezTo>
                          <a:pt x="255" y="55"/>
                          <a:pt x="254" y="54"/>
                          <a:pt x="252" y="53"/>
                        </a:cubicBezTo>
                        <a:cubicBezTo>
                          <a:pt x="252" y="53"/>
                          <a:pt x="247" y="53"/>
                          <a:pt x="247" y="53"/>
                        </a:cubicBezTo>
                        <a:cubicBezTo>
                          <a:pt x="247" y="52"/>
                          <a:pt x="252" y="53"/>
                          <a:pt x="253" y="53"/>
                        </a:cubicBezTo>
                        <a:cubicBezTo>
                          <a:pt x="255" y="53"/>
                          <a:pt x="255" y="52"/>
                          <a:pt x="257" y="53"/>
                        </a:cubicBezTo>
                        <a:cubicBezTo>
                          <a:pt x="261" y="55"/>
                          <a:pt x="265" y="59"/>
                          <a:pt x="269" y="56"/>
                        </a:cubicBezTo>
                        <a:cubicBezTo>
                          <a:pt x="271" y="54"/>
                          <a:pt x="272" y="53"/>
                          <a:pt x="273" y="51"/>
                        </a:cubicBezTo>
                        <a:cubicBezTo>
                          <a:pt x="274" y="50"/>
                          <a:pt x="268" y="49"/>
                          <a:pt x="271" y="47"/>
                        </a:cubicBezTo>
                        <a:cubicBezTo>
                          <a:pt x="272" y="47"/>
                          <a:pt x="275" y="47"/>
                          <a:pt x="276" y="48"/>
                        </a:cubicBezTo>
                        <a:cubicBezTo>
                          <a:pt x="279" y="48"/>
                          <a:pt x="279" y="50"/>
                          <a:pt x="282" y="48"/>
                        </a:cubicBezTo>
                        <a:cubicBezTo>
                          <a:pt x="282" y="48"/>
                          <a:pt x="285" y="49"/>
                          <a:pt x="284" y="47"/>
                        </a:cubicBezTo>
                        <a:cubicBezTo>
                          <a:pt x="283" y="46"/>
                          <a:pt x="279" y="44"/>
                          <a:pt x="278" y="44"/>
                        </a:cubicBezTo>
                        <a:cubicBezTo>
                          <a:pt x="280" y="43"/>
                          <a:pt x="282" y="45"/>
                          <a:pt x="284" y="45"/>
                        </a:cubicBezTo>
                        <a:cubicBezTo>
                          <a:pt x="285" y="45"/>
                          <a:pt x="287" y="50"/>
                          <a:pt x="289" y="49"/>
                        </a:cubicBezTo>
                        <a:cubicBezTo>
                          <a:pt x="289" y="49"/>
                          <a:pt x="288" y="48"/>
                          <a:pt x="288" y="48"/>
                        </a:cubicBezTo>
                        <a:cubicBezTo>
                          <a:pt x="289" y="47"/>
                          <a:pt x="290" y="47"/>
                          <a:pt x="292" y="46"/>
                        </a:cubicBezTo>
                        <a:cubicBezTo>
                          <a:pt x="293" y="45"/>
                          <a:pt x="296" y="42"/>
                          <a:pt x="297" y="41"/>
                        </a:cubicBezTo>
                        <a:cubicBezTo>
                          <a:pt x="297" y="38"/>
                          <a:pt x="295" y="38"/>
                          <a:pt x="293" y="36"/>
                        </a:cubicBezTo>
                        <a:cubicBezTo>
                          <a:pt x="293" y="36"/>
                          <a:pt x="290" y="30"/>
                          <a:pt x="290" y="31"/>
                        </a:cubicBezTo>
                        <a:cubicBezTo>
                          <a:pt x="291" y="30"/>
                          <a:pt x="295" y="30"/>
                          <a:pt x="296" y="30"/>
                        </a:cubicBezTo>
                        <a:cubicBezTo>
                          <a:pt x="299" y="29"/>
                          <a:pt x="294" y="28"/>
                          <a:pt x="294" y="27"/>
                        </a:cubicBezTo>
                        <a:cubicBezTo>
                          <a:pt x="293" y="26"/>
                          <a:pt x="297" y="26"/>
                          <a:pt x="297" y="25"/>
                        </a:cubicBezTo>
                        <a:cubicBezTo>
                          <a:pt x="297" y="25"/>
                          <a:pt x="287" y="21"/>
                          <a:pt x="287" y="21"/>
                        </a:cubicBezTo>
                        <a:cubicBezTo>
                          <a:pt x="288" y="21"/>
                          <a:pt x="290" y="20"/>
                          <a:pt x="291" y="20"/>
                        </a:cubicBezTo>
                        <a:cubicBezTo>
                          <a:pt x="288" y="20"/>
                          <a:pt x="285" y="19"/>
                          <a:pt x="282" y="19"/>
                        </a:cubicBezTo>
                        <a:cubicBezTo>
                          <a:pt x="280" y="19"/>
                          <a:pt x="277" y="20"/>
                          <a:pt x="276" y="19"/>
                        </a:cubicBezTo>
                        <a:cubicBezTo>
                          <a:pt x="278" y="20"/>
                          <a:pt x="275" y="21"/>
                          <a:pt x="276" y="23"/>
                        </a:cubicBezTo>
                        <a:cubicBezTo>
                          <a:pt x="277" y="24"/>
                          <a:pt x="280" y="25"/>
                          <a:pt x="280" y="26"/>
                        </a:cubicBezTo>
                        <a:cubicBezTo>
                          <a:pt x="280" y="26"/>
                          <a:pt x="278" y="27"/>
                          <a:pt x="278" y="27"/>
                        </a:cubicBezTo>
                        <a:cubicBezTo>
                          <a:pt x="278" y="27"/>
                          <a:pt x="280" y="28"/>
                          <a:pt x="279" y="28"/>
                        </a:cubicBezTo>
                        <a:cubicBezTo>
                          <a:pt x="277" y="29"/>
                          <a:pt x="276" y="27"/>
                          <a:pt x="275" y="31"/>
                        </a:cubicBezTo>
                        <a:cubicBezTo>
                          <a:pt x="274" y="33"/>
                          <a:pt x="274" y="35"/>
                          <a:pt x="273" y="37"/>
                        </a:cubicBezTo>
                        <a:cubicBezTo>
                          <a:pt x="272" y="37"/>
                          <a:pt x="271" y="38"/>
                          <a:pt x="271" y="39"/>
                        </a:cubicBezTo>
                        <a:cubicBezTo>
                          <a:pt x="271" y="40"/>
                          <a:pt x="270" y="40"/>
                          <a:pt x="270" y="41"/>
                        </a:cubicBezTo>
                        <a:cubicBezTo>
                          <a:pt x="267" y="42"/>
                          <a:pt x="268" y="43"/>
                          <a:pt x="266" y="40"/>
                        </a:cubicBezTo>
                        <a:cubicBezTo>
                          <a:pt x="265" y="39"/>
                          <a:pt x="262" y="37"/>
                          <a:pt x="262" y="35"/>
                        </a:cubicBezTo>
                        <a:cubicBezTo>
                          <a:pt x="262" y="35"/>
                          <a:pt x="262" y="32"/>
                          <a:pt x="263" y="32"/>
                        </a:cubicBezTo>
                        <a:cubicBezTo>
                          <a:pt x="263" y="32"/>
                          <a:pt x="265" y="33"/>
                          <a:pt x="265" y="31"/>
                        </a:cubicBezTo>
                        <a:cubicBezTo>
                          <a:pt x="264" y="29"/>
                          <a:pt x="264" y="28"/>
                          <a:pt x="262" y="26"/>
                        </a:cubicBezTo>
                        <a:cubicBezTo>
                          <a:pt x="260" y="25"/>
                          <a:pt x="258" y="23"/>
                          <a:pt x="256" y="25"/>
                        </a:cubicBezTo>
                        <a:cubicBezTo>
                          <a:pt x="255" y="26"/>
                          <a:pt x="255" y="28"/>
                          <a:pt x="255" y="30"/>
                        </a:cubicBezTo>
                        <a:cubicBezTo>
                          <a:pt x="255" y="31"/>
                          <a:pt x="251" y="31"/>
                          <a:pt x="251" y="30"/>
                        </a:cubicBezTo>
                        <a:cubicBezTo>
                          <a:pt x="251" y="29"/>
                          <a:pt x="251" y="26"/>
                          <a:pt x="250" y="25"/>
                        </a:cubicBezTo>
                        <a:cubicBezTo>
                          <a:pt x="246" y="22"/>
                          <a:pt x="251" y="25"/>
                          <a:pt x="251" y="24"/>
                        </a:cubicBezTo>
                        <a:cubicBezTo>
                          <a:pt x="252" y="24"/>
                          <a:pt x="253" y="23"/>
                          <a:pt x="252" y="23"/>
                        </a:cubicBezTo>
                        <a:cubicBezTo>
                          <a:pt x="252" y="22"/>
                          <a:pt x="251" y="21"/>
                          <a:pt x="250" y="22"/>
                        </a:cubicBezTo>
                        <a:cubicBezTo>
                          <a:pt x="249" y="23"/>
                          <a:pt x="249" y="21"/>
                          <a:pt x="248" y="21"/>
                        </a:cubicBezTo>
                        <a:cubicBezTo>
                          <a:pt x="247" y="20"/>
                          <a:pt x="246" y="22"/>
                          <a:pt x="245" y="21"/>
                        </a:cubicBezTo>
                        <a:cubicBezTo>
                          <a:pt x="243" y="20"/>
                          <a:pt x="242" y="21"/>
                          <a:pt x="243" y="18"/>
                        </a:cubicBezTo>
                        <a:cubicBezTo>
                          <a:pt x="243" y="18"/>
                          <a:pt x="243" y="18"/>
                          <a:pt x="244" y="18"/>
                        </a:cubicBezTo>
                        <a:cubicBezTo>
                          <a:pt x="244" y="17"/>
                          <a:pt x="244" y="17"/>
                          <a:pt x="244" y="16"/>
                        </a:cubicBezTo>
                        <a:cubicBezTo>
                          <a:pt x="245" y="16"/>
                          <a:pt x="245" y="16"/>
                          <a:pt x="246" y="16"/>
                        </a:cubicBezTo>
                        <a:cubicBezTo>
                          <a:pt x="245" y="16"/>
                          <a:pt x="244" y="13"/>
                          <a:pt x="244" y="13"/>
                        </a:cubicBezTo>
                        <a:cubicBezTo>
                          <a:pt x="243" y="11"/>
                          <a:pt x="241" y="11"/>
                          <a:pt x="241" y="10"/>
                        </a:cubicBezTo>
                        <a:cubicBezTo>
                          <a:pt x="239" y="9"/>
                          <a:pt x="240" y="9"/>
                          <a:pt x="239" y="7"/>
                        </a:cubicBezTo>
                        <a:cubicBezTo>
                          <a:pt x="239" y="5"/>
                          <a:pt x="237" y="4"/>
                          <a:pt x="237" y="3"/>
                        </a:cubicBezTo>
                        <a:cubicBezTo>
                          <a:pt x="236" y="1"/>
                          <a:pt x="234" y="1"/>
                          <a:pt x="232" y="1"/>
                        </a:cubicBezTo>
                        <a:cubicBezTo>
                          <a:pt x="231" y="1"/>
                          <a:pt x="232" y="0"/>
                          <a:pt x="230" y="0"/>
                        </a:cubicBezTo>
                        <a:cubicBezTo>
                          <a:pt x="229" y="0"/>
                          <a:pt x="228" y="0"/>
                          <a:pt x="228" y="2"/>
                        </a:cubicBezTo>
                        <a:cubicBezTo>
                          <a:pt x="228" y="2"/>
                          <a:pt x="225" y="3"/>
                          <a:pt x="225" y="3"/>
                        </a:cubicBezTo>
                        <a:cubicBezTo>
                          <a:pt x="226" y="3"/>
                          <a:pt x="228" y="3"/>
                          <a:pt x="228" y="4"/>
                        </a:cubicBezTo>
                        <a:cubicBezTo>
                          <a:pt x="228" y="4"/>
                          <a:pt x="226" y="5"/>
                          <a:pt x="226" y="5"/>
                        </a:cubicBezTo>
                        <a:cubicBezTo>
                          <a:pt x="225" y="6"/>
                          <a:pt x="224" y="4"/>
                          <a:pt x="223" y="6"/>
                        </a:cubicBezTo>
                        <a:cubicBezTo>
                          <a:pt x="222" y="6"/>
                          <a:pt x="221" y="9"/>
                          <a:pt x="221" y="10"/>
                        </a:cubicBezTo>
                        <a:cubicBezTo>
                          <a:pt x="222" y="10"/>
                          <a:pt x="224" y="10"/>
                          <a:pt x="225" y="11"/>
                        </a:cubicBezTo>
                        <a:cubicBezTo>
                          <a:pt x="224" y="10"/>
                          <a:pt x="222" y="14"/>
                          <a:pt x="222" y="15"/>
                        </a:cubicBezTo>
                        <a:cubicBezTo>
                          <a:pt x="222" y="16"/>
                          <a:pt x="224" y="18"/>
                          <a:pt x="225" y="19"/>
                        </a:cubicBezTo>
                        <a:cubicBezTo>
                          <a:pt x="226" y="19"/>
                          <a:pt x="228" y="21"/>
                          <a:pt x="229" y="21"/>
                        </a:cubicBezTo>
                        <a:cubicBezTo>
                          <a:pt x="231" y="20"/>
                          <a:pt x="231" y="20"/>
                          <a:pt x="232" y="21"/>
                        </a:cubicBezTo>
                        <a:cubicBezTo>
                          <a:pt x="233" y="21"/>
                          <a:pt x="235" y="23"/>
                          <a:pt x="235" y="23"/>
                        </a:cubicBezTo>
                        <a:cubicBezTo>
                          <a:pt x="234" y="24"/>
                          <a:pt x="233" y="22"/>
                          <a:pt x="233" y="24"/>
                        </a:cubicBezTo>
                        <a:cubicBezTo>
                          <a:pt x="233" y="26"/>
                          <a:pt x="232" y="26"/>
                          <a:pt x="232" y="27"/>
                        </a:cubicBezTo>
                        <a:cubicBezTo>
                          <a:pt x="231" y="29"/>
                          <a:pt x="233" y="29"/>
                          <a:pt x="234" y="28"/>
                        </a:cubicBezTo>
                        <a:cubicBezTo>
                          <a:pt x="234" y="28"/>
                          <a:pt x="236" y="25"/>
                          <a:pt x="236" y="26"/>
                        </a:cubicBezTo>
                        <a:cubicBezTo>
                          <a:pt x="237" y="27"/>
                          <a:pt x="236" y="29"/>
                          <a:pt x="236" y="30"/>
                        </a:cubicBezTo>
                        <a:cubicBezTo>
                          <a:pt x="235" y="31"/>
                          <a:pt x="234" y="31"/>
                          <a:pt x="233" y="31"/>
                        </a:cubicBezTo>
                        <a:cubicBezTo>
                          <a:pt x="233" y="32"/>
                          <a:pt x="233" y="33"/>
                          <a:pt x="232" y="34"/>
                        </a:cubicBezTo>
                        <a:cubicBezTo>
                          <a:pt x="231" y="34"/>
                          <a:pt x="229" y="34"/>
                          <a:pt x="228" y="35"/>
                        </a:cubicBezTo>
                        <a:cubicBezTo>
                          <a:pt x="227" y="35"/>
                          <a:pt x="226" y="37"/>
                          <a:pt x="226" y="37"/>
                        </a:cubicBezTo>
                        <a:cubicBezTo>
                          <a:pt x="227" y="38"/>
                          <a:pt x="228" y="39"/>
                          <a:pt x="228" y="41"/>
                        </a:cubicBezTo>
                        <a:cubicBezTo>
                          <a:pt x="228" y="42"/>
                          <a:pt x="227" y="41"/>
                          <a:pt x="226" y="40"/>
                        </a:cubicBezTo>
                        <a:cubicBezTo>
                          <a:pt x="226" y="40"/>
                          <a:pt x="225" y="40"/>
                          <a:pt x="225" y="41"/>
                        </a:cubicBezTo>
                        <a:cubicBezTo>
                          <a:pt x="224" y="41"/>
                          <a:pt x="222" y="40"/>
                          <a:pt x="222" y="39"/>
                        </a:cubicBezTo>
                        <a:cubicBezTo>
                          <a:pt x="222" y="38"/>
                          <a:pt x="224" y="35"/>
                          <a:pt x="224" y="34"/>
                        </a:cubicBezTo>
                        <a:cubicBezTo>
                          <a:pt x="225" y="32"/>
                          <a:pt x="222" y="34"/>
                          <a:pt x="222" y="34"/>
                        </a:cubicBezTo>
                        <a:cubicBezTo>
                          <a:pt x="221" y="34"/>
                          <a:pt x="218" y="32"/>
                          <a:pt x="217" y="31"/>
                        </a:cubicBezTo>
                        <a:cubicBezTo>
                          <a:pt x="215" y="30"/>
                          <a:pt x="216" y="32"/>
                          <a:pt x="214" y="32"/>
                        </a:cubicBezTo>
                        <a:cubicBezTo>
                          <a:pt x="213" y="32"/>
                          <a:pt x="210" y="31"/>
                          <a:pt x="212" y="33"/>
                        </a:cubicBezTo>
                        <a:cubicBezTo>
                          <a:pt x="213" y="34"/>
                          <a:pt x="213" y="35"/>
                          <a:pt x="215" y="35"/>
                        </a:cubicBezTo>
                        <a:cubicBezTo>
                          <a:pt x="216" y="35"/>
                          <a:pt x="218" y="35"/>
                          <a:pt x="218" y="37"/>
                        </a:cubicBezTo>
                        <a:cubicBezTo>
                          <a:pt x="220" y="41"/>
                          <a:pt x="214" y="36"/>
                          <a:pt x="213" y="35"/>
                        </a:cubicBezTo>
                        <a:cubicBezTo>
                          <a:pt x="211" y="35"/>
                          <a:pt x="211" y="37"/>
                          <a:pt x="209" y="37"/>
                        </a:cubicBezTo>
                        <a:cubicBezTo>
                          <a:pt x="207" y="37"/>
                          <a:pt x="206" y="36"/>
                          <a:pt x="204" y="36"/>
                        </a:cubicBezTo>
                        <a:cubicBezTo>
                          <a:pt x="200" y="37"/>
                          <a:pt x="197" y="37"/>
                          <a:pt x="193" y="37"/>
                        </a:cubicBezTo>
                        <a:cubicBezTo>
                          <a:pt x="190" y="36"/>
                          <a:pt x="186" y="34"/>
                          <a:pt x="182" y="33"/>
                        </a:cubicBezTo>
                        <a:cubicBezTo>
                          <a:pt x="181" y="33"/>
                          <a:pt x="179" y="33"/>
                          <a:pt x="178" y="32"/>
                        </a:cubicBezTo>
                        <a:cubicBezTo>
                          <a:pt x="177" y="30"/>
                          <a:pt x="177" y="28"/>
                          <a:pt x="176" y="28"/>
                        </a:cubicBezTo>
                        <a:cubicBezTo>
                          <a:pt x="174" y="27"/>
                          <a:pt x="172" y="28"/>
                          <a:pt x="171" y="28"/>
                        </a:cubicBezTo>
                        <a:cubicBezTo>
                          <a:pt x="168" y="29"/>
                          <a:pt x="166" y="29"/>
                          <a:pt x="164" y="29"/>
                        </a:cubicBezTo>
                        <a:cubicBezTo>
                          <a:pt x="163" y="30"/>
                          <a:pt x="161" y="31"/>
                          <a:pt x="161" y="32"/>
                        </a:cubicBezTo>
                        <a:cubicBezTo>
                          <a:pt x="161" y="32"/>
                          <a:pt x="165" y="34"/>
                          <a:pt x="166" y="34"/>
                        </a:cubicBezTo>
                        <a:cubicBezTo>
                          <a:pt x="166" y="34"/>
                          <a:pt x="165" y="31"/>
                          <a:pt x="167" y="32"/>
                        </a:cubicBezTo>
                        <a:cubicBezTo>
                          <a:pt x="168" y="32"/>
                          <a:pt x="168" y="33"/>
                          <a:pt x="169" y="32"/>
                        </a:cubicBezTo>
                        <a:cubicBezTo>
                          <a:pt x="170" y="32"/>
                          <a:pt x="176" y="28"/>
                          <a:pt x="176" y="30"/>
                        </a:cubicBezTo>
                        <a:cubicBezTo>
                          <a:pt x="176" y="31"/>
                          <a:pt x="173" y="32"/>
                          <a:pt x="172" y="33"/>
                        </a:cubicBezTo>
                        <a:cubicBezTo>
                          <a:pt x="171" y="34"/>
                          <a:pt x="169" y="34"/>
                          <a:pt x="167" y="34"/>
                        </a:cubicBezTo>
                        <a:cubicBezTo>
                          <a:pt x="166" y="35"/>
                          <a:pt x="163" y="37"/>
                          <a:pt x="165" y="38"/>
                        </a:cubicBezTo>
                        <a:cubicBezTo>
                          <a:pt x="167" y="38"/>
                          <a:pt x="167" y="39"/>
                          <a:pt x="166" y="41"/>
                        </a:cubicBezTo>
                        <a:cubicBezTo>
                          <a:pt x="166" y="42"/>
                          <a:pt x="168" y="42"/>
                          <a:pt x="168" y="43"/>
                        </a:cubicBezTo>
                        <a:cubicBezTo>
                          <a:pt x="169" y="44"/>
                          <a:pt x="169" y="46"/>
                          <a:pt x="167" y="44"/>
                        </a:cubicBezTo>
                        <a:cubicBezTo>
                          <a:pt x="165" y="42"/>
                          <a:pt x="167" y="46"/>
                          <a:pt x="166" y="45"/>
                        </a:cubicBezTo>
                        <a:cubicBezTo>
                          <a:pt x="165" y="45"/>
                          <a:pt x="163" y="42"/>
                          <a:pt x="162" y="43"/>
                        </a:cubicBezTo>
                        <a:cubicBezTo>
                          <a:pt x="164" y="42"/>
                          <a:pt x="167" y="43"/>
                          <a:pt x="164" y="41"/>
                        </a:cubicBezTo>
                        <a:cubicBezTo>
                          <a:pt x="165" y="41"/>
                          <a:pt x="166" y="40"/>
                          <a:pt x="164" y="39"/>
                        </a:cubicBezTo>
                        <a:cubicBezTo>
                          <a:pt x="166" y="40"/>
                          <a:pt x="161" y="40"/>
                          <a:pt x="162" y="40"/>
                        </a:cubicBezTo>
                        <a:cubicBezTo>
                          <a:pt x="162" y="39"/>
                          <a:pt x="162" y="39"/>
                          <a:pt x="163" y="39"/>
                        </a:cubicBezTo>
                        <a:cubicBezTo>
                          <a:pt x="163" y="38"/>
                          <a:pt x="160" y="40"/>
                          <a:pt x="160" y="40"/>
                        </a:cubicBezTo>
                        <a:cubicBezTo>
                          <a:pt x="159" y="40"/>
                          <a:pt x="160" y="38"/>
                          <a:pt x="159" y="37"/>
                        </a:cubicBezTo>
                        <a:cubicBezTo>
                          <a:pt x="159" y="37"/>
                          <a:pt x="157" y="37"/>
                          <a:pt x="157" y="37"/>
                        </a:cubicBezTo>
                        <a:cubicBezTo>
                          <a:pt x="155" y="37"/>
                          <a:pt x="155" y="34"/>
                          <a:pt x="153" y="35"/>
                        </a:cubicBezTo>
                        <a:cubicBezTo>
                          <a:pt x="151" y="37"/>
                          <a:pt x="150" y="37"/>
                          <a:pt x="147" y="37"/>
                        </a:cubicBezTo>
                        <a:cubicBezTo>
                          <a:pt x="143" y="37"/>
                          <a:pt x="140" y="37"/>
                          <a:pt x="136" y="37"/>
                        </a:cubicBezTo>
                        <a:cubicBezTo>
                          <a:pt x="135" y="37"/>
                          <a:pt x="128" y="37"/>
                          <a:pt x="128" y="36"/>
                        </a:cubicBezTo>
                        <a:cubicBezTo>
                          <a:pt x="127" y="36"/>
                          <a:pt x="130" y="34"/>
                          <a:pt x="131" y="33"/>
                        </a:cubicBezTo>
                        <a:cubicBezTo>
                          <a:pt x="132" y="32"/>
                          <a:pt x="133" y="33"/>
                          <a:pt x="135" y="33"/>
                        </a:cubicBezTo>
                        <a:cubicBezTo>
                          <a:pt x="136" y="32"/>
                          <a:pt x="133" y="30"/>
                          <a:pt x="133" y="30"/>
                        </a:cubicBezTo>
                        <a:cubicBezTo>
                          <a:pt x="131" y="28"/>
                          <a:pt x="130" y="28"/>
                          <a:pt x="128" y="27"/>
                        </a:cubicBezTo>
                        <a:cubicBezTo>
                          <a:pt x="127" y="27"/>
                          <a:pt x="126" y="26"/>
                          <a:pt x="125" y="27"/>
                        </a:cubicBezTo>
                        <a:cubicBezTo>
                          <a:pt x="124" y="28"/>
                          <a:pt x="123" y="29"/>
                          <a:pt x="122" y="28"/>
                        </a:cubicBezTo>
                        <a:cubicBezTo>
                          <a:pt x="119" y="26"/>
                          <a:pt x="116" y="26"/>
                          <a:pt x="113" y="25"/>
                        </a:cubicBezTo>
                        <a:cubicBezTo>
                          <a:pt x="109" y="24"/>
                          <a:pt x="106" y="24"/>
                          <a:pt x="102" y="22"/>
                        </a:cubicBezTo>
                        <a:cubicBezTo>
                          <a:pt x="99" y="20"/>
                          <a:pt x="97" y="19"/>
                          <a:pt x="93" y="19"/>
                        </a:cubicBezTo>
                        <a:cubicBezTo>
                          <a:pt x="92" y="19"/>
                          <a:pt x="91" y="19"/>
                          <a:pt x="90" y="20"/>
                        </a:cubicBezTo>
                        <a:cubicBezTo>
                          <a:pt x="89" y="21"/>
                          <a:pt x="88" y="23"/>
                          <a:pt x="87" y="23"/>
                        </a:cubicBezTo>
                        <a:cubicBezTo>
                          <a:pt x="86" y="23"/>
                          <a:pt x="83" y="24"/>
                          <a:pt x="83" y="23"/>
                        </a:cubicBezTo>
                        <a:cubicBezTo>
                          <a:pt x="83" y="22"/>
                          <a:pt x="85" y="21"/>
                          <a:pt x="85" y="20"/>
                        </a:cubicBezTo>
                        <a:cubicBezTo>
                          <a:pt x="85" y="20"/>
                          <a:pt x="82" y="21"/>
                          <a:pt x="82" y="20"/>
                        </a:cubicBezTo>
                        <a:cubicBezTo>
                          <a:pt x="83" y="19"/>
                          <a:pt x="83" y="18"/>
                          <a:pt x="82" y="17"/>
                        </a:cubicBezTo>
                        <a:cubicBezTo>
                          <a:pt x="82" y="15"/>
                          <a:pt x="78" y="17"/>
                          <a:pt x="78" y="18"/>
                        </a:cubicBezTo>
                        <a:cubicBezTo>
                          <a:pt x="78" y="18"/>
                          <a:pt x="80" y="17"/>
                          <a:pt x="80" y="18"/>
                        </a:cubicBezTo>
                        <a:cubicBezTo>
                          <a:pt x="81" y="18"/>
                          <a:pt x="77" y="20"/>
                          <a:pt x="80" y="20"/>
                        </a:cubicBezTo>
                        <a:cubicBezTo>
                          <a:pt x="79" y="20"/>
                          <a:pt x="78" y="20"/>
                          <a:pt x="78" y="22"/>
                        </a:cubicBezTo>
                        <a:cubicBezTo>
                          <a:pt x="78" y="23"/>
                          <a:pt x="77" y="24"/>
                          <a:pt x="76" y="23"/>
                        </a:cubicBezTo>
                        <a:cubicBezTo>
                          <a:pt x="73" y="22"/>
                          <a:pt x="72" y="21"/>
                          <a:pt x="71" y="18"/>
                        </a:cubicBezTo>
                        <a:cubicBezTo>
                          <a:pt x="70" y="16"/>
                          <a:pt x="68" y="15"/>
                          <a:pt x="66" y="13"/>
                        </a:cubicBezTo>
                        <a:cubicBezTo>
                          <a:pt x="65" y="13"/>
                          <a:pt x="64" y="11"/>
                          <a:pt x="63" y="12"/>
                        </a:cubicBezTo>
                        <a:cubicBezTo>
                          <a:pt x="63" y="14"/>
                          <a:pt x="66" y="15"/>
                          <a:pt x="67" y="16"/>
                        </a:cubicBezTo>
                        <a:cubicBezTo>
                          <a:pt x="67" y="15"/>
                          <a:pt x="63" y="16"/>
                          <a:pt x="63" y="17"/>
                        </a:cubicBezTo>
                        <a:cubicBezTo>
                          <a:pt x="62" y="18"/>
                          <a:pt x="63" y="18"/>
                          <a:pt x="62" y="19"/>
                        </a:cubicBezTo>
                        <a:cubicBezTo>
                          <a:pt x="61" y="19"/>
                          <a:pt x="60" y="21"/>
                          <a:pt x="59" y="20"/>
                        </a:cubicBezTo>
                        <a:cubicBezTo>
                          <a:pt x="59" y="20"/>
                          <a:pt x="59" y="19"/>
                          <a:pt x="59" y="19"/>
                        </a:cubicBezTo>
                        <a:cubicBezTo>
                          <a:pt x="59" y="18"/>
                          <a:pt x="54" y="20"/>
                          <a:pt x="54" y="21"/>
                        </a:cubicBezTo>
                        <a:cubicBezTo>
                          <a:pt x="53" y="22"/>
                          <a:pt x="52" y="23"/>
                          <a:pt x="50" y="24"/>
                        </a:cubicBezTo>
                        <a:cubicBezTo>
                          <a:pt x="49" y="25"/>
                          <a:pt x="50" y="22"/>
                          <a:pt x="49" y="22"/>
                        </a:cubicBezTo>
                        <a:cubicBezTo>
                          <a:pt x="48" y="22"/>
                          <a:pt x="47" y="23"/>
                          <a:pt x="46" y="23"/>
                        </a:cubicBezTo>
                        <a:cubicBezTo>
                          <a:pt x="45" y="23"/>
                          <a:pt x="45" y="25"/>
                          <a:pt x="44" y="25"/>
                        </a:cubicBezTo>
                        <a:cubicBezTo>
                          <a:pt x="43" y="25"/>
                          <a:pt x="40" y="27"/>
                          <a:pt x="41" y="27"/>
                        </a:cubicBezTo>
                        <a:cubicBezTo>
                          <a:pt x="41" y="28"/>
                          <a:pt x="43" y="28"/>
                          <a:pt x="40" y="29"/>
                        </a:cubicBezTo>
                        <a:cubicBezTo>
                          <a:pt x="40" y="29"/>
                          <a:pt x="37" y="29"/>
                          <a:pt x="37" y="28"/>
                        </a:cubicBezTo>
                        <a:cubicBezTo>
                          <a:pt x="37" y="27"/>
                          <a:pt x="40" y="26"/>
                          <a:pt x="40" y="26"/>
                        </a:cubicBezTo>
                        <a:cubicBezTo>
                          <a:pt x="41" y="24"/>
                          <a:pt x="43" y="23"/>
                          <a:pt x="44" y="22"/>
                        </a:cubicBezTo>
                        <a:cubicBezTo>
                          <a:pt x="46" y="21"/>
                          <a:pt x="47" y="21"/>
                          <a:pt x="49" y="22"/>
                        </a:cubicBezTo>
                        <a:cubicBezTo>
                          <a:pt x="48" y="22"/>
                          <a:pt x="56" y="18"/>
                          <a:pt x="56" y="18"/>
                        </a:cubicBezTo>
                        <a:cubicBezTo>
                          <a:pt x="58" y="17"/>
                          <a:pt x="57" y="16"/>
                          <a:pt x="56" y="16"/>
                        </a:cubicBezTo>
                        <a:cubicBezTo>
                          <a:pt x="54" y="16"/>
                          <a:pt x="52" y="16"/>
                          <a:pt x="50" y="17"/>
                        </a:cubicBezTo>
                        <a:cubicBezTo>
                          <a:pt x="49" y="17"/>
                          <a:pt x="49" y="19"/>
                          <a:pt x="47" y="19"/>
                        </a:cubicBezTo>
                        <a:cubicBezTo>
                          <a:pt x="46" y="19"/>
                          <a:pt x="44" y="20"/>
                          <a:pt x="43" y="20"/>
                        </a:cubicBezTo>
                        <a:cubicBezTo>
                          <a:pt x="41" y="20"/>
                          <a:pt x="36" y="25"/>
                          <a:pt x="35" y="24"/>
                        </a:cubicBezTo>
                        <a:cubicBezTo>
                          <a:pt x="34" y="24"/>
                          <a:pt x="36" y="23"/>
                          <a:pt x="36" y="22"/>
                        </a:cubicBezTo>
                        <a:cubicBezTo>
                          <a:pt x="36" y="22"/>
                          <a:pt x="33" y="21"/>
                          <a:pt x="33" y="21"/>
                        </a:cubicBezTo>
                        <a:cubicBezTo>
                          <a:pt x="33" y="21"/>
                          <a:pt x="30" y="23"/>
                          <a:pt x="29" y="23"/>
                        </a:cubicBezTo>
                        <a:cubicBezTo>
                          <a:pt x="28" y="23"/>
                          <a:pt x="26" y="24"/>
                          <a:pt x="25" y="25"/>
                        </a:cubicBezTo>
                        <a:cubicBezTo>
                          <a:pt x="24" y="25"/>
                          <a:pt x="26" y="26"/>
                          <a:pt x="26" y="26"/>
                        </a:cubicBezTo>
                        <a:cubicBezTo>
                          <a:pt x="27" y="26"/>
                          <a:pt x="26" y="27"/>
                          <a:pt x="26" y="27"/>
                        </a:cubicBezTo>
                        <a:cubicBezTo>
                          <a:pt x="26" y="28"/>
                          <a:pt x="30" y="27"/>
                          <a:pt x="30" y="27"/>
                        </a:cubicBezTo>
                        <a:cubicBezTo>
                          <a:pt x="31" y="26"/>
                          <a:pt x="33" y="25"/>
                          <a:pt x="34" y="24"/>
                        </a:cubicBezTo>
                        <a:cubicBezTo>
                          <a:pt x="29" y="26"/>
                          <a:pt x="34" y="27"/>
                          <a:pt x="33" y="29"/>
                        </a:cubicBezTo>
                        <a:cubicBezTo>
                          <a:pt x="33" y="29"/>
                          <a:pt x="32" y="28"/>
                          <a:pt x="32" y="28"/>
                        </a:cubicBezTo>
                        <a:cubicBezTo>
                          <a:pt x="30" y="27"/>
                          <a:pt x="29" y="28"/>
                          <a:pt x="28" y="29"/>
                        </a:cubicBezTo>
                        <a:cubicBezTo>
                          <a:pt x="27" y="29"/>
                          <a:pt x="23" y="28"/>
                          <a:pt x="21" y="28"/>
                        </a:cubicBezTo>
                        <a:cubicBezTo>
                          <a:pt x="19" y="28"/>
                          <a:pt x="16" y="26"/>
                          <a:pt x="14" y="25"/>
                        </a:cubicBezTo>
                        <a:cubicBezTo>
                          <a:pt x="13" y="25"/>
                          <a:pt x="12" y="24"/>
                          <a:pt x="11" y="24"/>
                        </a:cubicBezTo>
                        <a:cubicBezTo>
                          <a:pt x="10" y="23"/>
                          <a:pt x="9" y="21"/>
                          <a:pt x="10" y="21"/>
                        </a:cubicBezTo>
                        <a:cubicBezTo>
                          <a:pt x="9" y="21"/>
                          <a:pt x="7" y="21"/>
                          <a:pt x="6" y="22"/>
                        </a:cubicBezTo>
                        <a:cubicBezTo>
                          <a:pt x="4" y="22"/>
                          <a:pt x="2" y="22"/>
                          <a:pt x="0" y="21"/>
                        </a:cubicBezTo>
                        <a:cubicBezTo>
                          <a:pt x="0" y="41"/>
                          <a:pt x="0" y="61"/>
                          <a:pt x="0" y="80"/>
                        </a:cubicBezTo>
                        <a:cubicBezTo>
                          <a:pt x="0" y="85"/>
                          <a:pt x="0" y="89"/>
                          <a:pt x="0" y="94"/>
                        </a:cubicBezTo>
                        <a:cubicBezTo>
                          <a:pt x="0" y="95"/>
                          <a:pt x="0" y="96"/>
                          <a:pt x="0" y="97"/>
                        </a:cubicBezTo>
                        <a:cubicBezTo>
                          <a:pt x="0" y="99"/>
                          <a:pt x="2" y="97"/>
                          <a:pt x="3" y="97"/>
                        </a:cubicBezTo>
                        <a:cubicBezTo>
                          <a:pt x="5" y="98"/>
                          <a:pt x="5" y="97"/>
                          <a:pt x="7" y="97"/>
                        </a:cubicBezTo>
                        <a:cubicBezTo>
                          <a:pt x="9" y="97"/>
                          <a:pt x="9" y="98"/>
                          <a:pt x="10" y="99"/>
                        </a:cubicBezTo>
                        <a:cubicBezTo>
                          <a:pt x="11" y="101"/>
                          <a:pt x="16" y="107"/>
                          <a:pt x="18" y="107"/>
                        </a:cubicBezTo>
                        <a:cubicBezTo>
                          <a:pt x="19" y="107"/>
                          <a:pt x="21" y="106"/>
                          <a:pt x="22" y="105"/>
                        </a:cubicBezTo>
                        <a:cubicBezTo>
                          <a:pt x="23" y="104"/>
                          <a:pt x="22" y="103"/>
                          <a:pt x="23" y="102"/>
                        </a:cubicBezTo>
                        <a:cubicBezTo>
                          <a:pt x="24" y="102"/>
                          <a:pt x="28" y="101"/>
                          <a:pt x="28" y="102"/>
                        </a:cubicBezTo>
                        <a:cubicBezTo>
                          <a:pt x="30" y="104"/>
                          <a:pt x="32" y="105"/>
                          <a:pt x="33" y="107"/>
                        </a:cubicBezTo>
                        <a:cubicBezTo>
                          <a:pt x="35" y="109"/>
                          <a:pt x="37" y="110"/>
                          <a:pt x="38" y="112"/>
                        </a:cubicBezTo>
                        <a:cubicBezTo>
                          <a:pt x="39" y="113"/>
                          <a:pt x="39" y="114"/>
                          <a:pt x="40" y="116"/>
                        </a:cubicBezTo>
                        <a:cubicBezTo>
                          <a:pt x="42" y="118"/>
                          <a:pt x="43" y="122"/>
                          <a:pt x="46" y="124"/>
                        </a:cubicBezTo>
                        <a:cubicBezTo>
                          <a:pt x="48" y="126"/>
                          <a:pt x="52" y="127"/>
                          <a:pt x="54" y="128"/>
                        </a:cubicBezTo>
                        <a:cubicBezTo>
                          <a:pt x="56" y="129"/>
                          <a:pt x="53" y="130"/>
                          <a:pt x="54" y="132"/>
                        </a:cubicBezTo>
                        <a:cubicBezTo>
                          <a:pt x="55" y="132"/>
                          <a:pt x="56" y="132"/>
                          <a:pt x="56" y="133"/>
                        </a:cubicBezTo>
                        <a:cubicBezTo>
                          <a:pt x="56" y="133"/>
                          <a:pt x="55" y="136"/>
                          <a:pt x="56" y="135"/>
                        </a:cubicBezTo>
                        <a:cubicBezTo>
                          <a:pt x="55" y="136"/>
                          <a:pt x="53" y="136"/>
                          <a:pt x="53" y="138"/>
                        </a:cubicBezTo>
                        <a:cubicBezTo>
                          <a:pt x="52" y="139"/>
                          <a:pt x="55" y="141"/>
                          <a:pt x="56" y="141"/>
                        </a:cubicBezTo>
                        <a:cubicBezTo>
                          <a:pt x="56" y="141"/>
                          <a:pt x="54" y="143"/>
                          <a:pt x="54" y="143"/>
                        </a:cubicBezTo>
                        <a:cubicBezTo>
                          <a:pt x="54" y="143"/>
                          <a:pt x="53" y="142"/>
                          <a:pt x="53" y="141"/>
                        </a:cubicBezTo>
                        <a:cubicBezTo>
                          <a:pt x="52" y="141"/>
                          <a:pt x="53" y="143"/>
                          <a:pt x="53" y="143"/>
                        </a:cubicBezTo>
                        <a:cubicBezTo>
                          <a:pt x="54" y="144"/>
                          <a:pt x="53" y="145"/>
                          <a:pt x="54" y="146"/>
                        </a:cubicBezTo>
                        <a:cubicBezTo>
                          <a:pt x="55" y="148"/>
                          <a:pt x="55" y="148"/>
                          <a:pt x="57" y="147"/>
                        </a:cubicBezTo>
                        <a:cubicBezTo>
                          <a:pt x="57" y="147"/>
                          <a:pt x="58" y="147"/>
                          <a:pt x="58" y="147"/>
                        </a:cubicBezTo>
                        <a:cubicBezTo>
                          <a:pt x="59" y="147"/>
                          <a:pt x="59" y="145"/>
                          <a:pt x="59" y="145"/>
                        </a:cubicBezTo>
                        <a:cubicBezTo>
                          <a:pt x="59" y="145"/>
                          <a:pt x="60" y="147"/>
                          <a:pt x="61" y="147"/>
                        </a:cubicBezTo>
                        <a:cubicBezTo>
                          <a:pt x="61" y="147"/>
                          <a:pt x="60" y="149"/>
                          <a:pt x="60" y="150"/>
                        </a:cubicBezTo>
                        <a:cubicBezTo>
                          <a:pt x="59" y="151"/>
                          <a:pt x="59" y="152"/>
                          <a:pt x="61" y="151"/>
                        </a:cubicBezTo>
                        <a:cubicBezTo>
                          <a:pt x="61" y="150"/>
                          <a:pt x="62" y="150"/>
                          <a:pt x="62" y="150"/>
                        </a:cubicBezTo>
                        <a:cubicBezTo>
                          <a:pt x="63" y="150"/>
                          <a:pt x="63" y="149"/>
                          <a:pt x="63" y="149"/>
                        </a:cubicBezTo>
                        <a:cubicBezTo>
                          <a:pt x="65" y="148"/>
                          <a:pt x="64" y="151"/>
                          <a:pt x="64" y="152"/>
                        </a:cubicBezTo>
                        <a:cubicBezTo>
                          <a:pt x="64" y="153"/>
                          <a:pt x="65" y="154"/>
                          <a:pt x="66" y="154"/>
                        </a:cubicBezTo>
                        <a:cubicBezTo>
                          <a:pt x="67" y="154"/>
                          <a:pt x="68" y="152"/>
                          <a:pt x="69" y="152"/>
                        </a:cubicBezTo>
                        <a:cubicBezTo>
                          <a:pt x="69" y="152"/>
                          <a:pt x="68" y="153"/>
                          <a:pt x="68" y="153"/>
                        </a:cubicBezTo>
                        <a:cubicBezTo>
                          <a:pt x="68" y="153"/>
                          <a:pt x="70" y="154"/>
                          <a:pt x="70" y="154"/>
                        </a:cubicBezTo>
                        <a:cubicBezTo>
                          <a:pt x="70" y="154"/>
                          <a:pt x="63" y="156"/>
                          <a:pt x="66" y="158"/>
                        </a:cubicBezTo>
                        <a:cubicBezTo>
                          <a:pt x="66" y="158"/>
                          <a:pt x="72" y="157"/>
                          <a:pt x="71" y="158"/>
                        </a:cubicBezTo>
                        <a:cubicBezTo>
                          <a:pt x="71" y="158"/>
                          <a:pt x="66" y="158"/>
                          <a:pt x="67" y="160"/>
                        </a:cubicBezTo>
                        <a:cubicBezTo>
                          <a:pt x="67" y="160"/>
                          <a:pt x="69" y="160"/>
                          <a:pt x="69" y="160"/>
                        </a:cubicBezTo>
                        <a:cubicBezTo>
                          <a:pt x="68" y="161"/>
                          <a:pt x="66" y="161"/>
                          <a:pt x="67" y="162"/>
                        </a:cubicBezTo>
                        <a:cubicBezTo>
                          <a:pt x="69" y="163"/>
                          <a:pt x="71" y="163"/>
                          <a:pt x="72" y="163"/>
                        </a:cubicBezTo>
                        <a:cubicBezTo>
                          <a:pt x="74" y="163"/>
                          <a:pt x="73" y="164"/>
                          <a:pt x="74" y="164"/>
                        </a:cubicBezTo>
                        <a:cubicBezTo>
                          <a:pt x="76" y="165"/>
                          <a:pt x="76" y="162"/>
                          <a:pt x="77" y="162"/>
                        </a:cubicBezTo>
                        <a:cubicBezTo>
                          <a:pt x="78" y="162"/>
                          <a:pt x="77" y="164"/>
                          <a:pt x="77" y="164"/>
                        </a:cubicBezTo>
                        <a:cubicBezTo>
                          <a:pt x="76" y="165"/>
                          <a:pt x="76" y="165"/>
                          <a:pt x="77" y="166"/>
                        </a:cubicBezTo>
                        <a:cubicBezTo>
                          <a:pt x="80" y="168"/>
                          <a:pt x="81" y="163"/>
                          <a:pt x="81" y="163"/>
                        </a:cubicBezTo>
                        <a:cubicBezTo>
                          <a:pt x="81" y="163"/>
                          <a:pt x="81" y="166"/>
                          <a:pt x="80" y="166"/>
                        </a:cubicBezTo>
                        <a:cubicBezTo>
                          <a:pt x="80" y="167"/>
                          <a:pt x="82" y="166"/>
                          <a:pt x="83" y="166"/>
                        </a:cubicBezTo>
                        <a:cubicBezTo>
                          <a:pt x="82" y="168"/>
                          <a:pt x="81" y="169"/>
                          <a:pt x="83" y="170"/>
                        </a:cubicBezTo>
                        <a:cubicBezTo>
                          <a:pt x="85" y="171"/>
                          <a:pt x="86" y="168"/>
                          <a:pt x="86" y="168"/>
                        </a:cubicBezTo>
                        <a:cubicBezTo>
                          <a:pt x="86" y="168"/>
                          <a:pt x="86" y="169"/>
                          <a:pt x="86" y="170"/>
                        </a:cubicBezTo>
                        <a:cubicBezTo>
                          <a:pt x="87" y="172"/>
                          <a:pt x="86" y="171"/>
                          <a:pt x="85" y="171"/>
                        </a:cubicBezTo>
                        <a:cubicBezTo>
                          <a:pt x="84" y="172"/>
                          <a:pt x="90" y="173"/>
                          <a:pt x="89" y="171"/>
                        </a:cubicBezTo>
                        <a:cubicBezTo>
                          <a:pt x="91" y="174"/>
                          <a:pt x="90" y="176"/>
                          <a:pt x="94" y="176"/>
                        </a:cubicBezTo>
                        <a:cubicBezTo>
                          <a:pt x="97" y="176"/>
                          <a:pt x="99" y="176"/>
                          <a:pt x="102" y="176"/>
                        </a:cubicBezTo>
                        <a:cubicBezTo>
                          <a:pt x="113" y="176"/>
                          <a:pt x="123" y="176"/>
                          <a:pt x="133" y="176"/>
                        </a:cubicBezTo>
                        <a:cubicBezTo>
                          <a:pt x="158" y="176"/>
                          <a:pt x="183" y="176"/>
                          <a:pt x="208" y="176"/>
                        </a:cubicBezTo>
                        <a:cubicBezTo>
                          <a:pt x="213" y="176"/>
                          <a:pt x="218" y="176"/>
                          <a:pt x="223" y="176"/>
                        </a:cubicBezTo>
                        <a:cubicBezTo>
                          <a:pt x="224" y="176"/>
                          <a:pt x="229" y="177"/>
                          <a:pt x="229" y="174"/>
                        </a:cubicBezTo>
                        <a:close/>
                        <a:moveTo>
                          <a:pt x="112" y="54"/>
                        </a:moveTo>
                        <a:cubicBezTo>
                          <a:pt x="110" y="54"/>
                          <a:pt x="108" y="53"/>
                          <a:pt x="106" y="54"/>
                        </a:cubicBezTo>
                        <a:cubicBezTo>
                          <a:pt x="104" y="57"/>
                          <a:pt x="108" y="56"/>
                          <a:pt x="108" y="57"/>
                        </a:cubicBezTo>
                        <a:cubicBezTo>
                          <a:pt x="108" y="56"/>
                          <a:pt x="100" y="60"/>
                          <a:pt x="100" y="60"/>
                        </a:cubicBezTo>
                        <a:cubicBezTo>
                          <a:pt x="98" y="59"/>
                          <a:pt x="107" y="53"/>
                          <a:pt x="99" y="56"/>
                        </a:cubicBezTo>
                        <a:cubicBezTo>
                          <a:pt x="98" y="56"/>
                          <a:pt x="97" y="57"/>
                          <a:pt x="97" y="57"/>
                        </a:cubicBezTo>
                        <a:cubicBezTo>
                          <a:pt x="96" y="58"/>
                          <a:pt x="97" y="59"/>
                          <a:pt x="96" y="60"/>
                        </a:cubicBezTo>
                        <a:cubicBezTo>
                          <a:pt x="95" y="60"/>
                          <a:pt x="88" y="59"/>
                          <a:pt x="88" y="59"/>
                        </a:cubicBezTo>
                        <a:cubicBezTo>
                          <a:pt x="88" y="58"/>
                          <a:pt x="91" y="59"/>
                          <a:pt x="91" y="58"/>
                        </a:cubicBezTo>
                        <a:cubicBezTo>
                          <a:pt x="92" y="57"/>
                          <a:pt x="91" y="57"/>
                          <a:pt x="92" y="56"/>
                        </a:cubicBezTo>
                        <a:cubicBezTo>
                          <a:pt x="92" y="55"/>
                          <a:pt x="94" y="54"/>
                          <a:pt x="94" y="54"/>
                        </a:cubicBezTo>
                        <a:cubicBezTo>
                          <a:pt x="94" y="53"/>
                          <a:pt x="91" y="52"/>
                          <a:pt x="94" y="52"/>
                        </a:cubicBezTo>
                        <a:cubicBezTo>
                          <a:pt x="94" y="52"/>
                          <a:pt x="98" y="53"/>
                          <a:pt x="98" y="52"/>
                        </a:cubicBezTo>
                        <a:cubicBezTo>
                          <a:pt x="98" y="51"/>
                          <a:pt x="93" y="50"/>
                          <a:pt x="92" y="50"/>
                        </a:cubicBezTo>
                        <a:cubicBezTo>
                          <a:pt x="91" y="50"/>
                          <a:pt x="89" y="51"/>
                          <a:pt x="87" y="51"/>
                        </a:cubicBezTo>
                        <a:cubicBezTo>
                          <a:pt x="86" y="51"/>
                          <a:pt x="84" y="50"/>
                          <a:pt x="82" y="51"/>
                        </a:cubicBezTo>
                        <a:cubicBezTo>
                          <a:pt x="81" y="51"/>
                          <a:pt x="79" y="53"/>
                          <a:pt x="80" y="51"/>
                        </a:cubicBezTo>
                        <a:cubicBezTo>
                          <a:pt x="81" y="49"/>
                          <a:pt x="83" y="50"/>
                          <a:pt x="84" y="49"/>
                        </a:cubicBezTo>
                        <a:cubicBezTo>
                          <a:pt x="86" y="49"/>
                          <a:pt x="89" y="48"/>
                          <a:pt x="91" y="47"/>
                        </a:cubicBezTo>
                        <a:cubicBezTo>
                          <a:pt x="95" y="46"/>
                          <a:pt x="99" y="46"/>
                          <a:pt x="102" y="44"/>
                        </a:cubicBezTo>
                        <a:cubicBezTo>
                          <a:pt x="104" y="44"/>
                          <a:pt x="107" y="43"/>
                          <a:pt x="108" y="45"/>
                        </a:cubicBezTo>
                        <a:cubicBezTo>
                          <a:pt x="109" y="46"/>
                          <a:pt x="105" y="47"/>
                          <a:pt x="104" y="48"/>
                        </a:cubicBezTo>
                        <a:cubicBezTo>
                          <a:pt x="102" y="49"/>
                          <a:pt x="110" y="49"/>
                          <a:pt x="111" y="49"/>
                        </a:cubicBezTo>
                        <a:cubicBezTo>
                          <a:pt x="111" y="49"/>
                          <a:pt x="113" y="49"/>
                          <a:pt x="113" y="49"/>
                        </a:cubicBezTo>
                        <a:cubicBezTo>
                          <a:pt x="114" y="48"/>
                          <a:pt x="116" y="46"/>
                          <a:pt x="117" y="47"/>
                        </a:cubicBezTo>
                        <a:cubicBezTo>
                          <a:pt x="118" y="48"/>
                          <a:pt x="113" y="54"/>
                          <a:pt x="112" y="54"/>
                        </a:cubicBezTo>
                        <a:cubicBezTo>
                          <a:pt x="110" y="54"/>
                          <a:pt x="114" y="54"/>
                          <a:pt x="112" y="54"/>
                        </a:cubicBezTo>
                        <a:close/>
                        <a:moveTo>
                          <a:pt x="157" y="78"/>
                        </a:moveTo>
                        <a:cubicBezTo>
                          <a:pt x="157" y="78"/>
                          <a:pt x="152" y="78"/>
                          <a:pt x="153" y="78"/>
                        </a:cubicBezTo>
                        <a:cubicBezTo>
                          <a:pt x="153" y="79"/>
                          <a:pt x="155" y="78"/>
                          <a:pt x="155" y="79"/>
                        </a:cubicBezTo>
                        <a:cubicBezTo>
                          <a:pt x="155" y="80"/>
                          <a:pt x="151" y="81"/>
                          <a:pt x="150" y="81"/>
                        </a:cubicBezTo>
                        <a:cubicBezTo>
                          <a:pt x="148" y="81"/>
                          <a:pt x="147" y="83"/>
                          <a:pt x="145" y="84"/>
                        </a:cubicBezTo>
                        <a:cubicBezTo>
                          <a:pt x="145" y="84"/>
                          <a:pt x="141" y="84"/>
                          <a:pt x="142" y="85"/>
                        </a:cubicBezTo>
                        <a:cubicBezTo>
                          <a:pt x="142" y="86"/>
                          <a:pt x="145" y="86"/>
                          <a:pt x="142" y="88"/>
                        </a:cubicBezTo>
                        <a:cubicBezTo>
                          <a:pt x="141" y="88"/>
                          <a:pt x="137" y="88"/>
                          <a:pt x="137" y="89"/>
                        </a:cubicBezTo>
                        <a:cubicBezTo>
                          <a:pt x="136" y="89"/>
                          <a:pt x="137" y="90"/>
                          <a:pt x="137" y="90"/>
                        </a:cubicBezTo>
                        <a:cubicBezTo>
                          <a:pt x="137" y="92"/>
                          <a:pt x="135" y="92"/>
                          <a:pt x="134" y="92"/>
                        </a:cubicBezTo>
                        <a:cubicBezTo>
                          <a:pt x="131" y="93"/>
                          <a:pt x="128" y="93"/>
                          <a:pt x="125" y="93"/>
                        </a:cubicBezTo>
                        <a:cubicBezTo>
                          <a:pt x="125" y="93"/>
                          <a:pt x="120" y="90"/>
                          <a:pt x="120" y="90"/>
                        </a:cubicBezTo>
                        <a:cubicBezTo>
                          <a:pt x="122" y="89"/>
                          <a:pt x="125" y="90"/>
                          <a:pt x="126" y="89"/>
                        </a:cubicBezTo>
                        <a:cubicBezTo>
                          <a:pt x="127" y="89"/>
                          <a:pt x="126" y="87"/>
                          <a:pt x="127" y="87"/>
                        </a:cubicBezTo>
                        <a:cubicBezTo>
                          <a:pt x="128" y="85"/>
                          <a:pt x="130" y="86"/>
                          <a:pt x="131" y="85"/>
                        </a:cubicBezTo>
                        <a:cubicBezTo>
                          <a:pt x="132" y="85"/>
                          <a:pt x="130" y="83"/>
                          <a:pt x="130" y="83"/>
                        </a:cubicBezTo>
                        <a:cubicBezTo>
                          <a:pt x="128" y="82"/>
                          <a:pt x="128" y="82"/>
                          <a:pt x="128" y="81"/>
                        </a:cubicBezTo>
                        <a:cubicBezTo>
                          <a:pt x="128" y="79"/>
                          <a:pt x="126" y="80"/>
                          <a:pt x="126" y="79"/>
                        </a:cubicBezTo>
                        <a:cubicBezTo>
                          <a:pt x="125" y="78"/>
                          <a:pt x="128" y="79"/>
                          <a:pt x="128" y="79"/>
                        </a:cubicBezTo>
                        <a:cubicBezTo>
                          <a:pt x="131" y="80"/>
                          <a:pt x="134" y="81"/>
                          <a:pt x="136" y="82"/>
                        </a:cubicBezTo>
                        <a:cubicBezTo>
                          <a:pt x="138" y="84"/>
                          <a:pt x="142" y="83"/>
                          <a:pt x="144" y="82"/>
                        </a:cubicBezTo>
                        <a:cubicBezTo>
                          <a:pt x="147" y="81"/>
                          <a:pt x="148" y="78"/>
                          <a:pt x="152" y="77"/>
                        </a:cubicBezTo>
                        <a:cubicBezTo>
                          <a:pt x="153" y="76"/>
                          <a:pt x="155" y="76"/>
                          <a:pt x="157" y="77"/>
                        </a:cubicBezTo>
                        <a:cubicBezTo>
                          <a:pt x="157" y="77"/>
                          <a:pt x="160" y="78"/>
                          <a:pt x="160" y="78"/>
                        </a:cubicBezTo>
                        <a:cubicBezTo>
                          <a:pt x="160" y="78"/>
                          <a:pt x="158" y="78"/>
                          <a:pt x="157" y="78"/>
                        </a:cubicBezTo>
                        <a:close/>
                        <a:moveTo>
                          <a:pt x="222" y="165"/>
                        </a:moveTo>
                        <a:cubicBezTo>
                          <a:pt x="221" y="167"/>
                          <a:pt x="219" y="163"/>
                          <a:pt x="219" y="162"/>
                        </a:cubicBezTo>
                        <a:cubicBezTo>
                          <a:pt x="219" y="160"/>
                          <a:pt x="221" y="159"/>
                          <a:pt x="221" y="157"/>
                        </a:cubicBezTo>
                        <a:cubicBezTo>
                          <a:pt x="220" y="156"/>
                          <a:pt x="219" y="159"/>
                          <a:pt x="218" y="158"/>
                        </a:cubicBezTo>
                        <a:cubicBezTo>
                          <a:pt x="218" y="157"/>
                          <a:pt x="218" y="154"/>
                          <a:pt x="216" y="154"/>
                        </a:cubicBezTo>
                        <a:cubicBezTo>
                          <a:pt x="216" y="154"/>
                          <a:pt x="216" y="156"/>
                          <a:pt x="215" y="156"/>
                        </a:cubicBezTo>
                        <a:cubicBezTo>
                          <a:pt x="214" y="155"/>
                          <a:pt x="214" y="154"/>
                          <a:pt x="213" y="153"/>
                        </a:cubicBezTo>
                        <a:cubicBezTo>
                          <a:pt x="212" y="152"/>
                          <a:pt x="211" y="151"/>
                          <a:pt x="210" y="150"/>
                        </a:cubicBezTo>
                        <a:cubicBezTo>
                          <a:pt x="209" y="149"/>
                          <a:pt x="212" y="149"/>
                          <a:pt x="212" y="148"/>
                        </a:cubicBezTo>
                        <a:cubicBezTo>
                          <a:pt x="211" y="147"/>
                          <a:pt x="209" y="148"/>
                          <a:pt x="209" y="147"/>
                        </a:cubicBezTo>
                        <a:cubicBezTo>
                          <a:pt x="209" y="146"/>
                          <a:pt x="210" y="143"/>
                          <a:pt x="210" y="142"/>
                        </a:cubicBezTo>
                        <a:cubicBezTo>
                          <a:pt x="212" y="140"/>
                          <a:pt x="217" y="147"/>
                          <a:pt x="217" y="148"/>
                        </a:cubicBezTo>
                        <a:cubicBezTo>
                          <a:pt x="218" y="150"/>
                          <a:pt x="219" y="151"/>
                          <a:pt x="219" y="153"/>
                        </a:cubicBezTo>
                        <a:cubicBezTo>
                          <a:pt x="220" y="155"/>
                          <a:pt x="220" y="154"/>
                          <a:pt x="221" y="156"/>
                        </a:cubicBezTo>
                        <a:cubicBezTo>
                          <a:pt x="221" y="157"/>
                          <a:pt x="222" y="158"/>
                          <a:pt x="222" y="159"/>
                        </a:cubicBezTo>
                        <a:cubicBezTo>
                          <a:pt x="223" y="161"/>
                          <a:pt x="222" y="163"/>
                          <a:pt x="222" y="165"/>
                        </a:cubicBezTo>
                        <a:cubicBezTo>
                          <a:pt x="221" y="166"/>
                          <a:pt x="222" y="164"/>
                          <a:pt x="222" y="165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59" name="Freeform 777">
                    <a:extLst>
                      <a:ext uri="{FF2B5EF4-FFF2-40B4-BE49-F238E27FC236}">
                        <a16:creationId xmlns:a16="http://schemas.microsoft.com/office/drawing/2014/main" id="{E76887AE-9CE2-0941-A475-2CA234399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2421" y="3612683"/>
                    <a:ext cx="163794" cy="121701"/>
                  </a:xfrm>
                  <a:custGeom>
                    <a:avLst/>
                    <a:gdLst>
                      <a:gd name="T0" fmla="*/ 16 w 16"/>
                      <a:gd name="T1" fmla="*/ 6 h 11"/>
                      <a:gd name="T2" fmla="*/ 11 w 16"/>
                      <a:gd name="T3" fmla="*/ 3 h 11"/>
                      <a:gd name="T4" fmla="*/ 5 w 16"/>
                      <a:gd name="T5" fmla="*/ 1 h 11"/>
                      <a:gd name="T6" fmla="*/ 1 w 16"/>
                      <a:gd name="T7" fmla="*/ 1 h 11"/>
                      <a:gd name="T8" fmla="*/ 3 w 16"/>
                      <a:gd name="T9" fmla="*/ 3 h 11"/>
                      <a:gd name="T10" fmla="*/ 1 w 16"/>
                      <a:gd name="T11" fmla="*/ 7 h 11"/>
                      <a:gd name="T12" fmla="*/ 5 w 16"/>
                      <a:gd name="T13" fmla="*/ 7 h 11"/>
                      <a:gd name="T14" fmla="*/ 5 w 16"/>
                      <a:gd name="T15" fmla="*/ 9 h 11"/>
                      <a:gd name="T16" fmla="*/ 16 w 16"/>
                      <a:gd name="T17" fmla="*/ 6 h 11"/>
                      <a:gd name="T18" fmla="*/ 16 w 16"/>
                      <a:gd name="T1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1">
                        <a:moveTo>
                          <a:pt x="16" y="6"/>
                        </a:moveTo>
                        <a:cubicBezTo>
                          <a:pt x="15" y="5"/>
                          <a:pt x="11" y="3"/>
                          <a:pt x="11" y="3"/>
                        </a:cubicBezTo>
                        <a:cubicBezTo>
                          <a:pt x="9" y="2"/>
                          <a:pt x="7" y="1"/>
                          <a:pt x="5" y="1"/>
                        </a:cubicBezTo>
                        <a:cubicBezTo>
                          <a:pt x="4" y="1"/>
                          <a:pt x="2" y="0"/>
                          <a:pt x="1" y="1"/>
                        </a:cubicBezTo>
                        <a:cubicBezTo>
                          <a:pt x="0" y="2"/>
                          <a:pt x="3" y="3"/>
                          <a:pt x="3" y="3"/>
                        </a:cubicBezTo>
                        <a:cubicBezTo>
                          <a:pt x="2" y="3"/>
                          <a:pt x="0" y="6"/>
                          <a:pt x="1" y="7"/>
                        </a:cubicBezTo>
                        <a:cubicBezTo>
                          <a:pt x="2" y="7"/>
                          <a:pt x="4" y="6"/>
                          <a:pt x="5" y="7"/>
                        </a:cubicBezTo>
                        <a:cubicBezTo>
                          <a:pt x="7" y="8"/>
                          <a:pt x="5" y="8"/>
                          <a:pt x="5" y="9"/>
                        </a:cubicBezTo>
                        <a:cubicBezTo>
                          <a:pt x="5" y="11"/>
                          <a:pt x="16" y="8"/>
                          <a:pt x="16" y="6"/>
                        </a:cubicBezTo>
                        <a:cubicBezTo>
                          <a:pt x="15" y="5"/>
                          <a:pt x="16" y="7"/>
                          <a:pt x="16" y="6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0" name="Freeform 778">
                    <a:extLst>
                      <a:ext uri="{FF2B5EF4-FFF2-40B4-BE49-F238E27FC236}">
                        <a16:creationId xmlns:a16="http://schemas.microsoft.com/office/drawing/2014/main" id="{0EA89D92-0CBF-0149-89EC-7DF6D92942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14698" y="3527861"/>
                    <a:ext cx="41820" cy="22128"/>
                  </a:xfrm>
                  <a:custGeom>
                    <a:avLst/>
                    <a:gdLst>
                      <a:gd name="T0" fmla="*/ 2 w 4"/>
                      <a:gd name="T1" fmla="*/ 2 h 2"/>
                      <a:gd name="T2" fmla="*/ 2 w 4"/>
                      <a:gd name="T3" fmla="*/ 0 h 2"/>
                      <a:gd name="T4" fmla="*/ 2 w 4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2">
                        <a:moveTo>
                          <a:pt x="2" y="2"/>
                        </a:move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3" y="0"/>
                          <a:pt x="4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1" name="Freeform 779">
                    <a:extLst>
                      <a:ext uri="{FF2B5EF4-FFF2-40B4-BE49-F238E27FC236}">
                        <a16:creationId xmlns:a16="http://schemas.microsoft.com/office/drawing/2014/main" id="{072BA943-B14F-814F-A9F3-BB65C10937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46062" y="2248174"/>
                    <a:ext cx="111517" cy="66379"/>
                  </a:xfrm>
                  <a:custGeom>
                    <a:avLst/>
                    <a:gdLst>
                      <a:gd name="T0" fmla="*/ 9 w 11"/>
                      <a:gd name="T1" fmla="*/ 4 h 6"/>
                      <a:gd name="T2" fmla="*/ 9 w 11"/>
                      <a:gd name="T3" fmla="*/ 5 h 6"/>
                      <a:gd name="T4" fmla="*/ 3 w 11"/>
                      <a:gd name="T5" fmla="*/ 4 h 6"/>
                      <a:gd name="T6" fmla="*/ 2 w 11"/>
                      <a:gd name="T7" fmla="*/ 1 h 6"/>
                      <a:gd name="T8" fmla="*/ 9 w 11"/>
                      <a:gd name="T9" fmla="*/ 4 h 6"/>
                      <a:gd name="T10" fmla="*/ 9 w 11"/>
                      <a:gd name="T11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6">
                        <a:moveTo>
                          <a:pt x="9" y="4"/>
                        </a:moveTo>
                        <a:cubicBezTo>
                          <a:pt x="11" y="5"/>
                          <a:pt x="11" y="6"/>
                          <a:pt x="9" y="5"/>
                        </a:cubicBezTo>
                        <a:cubicBezTo>
                          <a:pt x="7" y="5"/>
                          <a:pt x="4" y="4"/>
                          <a:pt x="3" y="4"/>
                        </a:cubicBezTo>
                        <a:cubicBezTo>
                          <a:pt x="2" y="3"/>
                          <a:pt x="0" y="0"/>
                          <a:pt x="2" y="1"/>
                        </a:cubicBezTo>
                        <a:cubicBezTo>
                          <a:pt x="4" y="2"/>
                          <a:pt x="7" y="3"/>
                          <a:pt x="9" y="4"/>
                        </a:cubicBezTo>
                        <a:cubicBezTo>
                          <a:pt x="11" y="5"/>
                          <a:pt x="7" y="3"/>
                          <a:pt x="9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2" name="Freeform 780">
                    <a:extLst>
                      <a:ext uri="{FF2B5EF4-FFF2-40B4-BE49-F238E27FC236}">
                        <a16:creationId xmlns:a16="http://schemas.microsoft.com/office/drawing/2014/main" id="{74567078-953B-CE44-A4C3-725D2BA543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91073" y="2152285"/>
                    <a:ext cx="83638" cy="51630"/>
                  </a:xfrm>
                  <a:custGeom>
                    <a:avLst/>
                    <a:gdLst>
                      <a:gd name="T0" fmla="*/ 8 w 8"/>
                      <a:gd name="T1" fmla="*/ 3 h 5"/>
                      <a:gd name="T2" fmla="*/ 0 w 8"/>
                      <a:gd name="T3" fmla="*/ 2 h 5"/>
                      <a:gd name="T4" fmla="*/ 8 w 8"/>
                      <a:gd name="T5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8" h="5">
                        <a:moveTo>
                          <a:pt x="8" y="3"/>
                        </a:moveTo>
                        <a:cubicBezTo>
                          <a:pt x="8" y="5"/>
                          <a:pt x="0" y="4"/>
                          <a:pt x="0" y="2"/>
                        </a:cubicBezTo>
                        <a:cubicBezTo>
                          <a:pt x="0" y="0"/>
                          <a:pt x="8" y="1"/>
                          <a:pt x="8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3" name="Freeform 782">
                    <a:extLst>
                      <a:ext uri="{FF2B5EF4-FFF2-40B4-BE49-F238E27FC236}">
                        <a16:creationId xmlns:a16="http://schemas.microsoft.com/office/drawing/2014/main" id="{E38E2C01-A22F-3A4E-81A4-934E5E6B8B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1877" y="2292429"/>
                    <a:ext cx="59247" cy="44255"/>
                  </a:xfrm>
                  <a:custGeom>
                    <a:avLst/>
                    <a:gdLst>
                      <a:gd name="T0" fmla="*/ 5 w 6"/>
                      <a:gd name="T1" fmla="*/ 3 h 4"/>
                      <a:gd name="T2" fmla="*/ 1 w 6"/>
                      <a:gd name="T3" fmla="*/ 0 h 4"/>
                      <a:gd name="T4" fmla="*/ 5 w 6"/>
                      <a:gd name="T5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4">
                        <a:moveTo>
                          <a:pt x="5" y="3"/>
                        </a:moveTo>
                        <a:cubicBezTo>
                          <a:pt x="4" y="4"/>
                          <a:pt x="0" y="0"/>
                          <a:pt x="1" y="0"/>
                        </a:cubicBezTo>
                        <a:cubicBezTo>
                          <a:pt x="2" y="0"/>
                          <a:pt x="6" y="2"/>
                          <a:pt x="5" y="3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4" name="Freeform 783">
                    <a:extLst>
                      <a:ext uri="{FF2B5EF4-FFF2-40B4-BE49-F238E27FC236}">
                        <a16:creationId xmlns:a16="http://schemas.microsoft.com/office/drawing/2014/main" id="{B76C0BD9-1378-4146-B055-88FB2A54D7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92033" y="2336680"/>
                    <a:ext cx="52274" cy="11065"/>
                  </a:xfrm>
                  <a:custGeom>
                    <a:avLst/>
                    <a:gdLst>
                      <a:gd name="T0" fmla="*/ 4 w 5"/>
                      <a:gd name="T1" fmla="*/ 1 h 1"/>
                      <a:gd name="T2" fmla="*/ 2 w 5"/>
                      <a:gd name="T3" fmla="*/ 0 h 1"/>
                      <a:gd name="T4" fmla="*/ 4 w 5"/>
                      <a:gd name="T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1">
                        <a:moveTo>
                          <a:pt x="4" y="1"/>
                        </a:moveTo>
                        <a:cubicBezTo>
                          <a:pt x="2" y="1"/>
                          <a:pt x="0" y="0"/>
                          <a:pt x="2" y="0"/>
                        </a:cubicBezTo>
                        <a:cubicBezTo>
                          <a:pt x="3" y="0"/>
                          <a:pt x="5" y="1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5" name="Freeform 784">
                    <a:extLst>
                      <a:ext uri="{FF2B5EF4-FFF2-40B4-BE49-F238E27FC236}">
                        <a16:creationId xmlns:a16="http://schemas.microsoft.com/office/drawing/2014/main" id="{01231ADA-1ABD-984E-BC16-BF22A03335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92033" y="2952554"/>
                    <a:ext cx="41820" cy="77445"/>
                  </a:xfrm>
                  <a:custGeom>
                    <a:avLst/>
                    <a:gdLst>
                      <a:gd name="T0" fmla="*/ 2 w 4"/>
                      <a:gd name="T1" fmla="*/ 0 h 7"/>
                      <a:gd name="T2" fmla="*/ 4 w 4"/>
                      <a:gd name="T3" fmla="*/ 7 h 7"/>
                      <a:gd name="T4" fmla="*/ 2 w 4"/>
                      <a:gd name="T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7">
                        <a:moveTo>
                          <a:pt x="2" y="0"/>
                        </a:moveTo>
                        <a:cubicBezTo>
                          <a:pt x="0" y="0"/>
                          <a:pt x="3" y="7"/>
                          <a:pt x="4" y="7"/>
                        </a:cubicBezTo>
                        <a:cubicBezTo>
                          <a:pt x="4" y="7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6" name="Freeform 785">
                    <a:extLst>
                      <a:ext uri="{FF2B5EF4-FFF2-40B4-BE49-F238E27FC236}">
                        <a16:creationId xmlns:a16="http://schemas.microsoft.com/office/drawing/2014/main" id="{7B29C02C-D4BD-9848-B1F7-CDCD8D42AB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12941" y="3092689"/>
                    <a:ext cx="69700" cy="44255"/>
                  </a:xfrm>
                  <a:custGeom>
                    <a:avLst/>
                    <a:gdLst>
                      <a:gd name="T0" fmla="*/ 1 w 7"/>
                      <a:gd name="T1" fmla="*/ 0 h 4"/>
                      <a:gd name="T2" fmla="*/ 1 w 7"/>
                      <a:gd name="T3" fmla="*/ 4 h 4"/>
                      <a:gd name="T4" fmla="*/ 5 w 7"/>
                      <a:gd name="T5" fmla="*/ 4 h 4"/>
                      <a:gd name="T6" fmla="*/ 1 w 7"/>
                      <a:gd name="T7" fmla="*/ 0 h 4"/>
                      <a:gd name="T8" fmla="*/ 1 w 7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4">
                        <a:moveTo>
                          <a:pt x="1" y="0"/>
                        </a:moveTo>
                        <a:cubicBezTo>
                          <a:pt x="0" y="1"/>
                          <a:pt x="0" y="3"/>
                          <a:pt x="1" y="4"/>
                        </a:cubicBezTo>
                        <a:cubicBezTo>
                          <a:pt x="2" y="4"/>
                          <a:pt x="3" y="4"/>
                          <a:pt x="5" y="4"/>
                        </a:cubicBezTo>
                        <a:cubicBezTo>
                          <a:pt x="7" y="4"/>
                          <a:pt x="1" y="0"/>
                          <a:pt x="1" y="0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7" name="Freeform 786">
                    <a:extLst>
                      <a:ext uri="{FF2B5EF4-FFF2-40B4-BE49-F238E27FC236}">
                        <a16:creationId xmlns:a16="http://schemas.microsoft.com/office/drawing/2014/main" id="{F4C1CA28-FF67-9C47-BFFB-346F56D2C7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27171" y="3332402"/>
                    <a:ext cx="174248" cy="106947"/>
                  </a:xfrm>
                  <a:custGeom>
                    <a:avLst/>
                    <a:gdLst>
                      <a:gd name="T0" fmla="*/ 0 w 17"/>
                      <a:gd name="T1" fmla="*/ 4 h 10"/>
                      <a:gd name="T2" fmla="*/ 10 w 17"/>
                      <a:gd name="T3" fmla="*/ 2 h 10"/>
                      <a:gd name="T4" fmla="*/ 8 w 17"/>
                      <a:gd name="T5" fmla="*/ 4 h 10"/>
                      <a:gd name="T6" fmla="*/ 12 w 17"/>
                      <a:gd name="T7" fmla="*/ 7 h 10"/>
                      <a:gd name="T8" fmla="*/ 9 w 17"/>
                      <a:gd name="T9" fmla="*/ 7 h 10"/>
                      <a:gd name="T10" fmla="*/ 11 w 17"/>
                      <a:gd name="T11" fmla="*/ 10 h 10"/>
                      <a:gd name="T12" fmla="*/ 8 w 17"/>
                      <a:gd name="T13" fmla="*/ 9 h 10"/>
                      <a:gd name="T14" fmla="*/ 0 w 17"/>
                      <a:gd name="T15" fmla="*/ 4 h 10"/>
                      <a:gd name="T16" fmla="*/ 0 w 17"/>
                      <a:gd name="T17" fmla="*/ 4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10">
                        <a:moveTo>
                          <a:pt x="0" y="4"/>
                        </a:moveTo>
                        <a:cubicBezTo>
                          <a:pt x="1" y="0"/>
                          <a:pt x="7" y="2"/>
                          <a:pt x="10" y="2"/>
                        </a:cubicBezTo>
                        <a:cubicBezTo>
                          <a:pt x="17" y="3"/>
                          <a:pt x="8" y="4"/>
                          <a:pt x="8" y="4"/>
                        </a:cubicBezTo>
                        <a:cubicBezTo>
                          <a:pt x="8" y="6"/>
                          <a:pt x="12" y="5"/>
                          <a:pt x="12" y="7"/>
                        </a:cubicBezTo>
                        <a:cubicBezTo>
                          <a:pt x="12" y="7"/>
                          <a:pt x="10" y="6"/>
                          <a:pt x="9" y="7"/>
                        </a:cubicBezTo>
                        <a:cubicBezTo>
                          <a:pt x="9" y="7"/>
                          <a:pt x="12" y="10"/>
                          <a:pt x="11" y="10"/>
                        </a:cubicBezTo>
                        <a:cubicBezTo>
                          <a:pt x="10" y="10"/>
                          <a:pt x="9" y="9"/>
                          <a:pt x="8" y="9"/>
                        </a:cubicBezTo>
                        <a:cubicBezTo>
                          <a:pt x="6" y="8"/>
                          <a:pt x="0" y="7"/>
                          <a:pt x="0" y="4"/>
                        </a:cubicBezTo>
                        <a:cubicBezTo>
                          <a:pt x="0" y="3"/>
                          <a:pt x="0" y="7"/>
                          <a:pt x="0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8" name="Freeform 787">
                    <a:extLst>
                      <a:ext uri="{FF2B5EF4-FFF2-40B4-BE49-F238E27FC236}">
                        <a16:creationId xmlns:a16="http://schemas.microsoft.com/office/drawing/2014/main" id="{C3985DB7-9814-924F-AFDC-8936BA5A08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95809" y="3310277"/>
                    <a:ext cx="90610" cy="33193"/>
                  </a:xfrm>
                  <a:custGeom>
                    <a:avLst/>
                    <a:gdLst>
                      <a:gd name="T0" fmla="*/ 8 w 9"/>
                      <a:gd name="T1" fmla="*/ 1 h 3"/>
                      <a:gd name="T2" fmla="*/ 5 w 9"/>
                      <a:gd name="T3" fmla="*/ 0 h 3"/>
                      <a:gd name="T4" fmla="*/ 0 w 9"/>
                      <a:gd name="T5" fmla="*/ 0 h 3"/>
                      <a:gd name="T6" fmla="*/ 8 w 9"/>
                      <a:gd name="T7" fmla="*/ 1 h 3"/>
                      <a:gd name="T8" fmla="*/ 8 w 9"/>
                      <a:gd name="T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3">
                        <a:moveTo>
                          <a:pt x="8" y="1"/>
                        </a:moveTo>
                        <a:cubicBezTo>
                          <a:pt x="9" y="1"/>
                          <a:pt x="5" y="0"/>
                          <a:pt x="5" y="0"/>
                        </a:cubicBezTo>
                        <a:cubicBezTo>
                          <a:pt x="3" y="0"/>
                          <a:pt x="1" y="0"/>
                          <a:pt x="0" y="0"/>
                        </a:cubicBezTo>
                        <a:cubicBezTo>
                          <a:pt x="2" y="0"/>
                          <a:pt x="6" y="3"/>
                          <a:pt x="8" y="1"/>
                        </a:cubicBezTo>
                        <a:cubicBezTo>
                          <a:pt x="9" y="1"/>
                          <a:pt x="7" y="2"/>
                          <a:pt x="8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69" name="Freeform 788">
                    <a:extLst>
                      <a:ext uri="{FF2B5EF4-FFF2-40B4-BE49-F238E27FC236}">
                        <a16:creationId xmlns:a16="http://schemas.microsoft.com/office/drawing/2014/main" id="{1BF0E38C-5E1A-4249-A75D-CF5000EB5F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52926" y="3538923"/>
                    <a:ext cx="132428" cy="73757"/>
                  </a:xfrm>
                  <a:custGeom>
                    <a:avLst/>
                    <a:gdLst>
                      <a:gd name="T0" fmla="*/ 12 w 13"/>
                      <a:gd name="T1" fmla="*/ 4 h 7"/>
                      <a:gd name="T2" fmla="*/ 12 w 13"/>
                      <a:gd name="T3" fmla="*/ 1 h 7"/>
                      <a:gd name="T4" fmla="*/ 7 w 13"/>
                      <a:gd name="T5" fmla="*/ 2 h 7"/>
                      <a:gd name="T6" fmla="*/ 3 w 13"/>
                      <a:gd name="T7" fmla="*/ 3 h 7"/>
                      <a:gd name="T8" fmla="*/ 0 w 13"/>
                      <a:gd name="T9" fmla="*/ 5 h 7"/>
                      <a:gd name="T10" fmla="*/ 12 w 13"/>
                      <a:gd name="T11" fmla="*/ 4 h 7"/>
                      <a:gd name="T12" fmla="*/ 12 w 13"/>
                      <a:gd name="T13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7">
                        <a:moveTo>
                          <a:pt x="12" y="4"/>
                        </a:moveTo>
                        <a:cubicBezTo>
                          <a:pt x="13" y="3"/>
                          <a:pt x="13" y="2"/>
                          <a:pt x="12" y="1"/>
                        </a:cubicBezTo>
                        <a:cubicBezTo>
                          <a:pt x="11" y="0"/>
                          <a:pt x="8" y="1"/>
                          <a:pt x="7" y="2"/>
                        </a:cubicBezTo>
                        <a:cubicBezTo>
                          <a:pt x="6" y="2"/>
                          <a:pt x="4" y="2"/>
                          <a:pt x="3" y="3"/>
                        </a:cubicBezTo>
                        <a:cubicBezTo>
                          <a:pt x="3" y="3"/>
                          <a:pt x="0" y="5"/>
                          <a:pt x="0" y="5"/>
                        </a:cubicBezTo>
                        <a:cubicBezTo>
                          <a:pt x="3" y="7"/>
                          <a:pt x="10" y="6"/>
                          <a:pt x="12" y="4"/>
                        </a:cubicBezTo>
                        <a:cubicBezTo>
                          <a:pt x="13" y="3"/>
                          <a:pt x="9" y="6"/>
                          <a:pt x="12" y="4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70" name="Freeform 789">
                    <a:extLst>
                      <a:ext uri="{FF2B5EF4-FFF2-40B4-BE49-F238E27FC236}">
                        <a16:creationId xmlns:a16="http://schemas.microsoft.com/office/drawing/2014/main" id="{F235D081-D89C-7842-85C9-FF0CEE4987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47126" y="3645872"/>
                    <a:ext cx="41820" cy="66379"/>
                  </a:xfrm>
                  <a:custGeom>
                    <a:avLst/>
                    <a:gdLst>
                      <a:gd name="T0" fmla="*/ 3 w 4"/>
                      <a:gd name="T1" fmla="*/ 2 h 6"/>
                      <a:gd name="T2" fmla="*/ 1 w 4"/>
                      <a:gd name="T3" fmla="*/ 3 h 6"/>
                      <a:gd name="T4" fmla="*/ 3 w 4"/>
                      <a:gd name="T5" fmla="*/ 2 h 6"/>
                      <a:gd name="T6" fmla="*/ 3 w 4"/>
                      <a:gd name="T7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6">
                        <a:moveTo>
                          <a:pt x="3" y="2"/>
                        </a:moveTo>
                        <a:cubicBezTo>
                          <a:pt x="2" y="0"/>
                          <a:pt x="1" y="1"/>
                          <a:pt x="1" y="3"/>
                        </a:cubicBezTo>
                        <a:cubicBezTo>
                          <a:pt x="0" y="6"/>
                          <a:pt x="4" y="4"/>
                          <a:pt x="3" y="2"/>
                        </a:cubicBezTo>
                        <a:cubicBezTo>
                          <a:pt x="3" y="2"/>
                          <a:pt x="4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71" name="Freeform 790">
                    <a:extLst>
                      <a:ext uri="{FF2B5EF4-FFF2-40B4-BE49-F238E27FC236}">
                        <a16:creationId xmlns:a16="http://schemas.microsoft.com/office/drawing/2014/main" id="{652EB98C-FF16-624F-8376-E9391A229D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56516" y="3505733"/>
                    <a:ext cx="38336" cy="44255"/>
                  </a:xfrm>
                  <a:custGeom>
                    <a:avLst/>
                    <a:gdLst>
                      <a:gd name="T0" fmla="*/ 4 w 4"/>
                      <a:gd name="T1" fmla="*/ 2 h 4"/>
                      <a:gd name="T2" fmla="*/ 1 w 4"/>
                      <a:gd name="T3" fmla="*/ 1 h 4"/>
                      <a:gd name="T4" fmla="*/ 4 w 4"/>
                      <a:gd name="T5" fmla="*/ 2 h 4"/>
                      <a:gd name="T6" fmla="*/ 4 w 4"/>
                      <a:gd name="T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">
                        <a:moveTo>
                          <a:pt x="4" y="2"/>
                        </a:moveTo>
                        <a:cubicBezTo>
                          <a:pt x="3" y="2"/>
                          <a:pt x="1" y="0"/>
                          <a:pt x="1" y="1"/>
                        </a:cubicBezTo>
                        <a:cubicBezTo>
                          <a:pt x="0" y="4"/>
                          <a:pt x="4" y="2"/>
                          <a:pt x="4" y="2"/>
                        </a:cubicBezTo>
                        <a:cubicBezTo>
                          <a:pt x="3" y="2"/>
                          <a:pt x="4" y="2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72" name="Freeform 791">
                    <a:extLst>
                      <a:ext uri="{FF2B5EF4-FFF2-40B4-BE49-F238E27FC236}">
                        <a16:creationId xmlns:a16="http://schemas.microsoft.com/office/drawing/2014/main" id="{89FC73E8-C45F-7B49-BE57-789BB1757F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54759" y="2812415"/>
                    <a:ext cx="20911" cy="22128"/>
                  </a:xfrm>
                  <a:custGeom>
                    <a:avLst/>
                    <a:gdLst>
                      <a:gd name="T0" fmla="*/ 2 w 2"/>
                      <a:gd name="T1" fmla="*/ 1 h 2"/>
                      <a:gd name="T2" fmla="*/ 0 w 2"/>
                      <a:gd name="T3" fmla="*/ 2 h 2"/>
                      <a:gd name="T4" fmla="*/ 2 w 2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1"/>
                        </a:moveTo>
                        <a:cubicBezTo>
                          <a:pt x="2" y="0"/>
                          <a:pt x="0" y="1"/>
                          <a:pt x="0" y="2"/>
                        </a:cubicBezTo>
                        <a:cubicBezTo>
                          <a:pt x="1" y="2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73" name="Freeform 792">
                    <a:extLst>
                      <a:ext uri="{FF2B5EF4-FFF2-40B4-BE49-F238E27FC236}">
                        <a16:creationId xmlns:a16="http://schemas.microsoft.com/office/drawing/2014/main" id="{9FCE0137-3EA2-4F46-B7DA-82016442E3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71121" y="2694404"/>
                    <a:ext cx="31366" cy="18440"/>
                  </a:xfrm>
                  <a:custGeom>
                    <a:avLst/>
                    <a:gdLst>
                      <a:gd name="T0" fmla="*/ 2 w 3"/>
                      <a:gd name="T1" fmla="*/ 0 h 2"/>
                      <a:gd name="T2" fmla="*/ 1 w 3"/>
                      <a:gd name="T3" fmla="*/ 1 h 2"/>
                      <a:gd name="T4" fmla="*/ 2 w 3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2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74" name="Freeform 793">
                    <a:extLst>
                      <a:ext uri="{FF2B5EF4-FFF2-40B4-BE49-F238E27FC236}">
                        <a16:creationId xmlns:a16="http://schemas.microsoft.com/office/drawing/2014/main" id="{2E01E830-BBEB-3644-B819-C361C4E1F9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54759" y="2650148"/>
                    <a:ext cx="27879" cy="33193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1 w 3"/>
                      <a:gd name="T3" fmla="*/ 2 h 3"/>
                      <a:gd name="T4" fmla="*/ 2 w 3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2" y="0"/>
                          <a:pt x="0" y="1"/>
                          <a:pt x="1" y="2"/>
                        </a:cubicBezTo>
                        <a:cubicBezTo>
                          <a:pt x="1" y="3"/>
                          <a:pt x="3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75" name="Freeform 794">
                    <a:extLst>
                      <a:ext uri="{FF2B5EF4-FFF2-40B4-BE49-F238E27FC236}">
                        <a16:creationId xmlns:a16="http://schemas.microsoft.com/office/drawing/2014/main" id="{68F8BE9C-FA6C-664A-AABB-B703CBAF72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63300" y="2867732"/>
                    <a:ext cx="52274" cy="7374"/>
                  </a:xfrm>
                  <a:custGeom>
                    <a:avLst/>
                    <a:gdLst>
                      <a:gd name="T0" fmla="*/ 5 w 5"/>
                      <a:gd name="T1" fmla="*/ 1 h 1"/>
                      <a:gd name="T2" fmla="*/ 1 w 5"/>
                      <a:gd name="T3" fmla="*/ 0 h 1"/>
                      <a:gd name="T4" fmla="*/ 5 w 5"/>
                      <a:gd name="T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1">
                        <a:moveTo>
                          <a:pt x="5" y="1"/>
                        </a:moveTo>
                        <a:cubicBezTo>
                          <a:pt x="4" y="0"/>
                          <a:pt x="0" y="0"/>
                          <a:pt x="1" y="0"/>
                        </a:cubicBezTo>
                        <a:cubicBezTo>
                          <a:pt x="2" y="1"/>
                          <a:pt x="5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76" name="Freeform 795">
                    <a:extLst>
                      <a:ext uri="{FF2B5EF4-FFF2-40B4-BE49-F238E27FC236}">
                        <a16:creationId xmlns:a16="http://schemas.microsoft.com/office/drawing/2014/main" id="{8ECB5589-F474-BF43-A6C5-602208D8BF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6027" y="2867732"/>
                    <a:ext cx="62727" cy="0"/>
                  </a:xfrm>
                  <a:custGeom>
                    <a:avLst/>
                    <a:gdLst>
                      <a:gd name="T0" fmla="*/ 5 w 6"/>
                      <a:gd name="T1" fmla="*/ 1 w 6"/>
                      <a:gd name="T2" fmla="*/ 5 w 6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6">
                        <a:moveTo>
                          <a:pt x="5" y="0"/>
                        </a:moveTo>
                        <a:cubicBezTo>
                          <a:pt x="4" y="0"/>
                          <a:pt x="0" y="0"/>
                          <a:pt x="1" y="0"/>
                        </a:cubicBezTo>
                        <a:cubicBezTo>
                          <a:pt x="2" y="0"/>
                          <a:pt x="6" y="0"/>
                          <a:pt x="5" y="0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77" name="Freeform 796">
                    <a:extLst>
                      <a:ext uri="{FF2B5EF4-FFF2-40B4-BE49-F238E27FC236}">
                        <a16:creationId xmlns:a16="http://schemas.microsoft.com/office/drawing/2014/main" id="{65C284C4-7596-0948-BB85-96507E1E60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00466" y="2181793"/>
                    <a:ext cx="41820" cy="22128"/>
                  </a:xfrm>
                  <a:custGeom>
                    <a:avLst/>
                    <a:gdLst>
                      <a:gd name="T0" fmla="*/ 3 w 4"/>
                      <a:gd name="T1" fmla="*/ 2 h 2"/>
                      <a:gd name="T2" fmla="*/ 2 w 4"/>
                      <a:gd name="T3" fmla="*/ 0 h 2"/>
                      <a:gd name="T4" fmla="*/ 3 w 4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2">
                        <a:moveTo>
                          <a:pt x="3" y="2"/>
                        </a:moveTo>
                        <a:cubicBezTo>
                          <a:pt x="1" y="2"/>
                          <a:pt x="0" y="0"/>
                          <a:pt x="2" y="0"/>
                        </a:cubicBezTo>
                        <a:cubicBezTo>
                          <a:pt x="3" y="0"/>
                          <a:pt x="4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  <p:sp>
                <p:nvSpPr>
                  <p:cNvPr id="178" name="Freeform 797">
                    <a:extLst>
                      <a:ext uri="{FF2B5EF4-FFF2-40B4-BE49-F238E27FC236}">
                        <a16:creationId xmlns:a16="http://schemas.microsoft.com/office/drawing/2014/main" id="{93BF7150-6DEB-FC4C-8FDA-2FD79D3D53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47732" y="4825952"/>
                    <a:ext cx="94095" cy="129075"/>
                  </a:xfrm>
                  <a:custGeom>
                    <a:avLst/>
                    <a:gdLst>
                      <a:gd name="T0" fmla="*/ 9 w 9"/>
                      <a:gd name="T1" fmla="*/ 11 h 12"/>
                      <a:gd name="T2" fmla="*/ 5 w 9"/>
                      <a:gd name="T3" fmla="*/ 2 h 12"/>
                      <a:gd name="T4" fmla="*/ 2 w 9"/>
                      <a:gd name="T5" fmla="*/ 2 h 12"/>
                      <a:gd name="T6" fmla="*/ 0 w 9"/>
                      <a:gd name="T7" fmla="*/ 3 h 12"/>
                      <a:gd name="T8" fmla="*/ 3 w 9"/>
                      <a:gd name="T9" fmla="*/ 5 h 12"/>
                      <a:gd name="T10" fmla="*/ 3 w 9"/>
                      <a:gd name="T11" fmla="*/ 7 h 12"/>
                      <a:gd name="T12" fmla="*/ 4 w 9"/>
                      <a:gd name="T13" fmla="*/ 7 h 12"/>
                      <a:gd name="T14" fmla="*/ 3 w 9"/>
                      <a:gd name="T15" fmla="*/ 8 h 12"/>
                      <a:gd name="T16" fmla="*/ 6 w 9"/>
                      <a:gd name="T17" fmla="*/ 11 h 12"/>
                      <a:gd name="T18" fmla="*/ 6 w 9"/>
                      <a:gd name="T19" fmla="*/ 9 h 12"/>
                      <a:gd name="T20" fmla="*/ 9 w 9"/>
                      <a:gd name="T21" fmla="*/ 11 h 12"/>
                      <a:gd name="T22" fmla="*/ 9 w 9"/>
                      <a:gd name="T23" fmla="*/ 11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12">
                        <a:moveTo>
                          <a:pt x="9" y="11"/>
                        </a:moveTo>
                        <a:cubicBezTo>
                          <a:pt x="8" y="8"/>
                          <a:pt x="7" y="4"/>
                          <a:pt x="5" y="2"/>
                        </a:cubicBezTo>
                        <a:cubicBezTo>
                          <a:pt x="4" y="1"/>
                          <a:pt x="3" y="0"/>
                          <a:pt x="2" y="2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1" y="4"/>
                          <a:pt x="3" y="3"/>
                          <a:pt x="3" y="5"/>
                        </a:cubicBezTo>
                        <a:cubicBezTo>
                          <a:pt x="3" y="6"/>
                          <a:pt x="3" y="6"/>
                          <a:pt x="3" y="7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5" y="8"/>
                          <a:pt x="3" y="8"/>
                          <a:pt x="3" y="8"/>
                        </a:cubicBezTo>
                        <a:cubicBezTo>
                          <a:pt x="3" y="9"/>
                          <a:pt x="5" y="11"/>
                          <a:pt x="6" y="11"/>
                        </a:cubicBezTo>
                        <a:cubicBezTo>
                          <a:pt x="6" y="11"/>
                          <a:pt x="2" y="7"/>
                          <a:pt x="6" y="9"/>
                        </a:cubicBezTo>
                        <a:cubicBezTo>
                          <a:pt x="7" y="9"/>
                          <a:pt x="9" y="12"/>
                          <a:pt x="9" y="11"/>
                        </a:cubicBezTo>
                        <a:cubicBezTo>
                          <a:pt x="8" y="10"/>
                          <a:pt x="9" y="12"/>
                          <a:pt x="9" y="11"/>
                        </a:cubicBezTo>
                        <a:close/>
                      </a:path>
                    </a:pathLst>
                  </a:custGeom>
                  <a:grpFill/>
                  <a:ln w="6350" cap="flat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800" dirty="0">
                      <a:latin typeface="Lato Regular" charset="0"/>
                    </a:endParaRPr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4E61145-FEC9-5143-8801-33675B635901}"/>
                </a:ext>
              </a:extLst>
            </p:cNvPr>
            <p:cNvGrpSpPr/>
            <p:nvPr/>
          </p:nvGrpSpPr>
          <p:grpSpPr>
            <a:xfrm>
              <a:off x="5525650" y="5026504"/>
              <a:ext cx="13441921" cy="4784428"/>
              <a:chOff x="5525650" y="5026504"/>
              <a:chExt cx="13441921" cy="4784428"/>
            </a:xfrm>
          </p:grpSpPr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C44EBE0A-282D-FB44-8860-936ADBA30820}"/>
                  </a:ext>
                </a:extLst>
              </p:cNvPr>
              <p:cNvSpPr/>
              <p:nvPr/>
            </p:nvSpPr>
            <p:spPr>
              <a:xfrm>
                <a:off x="5914479" y="6614304"/>
                <a:ext cx="1287095" cy="128709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3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92C82A0E-75C3-5144-8F20-DCC299254A09}"/>
                  </a:ext>
                </a:extLst>
              </p:cNvPr>
              <p:cNvSpPr/>
              <p:nvPr/>
            </p:nvSpPr>
            <p:spPr>
              <a:xfrm>
                <a:off x="11555095" y="8543474"/>
                <a:ext cx="1267458" cy="12674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3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2B177B06-3C41-3A4C-BBB9-0E74B691E908}"/>
                  </a:ext>
                </a:extLst>
              </p:cNvPr>
              <p:cNvSpPr/>
              <p:nvPr/>
            </p:nvSpPr>
            <p:spPr>
              <a:xfrm>
                <a:off x="11393743" y="5026504"/>
                <a:ext cx="2640145" cy="2640145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3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B0B04F0A-9611-1D4B-A4A8-94D2D612C855}"/>
                  </a:ext>
                </a:extLst>
              </p:cNvPr>
              <p:cNvSpPr/>
              <p:nvPr/>
            </p:nvSpPr>
            <p:spPr>
              <a:xfrm>
                <a:off x="17059863" y="6383966"/>
                <a:ext cx="1618904" cy="161890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spc="30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445" name="CuadroTexto 395">
                <a:extLst>
                  <a:ext uri="{FF2B5EF4-FFF2-40B4-BE49-F238E27FC236}">
                    <a16:creationId xmlns:a16="http://schemas.microsoft.com/office/drawing/2014/main" id="{F1728867-01A0-9645-BFD5-99D6ED01B66A}"/>
                  </a:ext>
                </a:extLst>
              </p:cNvPr>
              <p:cNvSpPr txBox="1"/>
              <p:nvPr/>
            </p:nvSpPr>
            <p:spPr>
              <a:xfrm>
                <a:off x="5525650" y="6967782"/>
                <a:ext cx="2141080" cy="63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spc="300" dirty="0">
                    <a:solidFill>
                      <a:schemeClr val="bg1"/>
                    </a:solidFill>
                    <a:latin typeface="Roboto Slab" pitchFamily="2" charset="0"/>
                    <a:ea typeface="Roboto Slab" pitchFamily="2" charset="0"/>
                    <a:cs typeface="Lato" panose="020F0502020204030203" pitchFamily="34" charset="0"/>
                  </a:rPr>
                  <a:t>42%</a:t>
                </a:r>
              </a:p>
            </p:txBody>
          </p:sp>
          <p:sp>
            <p:nvSpPr>
              <p:cNvPr id="446" name="CuadroTexto 395">
                <a:extLst>
                  <a:ext uri="{FF2B5EF4-FFF2-40B4-BE49-F238E27FC236}">
                    <a16:creationId xmlns:a16="http://schemas.microsoft.com/office/drawing/2014/main" id="{B441FAA9-B2E5-774D-88C4-E85E54F71AB2}"/>
                  </a:ext>
                </a:extLst>
              </p:cNvPr>
              <p:cNvSpPr txBox="1"/>
              <p:nvPr/>
            </p:nvSpPr>
            <p:spPr>
              <a:xfrm>
                <a:off x="11140951" y="8828637"/>
                <a:ext cx="2141080" cy="63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spc="300" dirty="0">
                    <a:solidFill>
                      <a:schemeClr val="bg1"/>
                    </a:solidFill>
                    <a:latin typeface="Roboto Slab" pitchFamily="2" charset="0"/>
                    <a:ea typeface="Roboto Slab" pitchFamily="2" charset="0"/>
                    <a:cs typeface="Lato" panose="020F0502020204030203" pitchFamily="34" charset="0"/>
                  </a:rPr>
                  <a:t>7%</a:t>
                </a:r>
              </a:p>
            </p:txBody>
          </p:sp>
          <p:sp>
            <p:nvSpPr>
              <p:cNvPr id="447" name="CuadroTexto 395">
                <a:extLst>
                  <a:ext uri="{FF2B5EF4-FFF2-40B4-BE49-F238E27FC236}">
                    <a16:creationId xmlns:a16="http://schemas.microsoft.com/office/drawing/2014/main" id="{A059E8E5-2C52-1449-8FE5-7F3B03DFFF6E}"/>
                  </a:ext>
                </a:extLst>
              </p:cNvPr>
              <p:cNvSpPr txBox="1"/>
              <p:nvPr/>
            </p:nvSpPr>
            <p:spPr>
              <a:xfrm>
                <a:off x="11643280" y="5841893"/>
                <a:ext cx="2141080" cy="10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spc="300" dirty="0">
                    <a:solidFill>
                      <a:schemeClr val="bg1"/>
                    </a:solidFill>
                    <a:latin typeface="Roboto Slab" pitchFamily="2" charset="0"/>
                    <a:ea typeface="Roboto Slab" pitchFamily="2" charset="0"/>
                    <a:cs typeface="Lato" panose="020F0502020204030203" pitchFamily="34" charset="0"/>
                  </a:rPr>
                  <a:t>85%</a:t>
                </a:r>
              </a:p>
            </p:txBody>
          </p:sp>
          <p:sp>
            <p:nvSpPr>
              <p:cNvPr id="448" name="CuadroTexto 395">
                <a:extLst>
                  <a:ext uri="{FF2B5EF4-FFF2-40B4-BE49-F238E27FC236}">
                    <a16:creationId xmlns:a16="http://schemas.microsoft.com/office/drawing/2014/main" id="{549E2DB3-DFFF-BC4F-AC55-0740F32E04DD}"/>
                  </a:ext>
                </a:extLst>
              </p:cNvPr>
              <p:cNvSpPr txBox="1"/>
              <p:nvPr/>
            </p:nvSpPr>
            <p:spPr>
              <a:xfrm>
                <a:off x="16826491" y="6841693"/>
                <a:ext cx="2141080" cy="71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spc="300" dirty="0">
                    <a:solidFill>
                      <a:schemeClr val="bg1"/>
                    </a:solidFill>
                    <a:latin typeface="Roboto Slab" pitchFamily="2" charset="0"/>
                    <a:ea typeface="Roboto Slab" pitchFamily="2" charset="0"/>
                    <a:cs typeface="Lato" panose="020F0502020204030203" pitchFamily="34" charset="0"/>
                  </a:rPr>
                  <a:t>76%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5DE808E-526A-634A-ACD7-56E8D6BC5940}"/>
              </a:ext>
            </a:extLst>
          </p:cNvPr>
          <p:cNvGrpSpPr/>
          <p:nvPr/>
        </p:nvGrpSpPr>
        <p:grpSpPr>
          <a:xfrm>
            <a:off x="1749235" y="11464587"/>
            <a:ext cx="20879177" cy="1384995"/>
            <a:chOff x="1206138" y="11791157"/>
            <a:chExt cx="23814528" cy="1384995"/>
          </a:xfrm>
        </p:grpSpPr>
        <p:sp>
          <p:nvSpPr>
            <p:cNvPr id="449" name="Rectángulo 8">
              <a:extLst>
                <a:ext uri="{FF2B5EF4-FFF2-40B4-BE49-F238E27FC236}">
                  <a16:creationId xmlns:a16="http://schemas.microsoft.com/office/drawing/2014/main" id="{486DC44D-B6CB-3B46-98A1-696CB9CF2239}"/>
                </a:ext>
              </a:extLst>
            </p:cNvPr>
            <p:cNvSpPr/>
            <p:nvPr/>
          </p:nvSpPr>
          <p:spPr>
            <a:xfrm>
              <a:off x="1206138" y="11791157"/>
              <a:ext cx="462127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42%, Disease causes respiratory illness with symptoms.</a:t>
              </a:r>
            </a:p>
          </p:txBody>
        </p:sp>
        <p:sp>
          <p:nvSpPr>
            <p:cNvPr id="450" name="Rectángulo 8">
              <a:extLst>
                <a:ext uri="{FF2B5EF4-FFF2-40B4-BE49-F238E27FC236}">
                  <a16:creationId xmlns:a16="http://schemas.microsoft.com/office/drawing/2014/main" id="{8E3555FB-C613-EA45-989E-D3BAB69EEE54}"/>
                </a:ext>
              </a:extLst>
            </p:cNvPr>
            <p:cNvSpPr/>
            <p:nvPr/>
          </p:nvSpPr>
          <p:spPr>
            <a:xfrm>
              <a:off x="7603889" y="11791157"/>
              <a:ext cx="462127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85%, Disease causes respiratory illness with symptoms.</a:t>
              </a:r>
            </a:p>
          </p:txBody>
        </p:sp>
        <p:sp>
          <p:nvSpPr>
            <p:cNvPr id="451" name="Rectángulo 8">
              <a:extLst>
                <a:ext uri="{FF2B5EF4-FFF2-40B4-BE49-F238E27FC236}">
                  <a16:creationId xmlns:a16="http://schemas.microsoft.com/office/drawing/2014/main" id="{6859273E-1225-4448-8C0F-BC81BCE5CF58}"/>
                </a:ext>
              </a:extLst>
            </p:cNvPr>
            <p:cNvSpPr/>
            <p:nvPr/>
          </p:nvSpPr>
          <p:spPr>
            <a:xfrm>
              <a:off x="14001640" y="11791157"/>
              <a:ext cx="462127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7%, Disease causes respiratory illness with symptoms.</a:t>
              </a:r>
            </a:p>
          </p:txBody>
        </p:sp>
        <p:sp>
          <p:nvSpPr>
            <p:cNvPr id="452" name="Rectángulo 8">
              <a:extLst>
                <a:ext uri="{FF2B5EF4-FFF2-40B4-BE49-F238E27FC236}">
                  <a16:creationId xmlns:a16="http://schemas.microsoft.com/office/drawing/2014/main" id="{A5D37576-30E9-FB4A-B698-A9FCCAF1DD8A}"/>
                </a:ext>
              </a:extLst>
            </p:cNvPr>
            <p:cNvSpPr/>
            <p:nvPr/>
          </p:nvSpPr>
          <p:spPr>
            <a:xfrm>
              <a:off x="20399391" y="11791157"/>
              <a:ext cx="462127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76%, Disease causes respiratory illness with symptoms.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65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UNITED STATES REPORT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DA17D6-0F21-7243-B748-DA1F784A06EE}"/>
              </a:ext>
            </a:extLst>
          </p:cNvPr>
          <p:cNvGrpSpPr/>
          <p:nvPr/>
        </p:nvGrpSpPr>
        <p:grpSpPr>
          <a:xfrm>
            <a:off x="11274424" y="4482317"/>
            <a:ext cx="11426622" cy="7470216"/>
            <a:chOff x="5157993" y="1665630"/>
            <a:chExt cx="2936367" cy="1919171"/>
          </a:xfrm>
          <a:solidFill>
            <a:schemeClr val="bg1">
              <a:lumMod val="9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C14A917-23FE-5F4B-9E17-DD5683BA4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67CC43A-67E6-7046-AF40-8B77F82F3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5E3D2DD-5C34-D745-9ECD-BBBB8D0C4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3717ED6-A319-AD4A-9212-EE19C632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92E58B8A-E662-CC41-9E88-E3C483602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2F036C5-9689-2442-B546-89B63DB10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CD2ABC4C-973D-EF49-85EB-1811E51B6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0BABAA0-2916-D04A-AE26-10DCABDC4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F5067B8-AB84-734F-B747-70C946DCE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E19CBC1-8EC5-A24A-925E-162BD65F0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295C11D-BEDC-7746-BA77-DAA3C5092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5CBF7BA-28D8-C04B-BD06-6DEECE1C3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F8CF6B4-0745-EE48-8B3C-A8ABC9EBA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17D493D-4A0B-1F41-9983-2DC5B26DC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90D17EDC-692D-554A-B295-40E14EAA6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B5849240-D25A-514F-8121-86C06FC1A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14B933C-27EC-3641-B700-D9C9500A3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4AC4717-8EC8-3841-B209-DEB21C826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52F43193-B861-2743-BC65-095679DD6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02F9BC1C-8072-1D4E-B266-7674A44CC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B7927BF-94FC-C049-BE8E-C659D5C85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24D5A76-E861-8E43-BF2F-5DA998ECD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E0041046-C25D-F346-A4C3-9A89CA7DC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0BE676ED-5706-6C44-AD60-E91AA8C73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56E93EA3-8830-FC45-94E2-A451DBF65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E8FF1351-D57F-1042-827E-1E65DDC54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04B28C98-89DE-164D-A499-D60F2665C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726DC665-43DF-A94A-A5F9-A7F559CF3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E5C2F84C-93B5-F84D-9120-7A467F420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143BE583-2A58-D244-B1AD-55BE0EE3B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B156254A-ACBA-A642-90AC-C74C65C47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816861F-C256-DC4F-BF79-BF113B8C9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FACDBD22-A51A-8548-BA1D-D5F33106A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9090C563-E4BB-3D40-9906-E20E40483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8838B8E3-3D6C-324D-905E-49CEC30C1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3FE8F03F-B75A-EE4D-93A6-E0914A3F4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67EA28B9-8DE7-6A42-8664-B6E451F54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42126CF5-631C-DE42-8FB2-9AF916D71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2F4E95EE-5AE3-364E-8DDC-A8247EC60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06AAE414-B201-B74A-8103-1DF53958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E3B5FF84-B569-4144-AA08-F55BABC52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54688905-3A0F-9E4A-B18C-7535862A3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41EED618-4F37-F642-96C4-A2BCD530C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94652021-7BE9-854F-A208-4A686A248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A0EB25E6-C3D2-B148-8248-740B2556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4F082C19-553A-6748-81EF-353854105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601D605C-811C-E240-B19B-43BE1DD1E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6B720322-D00C-5047-B08A-C6A8B57E2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9911B64F-FF15-E445-A23E-5AB4E26AA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8C3BFF4C-201E-7E4A-9C3E-7BDE5E8E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C5489F71-4DB5-644D-8A34-30C75D089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E32556D-8063-674C-A249-8CC89D9AC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6CA30C23-D641-3340-9112-46417F946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C165DB0-9F8E-7D44-A4EF-A02CD94986E3}"/>
              </a:ext>
            </a:extLst>
          </p:cNvPr>
          <p:cNvGrpSpPr/>
          <p:nvPr/>
        </p:nvGrpSpPr>
        <p:grpSpPr>
          <a:xfrm>
            <a:off x="-8969" y="5004072"/>
            <a:ext cx="9446883" cy="6948461"/>
            <a:chOff x="-8969" y="4820292"/>
            <a:chExt cx="9446883" cy="6948461"/>
          </a:xfrm>
        </p:grpSpPr>
        <p:sp>
          <p:nvSpPr>
            <p:cNvPr id="70" name="Freeform 494">
              <a:extLst>
                <a:ext uri="{FF2B5EF4-FFF2-40B4-BE49-F238E27FC236}">
                  <a16:creationId xmlns:a16="http://schemas.microsoft.com/office/drawing/2014/main" id="{9CFC8DED-D52E-B645-AFA2-7A1832336D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8969" y="4820292"/>
              <a:ext cx="9446883" cy="1410117"/>
            </a:xfrm>
            <a:custGeom>
              <a:avLst/>
              <a:gdLst>
                <a:gd name="T0" fmla="*/ 3163 w 3164"/>
                <a:gd name="T1" fmla="*/ 399 h 400"/>
                <a:gd name="T2" fmla="*/ 0 w 3164"/>
                <a:gd name="T3" fmla="*/ 399 h 400"/>
                <a:gd name="T4" fmla="*/ 0 w 3164"/>
                <a:gd name="T5" fmla="*/ 0 h 400"/>
                <a:gd name="T6" fmla="*/ 3163 w 3164"/>
                <a:gd name="T7" fmla="*/ 0 h 400"/>
                <a:gd name="T8" fmla="*/ 3163 w 3164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4" h="400">
                  <a:moveTo>
                    <a:pt x="3163" y="399"/>
                  </a:moveTo>
                  <a:lnTo>
                    <a:pt x="0" y="399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3163" y="39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sp>
          <p:nvSpPr>
            <p:cNvPr id="73" name="Freeform 494">
              <a:extLst>
                <a:ext uri="{FF2B5EF4-FFF2-40B4-BE49-F238E27FC236}">
                  <a16:creationId xmlns:a16="http://schemas.microsoft.com/office/drawing/2014/main" id="{609AC0D7-387C-1548-84D8-B7FDAC8B46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8969" y="8751951"/>
              <a:ext cx="9446883" cy="1410117"/>
            </a:xfrm>
            <a:custGeom>
              <a:avLst/>
              <a:gdLst>
                <a:gd name="T0" fmla="*/ 3163 w 3164"/>
                <a:gd name="T1" fmla="*/ 399 h 400"/>
                <a:gd name="T2" fmla="*/ 0 w 3164"/>
                <a:gd name="T3" fmla="*/ 399 h 400"/>
                <a:gd name="T4" fmla="*/ 0 w 3164"/>
                <a:gd name="T5" fmla="*/ 0 h 400"/>
                <a:gd name="T6" fmla="*/ 3163 w 3164"/>
                <a:gd name="T7" fmla="*/ 0 h 400"/>
                <a:gd name="T8" fmla="*/ 3163 w 3164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4" h="400">
                  <a:moveTo>
                    <a:pt x="3163" y="399"/>
                  </a:moveTo>
                  <a:lnTo>
                    <a:pt x="0" y="399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3163" y="3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r"/>
              <a:endParaRPr lang="es-MX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F4DDCC9-4C59-9747-9535-C9E59B1C7C4B}"/>
                </a:ext>
              </a:extLst>
            </p:cNvPr>
            <p:cNvGrpSpPr/>
            <p:nvPr/>
          </p:nvGrpSpPr>
          <p:grpSpPr>
            <a:xfrm>
              <a:off x="942773" y="5233626"/>
              <a:ext cx="7456160" cy="6535127"/>
              <a:chOff x="388840" y="5233626"/>
              <a:chExt cx="7456160" cy="653512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59A498F-4ECC-054D-A096-67D67A1B3C40}"/>
                  </a:ext>
                </a:extLst>
              </p:cNvPr>
              <p:cNvGrpSpPr/>
              <p:nvPr/>
            </p:nvGrpSpPr>
            <p:grpSpPr>
              <a:xfrm flipH="1">
                <a:off x="658327" y="5233626"/>
                <a:ext cx="6889654" cy="4577990"/>
                <a:chOff x="3142092" y="5982737"/>
                <a:chExt cx="3114696" cy="4577990"/>
              </a:xfrm>
            </p:grpSpPr>
            <p:sp>
              <p:nvSpPr>
                <p:cNvPr id="71" name="Rectángulo 10">
                  <a:extLst>
                    <a:ext uri="{FF2B5EF4-FFF2-40B4-BE49-F238E27FC236}">
                      <a16:creationId xmlns:a16="http://schemas.microsoft.com/office/drawing/2014/main" id="{DB960D04-829F-E244-AF9B-66B6843E57D6}"/>
                    </a:ext>
                  </a:extLst>
                </p:cNvPr>
                <p:cNvSpPr/>
                <p:nvPr/>
              </p:nvSpPr>
              <p:spPr>
                <a:xfrm>
                  <a:off x="3142092" y="5982737"/>
                  <a:ext cx="311469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1"/>
                      </a:solidFill>
                      <a:latin typeface="Muli" pitchFamily="2" charset="77"/>
                      <a:ea typeface="Roboto Slab SemiBold" pitchFamily="2" charset="0"/>
                    </a:rPr>
                    <a:t>Write Something Here</a:t>
                  </a:r>
                </a:p>
              </p:txBody>
            </p:sp>
            <p:sp>
              <p:nvSpPr>
                <p:cNvPr id="74" name="Rectángulo 10">
                  <a:extLst>
                    <a:ext uri="{FF2B5EF4-FFF2-40B4-BE49-F238E27FC236}">
                      <a16:creationId xmlns:a16="http://schemas.microsoft.com/office/drawing/2014/main" id="{6916F574-A4A2-1B40-98D6-6831F889BBB8}"/>
                    </a:ext>
                  </a:extLst>
                </p:cNvPr>
                <p:cNvSpPr/>
                <p:nvPr/>
              </p:nvSpPr>
              <p:spPr>
                <a:xfrm>
                  <a:off x="3142092" y="9914396"/>
                  <a:ext cx="3114696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1"/>
                      </a:solidFill>
                      <a:latin typeface="Muli" pitchFamily="2" charset="77"/>
                      <a:ea typeface="Roboto Slab SemiBold" pitchFamily="2" charset="0"/>
                    </a:rPr>
                    <a:t>Write Something Here</a:t>
                  </a:r>
                </a:p>
              </p:txBody>
            </p:sp>
          </p:grpSp>
          <p:sp>
            <p:nvSpPr>
              <p:cNvPr id="75" name="Rectángulo 8">
                <a:extLst>
                  <a:ext uri="{FF2B5EF4-FFF2-40B4-BE49-F238E27FC236}">
                    <a16:creationId xmlns:a16="http://schemas.microsoft.com/office/drawing/2014/main" id="{F98EFE7E-1C3B-1A47-A78F-1EE3B24A9670}"/>
                  </a:ext>
                </a:extLst>
              </p:cNvPr>
              <p:cNvSpPr/>
              <p:nvPr/>
            </p:nvSpPr>
            <p:spPr>
              <a:xfrm>
                <a:off x="388840" y="6444564"/>
                <a:ext cx="745616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latin typeface="Muli Light" pitchFamily="2" charset="77"/>
                  </a:rPr>
                  <a:t>Disease causes respiratory illness with symptoms such as a cough, fever, and in more severe cases, difficulty breathing. </a:t>
                </a:r>
              </a:p>
            </p:txBody>
          </p:sp>
          <p:sp>
            <p:nvSpPr>
              <p:cNvPr id="76" name="Rectángulo 8">
                <a:extLst>
                  <a:ext uri="{FF2B5EF4-FFF2-40B4-BE49-F238E27FC236}">
                    <a16:creationId xmlns:a16="http://schemas.microsoft.com/office/drawing/2014/main" id="{4F142110-3135-7C46-80DE-233239F23DFF}"/>
                  </a:ext>
                </a:extLst>
              </p:cNvPr>
              <p:cNvSpPr/>
              <p:nvPr/>
            </p:nvSpPr>
            <p:spPr>
              <a:xfrm>
                <a:off x="388840" y="10383758"/>
                <a:ext cx="745616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latin typeface="Muli Light" pitchFamily="2" charset="77"/>
                  </a:rPr>
                  <a:t>Disease causes respiratory illness with symptoms such as a cough, fever, and in more severe cases, difficulty breathing.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558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TAKE STEPS TO PROTECT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sp>
        <p:nvSpPr>
          <p:cNvPr id="69" name="Freeform 961">
            <a:extLst>
              <a:ext uri="{FF2B5EF4-FFF2-40B4-BE49-F238E27FC236}">
                <a16:creationId xmlns:a16="http://schemas.microsoft.com/office/drawing/2014/main" id="{DCBFB54B-6073-1C4A-BDD7-ABB3CA5E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232" y="4382645"/>
            <a:ext cx="5973184" cy="7843364"/>
          </a:xfrm>
          <a:custGeom>
            <a:avLst/>
            <a:gdLst>
              <a:gd name="T0" fmla="*/ 1387 w 1388"/>
              <a:gd name="T1" fmla="*/ 3221 h 3222"/>
              <a:gd name="T2" fmla="*/ 0 w 1388"/>
              <a:gd name="T3" fmla="*/ 3221 h 3222"/>
              <a:gd name="T4" fmla="*/ 0 w 1388"/>
              <a:gd name="T5" fmla="*/ 0 h 3222"/>
              <a:gd name="T6" fmla="*/ 1387 w 1388"/>
              <a:gd name="T7" fmla="*/ 0 h 3222"/>
              <a:gd name="T8" fmla="*/ 1387 w 1388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8" h="3222">
                <a:moveTo>
                  <a:pt x="1387" y="3221"/>
                </a:moveTo>
                <a:lnTo>
                  <a:pt x="0" y="3221"/>
                </a:lnTo>
                <a:lnTo>
                  <a:pt x="0" y="0"/>
                </a:lnTo>
                <a:lnTo>
                  <a:pt x="1387" y="0"/>
                </a:lnTo>
                <a:lnTo>
                  <a:pt x="1387" y="3221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AA2A22-8A40-E34C-BB3B-F0B5C37A9525}"/>
              </a:ext>
            </a:extLst>
          </p:cNvPr>
          <p:cNvGrpSpPr/>
          <p:nvPr/>
        </p:nvGrpSpPr>
        <p:grpSpPr>
          <a:xfrm>
            <a:off x="9918698" y="5948881"/>
            <a:ext cx="4546645" cy="5018806"/>
            <a:chOff x="9918698" y="5429250"/>
            <a:chExt cx="4546645" cy="50188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DB6E99A-C631-D045-A818-CF27A017B4BB}"/>
                </a:ext>
              </a:extLst>
            </p:cNvPr>
            <p:cNvGrpSpPr/>
            <p:nvPr/>
          </p:nvGrpSpPr>
          <p:grpSpPr>
            <a:xfrm>
              <a:off x="9964345" y="5429250"/>
              <a:ext cx="4500998" cy="2905024"/>
              <a:chOff x="10538697" y="5799947"/>
              <a:chExt cx="3352294" cy="2163630"/>
            </a:xfrm>
          </p:grpSpPr>
          <p:sp>
            <p:nvSpPr>
              <p:cNvPr id="79" name="Freeform 1097">
                <a:extLst>
                  <a:ext uri="{FF2B5EF4-FFF2-40B4-BE49-F238E27FC236}">
                    <a16:creationId xmlns:a16="http://schemas.microsoft.com/office/drawing/2014/main" id="{BE293A07-DF51-014C-B673-F6C29808F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2192" y="6294105"/>
                <a:ext cx="1268799" cy="961613"/>
              </a:xfrm>
              <a:custGeom>
                <a:avLst/>
                <a:gdLst>
                  <a:gd name="T0" fmla="*/ 267 w 419"/>
                  <a:gd name="T1" fmla="*/ 16 h 319"/>
                  <a:gd name="T2" fmla="*/ 267 w 419"/>
                  <a:gd name="T3" fmla="*/ 16 h 319"/>
                  <a:gd name="T4" fmla="*/ 72 w 419"/>
                  <a:gd name="T5" fmla="*/ 85 h 319"/>
                  <a:gd name="T6" fmla="*/ 15 w 419"/>
                  <a:gd name="T7" fmla="*/ 202 h 319"/>
                  <a:gd name="T8" fmla="*/ 31 w 419"/>
                  <a:gd name="T9" fmla="*/ 246 h 319"/>
                  <a:gd name="T10" fmla="*/ 147 w 419"/>
                  <a:gd name="T11" fmla="*/ 299 h 319"/>
                  <a:gd name="T12" fmla="*/ 343 w 419"/>
                  <a:gd name="T13" fmla="*/ 233 h 319"/>
                  <a:gd name="T14" fmla="*/ 399 w 419"/>
                  <a:gd name="T15" fmla="*/ 114 h 319"/>
                  <a:gd name="T16" fmla="*/ 383 w 419"/>
                  <a:gd name="T17" fmla="*/ 73 h 319"/>
                  <a:gd name="T18" fmla="*/ 267 w 419"/>
                  <a:gd name="T19" fmla="*/ 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9" h="319">
                    <a:moveTo>
                      <a:pt x="267" y="16"/>
                    </a:moveTo>
                    <a:lnTo>
                      <a:pt x="267" y="16"/>
                    </a:lnTo>
                    <a:cubicBezTo>
                      <a:pt x="72" y="85"/>
                      <a:pt x="72" y="85"/>
                      <a:pt x="72" y="85"/>
                    </a:cubicBezTo>
                    <a:cubicBezTo>
                      <a:pt x="25" y="101"/>
                      <a:pt x="0" y="154"/>
                      <a:pt x="15" y="202"/>
                    </a:cubicBezTo>
                    <a:cubicBezTo>
                      <a:pt x="31" y="246"/>
                      <a:pt x="31" y="246"/>
                      <a:pt x="31" y="246"/>
                    </a:cubicBezTo>
                    <a:cubicBezTo>
                      <a:pt x="47" y="293"/>
                      <a:pt x="100" y="318"/>
                      <a:pt x="147" y="299"/>
                    </a:cubicBezTo>
                    <a:cubicBezTo>
                      <a:pt x="343" y="233"/>
                      <a:pt x="343" y="233"/>
                      <a:pt x="343" y="233"/>
                    </a:cubicBezTo>
                    <a:cubicBezTo>
                      <a:pt x="393" y="214"/>
                      <a:pt x="418" y="164"/>
                      <a:pt x="399" y="114"/>
                    </a:cubicBezTo>
                    <a:cubicBezTo>
                      <a:pt x="383" y="73"/>
                      <a:pt x="383" y="73"/>
                      <a:pt x="383" y="73"/>
                    </a:cubicBezTo>
                    <a:cubicBezTo>
                      <a:pt x="368" y="25"/>
                      <a:pt x="314" y="0"/>
                      <a:pt x="267" y="16"/>
                    </a:cubicBezTo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1098">
                <a:extLst>
                  <a:ext uri="{FF2B5EF4-FFF2-40B4-BE49-F238E27FC236}">
                    <a16:creationId xmlns:a16="http://schemas.microsoft.com/office/drawing/2014/main" id="{C9D29B4C-7470-8C41-B006-2F8A9AB75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5749" y="6414311"/>
                <a:ext cx="1015036" cy="721210"/>
              </a:xfrm>
              <a:custGeom>
                <a:avLst/>
                <a:gdLst>
                  <a:gd name="T0" fmla="*/ 239 w 337"/>
                  <a:gd name="T1" fmla="*/ 22 h 240"/>
                  <a:gd name="T2" fmla="*/ 239 w 337"/>
                  <a:gd name="T3" fmla="*/ 22 h 240"/>
                  <a:gd name="T4" fmla="*/ 302 w 337"/>
                  <a:gd name="T5" fmla="*/ 53 h 240"/>
                  <a:gd name="T6" fmla="*/ 314 w 337"/>
                  <a:gd name="T7" fmla="*/ 88 h 240"/>
                  <a:gd name="T8" fmla="*/ 283 w 337"/>
                  <a:gd name="T9" fmla="*/ 154 h 240"/>
                  <a:gd name="T10" fmla="*/ 97 w 337"/>
                  <a:gd name="T11" fmla="*/ 217 h 240"/>
                  <a:gd name="T12" fmla="*/ 31 w 337"/>
                  <a:gd name="T13" fmla="*/ 186 h 240"/>
                  <a:gd name="T14" fmla="*/ 18 w 337"/>
                  <a:gd name="T15" fmla="*/ 154 h 240"/>
                  <a:gd name="T16" fmla="*/ 50 w 337"/>
                  <a:gd name="T17" fmla="*/ 88 h 240"/>
                  <a:gd name="T18" fmla="*/ 239 w 337"/>
                  <a:gd name="T19" fmla="*/ 22 h 240"/>
                  <a:gd name="T20" fmla="*/ 235 w 337"/>
                  <a:gd name="T21" fmla="*/ 13 h 240"/>
                  <a:gd name="T22" fmla="*/ 235 w 337"/>
                  <a:gd name="T23" fmla="*/ 13 h 240"/>
                  <a:gd name="T24" fmla="*/ 47 w 337"/>
                  <a:gd name="T25" fmla="*/ 79 h 240"/>
                  <a:gd name="T26" fmla="*/ 9 w 337"/>
                  <a:gd name="T27" fmla="*/ 157 h 240"/>
                  <a:gd name="T28" fmla="*/ 22 w 337"/>
                  <a:gd name="T29" fmla="*/ 189 h 240"/>
                  <a:gd name="T30" fmla="*/ 100 w 337"/>
                  <a:gd name="T31" fmla="*/ 227 h 240"/>
                  <a:gd name="T32" fmla="*/ 286 w 337"/>
                  <a:gd name="T33" fmla="*/ 160 h 240"/>
                  <a:gd name="T34" fmla="*/ 323 w 337"/>
                  <a:gd name="T35" fmla="*/ 85 h 240"/>
                  <a:gd name="T36" fmla="*/ 311 w 337"/>
                  <a:gd name="T37" fmla="*/ 50 h 240"/>
                  <a:gd name="T38" fmla="*/ 235 w 337"/>
                  <a:gd name="T39" fmla="*/ 13 h 240"/>
                  <a:gd name="T40" fmla="*/ 239 w 337"/>
                  <a:gd name="T41" fmla="*/ 2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7" h="240">
                    <a:moveTo>
                      <a:pt x="239" y="22"/>
                    </a:moveTo>
                    <a:lnTo>
                      <a:pt x="239" y="22"/>
                    </a:lnTo>
                    <a:cubicBezTo>
                      <a:pt x="264" y="13"/>
                      <a:pt x="292" y="25"/>
                      <a:pt x="302" y="53"/>
                    </a:cubicBezTo>
                    <a:cubicBezTo>
                      <a:pt x="314" y="88"/>
                      <a:pt x="314" y="88"/>
                      <a:pt x="314" y="88"/>
                    </a:cubicBezTo>
                    <a:cubicBezTo>
                      <a:pt x="323" y="113"/>
                      <a:pt x="311" y="145"/>
                      <a:pt x="283" y="154"/>
                    </a:cubicBezTo>
                    <a:cubicBezTo>
                      <a:pt x="97" y="217"/>
                      <a:pt x="97" y="217"/>
                      <a:pt x="97" y="217"/>
                    </a:cubicBezTo>
                    <a:cubicBezTo>
                      <a:pt x="69" y="227"/>
                      <a:pt x="40" y="214"/>
                      <a:pt x="31" y="186"/>
                    </a:cubicBezTo>
                    <a:cubicBezTo>
                      <a:pt x="18" y="154"/>
                      <a:pt x="18" y="154"/>
                      <a:pt x="18" y="154"/>
                    </a:cubicBezTo>
                    <a:cubicBezTo>
                      <a:pt x="9" y="126"/>
                      <a:pt x="25" y="98"/>
                      <a:pt x="50" y="88"/>
                    </a:cubicBezTo>
                    <a:cubicBezTo>
                      <a:pt x="239" y="22"/>
                      <a:pt x="239" y="22"/>
                      <a:pt x="239" y="22"/>
                    </a:cubicBezTo>
                    <a:lnTo>
                      <a:pt x="235" y="13"/>
                    </a:lnTo>
                    <a:lnTo>
                      <a:pt x="235" y="13"/>
                    </a:lnTo>
                    <a:cubicBezTo>
                      <a:pt x="47" y="79"/>
                      <a:pt x="47" y="79"/>
                      <a:pt x="47" y="79"/>
                    </a:cubicBezTo>
                    <a:cubicBezTo>
                      <a:pt x="15" y="88"/>
                      <a:pt x="0" y="123"/>
                      <a:pt x="9" y="157"/>
                    </a:cubicBezTo>
                    <a:cubicBezTo>
                      <a:pt x="22" y="189"/>
                      <a:pt x="22" y="189"/>
                      <a:pt x="22" y="189"/>
                    </a:cubicBezTo>
                    <a:cubicBezTo>
                      <a:pt x="34" y="223"/>
                      <a:pt x="69" y="239"/>
                      <a:pt x="100" y="227"/>
                    </a:cubicBezTo>
                    <a:cubicBezTo>
                      <a:pt x="286" y="160"/>
                      <a:pt x="286" y="160"/>
                      <a:pt x="286" y="160"/>
                    </a:cubicBezTo>
                    <a:cubicBezTo>
                      <a:pt x="317" y="151"/>
                      <a:pt x="336" y="116"/>
                      <a:pt x="323" y="85"/>
                    </a:cubicBezTo>
                    <a:cubicBezTo>
                      <a:pt x="311" y="50"/>
                      <a:pt x="311" y="50"/>
                      <a:pt x="311" y="50"/>
                    </a:cubicBezTo>
                    <a:cubicBezTo>
                      <a:pt x="302" y="19"/>
                      <a:pt x="267" y="0"/>
                      <a:pt x="235" y="13"/>
                    </a:cubicBezTo>
                    <a:lnTo>
                      <a:pt x="239" y="2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1099">
                <a:extLst>
                  <a:ext uri="{FF2B5EF4-FFF2-40B4-BE49-F238E27FC236}">
                    <a16:creationId xmlns:a16="http://schemas.microsoft.com/office/drawing/2014/main" id="{7F2F288B-7FE8-6749-87D2-489365DE9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9513" y="6748200"/>
                <a:ext cx="133557" cy="186980"/>
              </a:xfrm>
              <a:custGeom>
                <a:avLst/>
                <a:gdLst>
                  <a:gd name="T0" fmla="*/ 19 w 46"/>
                  <a:gd name="T1" fmla="*/ 44 h 61"/>
                  <a:gd name="T2" fmla="*/ 19 w 46"/>
                  <a:gd name="T3" fmla="*/ 44 h 61"/>
                  <a:gd name="T4" fmla="*/ 29 w 46"/>
                  <a:gd name="T5" fmla="*/ 50 h 61"/>
                  <a:gd name="T6" fmla="*/ 32 w 46"/>
                  <a:gd name="T7" fmla="*/ 41 h 61"/>
                  <a:gd name="T8" fmla="*/ 19 w 46"/>
                  <a:gd name="T9" fmla="*/ 35 h 61"/>
                  <a:gd name="T10" fmla="*/ 4 w 46"/>
                  <a:gd name="T11" fmla="*/ 25 h 61"/>
                  <a:gd name="T12" fmla="*/ 13 w 46"/>
                  <a:gd name="T13" fmla="*/ 6 h 61"/>
                  <a:gd name="T14" fmla="*/ 35 w 46"/>
                  <a:gd name="T15" fmla="*/ 13 h 61"/>
                  <a:gd name="T16" fmla="*/ 26 w 46"/>
                  <a:gd name="T17" fmla="*/ 19 h 61"/>
                  <a:gd name="T18" fmla="*/ 16 w 46"/>
                  <a:gd name="T19" fmla="*/ 13 h 61"/>
                  <a:gd name="T20" fmla="*/ 13 w 46"/>
                  <a:gd name="T21" fmla="*/ 19 h 61"/>
                  <a:gd name="T22" fmla="*/ 22 w 46"/>
                  <a:gd name="T23" fmla="*/ 25 h 61"/>
                  <a:gd name="T24" fmla="*/ 45 w 46"/>
                  <a:gd name="T25" fmla="*/ 38 h 61"/>
                  <a:gd name="T26" fmla="*/ 32 w 46"/>
                  <a:gd name="T27" fmla="*/ 57 h 61"/>
                  <a:gd name="T28" fmla="*/ 10 w 46"/>
                  <a:gd name="T29" fmla="*/ 47 h 61"/>
                  <a:gd name="T30" fmla="*/ 19 w 46"/>
                  <a:gd name="T31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" h="61">
                    <a:moveTo>
                      <a:pt x="19" y="44"/>
                    </a:moveTo>
                    <a:lnTo>
                      <a:pt x="19" y="44"/>
                    </a:lnTo>
                    <a:cubicBezTo>
                      <a:pt x="19" y="47"/>
                      <a:pt x="22" y="50"/>
                      <a:pt x="29" y="50"/>
                    </a:cubicBezTo>
                    <a:cubicBezTo>
                      <a:pt x="35" y="47"/>
                      <a:pt x="35" y="44"/>
                      <a:pt x="32" y="41"/>
                    </a:cubicBezTo>
                    <a:cubicBezTo>
                      <a:pt x="32" y="38"/>
                      <a:pt x="29" y="35"/>
                      <a:pt x="19" y="35"/>
                    </a:cubicBezTo>
                    <a:cubicBezTo>
                      <a:pt x="10" y="35"/>
                      <a:pt x="4" y="32"/>
                      <a:pt x="4" y="25"/>
                    </a:cubicBezTo>
                    <a:cubicBezTo>
                      <a:pt x="0" y="16"/>
                      <a:pt x="4" y="10"/>
                      <a:pt x="13" y="6"/>
                    </a:cubicBezTo>
                    <a:cubicBezTo>
                      <a:pt x="26" y="0"/>
                      <a:pt x="32" y="6"/>
                      <a:pt x="35" y="1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2" y="16"/>
                      <a:pt x="19" y="10"/>
                      <a:pt x="16" y="13"/>
                    </a:cubicBezTo>
                    <a:cubicBezTo>
                      <a:pt x="13" y="13"/>
                      <a:pt x="10" y="16"/>
                      <a:pt x="13" y="19"/>
                    </a:cubicBezTo>
                    <a:cubicBezTo>
                      <a:pt x="13" y="25"/>
                      <a:pt x="16" y="25"/>
                      <a:pt x="22" y="25"/>
                    </a:cubicBezTo>
                    <a:cubicBezTo>
                      <a:pt x="35" y="25"/>
                      <a:pt x="41" y="28"/>
                      <a:pt x="45" y="38"/>
                    </a:cubicBezTo>
                    <a:cubicBezTo>
                      <a:pt x="45" y="44"/>
                      <a:pt x="41" y="54"/>
                      <a:pt x="32" y="57"/>
                    </a:cubicBezTo>
                    <a:cubicBezTo>
                      <a:pt x="19" y="60"/>
                      <a:pt x="13" y="57"/>
                      <a:pt x="10" y="47"/>
                    </a:cubicBezTo>
                    <a:lnTo>
                      <a:pt x="19" y="4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1100">
                <a:extLst>
                  <a:ext uri="{FF2B5EF4-FFF2-40B4-BE49-F238E27FC236}">
                    <a16:creationId xmlns:a16="http://schemas.microsoft.com/office/drawing/2014/main" id="{3565BCB6-D4DB-F548-AE03-C1038CDA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6358" y="6708137"/>
                <a:ext cx="160269" cy="186980"/>
              </a:xfrm>
              <a:custGeom>
                <a:avLst/>
                <a:gdLst>
                  <a:gd name="T0" fmla="*/ 44 w 52"/>
                  <a:gd name="T1" fmla="*/ 22 h 60"/>
                  <a:gd name="T2" fmla="*/ 44 w 52"/>
                  <a:gd name="T3" fmla="*/ 22 h 60"/>
                  <a:gd name="T4" fmla="*/ 35 w 52"/>
                  <a:gd name="T5" fmla="*/ 53 h 60"/>
                  <a:gd name="T6" fmla="*/ 7 w 52"/>
                  <a:gd name="T7" fmla="*/ 34 h 60"/>
                  <a:gd name="T8" fmla="*/ 16 w 52"/>
                  <a:gd name="T9" fmla="*/ 3 h 60"/>
                  <a:gd name="T10" fmla="*/ 44 w 52"/>
                  <a:gd name="T11" fmla="*/ 22 h 60"/>
                  <a:gd name="T12" fmla="*/ 16 w 52"/>
                  <a:gd name="T13" fmla="*/ 31 h 60"/>
                  <a:gd name="T14" fmla="*/ 16 w 52"/>
                  <a:gd name="T15" fmla="*/ 31 h 60"/>
                  <a:gd name="T16" fmla="*/ 32 w 52"/>
                  <a:gd name="T17" fmla="*/ 47 h 60"/>
                  <a:gd name="T18" fmla="*/ 32 w 52"/>
                  <a:gd name="T19" fmla="*/ 25 h 60"/>
                  <a:gd name="T20" fmla="*/ 19 w 52"/>
                  <a:gd name="T21" fmla="*/ 12 h 60"/>
                  <a:gd name="T22" fmla="*/ 16 w 52"/>
                  <a:gd name="T23" fmla="*/ 3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0">
                    <a:moveTo>
                      <a:pt x="44" y="22"/>
                    </a:moveTo>
                    <a:lnTo>
                      <a:pt x="44" y="22"/>
                    </a:lnTo>
                    <a:cubicBezTo>
                      <a:pt x="51" y="40"/>
                      <a:pt x="47" y="50"/>
                      <a:pt x="35" y="53"/>
                    </a:cubicBezTo>
                    <a:cubicBezTo>
                      <a:pt x="22" y="59"/>
                      <a:pt x="13" y="53"/>
                      <a:pt x="7" y="34"/>
                    </a:cubicBezTo>
                    <a:cubicBezTo>
                      <a:pt x="0" y="18"/>
                      <a:pt x="3" y="9"/>
                      <a:pt x="16" y="3"/>
                    </a:cubicBezTo>
                    <a:cubicBezTo>
                      <a:pt x="29" y="0"/>
                      <a:pt x="38" y="6"/>
                      <a:pt x="44" y="22"/>
                    </a:cubicBezTo>
                    <a:close/>
                    <a:moveTo>
                      <a:pt x="16" y="31"/>
                    </a:moveTo>
                    <a:lnTo>
                      <a:pt x="16" y="31"/>
                    </a:lnTo>
                    <a:cubicBezTo>
                      <a:pt x="22" y="44"/>
                      <a:pt x="25" y="50"/>
                      <a:pt x="32" y="47"/>
                    </a:cubicBezTo>
                    <a:cubicBezTo>
                      <a:pt x="38" y="44"/>
                      <a:pt x="38" y="37"/>
                      <a:pt x="32" y="25"/>
                    </a:cubicBezTo>
                    <a:cubicBezTo>
                      <a:pt x="29" y="15"/>
                      <a:pt x="25" y="9"/>
                      <a:pt x="19" y="12"/>
                    </a:cubicBezTo>
                    <a:cubicBezTo>
                      <a:pt x="13" y="12"/>
                      <a:pt x="13" y="22"/>
                      <a:pt x="16" y="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1101">
                <a:extLst>
                  <a:ext uri="{FF2B5EF4-FFF2-40B4-BE49-F238E27FC236}">
                    <a16:creationId xmlns:a16="http://schemas.microsoft.com/office/drawing/2014/main" id="{DEA00B57-6394-8843-A7D7-C217515F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6627" y="6668065"/>
                <a:ext cx="133557" cy="186980"/>
              </a:xfrm>
              <a:custGeom>
                <a:avLst/>
                <a:gdLst>
                  <a:gd name="T0" fmla="*/ 12 w 45"/>
                  <a:gd name="T1" fmla="*/ 41 h 61"/>
                  <a:gd name="T2" fmla="*/ 12 w 45"/>
                  <a:gd name="T3" fmla="*/ 41 h 61"/>
                  <a:gd name="T4" fmla="*/ 12 w 45"/>
                  <a:gd name="T5" fmla="*/ 57 h 61"/>
                  <a:gd name="T6" fmla="*/ 3 w 45"/>
                  <a:gd name="T7" fmla="*/ 60 h 61"/>
                  <a:gd name="T8" fmla="*/ 0 w 45"/>
                  <a:gd name="T9" fmla="*/ 6 h 61"/>
                  <a:gd name="T10" fmla="*/ 12 w 45"/>
                  <a:gd name="T11" fmla="*/ 0 h 61"/>
                  <a:gd name="T12" fmla="*/ 44 w 45"/>
                  <a:gd name="T13" fmla="*/ 44 h 61"/>
                  <a:gd name="T14" fmla="*/ 31 w 45"/>
                  <a:gd name="T15" fmla="*/ 50 h 61"/>
                  <a:gd name="T16" fmla="*/ 25 w 45"/>
                  <a:gd name="T17" fmla="*/ 38 h 61"/>
                  <a:gd name="T18" fmla="*/ 12 w 45"/>
                  <a:gd name="T19" fmla="*/ 41 h 61"/>
                  <a:gd name="T20" fmla="*/ 22 w 45"/>
                  <a:gd name="T21" fmla="*/ 31 h 61"/>
                  <a:gd name="T22" fmla="*/ 22 w 45"/>
                  <a:gd name="T23" fmla="*/ 31 h 61"/>
                  <a:gd name="T24" fmla="*/ 9 w 45"/>
                  <a:gd name="T25" fmla="*/ 13 h 61"/>
                  <a:gd name="T26" fmla="*/ 9 w 45"/>
                  <a:gd name="T27" fmla="*/ 13 h 61"/>
                  <a:gd name="T28" fmla="*/ 12 w 45"/>
                  <a:gd name="T29" fmla="*/ 35 h 61"/>
                  <a:gd name="T30" fmla="*/ 22 w 45"/>
                  <a:gd name="T31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61">
                    <a:moveTo>
                      <a:pt x="12" y="41"/>
                    </a:moveTo>
                    <a:lnTo>
                      <a:pt x="12" y="41"/>
                    </a:lnTo>
                    <a:cubicBezTo>
                      <a:pt x="12" y="57"/>
                      <a:pt x="12" y="57"/>
                      <a:pt x="12" y="57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25" y="38"/>
                      <a:pt x="25" y="38"/>
                      <a:pt x="25" y="38"/>
                    </a:cubicBezTo>
                    <a:lnTo>
                      <a:pt x="12" y="41"/>
                    </a:lnTo>
                    <a:close/>
                    <a:moveTo>
                      <a:pt x="22" y="31"/>
                    </a:moveTo>
                    <a:lnTo>
                      <a:pt x="22" y="31"/>
                    </a:lnTo>
                    <a:cubicBezTo>
                      <a:pt x="15" y="22"/>
                      <a:pt x="12" y="16"/>
                      <a:pt x="9" y="13"/>
                    </a:cubicBezTo>
                    <a:lnTo>
                      <a:pt x="9" y="13"/>
                    </a:lnTo>
                    <a:cubicBezTo>
                      <a:pt x="9" y="16"/>
                      <a:pt x="9" y="25"/>
                      <a:pt x="12" y="35"/>
                    </a:cubicBezTo>
                    <a:lnTo>
                      <a:pt x="22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1102">
                <a:extLst>
                  <a:ext uri="{FF2B5EF4-FFF2-40B4-BE49-F238E27FC236}">
                    <a16:creationId xmlns:a16="http://schemas.microsoft.com/office/drawing/2014/main" id="{3B0C76B5-4D1B-5B45-94DC-4F5F7351A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0113" y="6628002"/>
                <a:ext cx="133557" cy="186980"/>
              </a:xfrm>
              <a:custGeom>
                <a:avLst/>
                <a:gdLst>
                  <a:gd name="T0" fmla="*/ 0 w 42"/>
                  <a:gd name="T1" fmla="*/ 10 h 61"/>
                  <a:gd name="T2" fmla="*/ 0 w 42"/>
                  <a:gd name="T3" fmla="*/ 10 h 61"/>
                  <a:gd name="T4" fmla="*/ 16 w 42"/>
                  <a:gd name="T5" fmla="*/ 3 h 61"/>
                  <a:gd name="T6" fmla="*/ 38 w 42"/>
                  <a:gd name="T7" fmla="*/ 13 h 61"/>
                  <a:gd name="T8" fmla="*/ 25 w 42"/>
                  <a:gd name="T9" fmla="*/ 35 h 61"/>
                  <a:gd name="T10" fmla="*/ 19 w 42"/>
                  <a:gd name="T11" fmla="*/ 35 h 61"/>
                  <a:gd name="T12" fmla="*/ 25 w 42"/>
                  <a:gd name="T13" fmla="*/ 57 h 61"/>
                  <a:gd name="T14" fmla="*/ 16 w 42"/>
                  <a:gd name="T15" fmla="*/ 60 h 61"/>
                  <a:gd name="T16" fmla="*/ 0 w 42"/>
                  <a:gd name="T17" fmla="*/ 10 h 61"/>
                  <a:gd name="T18" fmla="*/ 16 w 42"/>
                  <a:gd name="T19" fmla="*/ 29 h 61"/>
                  <a:gd name="T20" fmla="*/ 16 w 42"/>
                  <a:gd name="T21" fmla="*/ 29 h 61"/>
                  <a:gd name="T22" fmla="*/ 22 w 42"/>
                  <a:gd name="T23" fmla="*/ 29 h 61"/>
                  <a:gd name="T24" fmla="*/ 28 w 42"/>
                  <a:gd name="T25" fmla="*/ 16 h 61"/>
                  <a:gd name="T26" fmla="*/ 19 w 42"/>
                  <a:gd name="T27" fmla="*/ 13 h 61"/>
                  <a:gd name="T28" fmla="*/ 13 w 42"/>
                  <a:gd name="T29" fmla="*/ 13 h 61"/>
                  <a:gd name="T30" fmla="*/ 16 w 42"/>
                  <a:gd name="T31" fmla="*/ 2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61">
                    <a:moveTo>
                      <a:pt x="0" y="10"/>
                    </a:moveTo>
                    <a:lnTo>
                      <a:pt x="0" y="10"/>
                    </a:lnTo>
                    <a:cubicBezTo>
                      <a:pt x="16" y="3"/>
                      <a:pt x="16" y="3"/>
                      <a:pt x="16" y="3"/>
                    </a:cubicBezTo>
                    <a:cubicBezTo>
                      <a:pt x="25" y="0"/>
                      <a:pt x="35" y="3"/>
                      <a:pt x="38" y="13"/>
                    </a:cubicBezTo>
                    <a:cubicBezTo>
                      <a:pt x="41" y="22"/>
                      <a:pt x="38" y="32"/>
                      <a:pt x="2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16" y="60"/>
                      <a:pt x="16" y="60"/>
                      <a:pt x="16" y="60"/>
                    </a:cubicBezTo>
                    <a:lnTo>
                      <a:pt x="0" y="10"/>
                    </a:lnTo>
                    <a:close/>
                    <a:moveTo>
                      <a:pt x="16" y="29"/>
                    </a:moveTo>
                    <a:lnTo>
                      <a:pt x="16" y="29"/>
                    </a:ln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25"/>
                      <a:pt x="28" y="22"/>
                      <a:pt x="28" y="16"/>
                    </a:cubicBezTo>
                    <a:cubicBezTo>
                      <a:pt x="25" y="13"/>
                      <a:pt x="22" y="10"/>
                      <a:pt x="19" y="13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16" y="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1103">
                <a:extLst>
                  <a:ext uri="{FF2B5EF4-FFF2-40B4-BE49-F238E27FC236}">
                    <a16:creationId xmlns:a16="http://schemas.microsoft.com/office/drawing/2014/main" id="{01B4054C-F993-7F4B-B3E8-24B0132AF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3267" y="6160547"/>
                <a:ext cx="133557" cy="133557"/>
              </a:xfrm>
              <a:custGeom>
                <a:avLst/>
                <a:gdLst>
                  <a:gd name="T0" fmla="*/ 44 w 45"/>
                  <a:gd name="T1" fmla="*/ 19 h 45"/>
                  <a:gd name="T2" fmla="*/ 44 w 45"/>
                  <a:gd name="T3" fmla="*/ 19 h 45"/>
                  <a:gd name="T4" fmla="*/ 26 w 45"/>
                  <a:gd name="T5" fmla="*/ 41 h 45"/>
                  <a:gd name="T6" fmla="*/ 4 w 45"/>
                  <a:gd name="T7" fmla="*/ 25 h 45"/>
                  <a:gd name="T8" fmla="*/ 19 w 45"/>
                  <a:gd name="T9" fmla="*/ 0 h 45"/>
                  <a:gd name="T10" fmla="*/ 44 w 45"/>
                  <a:gd name="T11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45">
                    <a:moveTo>
                      <a:pt x="44" y="19"/>
                    </a:moveTo>
                    <a:lnTo>
                      <a:pt x="44" y="19"/>
                    </a:lnTo>
                    <a:cubicBezTo>
                      <a:pt x="44" y="29"/>
                      <a:pt x="38" y="41"/>
                      <a:pt x="26" y="41"/>
                    </a:cubicBezTo>
                    <a:cubicBezTo>
                      <a:pt x="16" y="44"/>
                      <a:pt x="4" y="35"/>
                      <a:pt x="4" y="25"/>
                    </a:cubicBezTo>
                    <a:cubicBezTo>
                      <a:pt x="0" y="13"/>
                      <a:pt x="10" y="3"/>
                      <a:pt x="19" y="0"/>
                    </a:cubicBezTo>
                    <a:cubicBezTo>
                      <a:pt x="32" y="0"/>
                      <a:pt x="41" y="7"/>
                      <a:pt x="44" y="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1104">
                <a:extLst>
                  <a:ext uri="{FF2B5EF4-FFF2-40B4-BE49-F238E27FC236}">
                    <a16:creationId xmlns:a16="http://schemas.microsoft.com/office/drawing/2014/main" id="{B42BCC07-44F8-5240-8C4B-EB925D11C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2864" y="6093773"/>
                <a:ext cx="106846" cy="106846"/>
              </a:xfrm>
              <a:custGeom>
                <a:avLst/>
                <a:gdLst>
                  <a:gd name="T0" fmla="*/ 31 w 35"/>
                  <a:gd name="T1" fmla="*/ 16 h 36"/>
                  <a:gd name="T2" fmla="*/ 31 w 35"/>
                  <a:gd name="T3" fmla="*/ 16 h 36"/>
                  <a:gd name="T4" fmla="*/ 19 w 35"/>
                  <a:gd name="T5" fmla="*/ 35 h 36"/>
                  <a:gd name="T6" fmla="*/ 0 w 35"/>
                  <a:gd name="T7" fmla="*/ 19 h 36"/>
                  <a:gd name="T8" fmla="*/ 12 w 35"/>
                  <a:gd name="T9" fmla="*/ 0 h 36"/>
                  <a:gd name="T10" fmla="*/ 31 w 35"/>
                  <a:gd name="T11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36">
                    <a:moveTo>
                      <a:pt x="31" y="16"/>
                    </a:moveTo>
                    <a:lnTo>
                      <a:pt x="31" y="16"/>
                    </a:lnTo>
                    <a:cubicBezTo>
                      <a:pt x="34" y="25"/>
                      <a:pt x="28" y="32"/>
                      <a:pt x="19" y="35"/>
                    </a:cubicBezTo>
                    <a:cubicBezTo>
                      <a:pt x="9" y="35"/>
                      <a:pt x="0" y="28"/>
                      <a:pt x="0" y="19"/>
                    </a:cubicBezTo>
                    <a:cubicBezTo>
                      <a:pt x="0" y="9"/>
                      <a:pt x="6" y="3"/>
                      <a:pt x="12" y="0"/>
                    </a:cubicBezTo>
                    <a:cubicBezTo>
                      <a:pt x="22" y="0"/>
                      <a:pt x="31" y="6"/>
                      <a:pt x="31" y="1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1105">
                <a:extLst>
                  <a:ext uri="{FF2B5EF4-FFF2-40B4-BE49-F238E27FC236}">
                    <a16:creationId xmlns:a16="http://schemas.microsoft.com/office/drawing/2014/main" id="{AFABAF01-6ADA-8248-852D-CE5668E9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9172" y="6280753"/>
                <a:ext cx="173629" cy="186980"/>
              </a:xfrm>
              <a:custGeom>
                <a:avLst/>
                <a:gdLst>
                  <a:gd name="T0" fmla="*/ 54 w 58"/>
                  <a:gd name="T1" fmla="*/ 25 h 61"/>
                  <a:gd name="T2" fmla="*/ 54 w 58"/>
                  <a:gd name="T3" fmla="*/ 25 h 61"/>
                  <a:gd name="T4" fmla="*/ 32 w 58"/>
                  <a:gd name="T5" fmla="*/ 57 h 61"/>
                  <a:gd name="T6" fmla="*/ 0 w 58"/>
                  <a:gd name="T7" fmla="*/ 35 h 61"/>
                  <a:gd name="T8" fmla="*/ 26 w 58"/>
                  <a:gd name="T9" fmla="*/ 3 h 61"/>
                  <a:gd name="T10" fmla="*/ 54 w 58"/>
                  <a:gd name="T11" fmla="*/ 2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61">
                    <a:moveTo>
                      <a:pt x="54" y="25"/>
                    </a:moveTo>
                    <a:lnTo>
                      <a:pt x="54" y="25"/>
                    </a:lnTo>
                    <a:cubicBezTo>
                      <a:pt x="57" y="41"/>
                      <a:pt x="48" y="53"/>
                      <a:pt x="32" y="57"/>
                    </a:cubicBezTo>
                    <a:cubicBezTo>
                      <a:pt x="16" y="60"/>
                      <a:pt x="4" y="47"/>
                      <a:pt x="0" y="35"/>
                    </a:cubicBezTo>
                    <a:cubicBezTo>
                      <a:pt x="0" y="19"/>
                      <a:pt x="10" y="6"/>
                      <a:pt x="26" y="3"/>
                    </a:cubicBezTo>
                    <a:cubicBezTo>
                      <a:pt x="38" y="0"/>
                      <a:pt x="54" y="13"/>
                      <a:pt x="54" y="2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1106">
                <a:extLst>
                  <a:ext uri="{FF2B5EF4-FFF2-40B4-BE49-F238E27FC236}">
                    <a16:creationId xmlns:a16="http://schemas.microsoft.com/office/drawing/2014/main" id="{43A21736-BFC6-1140-8D7A-D9D5288BC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2595" y="6320816"/>
                <a:ext cx="80134" cy="80134"/>
              </a:xfrm>
              <a:custGeom>
                <a:avLst/>
                <a:gdLst>
                  <a:gd name="T0" fmla="*/ 25 w 26"/>
                  <a:gd name="T1" fmla="*/ 12 h 26"/>
                  <a:gd name="T2" fmla="*/ 25 w 26"/>
                  <a:gd name="T3" fmla="*/ 12 h 26"/>
                  <a:gd name="T4" fmla="*/ 13 w 26"/>
                  <a:gd name="T5" fmla="*/ 25 h 26"/>
                  <a:gd name="T6" fmla="*/ 0 w 26"/>
                  <a:gd name="T7" fmla="*/ 12 h 26"/>
                  <a:gd name="T8" fmla="*/ 13 w 26"/>
                  <a:gd name="T9" fmla="*/ 0 h 26"/>
                  <a:gd name="T10" fmla="*/ 25 w 26"/>
                  <a:gd name="T1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6">
                    <a:moveTo>
                      <a:pt x="25" y="12"/>
                    </a:moveTo>
                    <a:lnTo>
                      <a:pt x="25" y="12"/>
                    </a:lnTo>
                    <a:cubicBezTo>
                      <a:pt x="25" y="18"/>
                      <a:pt x="19" y="25"/>
                      <a:pt x="13" y="25"/>
                    </a:cubicBezTo>
                    <a:cubicBezTo>
                      <a:pt x="7" y="25"/>
                      <a:pt x="0" y="18"/>
                      <a:pt x="0" y="12"/>
                    </a:cubicBezTo>
                    <a:cubicBezTo>
                      <a:pt x="0" y="6"/>
                      <a:pt x="7" y="0"/>
                      <a:pt x="13" y="0"/>
                    </a:cubicBezTo>
                    <a:cubicBezTo>
                      <a:pt x="19" y="0"/>
                      <a:pt x="25" y="6"/>
                      <a:pt x="25" y="1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1107">
                <a:extLst>
                  <a:ext uri="{FF2B5EF4-FFF2-40B4-BE49-F238E27FC236}">
                    <a16:creationId xmlns:a16="http://schemas.microsoft.com/office/drawing/2014/main" id="{DF5CABA5-0239-9B45-8B76-4C4F3E176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6690" y="6187259"/>
                <a:ext cx="53423" cy="53423"/>
              </a:xfrm>
              <a:custGeom>
                <a:avLst/>
                <a:gdLst>
                  <a:gd name="T0" fmla="*/ 16 w 17"/>
                  <a:gd name="T1" fmla="*/ 9 h 19"/>
                  <a:gd name="T2" fmla="*/ 16 w 17"/>
                  <a:gd name="T3" fmla="*/ 9 h 19"/>
                  <a:gd name="T4" fmla="*/ 7 w 17"/>
                  <a:gd name="T5" fmla="*/ 18 h 19"/>
                  <a:gd name="T6" fmla="*/ 0 w 17"/>
                  <a:gd name="T7" fmla="*/ 9 h 19"/>
                  <a:gd name="T8" fmla="*/ 7 w 17"/>
                  <a:gd name="T9" fmla="*/ 0 h 19"/>
                  <a:gd name="T10" fmla="*/ 16 w 17"/>
                  <a:gd name="T1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16" y="9"/>
                    </a:moveTo>
                    <a:lnTo>
                      <a:pt x="16" y="9"/>
                    </a:lnTo>
                    <a:cubicBezTo>
                      <a:pt x="16" y="15"/>
                      <a:pt x="13" y="18"/>
                      <a:pt x="7" y="18"/>
                    </a:cubicBezTo>
                    <a:cubicBezTo>
                      <a:pt x="3" y="18"/>
                      <a:pt x="0" y="15"/>
                      <a:pt x="0" y="9"/>
                    </a:cubicBezTo>
                    <a:cubicBezTo>
                      <a:pt x="0" y="6"/>
                      <a:pt x="3" y="0"/>
                      <a:pt x="7" y="0"/>
                    </a:cubicBezTo>
                    <a:cubicBezTo>
                      <a:pt x="13" y="0"/>
                      <a:pt x="16" y="6"/>
                      <a:pt x="16" y="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1108">
                <a:extLst>
                  <a:ext uri="{FF2B5EF4-FFF2-40B4-BE49-F238E27FC236}">
                    <a16:creationId xmlns:a16="http://schemas.microsoft.com/office/drawing/2014/main" id="{60CB87D4-6F0E-C94D-8EC8-A55E958C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2936" y="6107124"/>
                <a:ext cx="40063" cy="40071"/>
              </a:xfrm>
              <a:custGeom>
                <a:avLst/>
                <a:gdLst>
                  <a:gd name="T0" fmla="*/ 13 w 14"/>
                  <a:gd name="T1" fmla="*/ 7 h 14"/>
                  <a:gd name="T2" fmla="*/ 13 w 14"/>
                  <a:gd name="T3" fmla="*/ 7 h 14"/>
                  <a:gd name="T4" fmla="*/ 7 w 14"/>
                  <a:gd name="T5" fmla="*/ 13 h 14"/>
                  <a:gd name="T6" fmla="*/ 0 w 14"/>
                  <a:gd name="T7" fmla="*/ 7 h 14"/>
                  <a:gd name="T8" fmla="*/ 7 w 14"/>
                  <a:gd name="T9" fmla="*/ 0 h 14"/>
                  <a:gd name="T10" fmla="*/ 13 w 14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13" y="7"/>
                    </a:moveTo>
                    <a:lnTo>
                      <a:pt x="13" y="7"/>
                    </a:lnTo>
                    <a:cubicBezTo>
                      <a:pt x="13" y="10"/>
                      <a:pt x="10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1109">
                <a:extLst>
                  <a:ext uri="{FF2B5EF4-FFF2-40B4-BE49-F238E27FC236}">
                    <a16:creationId xmlns:a16="http://schemas.microsoft.com/office/drawing/2014/main" id="{EB60594D-3026-6444-9E45-B38274837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0112" y="6507797"/>
                <a:ext cx="2283827" cy="1455780"/>
              </a:xfrm>
              <a:custGeom>
                <a:avLst/>
                <a:gdLst>
                  <a:gd name="T0" fmla="*/ 745 w 756"/>
                  <a:gd name="T1" fmla="*/ 226 h 482"/>
                  <a:gd name="T2" fmla="*/ 745 w 756"/>
                  <a:gd name="T3" fmla="*/ 226 h 482"/>
                  <a:gd name="T4" fmla="*/ 695 w 756"/>
                  <a:gd name="T5" fmla="*/ 226 h 482"/>
                  <a:gd name="T6" fmla="*/ 619 w 756"/>
                  <a:gd name="T7" fmla="*/ 201 h 482"/>
                  <a:gd name="T8" fmla="*/ 358 w 756"/>
                  <a:gd name="T9" fmla="*/ 15 h 482"/>
                  <a:gd name="T10" fmla="*/ 308 w 756"/>
                  <a:gd name="T11" fmla="*/ 15 h 482"/>
                  <a:gd name="T12" fmla="*/ 327 w 756"/>
                  <a:gd name="T13" fmla="*/ 72 h 482"/>
                  <a:gd name="T14" fmla="*/ 390 w 756"/>
                  <a:gd name="T15" fmla="*/ 135 h 482"/>
                  <a:gd name="T16" fmla="*/ 374 w 756"/>
                  <a:gd name="T17" fmla="*/ 172 h 482"/>
                  <a:gd name="T18" fmla="*/ 94 w 756"/>
                  <a:gd name="T19" fmla="*/ 172 h 482"/>
                  <a:gd name="T20" fmla="*/ 62 w 756"/>
                  <a:gd name="T21" fmla="*/ 195 h 482"/>
                  <a:gd name="T22" fmla="*/ 94 w 756"/>
                  <a:gd name="T23" fmla="*/ 232 h 482"/>
                  <a:gd name="T24" fmla="*/ 320 w 756"/>
                  <a:gd name="T25" fmla="*/ 232 h 482"/>
                  <a:gd name="T26" fmla="*/ 336 w 756"/>
                  <a:gd name="T27" fmla="*/ 245 h 482"/>
                  <a:gd name="T28" fmla="*/ 336 w 756"/>
                  <a:gd name="T29" fmla="*/ 245 h 482"/>
                  <a:gd name="T30" fmla="*/ 320 w 756"/>
                  <a:gd name="T31" fmla="*/ 261 h 482"/>
                  <a:gd name="T32" fmla="*/ 34 w 756"/>
                  <a:gd name="T33" fmla="*/ 261 h 482"/>
                  <a:gd name="T34" fmla="*/ 3 w 756"/>
                  <a:gd name="T35" fmla="*/ 286 h 482"/>
                  <a:gd name="T36" fmla="*/ 31 w 756"/>
                  <a:gd name="T37" fmla="*/ 320 h 482"/>
                  <a:gd name="T38" fmla="*/ 324 w 756"/>
                  <a:gd name="T39" fmla="*/ 320 h 482"/>
                  <a:gd name="T40" fmla="*/ 336 w 756"/>
                  <a:gd name="T41" fmla="*/ 330 h 482"/>
                  <a:gd name="T42" fmla="*/ 336 w 756"/>
                  <a:gd name="T43" fmla="*/ 333 h 482"/>
                  <a:gd name="T44" fmla="*/ 324 w 756"/>
                  <a:gd name="T45" fmla="*/ 342 h 482"/>
                  <a:gd name="T46" fmla="*/ 94 w 756"/>
                  <a:gd name="T47" fmla="*/ 342 h 482"/>
                  <a:gd name="T48" fmla="*/ 62 w 756"/>
                  <a:gd name="T49" fmla="*/ 368 h 482"/>
                  <a:gd name="T50" fmla="*/ 94 w 756"/>
                  <a:gd name="T51" fmla="*/ 402 h 482"/>
                  <a:gd name="T52" fmla="*/ 324 w 756"/>
                  <a:gd name="T53" fmla="*/ 402 h 482"/>
                  <a:gd name="T54" fmla="*/ 336 w 756"/>
                  <a:gd name="T55" fmla="*/ 415 h 482"/>
                  <a:gd name="T56" fmla="*/ 336 w 756"/>
                  <a:gd name="T57" fmla="*/ 415 h 482"/>
                  <a:gd name="T58" fmla="*/ 324 w 756"/>
                  <a:gd name="T59" fmla="*/ 424 h 482"/>
                  <a:gd name="T60" fmla="*/ 213 w 756"/>
                  <a:gd name="T61" fmla="*/ 427 h 482"/>
                  <a:gd name="T62" fmla="*/ 185 w 756"/>
                  <a:gd name="T63" fmla="*/ 449 h 482"/>
                  <a:gd name="T64" fmla="*/ 213 w 756"/>
                  <a:gd name="T65" fmla="*/ 478 h 482"/>
                  <a:gd name="T66" fmla="*/ 399 w 756"/>
                  <a:gd name="T67" fmla="*/ 481 h 482"/>
                  <a:gd name="T68" fmla="*/ 437 w 756"/>
                  <a:gd name="T69" fmla="*/ 481 h 482"/>
                  <a:gd name="T70" fmla="*/ 512 w 756"/>
                  <a:gd name="T71" fmla="*/ 481 h 482"/>
                  <a:gd name="T72" fmla="*/ 632 w 756"/>
                  <a:gd name="T73" fmla="*/ 462 h 482"/>
                  <a:gd name="T74" fmla="*/ 666 w 756"/>
                  <a:gd name="T75" fmla="*/ 459 h 482"/>
                  <a:gd name="T76" fmla="*/ 745 w 756"/>
                  <a:gd name="T77" fmla="*/ 459 h 482"/>
                  <a:gd name="T78" fmla="*/ 755 w 756"/>
                  <a:gd name="T79" fmla="*/ 446 h 482"/>
                  <a:gd name="T80" fmla="*/ 755 w 756"/>
                  <a:gd name="T81" fmla="*/ 239 h 482"/>
                  <a:gd name="T82" fmla="*/ 745 w 756"/>
                  <a:gd name="T83" fmla="*/ 22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56" h="482">
                    <a:moveTo>
                      <a:pt x="745" y="226"/>
                    </a:moveTo>
                    <a:lnTo>
                      <a:pt x="745" y="226"/>
                    </a:lnTo>
                    <a:cubicBezTo>
                      <a:pt x="695" y="226"/>
                      <a:pt x="695" y="226"/>
                      <a:pt x="695" y="226"/>
                    </a:cubicBezTo>
                    <a:cubicBezTo>
                      <a:pt x="666" y="226"/>
                      <a:pt x="641" y="217"/>
                      <a:pt x="619" y="201"/>
                    </a:cubicBezTo>
                    <a:cubicBezTo>
                      <a:pt x="528" y="128"/>
                      <a:pt x="358" y="15"/>
                      <a:pt x="358" y="15"/>
                    </a:cubicBezTo>
                    <a:cubicBezTo>
                      <a:pt x="346" y="3"/>
                      <a:pt x="320" y="0"/>
                      <a:pt x="308" y="15"/>
                    </a:cubicBezTo>
                    <a:cubicBezTo>
                      <a:pt x="295" y="34"/>
                      <a:pt x="308" y="56"/>
                      <a:pt x="327" y="72"/>
                    </a:cubicBezTo>
                    <a:cubicBezTo>
                      <a:pt x="327" y="72"/>
                      <a:pt x="371" y="113"/>
                      <a:pt x="390" y="135"/>
                    </a:cubicBezTo>
                    <a:cubicBezTo>
                      <a:pt x="402" y="147"/>
                      <a:pt x="393" y="172"/>
                      <a:pt x="374" y="172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1" y="172"/>
                      <a:pt x="66" y="182"/>
                      <a:pt x="62" y="195"/>
                    </a:cubicBezTo>
                    <a:cubicBezTo>
                      <a:pt x="59" y="213"/>
                      <a:pt x="75" y="232"/>
                      <a:pt x="94" y="232"/>
                    </a:cubicBezTo>
                    <a:cubicBezTo>
                      <a:pt x="320" y="232"/>
                      <a:pt x="320" y="232"/>
                      <a:pt x="320" y="232"/>
                    </a:cubicBezTo>
                    <a:cubicBezTo>
                      <a:pt x="327" y="232"/>
                      <a:pt x="333" y="239"/>
                      <a:pt x="336" y="245"/>
                    </a:cubicBezTo>
                    <a:lnTo>
                      <a:pt x="336" y="245"/>
                    </a:lnTo>
                    <a:cubicBezTo>
                      <a:pt x="336" y="254"/>
                      <a:pt x="327" y="261"/>
                      <a:pt x="320" y="261"/>
                    </a:cubicBezTo>
                    <a:cubicBezTo>
                      <a:pt x="34" y="261"/>
                      <a:pt x="34" y="261"/>
                      <a:pt x="34" y="261"/>
                    </a:cubicBezTo>
                    <a:cubicBezTo>
                      <a:pt x="18" y="261"/>
                      <a:pt x="6" y="270"/>
                      <a:pt x="3" y="286"/>
                    </a:cubicBezTo>
                    <a:cubicBezTo>
                      <a:pt x="0" y="305"/>
                      <a:pt x="12" y="320"/>
                      <a:pt x="31" y="320"/>
                    </a:cubicBezTo>
                    <a:cubicBezTo>
                      <a:pt x="324" y="320"/>
                      <a:pt x="324" y="320"/>
                      <a:pt x="324" y="320"/>
                    </a:cubicBezTo>
                    <a:cubicBezTo>
                      <a:pt x="330" y="320"/>
                      <a:pt x="336" y="327"/>
                      <a:pt x="336" y="330"/>
                    </a:cubicBezTo>
                    <a:cubicBezTo>
                      <a:pt x="336" y="333"/>
                      <a:pt x="336" y="333"/>
                      <a:pt x="336" y="333"/>
                    </a:cubicBezTo>
                    <a:cubicBezTo>
                      <a:pt x="336" y="339"/>
                      <a:pt x="330" y="342"/>
                      <a:pt x="324" y="342"/>
                    </a:cubicBezTo>
                    <a:cubicBezTo>
                      <a:pt x="94" y="342"/>
                      <a:pt x="94" y="342"/>
                      <a:pt x="94" y="342"/>
                    </a:cubicBezTo>
                    <a:cubicBezTo>
                      <a:pt x="81" y="342"/>
                      <a:pt x="66" y="352"/>
                      <a:pt x="62" y="368"/>
                    </a:cubicBezTo>
                    <a:cubicBezTo>
                      <a:pt x="59" y="386"/>
                      <a:pt x="75" y="402"/>
                      <a:pt x="94" y="402"/>
                    </a:cubicBezTo>
                    <a:cubicBezTo>
                      <a:pt x="324" y="402"/>
                      <a:pt x="324" y="402"/>
                      <a:pt x="324" y="402"/>
                    </a:cubicBezTo>
                    <a:cubicBezTo>
                      <a:pt x="330" y="402"/>
                      <a:pt x="336" y="408"/>
                      <a:pt x="336" y="415"/>
                    </a:cubicBezTo>
                    <a:lnTo>
                      <a:pt x="336" y="415"/>
                    </a:lnTo>
                    <a:cubicBezTo>
                      <a:pt x="336" y="421"/>
                      <a:pt x="330" y="424"/>
                      <a:pt x="324" y="424"/>
                    </a:cubicBezTo>
                    <a:cubicBezTo>
                      <a:pt x="213" y="427"/>
                      <a:pt x="213" y="427"/>
                      <a:pt x="213" y="427"/>
                    </a:cubicBezTo>
                    <a:cubicBezTo>
                      <a:pt x="198" y="427"/>
                      <a:pt x="185" y="434"/>
                      <a:pt x="185" y="449"/>
                    </a:cubicBezTo>
                    <a:cubicBezTo>
                      <a:pt x="182" y="468"/>
                      <a:pt x="195" y="478"/>
                      <a:pt x="213" y="478"/>
                    </a:cubicBezTo>
                    <a:cubicBezTo>
                      <a:pt x="399" y="481"/>
                      <a:pt x="399" y="481"/>
                      <a:pt x="399" y="481"/>
                    </a:cubicBezTo>
                    <a:cubicBezTo>
                      <a:pt x="437" y="481"/>
                      <a:pt x="437" y="481"/>
                      <a:pt x="437" y="481"/>
                    </a:cubicBezTo>
                    <a:cubicBezTo>
                      <a:pt x="512" y="481"/>
                      <a:pt x="512" y="481"/>
                      <a:pt x="512" y="481"/>
                    </a:cubicBezTo>
                    <a:cubicBezTo>
                      <a:pt x="528" y="481"/>
                      <a:pt x="588" y="474"/>
                      <a:pt x="632" y="462"/>
                    </a:cubicBezTo>
                    <a:cubicBezTo>
                      <a:pt x="641" y="459"/>
                      <a:pt x="654" y="459"/>
                      <a:pt x="666" y="459"/>
                    </a:cubicBezTo>
                    <a:cubicBezTo>
                      <a:pt x="745" y="459"/>
                      <a:pt x="745" y="459"/>
                      <a:pt x="745" y="459"/>
                    </a:cubicBezTo>
                    <a:cubicBezTo>
                      <a:pt x="751" y="459"/>
                      <a:pt x="755" y="453"/>
                      <a:pt x="755" y="446"/>
                    </a:cubicBezTo>
                    <a:cubicBezTo>
                      <a:pt x="755" y="239"/>
                      <a:pt x="755" y="239"/>
                      <a:pt x="755" y="239"/>
                    </a:cubicBezTo>
                    <a:cubicBezTo>
                      <a:pt x="755" y="232"/>
                      <a:pt x="751" y="226"/>
                      <a:pt x="745" y="226"/>
                    </a:cubicBezTo>
                  </a:path>
                </a:pathLst>
              </a:custGeom>
              <a:solidFill>
                <a:srgbClr val="F6D3AA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2" name="Freeform 1110">
                <a:extLst>
                  <a:ext uri="{FF2B5EF4-FFF2-40B4-BE49-F238E27FC236}">
                    <a16:creationId xmlns:a16="http://schemas.microsoft.com/office/drawing/2014/main" id="{0001B3A3-4A95-2D46-B8F4-AF5EF9128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7425" y="6307465"/>
                <a:ext cx="173629" cy="240403"/>
              </a:xfrm>
              <a:custGeom>
                <a:avLst/>
                <a:gdLst>
                  <a:gd name="T0" fmla="*/ 56 w 57"/>
                  <a:gd name="T1" fmla="*/ 48 h 80"/>
                  <a:gd name="T2" fmla="*/ 56 w 57"/>
                  <a:gd name="T3" fmla="*/ 48 h 80"/>
                  <a:gd name="T4" fmla="*/ 28 w 57"/>
                  <a:gd name="T5" fmla="*/ 79 h 80"/>
                  <a:gd name="T6" fmla="*/ 0 w 57"/>
                  <a:gd name="T7" fmla="*/ 48 h 80"/>
                  <a:gd name="T8" fmla="*/ 28 w 57"/>
                  <a:gd name="T9" fmla="*/ 0 h 80"/>
                  <a:gd name="T10" fmla="*/ 56 w 57"/>
                  <a:gd name="T11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80">
                    <a:moveTo>
                      <a:pt x="56" y="48"/>
                    </a:moveTo>
                    <a:lnTo>
                      <a:pt x="56" y="48"/>
                    </a:lnTo>
                    <a:cubicBezTo>
                      <a:pt x="56" y="63"/>
                      <a:pt x="44" y="79"/>
                      <a:pt x="28" y="79"/>
                    </a:cubicBezTo>
                    <a:cubicBezTo>
                      <a:pt x="12" y="79"/>
                      <a:pt x="0" y="63"/>
                      <a:pt x="0" y="48"/>
                    </a:cubicBezTo>
                    <a:cubicBezTo>
                      <a:pt x="0" y="29"/>
                      <a:pt x="28" y="0"/>
                      <a:pt x="28" y="0"/>
                    </a:cubicBezTo>
                    <a:cubicBezTo>
                      <a:pt x="28" y="0"/>
                      <a:pt x="56" y="29"/>
                      <a:pt x="56" y="4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3" name="Freeform 1111">
                <a:extLst>
                  <a:ext uri="{FF2B5EF4-FFF2-40B4-BE49-F238E27FC236}">
                    <a16:creationId xmlns:a16="http://schemas.microsoft.com/office/drawing/2014/main" id="{94830E61-4389-7C40-90E8-5C93497CE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7425" y="6668065"/>
                <a:ext cx="173629" cy="227052"/>
              </a:xfrm>
              <a:custGeom>
                <a:avLst/>
                <a:gdLst>
                  <a:gd name="T0" fmla="*/ 56 w 57"/>
                  <a:gd name="T1" fmla="*/ 44 h 76"/>
                  <a:gd name="T2" fmla="*/ 56 w 57"/>
                  <a:gd name="T3" fmla="*/ 44 h 76"/>
                  <a:gd name="T4" fmla="*/ 28 w 57"/>
                  <a:gd name="T5" fmla="*/ 75 h 76"/>
                  <a:gd name="T6" fmla="*/ 0 w 57"/>
                  <a:gd name="T7" fmla="*/ 44 h 76"/>
                  <a:gd name="T8" fmla="*/ 28 w 57"/>
                  <a:gd name="T9" fmla="*/ 0 h 76"/>
                  <a:gd name="T10" fmla="*/ 56 w 57"/>
                  <a:gd name="T11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76">
                    <a:moveTo>
                      <a:pt x="56" y="44"/>
                    </a:moveTo>
                    <a:lnTo>
                      <a:pt x="56" y="44"/>
                    </a:lnTo>
                    <a:cubicBezTo>
                      <a:pt x="56" y="63"/>
                      <a:pt x="44" y="75"/>
                      <a:pt x="28" y="75"/>
                    </a:cubicBezTo>
                    <a:cubicBezTo>
                      <a:pt x="12" y="75"/>
                      <a:pt x="0" y="63"/>
                      <a:pt x="0" y="44"/>
                    </a:cubicBezTo>
                    <a:cubicBezTo>
                      <a:pt x="0" y="25"/>
                      <a:pt x="28" y="0"/>
                      <a:pt x="28" y="0"/>
                    </a:cubicBezTo>
                    <a:cubicBezTo>
                      <a:pt x="28" y="0"/>
                      <a:pt x="56" y="25"/>
                      <a:pt x="56" y="44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4" name="Freeform 1112">
                <a:extLst>
                  <a:ext uri="{FF2B5EF4-FFF2-40B4-BE49-F238E27FC236}">
                    <a16:creationId xmlns:a16="http://schemas.microsoft.com/office/drawing/2014/main" id="{6C0558AA-6B55-9846-8DBD-ED6B36FC2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1188" y="6307465"/>
                <a:ext cx="173620" cy="240403"/>
              </a:xfrm>
              <a:custGeom>
                <a:avLst/>
                <a:gdLst>
                  <a:gd name="T0" fmla="*/ 57 w 58"/>
                  <a:gd name="T1" fmla="*/ 48 h 80"/>
                  <a:gd name="T2" fmla="*/ 57 w 58"/>
                  <a:gd name="T3" fmla="*/ 48 h 80"/>
                  <a:gd name="T4" fmla="*/ 29 w 58"/>
                  <a:gd name="T5" fmla="*/ 79 h 80"/>
                  <a:gd name="T6" fmla="*/ 0 w 58"/>
                  <a:gd name="T7" fmla="*/ 48 h 80"/>
                  <a:gd name="T8" fmla="*/ 29 w 58"/>
                  <a:gd name="T9" fmla="*/ 0 h 80"/>
                  <a:gd name="T10" fmla="*/ 57 w 58"/>
                  <a:gd name="T11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80">
                    <a:moveTo>
                      <a:pt x="57" y="48"/>
                    </a:moveTo>
                    <a:lnTo>
                      <a:pt x="57" y="48"/>
                    </a:lnTo>
                    <a:cubicBezTo>
                      <a:pt x="57" y="63"/>
                      <a:pt x="44" y="79"/>
                      <a:pt x="29" y="79"/>
                    </a:cubicBezTo>
                    <a:cubicBezTo>
                      <a:pt x="13" y="79"/>
                      <a:pt x="0" y="63"/>
                      <a:pt x="0" y="48"/>
                    </a:cubicBezTo>
                    <a:cubicBezTo>
                      <a:pt x="0" y="29"/>
                      <a:pt x="29" y="0"/>
                      <a:pt x="29" y="0"/>
                    </a:cubicBezTo>
                    <a:cubicBezTo>
                      <a:pt x="29" y="0"/>
                      <a:pt x="57" y="29"/>
                      <a:pt x="57" y="48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5" name="Freeform 1113">
                <a:extLst>
                  <a:ext uri="{FF2B5EF4-FFF2-40B4-BE49-F238E27FC236}">
                    <a16:creationId xmlns:a16="http://schemas.microsoft.com/office/drawing/2014/main" id="{34EA5A47-8FB0-6F42-A528-090AC8237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1188" y="6668065"/>
                <a:ext cx="173620" cy="227052"/>
              </a:xfrm>
              <a:custGeom>
                <a:avLst/>
                <a:gdLst>
                  <a:gd name="T0" fmla="*/ 57 w 58"/>
                  <a:gd name="T1" fmla="*/ 44 h 76"/>
                  <a:gd name="T2" fmla="*/ 57 w 58"/>
                  <a:gd name="T3" fmla="*/ 44 h 76"/>
                  <a:gd name="T4" fmla="*/ 29 w 58"/>
                  <a:gd name="T5" fmla="*/ 75 h 76"/>
                  <a:gd name="T6" fmla="*/ 0 w 58"/>
                  <a:gd name="T7" fmla="*/ 44 h 76"/>
                  <a:gd name="T8" fmla="*/ 29 w 58"/>
                  <a:gd name="T9" fmla="*/ 0 h 76"/>
                  <a:gd name="T10" fmla="*/ 57 w 58"/>
                  <a:gd name="T11" fmla="*/ 4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76">
                    <a:moveTo>
                      <a:pt x="57" y="44"/>
                    </a:moveTo>
                    <a:lnTo>
                      <a:pt x="57" y="44"/>
                    </a:lnTo>
                    <a:cubicBezTo>
                      <a:pt x="57" y="63"/>
                      <a:pt x="44" y="75"/>
                      <a:pt x="29" y="75"/>
                    </a:cubicBezTo>
                    <a:cubicBezTo>
                      <a:pt x="13" y="75"/>
                      <a:pt x="0" y="63"/>
                      <a:pt x="0" y="44"/>
                    </a:cubicBezTo>
                    <a:cubicBezTo>
                      <a:pt x="0" y="25"/>
                      <a:pt x="29" y="0"/>
                      <a:pt x="29" y="0"/>
                    </a:cubicBezTo>
                    <a:cubicBezTo>
                      <a:pt x="29" y="0"/>
                      <a:pt x="57" y="25"/>
                      <a:pt x="57" y="44"/>
                    </a:cubicBezTo>
                  </a:path>
                </a:pathLst>
              </a:custGeom>
              <a:solidFill>
                <a:srgbClr val="8FD7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1114">
                <a:extLst>
                  <a:ext uri="{FF2B5EF4-FFF2-40B4-BE49-F238E27FC236}">
                    <a16:creationId xmlns:a16="http://schemas.microsoft.com/office/drawing/2014/main" id="{7BC8CABD-CE43-BD47-B0FB-B5D3E7C1F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0785" y="5933504"/>
                <a:ext cx="387312" cy="307178"/>
              </a:xfrm>
              <a:custGeom>
                <a:avLst/>
                <a:gdLst>
                  <a:gd name="T0" fmla="*/ 97 w 127"/>
                  <a:gd name="T1" fmla="*/ 100 h 101"/>
                  <a:gd name="T2" fmla="*/ 97 w 127"/>
                  <a:gd name="T3" fmla="*/ 100 h 101"/>
                  <a:gd name="T4" fmla="*/ 28 w 127"/>
                  <a:gd name="T5" fmla="*/ 100 h 101"/>
                  <a:gd name="T6" fmla="*/ 0 w 127"/>
                  <a:gd name="T7" fmla="*/ 72 h 101"/>
                  <a:gd name="T8" fmla="*/ 0 w 127"/>
                  <a:gd name="T9" fmla="*/ 28 h 101"/>
                  <a:gd name="T10" fmla="*/ 28 w 127"/>
                  <a:gd name="T11" fmla="*/ 0 h 101"/>
                  <a:gd name="T12" fmla="*/ 97 w 127"/>
                  <a:gd name="T13" fmla="*/ 0 h 101"/>
                  <a:gd name="T14" fmla="*/ 126 w 127"/>
                  <a:gd name="T15" fmla="*/ 28 h 101"/>
                  <a:gd name="T16" fmla="*/ 126 w 127"/>
                  <a:gd name="T17" fmla="*/ 72 h 101"/>
                  <a:gd name="T18" fmla="*/ 97 w 127"/>
                  <a:gd name="T19" fmla="*/ 10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101">
                    <a:moveTo>
                      <a:pt x="97" y="100"/>
                    </a:moveTo>
                    <a:lnTo>
                      <a:pt x="97" y="100"/>
                    </a:lnTo>
                    <a:cubicBezTo>
                      <a:pt x="28" y="100"/>
                      <a:pt x="28" y="100"/>
                      <a:pt x="28" y="100"/>
                    </a:cubicBezTo>
                    <a:cubicBezTo>
                      <a:pt x="12" y="100"/>
                      <a:pt x="0" y="88"/>
                      <a:pt x="0" y="72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13" y="0"/>
                      <a:pt x="126" y="12"/>
                      <a:pt x="126" y="28"/>
                    </a:cubicBezTo>
                    <a:cubicBezTo>
                      <a:pt x="126" y="72"/>
                      <a:pt x="126" y="72"/>
                      <a:pt x="126" y="72"/>
                    </a:cubicBezTo>
                    <a:cubicBezTo>
                      <a:pt x="126" y="88"/>
                      <a:pt x="113" y="100"/>
                      <a:pt x="97" y="10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1115">
                <a:extLst>
                  <a:ext uri="{FF2B5EF4-FFF2-40B4-BE49-F238E27FC236}">
                    <a16:creationId xmlns:a16="http://schemas.microsoft.com/office/drawing/2014/main" id="{AAB904F6-4240-E240-B59D-D070AB972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8697" y="5799947"/>
                <a:ext cx="1789669" cy="681139"/>
              </a:xfrm>
              <a:custGeom>
                <a:avLst/>
                <a:gdLst>
                  <a:gd name="T0" fmla="*/ 59 w 589"/>
                  <a:gd name="T1" fmla="*/ 226 h 227"/>
                  <a:gd name="T2" fmla="*/ 59 w 589"/>
                  <a:gd name="T3" fmla="*/ 226 h 227"/>
                  <a:gd name="T4" fmla="*/ 12 w 589"/>
                  <a:gd name="T5" fmla="*/ 198 h 227"/>
                  <a:gd name="T6" fmla="*/ 37 w 589"/>
                  <a:gd name="T7" fmla="*/ 132 h 227"/>
                  <a:gd name="T8" fmla="*/ 305 w 589"/>
                  <a:gd name="T9" fmla="*/ 3 h 227"/>
                  <a:gd name="T10" fmla="*/ 327 w 589"/>
                  <a:gd name="T11" fmla="*/ 0 h 227"/>
                  <a:gd name="T12" fmla="*/ 538 w 589"/>
                  <a:gd name="T13" fmla="*/ 0 h 227"/>
                  <a:gd name="T14" fmla="*/ 588 w 589"/>
                  <a:gd name="T15" fmla="*/ 50 h 227"/>
                  <a:gd name="T16" fmla="*/ 538 w 589"/>
                  <a:gd name="T17" fmla="*/ 97 h 227"/>
                  <a:gd name="T18" fmla="*/ 339 w 589"/>
                  <a:gd name="T19" fmla="*/ 97 h 227"/>
                  <a:gd name="T20" fmla="*/ 78 w 589"/>
                  <a:gd name="T21" fmla="*/ 223 h 227"/>
                  <a:gd name="T22" fmla="*/ 59 w 589"/>
                  <a:gd name="T23" fmla="*/ 226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9" h="227">
                    <a:moveTo>
                      <a:pt x="59" y="226"/>
                    </a:moveTo>
                    <a:lnTo>
                      <a:pt x="59" y="226"/>
                    </a:lnTo>
                    <a:cubicBezTo>
                      <a:pt x="41" y="226"/>
                      <a:pt x="22" y="217"/>
                      <a:pt x="12" y="198"/>
                    </a:cubicBezTo>
                    <a:cubicBezTo>
                      <a:pt x="0" y="173"/>
                      <a:pt x="12" y="144"/>
                      <a:pt x="37" y="132"/>
                    </a:cubicBezTo>
                    <a:cubicBezTo>
                      <a:pt x="305" y="3"/>
                      <a:pt x="305" y="3"/>
                      <a:pt x="305" y="3"/>
                    </a:cubicBezTo>
                    <a:cubicBezTo>
                      <a:pt x="311" y="0"/>
                      <a:pt x="321" y="0"/>
                      <a:pt x="327" y="0"/>
                    </a:cubicBezTo>
                    <a:cubicBezTo>
                      <a:pt x="538" y="0"/>
                      <a:pt x="538" y="0"/>
                      <a:pt x="538" y="0"/>
                    </a:cubicBezTo>
                    <a:cubicBezTo>
                      <a:pt x="566" y="0"/>
                      <a:pt x="588" y="22"/>
                      <a:pt x="588" y="50"/>
                    </a:cubicBezTo>
                    <a:cubicBezTo>
                      <a:pt x="588" y="75"/>
                      <a:pt x="566" y="97"/>
                      <a:pt x="538" y="97"/>
                    </a:cubicBezTo>
                    <a:cubicBezTo>
                      <a:pt x="339" y="97"/>
                      <a:pt x="339" y="97"/>
                      <a:pt x="339" y="97"/>
                    </a:cubicBezTo>
                    <a:cubicBezTo>
                      <a:pt x="78" y="223"/>
                      <a:pt x="78" y="223"/>
                      <a:pt x="78" y="223"/>
                    </a:cubicBezTo>
                    <a:cubicBezTo>
                      <a:pt x="72" y="226"/>
                      <a:pt x="66" y="226"/>
                      <a:pt x="59" y="22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99" name="Rectángulo 9">
              <a:extLst>
                <a:ext uri="{FF2B5EF4-FFF2-40B4-BE49-F238E27FC236}">
                  <a16:creationId xmlns:a16="http://schemas.microsoft.com/office/drawing/2014/main" id="{3BE58AE9-CD4C-9D48-ADDD-36EFB366FA42}"/>
                </a:ext>
              </a:extLst>
            </p:cNvPr>
            <p:cNvSpPr/>
            <p:nvPr/>
          </p:nvSpPr>
          <p:spPr>
            <a:xfrm>
              <a:off x="9918698" y="8878396"/>
              <a:ext cx="454025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800" b="1" spc="3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Wash your </a:t>
              </a:r>
            </a:p>
            <a:p>
              <a:pPr algn="ctr"/>
              <a:r>
                <a:rPr lang="es-MX" sz="4800" b="1" spc="3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hands</a:t>
              </a:r>
            </a:p>
          </p:txBody>
        </p:sp>
      </p:grpSp>
      <p:sp>
        <p:nvSpPr>
          <p:cNvPr id="101" name="Rectángulo 8">
            <a:extLst>
              <a:ext uri="{FF2B5EF4-FFF2-40B4-BE49-F238E27FC236}">
                <a16:creationId xmlns:a16="http://schemas.microsoft.com/office/drawing/2014/main" id="{037FA053-B096-EC47-9673-3A3DAB0C364A}"/>
              </a:ext>
            </a:extLst>
          </p:cNvPr>
          <p:cNvSpPr/>
          <p:nvPr/>
        </p:nvSpPr>
        <p:spPr>
          <a:xfrm>
            <a:off x="2838805" y="4382645"/>
            <a:ext cx="566678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2" name="Rectángulo 8">
            <a:extLst>
              <a:ext uri="{FF2B5EF4-FFF2-40B4-BE49-F238E27FC236}">
                <a16:creationId xmlns:a16="http://schemas.microsoft.com/office/drawing/2014/main" id="{A7D8F285-63CC-3840-ADD9-6B38C0B71CB8}"/>
              </a:ext>
            </a:extLst>
          </p:cNvPr>
          <p:cNvSpPr/>
          <p:nvPr/>
        </p:nvSpPr>
        <p:spPr>
          <a:xfrm>
            <a:off x="15872058" y="4382645"/>
            <a:ext cx="566678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10" name="Rectángulo 1386">
            <a:extLst>
              <a:ext uri="{FF2B5EF4-FFF2-40B4-BE49-F238E27FC236}">
                <a16:creationId xmlns:a16="http://schemas.microsoft.com/office/drawing/2014/main" id="{432CB753-E85B-2443-B037-BF67B0FFBB66}"/>
              </a:ext>
            </a:extLst>
          </p:cNvPr>
          <p:cNvSpPr/>
          <p:nvPr/>
        </p:nvSpPr>
        <p:spPr>
          <a:xfrm>
            <a:off x="1063911" y="4090942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1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1" name="Rectángulo 1386">
            <a:extLst>
              <a:ext uri="{FF2B5EF4-FFF2-40B4-BE49-F238E27FC236}">
                <a16:creationId xmlns:a16="http://schemas.microsoft.com/office/drawing/2014/main" id="{E1B8A31D-8E82-C34A-9A67-5EBA12362A2F}"/>
              </a:ext>
            </a:extLst>
          </p:cNvPr>
          <p:cNvSpPr/>
          <p:nvPr/>
        </p:nvSpPr>
        <p:spPr>
          <a:xfrm>
            <a:off x="1063911" y="706067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2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2" name="Rectángulo 1386">
            <a:extLst>
              <a:ext uri="{FF2B5EF4-FFF2-40B4-BE49-F238E27FC236}">
                <a16:creationId xmlns:a16="http://schemas.microsoft.com/office/drawing/2014/main" id="{70AAC20C-333F-E046-93A8-1E4CD6BDFC74}"/>
              </a:ext>
            </a:extLst>
          </p:cNvPr>
          <p:cNvSpPr/>
          <p:nvPr/>
        </p:nvSpPr>
        <p:spPr>
          <a:xfrm>
            <a:off x="1063911" y="1003247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3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3" name="Rectángulo 1386">
            <a:extLst>
              <a:ext uri="{FF2B5EF4-FFF2-40B4-BE49-F238E27FC236}">
                <a16:creationId xmlns:a16="http://schemas.microsoft.com/office/drawing/2014/main" id="{7E6C55A7-4DC9-0844-B518-61A111542C7E}"/>
              </a:ext>
            </a:extLst>
          </p:cNvPr>
          <p:cNvSpPr/>
          <p:nvPr/>
        </p:nvSpPr>
        <p:spPr>
          <a:xfrm>
            <a:off x="20978354" y="4090942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4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4" name="Rectángulo 1386">
            <a:extLst>
              <a:ext uri="{FF2B5EF4-FFF2-40B4-BE49-F238E27FC236}">
                <a16:creationId xmlns:a16="http://schemas.microsoft.com/office/drawing/2014/main" id="{1CFC77C0-99D7-494B-8413-58C07E221F5B}"/>
              </a:ext>
            </a:extLst>
          </p:cNvPr>
          <p:cNvSpPr/>
          <p:nvPr/>
        </p:nvSpPr>
        <p:spPr>
          <a:xfrm>
            <a:off x="20978354" y="706067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5" name="Rectángulo 1386">
            <a:extLst>
              <a:ext uri="{FF2B5EF4-FFF2-40B4-BE49-F238E27FC236}">
                <a16:creationId xmlns:a16="http://schemas.microsoft.com/office/drawing/2014/main" id="{6EFAD6AF-C71E-0945-9F25-6B3EF8B645D9}"/>
              </a:ext>
            </a:extLst>
          </p:cNvPr>
          <p:cNvSpPr/>
          <p:nvPr/>
        </p:nvSpPr>
        <p:spPr>
          <a:xfrm>
            <a:off x="20978354" y="1003247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6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7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AVOID CLOSE CONTACT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sp>
        <p:nvSpPr>
          <p:cNvPr id="69" name="Freeform 961">
            <a:extLst>
              <a:ext uri="{FF2B5EF4-FFF2-40B4-BE49-F238E27FC236}">
                <a16:creationId xmlns:a16="http://schemas.microsoft.com/office/drawing/2014/main" id="{DCBFB54B-6073-1C4A-BDD7-ABB3CA5E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232" y="4382645"/>
            <a:ext cx="5973184" cy="7843364"/>
          </a:xfrm>
          <a:custGeom>
            <a:avLst/>
            <a:gdLst>
              <a:gd name="T0" fmla="*/ 1387 w 1388"/>
              <a:gd name="T1" fmla="*/ 3221 h 3222"/>
              <a:gd name="T2" fmla="*/ 0 w 1388"/>
              <a:gd name="T3" fmla="*/ 3221 h 3222"/>
              <a:gd name="T4" fmla="*/ 0 w 1388"/>
              <a:gd name="T5" fmla="*/ 0 h 3222"/>
              <a:gd name="T6" fmla="*/ 1387 w 1388"/>
              <a:gd name="T7" fmla="*/ 0 h 3222"/>
              <a:gd name="T8" fmla="*/ 1387 w 1388"/>
              <a:gd name="T9" fmla="*/ 322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8" h="3222">
                <a:moveTo>
                  <a:pt x="1387" y="3221"/>
                </a:moveTo>
                <a:lnTo>
                  <a:pt x="0" y="3221"/>
                </a:lnTo>
                <a:lnTo>
                  <a:pt x="0" y="0"/>
                </a:lnTo>
                <a:lnTo>
                  <a:pt x="1387" y="0"/>
                </a:lnTo>
                <a:lnTo>
                  <a:pt x="1387" y="3221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Rectángulo 8">
            <a:extLst>
              <a:ext uri="{FF2B5EF4-FFF2-40B4-BE49-F238E27FC236}">
                <a16:creationId xmlns:a16="http://schemas.microsoft.com/office/drawing/2014/main" id="{037FA053-B096-EC47-9673-3A3DAB0C364A}"/>
              </a:ext>
            </a:extLst>
          </p:cNvPr>
          <p:cNvSpPr/>
          <p:nvPr/>
        </p:nvSpPr>
        <p:spPr>
          <a:xfrm>
            <a:off x="2838805" y="4382645"/>
            <a:ext cx="566678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endParaRPr lang="es-MX" sz="2800" dirty="0">
              <a:latin typeface="Raleway Light" panose="020B0403030101060003" pitchFamily="34" charset="77"/>
            </a:endParaRPr>
          </a:p>
          <a:p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02" name="Rectángulo 8">
            <a:extLst>
              <a:ext uri="{FF2B5EF4-FFF2-40B4-BE49-F238E27FC236}">
                <a16:creationId xmlns:a16="http://schemas.microsoft.com/office/drawing/2014/main" id="{A7D8F285-63CC-3840-ADD9-6B38C0B71CB8}"/>
              </a:ext>
            </a:extLst>
          </p:cNvPr>
          <p:cNvSpPr/>
          <p:nvPr/>
        </p:nvSpPr>
        <p:spPr>
          <a:xfrm>
            <a:off x="15872058" y="4382645"/>
            <a:ext cx="566678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</a:t>
            </a: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endParaRPr lang="es-MX" sz="2800" dirty="0">
              <a:latin typeface="Raleway Light" panose="020B0403030101060003" pitchFamily="34" charset="77"/>
            </a:endParaRPr>
          </a:p>
          <a:p>
            <a:pPr algn="r"/>
            <a:r>
              <a:rPr lang="es-MX" sz="2800" dirty="0">
                <a:latin typeface="Raleway Light" panose="020B0403030101060003" pitchFamily="34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110" name="Rectángulo 1386">
            <a:extLst>
              <a:ext uri="{FF2B5EF4-FFF2-40B4-BE49-F238E27FC236}">
                <a16:creationId xmlns:a16="http://schemas.microsoft.com/office/drawing/2014/main" id="{432CB753-E85B-2443-B037-BF67B0FFBB66}"/>
              </a:ext>
            </a:extLst>
          </p:cNvPr>
          <p:cNvSpPr/>
          <p:nvPr/>
        </p:nvSpPr>
        <p:spPr>
          <a:xfrm>
            <a:off x="1063911" y="4090942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1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1" name="Rectángulo 1386">
            <a:extLst>
              <a:ext uri="{FF2B5EF4-FFF2-40B4-BE49-F238E27FC236}">
                <a16:creationId xmlns:a16="http://schemas.microsoft.com/office/drawing/2014/main" id="{E1B8A31D-8E82-C34A-9A67-5EBA12362A2F}"/>
              </a:ext>
            </a:extLst>
          </p:cNvPr>
          <p:cNvSpPr/>
          <p:nvPr/>
        </p:nvSpPr>
        <p:spPr>
          <a:xfrm>
            <a:off x="1063911" y="706067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2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2" name="Rectángulo 1386">
            <a:extLst>
              <a:ext uri="{FF2B5EF4-FFF2-40B4-BE49-F238E27FC236}">
                <a16:creationId xmlns:a16="http://schemas.microsoft.com/office/drawing/2014/main" id="{70AAC20C-333F-E046-93A8-1E4CD6BDFC74}"/>
              </a:ext>
            </a:extLst>
          </p:cNvPr>
          <p:cNvSpPr/>
          <p:nvPr/>
        </p:nvSpPr>
        <p:spPr>
          <a:xfrm>
            <a:off x="1063911" y="1003247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3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3" name="Rectángulo 1386">
            <a:extLst>
              <a:ext uri="{FF2B5EF4-FFF2-40B4-BE49-F238E27FC236}">
                <a16:creationId xmlns:a16="http://schemas.microsoft.com/office/drawing/2014/main" id="{7E6C55A7-4DC9-0844-B518-61A111542C7E}"/>
              </a:ext>
            </a:extLst>
          </p:cNvPr>
          <p:cNvSpPr/>
          <p:nvPr/>
        </p:nvSpPr>
        <p:spPr>
          <a:xfrm>
            <a:off x="20978354" y="4090942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4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4" name="Rectángulo 1386">
            <a:extLst>
              <a:ext uri="{FF2B5EF4-FFF2-40B4-BE49-F238E27FC236}">
                <a16:creationId xmlns:a16="http://schemas.microsoft.com/office/drawing/2014/main" id="{1CFC77C0-99D7-494B-8413-58C07E221F5B}"/>
              </a:ext>
            </a:extLst>
          </p:cNvPr>
          <p:cNvSpPr/>
          <p:nvPr/>
        </p:nvSpPr>
        <p:spPr>
          <a:xfrm>
            <a:off x="20978354" y="706067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15" name="Rectángulo 1386">
            <a:extLst>
              <a:ext uri="{FF2B5EF4-FFF2-40B4-BE49-F238E27FC236}">
                <a16:creationId xmlns:a16="http://schemas.microsoft.com/office/drawing/2014/main" id="{6EFAD6AF-C71E-0945-9F25-6B3EF8B645D9}"/>
              </a:ext>
            </a:extLst>
          </p:cNvPr>
          <p:cNvSpPr/>
          <p:nvPr/>
        </p:nvSpPr>
        <p:spPr>
          <a:xfrm>
            <a:off x="20978354" y="10032479"/>
            <a:ext cx="2635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0" b="1" spc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Slab" pitchFamily="2" charset="0"/>
                <a:ea typeface="Roboto Slab" pitchFamily="2" charset="0"/>
              </a:rPr>
              <a:t>6</a:t>
            </a:r>
          </a:p>
          <a:p>
            <a:pPr algn="ctr"/>
            <a:endParaRPr lang="es-MX" sz="12000" b="1" spc="600" dirty="0">
              <a:solidFill>
                <a:schemeClr val="accent3">
                  <a:lumMod val="20000"/>
                  <a:lumOff val="80000"/>
                </a:schemeClr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024B0-EE21-DA4A-8261-620DD5239591}"/>
              </a:ext>
            </a:extLst>
          </p:cNvPr>
          <p:cNvGrpSpPr/>
          <p:nvPr/>
        </p:nvGrpSpPr>
        <p:grpSpPr>
          <a:xfrm>
            <a:off x="9918698" y="5684830"/>
            <a:ext cx="4540252" cy="5282857"/>
            <a:chOff x="9918698" y="5684830"/>
            <a:chExt cx="4540252" cy="5282857"/>
          </a:xfrm>
        </p:grpSpPr>
        <p:sp>
          <p:nvSpPr>
            <p:cNvPr id="99" name="Rectángulo 9">
              <a:extLst>
                <a:ext uri="{FF2B5EF4-FFF2-40B4-BE49-F238E27FC236}">
                  <a16:creationId xmlns:a16="http://schemas.microsoft.com/office/drawing/2014/main" id="{3BE58AE9-CD4C-9D48-ADDD-36EFB366FA42}"/>
                </a:ext>
              </a:extLst>
            </p:cNvPr>
            <p:cNvSpPr/>
            <p:nvPr/>
          </p:nvSpPr>
          <p:spPr>
            <a:xfrm>
              <a:off x="9918698" y="9398027"/>
              <a:ext cx="454025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800" b="1" spc="3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Stay in your home</a:t>
              </a:r>
            </a:p>
          </p:txBody>
        </p:sp>
        <p:grpSp>
          <p:nvGrpSpPr>
            <p:cNvPr id="43" name="Grupo 8">
              <a:extLst>
                <a:ext uri="{FF2B5EF4-FFF2-40B4-BE49-F238E27FC236}">
                  <a16:creationId xmlns:a16="http://schemas.microsoft.com/office/drawing/2014/main" id="{13D70DD1-82E7-EF4C-8A59-760FF2EF80A9}"/>
                </a:ext>
              </a:extLst>
            </p:cNvPr>
            <p:cNvGrpSpPr/>
            <p:nvPr/>
          </p:nvGrpSpPr>
          <p:grpSpPr>
            <a:xfrm>
              <a:off x="10523124" y="5684830"/>
              <a:ext cx="3331402" cy="3398029"/>
              <a:chOff x="815832" y="38443981"/>
              <a:chExt cx="2510239" cy="2560444"/>
            </a:xfrm>
          </p:grpSpPr>
          <p:sp>
            <p:nvSpPr>
              <p:cNvPr id="44" name="Freeform 707">
                <a:extLst>
                  <a:ext uri="{FF2B5EF4-FFF2-40B4-BE49-F238E27FC236}">
                    <a16:creationId xmlns:a16="http://schemas.microsoft.com/office/drawing/2014/main" id="{C5F9D83C-230E-9644-8442-DCDFF68B7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546" y="38443981"/>
                <a:ext cx="301229" cy="1154710"/>
              </a:xfrm>
              <a:custGeom>
                <a:avLst/>
                <a:gdLst>
                  <a:gd name="T0" fmla="*/ 88 w 106"/>
                  <a:gd name="T1" fmla="*/ 0 h 407"/>
                  <a:gd name="T2" fmla="*/ 88 w 106"/>
                  <a:gd name="T3" fmla="*/ 0 h 407"/>
                  <a:gd name="T4" fmla="*/ 17 w 106"/>
                  <a:gd name="T5" fmla="*/ 0 h 407"/>
                  <a:gd name="T6" fmla="*/ 0 w 106"/>
                  <a:gd name="T7" fmla="*/ 17 h 407"/>
                  <a:gd name="T8" fmla="*/ 0 w 106"/>
                  <a:gd name="T9" fmla="*/ 389 h 407"/>
                  <a:gd name="T10" fmla="*/ 17 w 106"/>
                  <a:gd name="T11" fmla="*/ 406 h 407"/>
                  <a:gd name="T12" fmla="*/ 88 w 106"/>
                  <a:gd name="T13" fmla="*/ 406 h 407"/>
                  <a:gd name="T14" fmla="*/ 105 w 106"/>
                  <a:gd name="T15" fmla="*/ 389 h 407"/>
                  <a:gd name="T16" fmla="*/ 105 w 106"/>
                  <a:gd name="T17" fmla="*/ 17 h 407"/>
                  <a:gd name="T18" fmla="*/ 88 w 106"/>
                  <a:gd name="T19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407">
                    <a:moveTo>
                      <a:pt x="88" y="0"/>
                    </a:moveTo>
                    <a:lnTo>
                      <a:pt x="88" y="0"/>
                    </a:ln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10"/>
                      <a:pt x="0" y="17"/>
                    </a:cubicBezTo>
                    <a:cubicBezTo>
                      <a:pt x="0" y="389"/>
                      <a:pt x="0" y="389"/>
                      <a:pt x="0" y="389"/>
                    </a:cubicBezTo>
                    <a:cubicBezTo>
                      <a:pt x="0" y="399"/>
                      <a:pt x="7" y="406"/>
                      <a:pt x="17" y="406"/>
                    </a:cubicBezTo>
                    <a:cubicBezTo>
                      <a:pt x="88" y="406"/>
                      <a:pt x="88" y="406"/>
                      <a:pt x="88" y="406"/>
                    </a:cubicBezTo>
                    <a:cubicBezTo>
                      <a:pt x="95" y="406"/>
                      <a:pt x="105" y="399"/>
                      <a:pt x="105" y="389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5" y="10"/>
                      <a:pt x="95" y="0"/>
                      <a:pt x="88" y="0"/>
                    </a:cubicBezTo>
                  </a:path>
                </a:pathLst>
              </a:custGeom>
              <a:solidFill>
                <a:srgbClr val="308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708">
                <a:extLst>
                  <a:ext uri="{FF2B5EF4-FFF2-40B4-BE49-F238E27FC236}">
                    <a16:creationId xmlns:a16="http://schemas.microsoft.com/office/drawing/2014/main" id="{407E003A-E3A4-0A45-8DAA-AF9FE0D4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958" y="38795415"/>
                <a:ext cx="1970534" cy="2209010"/>
              </a:xfrm>
              <a:custGeom>
                <a:avLst/>
                <a:gdLst>
                  <a:gd name="T0" fmla="*/ 345 w 694"/>
                  <a:gd name="T1" fmla="*/ 0 h 778"/>
                  <a:gd name="T2" fmla="*/ 345 w 694"/>
                  <a:gd name="T3" fmla="*/ 0 h 778"/>
                  <a:gd name="T4" fmla="*/ 0 w 694"/>
                  <a:gd name="T5" fmla="*/ 253 h 778"/>
                  <a:gd name="T6" fmla="*/ 0 w 694"/>
                  <a:gd name="T7" fmla="*/ 720 h 778"/>
                  <a:gd name="T8" fmla="*/ 58 w 694"/>
                  <a:gd name="T9" fmla="*/ 777 h 778"/>
                  <a:gd name="T10" fmla="*/ 635 w 694"/>
                  <a:gd name="T11" fmla="*/ 777 h 778"/>
                  <a:gd name="T12" fmla="*/ 693 w 694"/>
                  <a:gd name="T13" fmla="*/ 720 h 778"/>
                  <a:gd name="T14" fmla="*/ 693 w 694"/>
                  <a:gd name="T15" fmla="*/ 267 h 778"/>
                  <a:gd name="T16" fmla="*/ 348 w 694"/>
                  <a:gd name="T17" fmla="*/ 0 h 778"/>
                  <a:gd name="T18" fmla="*/ 345 w 694"/>
                  <a:gd name="T19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4" h="778">
                    <a:moveTo>
                      <a:pt x="345" y="0"/>
                    </a:moveTo>
                    <a:lnTo>
                      <a:pt x="345" y="0"/>
                    </a:lnTo>
                    <a:cubicBezTo>
                      <a:pt x="0" y="253"/>
                      <a:pt x="0" y="253"/>
                      <a:pt x="0" y="253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50"/>
                      <a:pt x="27" y="777"/>
                      <a:pt x="58" y="777"/>
                    </a:cubicBezTo>
                    <a:cubicBezTo>
                      <a:pt x="635" y="777"/>
                      <a:pt x="635" y="777"/>
                      <a:pt x="635" y="777"/>
                    </a:cubicBezTo>
                    <a:cubicBezTo>
                      <a:pt x="669" y="777"/>
                      <a:pt x="693" y="750"/>
                      <a:pt x="693" y="720"/>
                    </a:cubicBezTo>
                    <a:cubicBezTo>
                      <a:pt x="693" y="267"/>
                      <a:pt x="693" y="267"/>
                      <a:pt x="693" y="267"/>
                    </a:cubicBezTo>
                    <a:cubicBezTo>
                      <a:pt x="348" y="0"/>
                      <a:pt x="348" y="0"/>
                      <a:pt x="348" y="0"/>
                    </a:cubicBezTo>
                    <a:lnTo>
                      <a:pt x="345" y="0"/>
                    </a:lnTo>
                  </a:path>
                </a:pathLst>
              </a:custGeom>
              <a:solidFill>
                <a:srgbClr val="6CB9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709">
                <a:extLst>
                  <a:ext uri="{FF2B5EF4-FFF2-40B4-BE49-F238E27FC236}">
                    <a16:creationId xmlns:a16="http://schemas.microsoft.com/office/drawing/2014/main" id="{2C56A158-9140-1245-B5FD-82119CF45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832" y="38494186"/>
                <a:ext cx="2510239" cy="1142163"/>
              </a:xfrm>
              <a:custGeom>
                <a:avLst/>
                <a:gdLst>
                  <a:gd name="T0" fmla="*/ 876 w 880"/>
                  <a:gd name="T1" fmla="*/ 342 h 403"/>
                  <a:gd name="T2" fmla="*/ 876 w 880"/>
                  <a:gd name="T3" fmla="*/ 342 h 403"/>
                  <a:gd name="T4" fmla="*/ 856 w 880"/>
                  <a:gd name="T5" fmla="*/ 308 h 403"/>
                  <a:gd name="T6" fmla="*/ 474 w 880"/>
                  <a:gd name="T7" fmla="*/ 14 h 403"/>
                  <a:gd name="T8" fmla="*/ 413 w 880"/>
                  <a:gd name="T9" fmla="*/ 14 h 403"/>
                  <a:gd name="T10" fmla="*/ 31 w 880"/>
                  <a:gd name="T11" fmla="*/ 298 h 403"/>
                  <a:gd name="T12" fmla="*/ 21 w 880"/>
                  <a:gd name="T13" fmla="*/ 369 h 403"/>
                  <a:gd name="T14" fmla="*/ 92 w 880"/>
                  <a:gd name="T15" fmla="*/ 379 h 403"/>
                  <a:gd name="T16" fmla="*/ 443 w 880"/>
                  <a:gd name="T17" fmla="*/ 122 h 403"/>
                  <a:gd name="T18" fmla="*/ 791 w 880"/>
                  <a:gd name="T19" fmla="*/ 392 h 403"/>
                  <a:gd name="T20" fmla="*/ 825 w 880"/>
                  <a:gd name="T21" fmla="*/ 402 h 403"/>
                  <a:gd name="T22" fmla="*/ 866 w 880"/>
                  <a:gd name="T23" fmla="*/ 382 h 403"/>
                  <a:gd name="T24" fmla="*/ 876 w 880"/>
                  <a:gd name="T25" fmla="*/ 34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0" h="403">
                    <a:moveTo>
                      <a:pt x="876" y="342"/>
                    </a:moveTo>
                    <a:lnTo>
                      <a:pt x="876" y="342"/>
                    </a:lnTo>
                    <a:cubicBezTo>
                      <a:pt x="873" y="328"/>
                      <a:pt x="866" y="318"/>
                      <a:pt x="856" y="308"/>
                    </a:cubicBezTo>
                    <a:cubicBezTo>
                      <a:pt x="474" y="14"/>
                      <a:pt x="474" y="14"/>
                      <a:pt x="474" y="14"/>
                    </a:cubicBezTo>
                    <a:cubicBezTo>
                      <a:pt x="457" y="0"/>
                      <a:pt x="430" y="0"/>
                      <a:pt x="413" y="14"/>
                    </a:cubicBezTo>
                    <a:cubicBezTo>
                      <a:pt x="31" y="298"/>
                      <a:pt x="31" y="298"/>
                      <a:pt x="31" y="298"/>
                    </a:cubicBezTo>
                    <a:cubicBezTo>
                      <a:pt x="7" y="315"/>
                      <a:pt x="0" y="345"/>
                      <a:pt x="21" y="369"/>
                    </a:cubicBezTo>
                    <a:cubicBezTo>
                      <a:pt x="38" y="392"/>
                      <a:pt x="68" y="399"/>
                      <a:pt x="92" y="379"/>
                    </a:cubicBezTo>
                    <a:cubicBezTo>
                      <a:pt x="443" y="122"/>
                      <a:pt x="443" y="122"/>
                      <a:pt x="443" y="122"/>
                    </a:cubicBezTo>
                    <a:cubicBezTo>
                      <a:pt x="791" y="392"/>
                      <a:pt x="791" y="392"/>
                      <a:pt x="791" y="392"/>
                    </a:cubicBezTo>
                    <a:cubicBezTo>
                      <a:pt x="802" y="399"/>
                      <a:pt x="812" y="402"/>
                      <a:pt x="825" y="402"/>
                    </a:cubicBezTo>
                    <a:cubicBezTo>
                      <a:pt x="842" y="402"/>
                      <a:pt x="856" y="396"/>
                      <a:pt x="866" y="382"/>
                    </a:cubicBezTo>
                    <a:cubicBezTo>
                      <a:pt x="873" y="372"/>
                      <a:pt x="879" y="358"/>
                      <a:pt x="876" y="342"/>
                    </a:cubicBezTo>
                  </a:path>
                </a:pathLst>
              </a:custGeom>
              <a:solidFill>
                <a:srgbClr val="308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710">
                <a:extLst>
                  <a:ext uri="{FF2B5EF4-FFF2-40B4-BE49-F238E27FC236}">
                    <a16:creationId xmlns:a16="http://schemas.microsoft.com/office/drawing/2014/main" id="{0C30A8C4-AB01-1B44-AAFA-34B88A56E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246" y="39510837"/>
                <a:ext cx="615013" cy="1230017"/>
              </a:xfrm>
              <a:custGeom>
                <a:avLst/>
                <a:gdLst>
                  <a:gd name="T0" fmla="*/ 179 w 217"/>
                  <a:gd name="T1" fmla="*/ 156 h 434"/>
                  <a:gd name="T2" fmla="*/ 179 w 217"/>
                  <a:gd name="T3" fmla="*/ 156 h 434"/>
                  <a:gd name="T4" fmla="*/ 114 w 217"/>
                  <a:gd name="T5" fmla="*/ 95 h 434"/>
                  <a:gd name="T6" fmla="*/ 101 w 217"/>
                  <a:gd name="T7" fmla="*/ 85 h 434"/>
                  <a:gd name="T8" fmla="*/ 101 w 217"/>
                  <a:gd name="T9" fmla="*/ 82 h 434"/>
                  <a:gd name="T10" fmla="*/ 104 w 217"/>
                  <a:gd name="T11" fmla="*/ 75 h 434"/>
                  <a:gd name="T12" fmla="*/ 121 w 217"/>
                  <a:gd name="T13" fmla="*/ 34 h 434"/>
                  <a:gd name="T14" fmla="*/ 87 w 217"/>
                  <a:gd name="T15" fmla="*/ 4 h 434"/>
                  <a:gd name="T16" fmla="*/ 43 w 217"/>
                  <a:gd name="T17" fmla="*/ 41 h 434"/>
                  <a:gd name="T18" fmla="*/ 60 w 217"/>
                  <a:gd name="T19" fmla="*/ 75 h 434"/>
                  <a:gd name="T20" fmla="*/ 67 w 217"/>
                  <a:gd name="T21" fmla="*/ 85 h 434"/>
                  <a:gd name="T22" fmla="*/ 67 w 217"/>
                  <a:gd name="T23" fmla="*/ 85 h 434"/>
                  <a:gd name="T24" fmla="*/ 50 w 217"/>
                  <a:gd name="T25" fmla="*/ 95 h 434"/>
                  <a:gd name="T26" fmla="*/ 0 w 217"/>
                  <a:gd name="T27" fmla="*/ 169 h 434"/>
                  <a:gd name="T28" fmla="*/ 0 w 217"/>
                  <a:gd name="T29" fmla="*/ 264 h 434"/>
                  <a:gd name="T30" fmla="*/ 0 w 217"/>
                  <a:gd name="T31" fmla="*/ 264 h 434"/>
                  <a:gd name="T32" fmla="*/ 0 w 217"/>
                  <a:gd name="T33" fmla="*/ 264 h 434"/>
                  <a:gd name="T34" fmla="*/ 13 w 217"/>
                  <a:gd name="T35" fmla="*/ 281 h 434"/>
                  <a:gd name="T36" fmla="*/ 27 w 217"/>
                  <a:gd name="T37" fmla="*/ 264 h 434"/>
                  <a:gd name="T38" fmla="*/ 27 w 217"/>
                  <a:gd name="T39" fmla="*/ 264 h 434"/>
                  <a:gd name="T40" fmla="*/ 27 w 217"/>
                  <a:gd name="T41" fmla="*/ 264 h 434"/>
                  <a:gd name="T42" fmla="*/ 30 w 217"/>
                  <a:gd name="T43" fmla="*/ 173 h 434"/>
                  <a:gd name="T44" fmla="*/ 37 w 217"/>
                  <a:gd name="T45" fmla="*/ 156 h 434"/>
                  <a:gd name="T46" fmla="*/ 37 w 217"/>
                  <a:gd name="T47" fmla="*/ 413 h 434"/>
                  <a:gd name="T48" fmla="*/ 54 w 217"/>
                  <a:gd name="T49" fmla="*/ 433 h 434"/>
                  <a:gd name="T50" fmla="*/ 70 w 217"/>
                  <a:gd name="T51" fmla="*/ 413 h 434"/>
                  <a:gd name="T52" fmla="*/ 74 w 217"/>
                  <a:gd name="T53" fmla="*/ 284 h 434"/>
                  <a:gd name="T54" fmla="*/ 84 w 217"/>
                  <a:gd name="T55" fmla="*/ 274 h 434"/>
                  <a:gd name="T56" fmla="*/ 84 w 217"/>
                  <a:gd name="T57" fmla="*/ 274 h 434"/>
                  <a:gd name="T58" fmla="*/ 91 w 217"/>
                  <a:gd name="T59" fmla="*/ 284 h 434"/>
                  <a:gd name="T60" fmla="*/ 94 w 217"/>
                  <a:gd name="T61" fmla="*/ 413 h 434"/>
                  <a:gd name="T62" fmla="*/ 108 w 217"/>
                  <a:gd name="T63" fmla="*/ 433 h 434"/>
                  <a:gd name="T64" fmla="*/ 125 w 217"/>
                  <a:gd name="T65" fmla="*/ 413 h 434"/>
                  <a:gd name="T66" fmla="*/ 131 w 217"/>
                  <a:gd name="T67" fmla="*/ 153 h 434"/>
                  <a:gd name="T68" fmla="*/ 148 w 217"/>
                  <a:gd name="T69" fmla="*/ 173 h 434"/>
                  <a:gd name="T70" fmla="*/ 182 w 217"/>
                  <a:gd name="T71" fmla="*/ 217 h 434"/>
                  <a:gd name="T72" fmla="*/ 206 w 217"/>
                  <a:gd name="T73" fmla="*/ 227 h 434"/>
                  <a:gd name="T74" fmla="*/ 209 w 217"/>
                  <a:gd name="T75" fmla="*/ 207 h 434"/>
                  <a:gd name="T76" fmla="*/ 179 w 217"/>
                  <a:gd name="T77" fmla="*/ 15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7" h="434">
                    <a:moveTo>
                      <a:pt x="179" y="156"/>
                    </a:moveTo>
                    <a:lnTo>
                      <a:pt x="179" y="156"/>
                    </a:lnTo>
                    <a:cubicBezTo>
                      <a:pt x="145" y="105"/>
                      <a:pt x="148" y="98"/>
                      <a:pt x="114" y="95"/>
                    </a:cubicBezTo>
                    <a:cubicBezTo>
                      <a:pt x="108" y="95"/>
                      <a:pt x="104" y="92"/>
                      <a:pt x="101" y="85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1" y="78"/>
                      <a:pt x="101" y="75"/>
                      <a:pt x="104" y="75"/>
                    </a:cubicBezTo>
                    <a:cubicBezTo>
                      <a:pt x="118" y="65"/>
                      <a:pt x="125" y="51"/>
                      <a:pt x="121" y="34"/>
                    </a:cubicBezTo>
                    <a:cubicBezTo>
                      <a:pt x="118" y="17"/>
                      <a:pt x="104" y="7"/>
                      <a:pt x="87" y="4"/>
                    </a:cubicBezTo>
                    <a:cubicBezTo>
                      <a:pt x="64" y="0"/>
                      <a:pt x="43" y="21"/>
                      <a:pt x="43" y="41"/>
                    </a:cubicBezTo>
                    <a:cubicBezTo>
                      <a:pt x="43" y="55"/>
                      <a:pt x="50" y="68"/>
                      <a:pt x="60" y="75"/>
                    </a:cubicBezTo>
                    <a:cubicBezTo>
                      <a:pt x="64" y="78"/>
                      <a:pt x="67" y="82"/>
                      <a:pt x="67" y="85"/>
                    </a:cubicBezTo>
                    <a:lnTo>
                      <a:pt x="67" y="85"/>
                    </a:lnTo>
                    <a:cubicBezTo>
                      <a:pt x="64" y="88"/>
                      <a:pt x="57" y="95"/>
                      <a:pt x="50" y="95"/>
                    </a:cubicBezTo>
                    <a:cubicBezTo>
                      <a:pt x="16" y="98"/>
                      <a:pt x="3" y="112"/>
                      <a:pt x="0" y="169"/>
                    </a:cubicBezTo>
                    <a:cubicBezTo>
                      <a:pt x="0" y="264"/>
                      <a:pt x="0" y="264"/>
                      <a:pt x="0" y="264"/>
                    </a:cubicBezTo>
                    <a:lnTo>
                      <a:pt x="0" y="264"/>
                    </a:lnTo>
                    <a:lnTo>
                      <a:pt x="0" y="264"/>
                    </a:lnTo>
                    <a:cubicBezTo>
                      <a:pt x="0" y="274"/>
                      <a:pt x="3" y="281"/>
                      <a:pt x="13" y="281"/>
                    </a:cubicBezTo>
                    <a:cubicBezTo>
                      <a:pt x="20" y="281"/>
                      <a:pt x="27" y="274"/>
                      <a:pt x="27" y="264"/>
                    </a:cubicBezTo>
                    <a:lnTo>
                      <a:pt x="27" y="264"/>
                    </a:lnTo>
                    <a:lnTo>
                      <a:pt x="27" y="264"/>
                    </a:lnTo>
                    <a:cubicBezTo>
                      <a:pt x="30" y="173"/>
                      <a:pt x="30" y="173"/>
                      <a:pt x="30" y="173"/>
                    </a:cubicBezTo>
                    <a:cubicBezTo>
                      <a:pt x="30" y="163"/>
                      <a:pt x="33" y="156"/>
                      <a:pt x="37" y="156"/>
                    </a:cubicBezTo>
                    <a:cubicBezTo>
                      <a:pt x="37" y="413"/>
                      <a:pt x="37" y="413"/>
                      <a:pt x="37" y="413"/>
                    </a:cubicBezTo>
                    <a:cubicBezTo>
                      <a:pt x="37" y="423"/>
                      <a:pt x="43" y="433"/>
                      <a:pt x="54" y="433"/>
                    </a:cubicBezTo>
                    <a:cubicBezTo>
                      <a:pt x="64" y="433"/>
                      <a:pt x="70" y="426"/>
                      <a:pt x="70" y="413"/>
                    </a:cubicBezTo>
                    <a:cubicBezTo>
                      <a:pt x="74" y="284"/>
                      <a:pt x="74" y="284"/>
                      <a:pt x="74" y="284"/>
                    </a:cubicBezTo>
                    <a:cubicBezTo>
                      <a:pt x="74" y="278"/>
                      <a:pt x="77" y="274"/>
                      <a:pt x="84" y="274"/>
                    </a:cubicBezTo>
                    <a:lnTo>
                      <a:pt x="84" y="274"/>
                    </a:lnTo>
                    <a:cubicBezTo>
                      <a:pt x="87" y="274"/>
                      <a:pt x="91" y="278"/>
                      <a:pt x="91" y="284"/>
                    </a:cubicBezTo>
                    <a:cubicBezTo>
                      <a:pt x="94" y="413"/>
                      <a:pt x="94" y="413"/>
                      <a:pt x="94" y="413"/>
                    </a:cubicBezTo>
                    <a:cubicBezTo>
                      <a:pt x="94" y="423"/>
                      <a:pt x="98" y="433"/>
                      <a:pt x="108" y="433"/>
                    </a:cubicBezTo>
                    <a:cubicBezTo>
                      <a:pt x="121" y="433"/>
                      <a:pt x="125" y="426"/>
                      <a:pt x="125" y="413"/>
                    </a:cubicBezTo>
                    <a:cubicBezTo>
                      <a:pt x="131" y="153"/>
                      <a:pt x="131" y="153"/>
                      <a:pt x="131" y="153"/>
                    </a:cubicBezTo>
                    <a:cubicBezTo>
                      <a:pt x="135" y="156"/>
                      <a:pt x="141" y="166"/>
                      <a:pt x="148" y="173"/>
                    </a:cubicBezTo>
                    <a:cubicBezTo>
                      <a:pt x="165" y="196"/>
                      <a:pt x="172" y="203"/>
                      <a:pt x="182" y="217"/>
                    </a:cubicBezTo>
                    <a:cubicBezTo>
                      <a:pt x="185" y="220"/>
                      <a:pt x="192" y="234"/>
                      <a:pt x="206" y="227"/>
                    </a:cubicBezTo>
                    <a:cubicBezTo>
                      <a:pt x="216" y="220"/>
                      <a:pt x="209" y="207"/>
                      <a:pt x="209" y="207"/>
                    </a:cubicBezTo>
                    <a:cubicBezTo>
                      <a:pt x="209" y="207"/>
                      <a:pt x="202" y="196"/>
                      <a:pt x="179" y="15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711">
                <a:extLst>
                  <a:ext uri="{FF2B5EF4-FFF2-40B4-BE49-F238E27FC236}">
                    <a16:creationId xmlns:a16="http://schemas.microsoft.com/office/drawing/2014/main" id="{BFFCAD45-06EA-D54F-A17C-B40424D3F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951" y="39561042"/>
                <a:ext cx="627560" cy="1204915"/>
              </a:xfrm>
              <a:custGeom>
                <a:avLst/>
                <a:gdLst>
                  <a:gd name="T0" fmla="*/ 220 w 221"/>
                  <a:gd name="T1" fmla="*/ 230 h 424"/>
                  <a:gd name="T2" fmla="*/ 220 w 221"/>
                  <a:gd name="T3" fmla="*/ 230 h 424"/>
                  <a:gd name="T4" fmla="*/ 216 w 221"/>
                  <a:gd name="T5" fmla="*/ 223 h 424"/>
                  <a:gd name="T6" fmla="*/ 152 w 221"/>
                  <a:gd name="T7" fmla="*/ 101 h 424"/>
                  <a:gd name="T8" fmla="*/ 176 w 221"/>
                  <a:gd name="T9" fmla="*/ 91 h 424"/>
                  <a:gd name="T10" fmla="*/ 169 w 221"/>
                  <a:gd name="T11" fmla="*/ 54 h 424"/>
                  <a:gd name="T12" fmla="*/ 128 w 221"/>
                  <a:gd name="T13" fmla="*/ 10 h 424"/>
                  <a:gd name="T14" fmla="*/ 84 w 221"/>
                  <a:gd name="T15" fmla="*/ 44 h 424"/>
                  <a:gd name="T16" fmla="*/ 74 w 221"/>
                  <a:gd name="T17" fmla="*/ 91 h 424"/>
                  <a:gd name="T18" fmla="*/ 98 w 221"/>
                  <a:gd name="T19" fmla="*/ 101 h 424"/>
                  <a:gd name="T20" fmla="*/ 3 w 221"/>
                  <a:gd name="T21" fmla="*/ 196 h 424"/>
                  <a:gd name="T22" fmla="*/ 7 w 221"/>
                  <a:gd name="T23" fmla="*/ 213 h 424"/>
                  <a:gd name="T24" fmla="*/ 24 w 221"/>
                  <a:gd name="T25" fmla="*/ 206 h 424"/>
                  <a:gd name="T26" fmla="*/ 81 w 221"/>
                  <a:gd name="T27" fmla="*/ 152 h 424"/>
                  <a:gd name="T28" fmla="*/ 47 w 221"/>
                  <a:gd name="T29" fmla="*/ 308 h 424"/>
                  <a:gd name="T30" fmla="*/ 81 w 221"/>
                  <a:gd name="T31" fmla="*/ 314 h 424"/>
                  <a:gd name="T32" fmla="*/ 84 w 221"/>
                  <a:gd name="T33" fmla="*/ 402 h 424"/>
                  <a:gd name="T34" fmla="*/ 98 w 221"/>
                  <a:gd name="T35" fmla="*/ 423 h 424"/>
                  <a:gd name="T36" fmla="*/ 111 w 221"/>
                  <a:gd name="T37" fmla="*/ 402 h 424"/>
                  <a:gd name="T38" fmla="*/ 115 w 221"/>
                  <a:gd name="T39" fmla="*/ 314 h 424"/>
                  <a:gd name="T40" fmla="*/ 132 w 221"/>
                  <a:gd name="T41" fmla="*/ 314 h 424"/>
                  <a:gd name="T42" fmla="*/ 135 w 221"/>
                  <a:gd name="T43" fmla="*/ 402 h 424"/>
                  <a:gd name="T44" fmla="*/ 149 w 221"/>
                  <a:gd name="T45" fmla="*/ 423 h 424"/>
                  <a:gd name="T46" fmla="*/ 165 w 221"/>
                  <a:gd name="T47" fmla="*/ 402 h 424"/>
                  <a:gd name="T48" fmla="*/ 165 w 221"/>
                  <a:gd name="T49" fmla="*/ 311 h 424"/>
                  <a:gd name="T50" fmla="*/ 199 w 221"/>
                  <a:gd name="T51" fmla="*/ 308 h 424"/>
                  <a:gd name="T52" fmla="*/ 172 w 221"/>
                  <a:gd name="T53" fmla="*/ 155 h 424"/>
                  <a:gd name="T54" fmla="*/ 196 w 221"/>
                  <a:gd name="T55" fmla="*/ 226 h 424"/>
                  <a:gd name="T56" fmla="*/ 196 w 221"/>
                  <a:gd name="T57" fmla="*/ 237 h 424"/>
                  <a:gd name="T58" fmla="*/ 209 w 221"/>
                  <a:gd name="T59" fmla="*/ 243 h 424"/>
                  <a:gd name="T60" fmla="*/ 213 w 221"/>
                  <a:gd name="T61" fmla="*/ 243 h 424"/>
                  <a:gd name="T62" fmla="*/ 220 w 221"/>
                  <a:gd name="T63" fmla="*/ 23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1" h="424">
                    <a:moveTo>
                      <a:pt x="220" y="230"/>
                    </a:moveTo>
                    <a:lnTo>
                      <a:pt x="220" y="230"/>
                    </a:lnTo>
                    <a:cubicBezTo>
                      <a:pt x="216" y="223"/>
                      <a:pt x="216" y="223"/>
                      <a:pt x="216" y="223"/>
                    </a:cubicBezTo>
                    <a:cubicBezTo>
                      <a:pt x="189" y="122"/>
                      <a:pt x="192" y="115"/>
                      <a:pt x="152" y="101"/>
                    </a:cubicBezTo>
                    <a:cubicBezTo>
                      <a:pt x="165" y="98"/>
                      <a:pt x="176" y="91"/>
                      <a:pt x="176" y="91"/>
                    </a:cubicBezTo>
                    <a:cubicBezTo>
                      <a:pt x="176" y="91"/>
                      <a:pt x="165" y="84"/>
                      <a:pt x="169" y="54"/>
                    </a:cubicBezTo>
                    <a:cubicBezTo>
                      <a:pt x="172" y="20"/>
                      <a:pt x="135" y="0"/>
                      <a:pt x="128" y="10"/>
                    </a:cubicBezTo>
                    <a:cubicBezTo>
                      <a:pt x="118" y="0"/>
                      <a:pt x="88" y="13"/>
                      <a:pt x="84" y="44"/>
                    </a:cubicBezTo>
                    <a:cubicBezTo>
                      <a:pt x="81" y="74"/>
                      <a:pt x="88" y="78"/>
                      <a:pt x="74" y="91"/>
                    </a:cubicBezTo>
                    <a:cubicBezTo>
                      <a:pt x="74" y="91"/>
                      <a:pt x="81" y="98"/>
                      <a:pt x="98" y="101"/>
                    </a:cubicBezTo>
                    <a:cubicBezTo>
                      <a:pt x="81" y="105"/>
                      <a:pt x="57" y="139"/>
                      <a:pt x="3" y="196"/>
                    </a:cubicBezTo>
                    <a:cubicBezTo>
                      <a:pt x="0" y="199"/>
                      <a:pt x="0" y="213"/>
                      <a:pt x="7" y="213"/>
                    </a:cubicBezTo>
                    <a:cubicBezTo>
                      <a:pt x="13" y="213"/>
                      <a:pt x="17" y="213"/>
                      <a:pt x="24" y="206"/>
                    </a:cubicBezTo>
                    <a:cubicBezTo>
                      <a:pt x="64" y="169"/>
                      <a:pt x="74" y="162"/>
                      <a:pt x="81" y="152"/>
                    </a:cubicBezTo>
                    <a:cubicBezTo>
                      <a:pt x="74" y="213"/>
                      <a:pt x="61" y="277"/>
                      <a:pt x="47" y="308"/>
                    </a:cubicBezTo>
                    <a:cubicBezTo>
                      <a:pt x="57" y="311"/>
                      <a:pt x="71" y="311"/>
                      <a:pt x="81" y="314"/>
                    </a:cubicBezTo>
                    <a:cubicBezTo>
                      <a:pt x="84" y="402"/>
                      <a:pt x="84" y="402"/>
                      <a:pt x="84" y="402"/>
                    </a:cubicBezTo>
                    <a:cubicBezTo>
                      <a:pt x="84" y="412"/>
                      <a:pt x="88" y="423"/>
                      <a:pt x="98" y="423"/>
                    </a:cubicBezTo>
                    <a:cubicBezTo>
                      <a:pt x="108" y="423"/>
                      <a:pt x="111" y="412"/>
                      <a:pt x="111" y="402"/>
                    </a:cubicBezTo>
                    <a:cubicBezTo>
                      <a:pt x="115" y="314"/>
                      <a:pt x="115" y="314"/>
                      <a:pt x="115" y="314"/>
                    </a:cubicBezTo>
                    <a:cubicBezTo>
                      <a:pt x="118" y="314"/>
                      <a:pt x="128" y="314"/>
                      <a:pt x="132" y="314"/>
                    </a:cubicBezTo>
                    <a:cubicBezTo>
                      <a:pt x="135" y="402"/>
                      <a:pt x="135" y="402"/>
                      <a:pt x="135" y="402"/>
                    </a:cubicBezTo>
                    <a:cubicBezTo>
                      <a:pt x="135" y="412"/>
                      <a:pt x="138" y="423"/>
                      <a:pt x="149" y="423"/>
                    </a:cubicBezTo>
                    <a:cubicBezTo>
                      <a:pt x="162" y="423"/>
                      <a:pt x="165" y="412"/>
                      <a:pt x="165" y="402"/>
                    </a:cubicBezTo>
                    <a:cubicBezTo>
                      <a:pt x="165" y="311"/>
                      <a:pt x="165" y="311"/>
                      <a:pt x="165" y="311"/>
                    </a:cubicBezTo>
                    <a:cubicBezTo>
                      <a:pt x="179" y="311"/>
                      <a:pt x="192" y="308"/>
                      <a:pt x="199" y="308"/>
                    </a:cubicBezTo>
                    <a:cubicBezTo>
                      <a:pt x="182" y="264"/>
                      <a:pt x="172" y="196"/>
                      <a:pt x="172" y="155"/>
                    </a:cubicBezTo>
                    <a:cubicBezTo>
                      <a:pt x="179" y="176"/>
                      <a:pt x="182" y="193"/>
                      <a:pt x="196" y="226"/>
                    </a:cubicBezTo>
                    <a:cubicBezTo>
                      <a:pt x="196" y="237"/>
                      <a:pt x="196" y="237"/>
                      <a:pt x="196" y="237"/>
                    </a:cubicBezTo>
                    <a:cubicBezTo>
                      <a:pt x="199" y="240"/>
                      <a:pt x="203" y="243"/>
                      <a:pt x="209" y="243"/>
                    </a:cubicBezTo>
                    <a:cubicBezTo>
                      <a:pt x="209" y="243"/>
                      <a:pt x="209" y="243"/>
                      <a:pt x="213" y="243"/>
                    </a:cubicBezTo>
                    <a:cubicBezTo>
                      <a:pt x="216" y="243"/>
                      <a:pt x="220" y="237"/>
                      <a:pt x="220" y="23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4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SYMPTOMS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54460-4495-754B-80B7-672E70E138CA}"/>
              </a:ext>
            </a:extLst>
          </p:cNvPr>
          <p:cNvGrpSpPr/>
          <p:nvPr/>
        </p:nvGrpSpPr>
        <p:grpSpPr>
          <a:xfrm>
            <a:off x="2371791" y="4353743"/>
            <a:ext cx="19634068" cy="7914468"/>
            <a:chOff x="2371791" y="4259665"/>
            <a:chExt cx="19634068" cy="79144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185B86-2ED1-7C41-831D-4D6DFED8AAC2}"/>
                </a:ext>
              </a:extLst>
            </p:cNvPr>
            <p:cNvGrpSpPr/>
            <p:nvPr/>
          </p:nvGrpSpPr>
          <p:grpSpPr>
            <a:xfrm>
              <a:off x="2371791" y="4259665"/>
              <a:ext cx="8644410" cy="7914468"/>
              <a:chOff x="2043512" y="4259665"/>
              <a:chExt cx="8644410" cy="7914468"/>
            </a:xfrm>
          </p:grpSpPr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2E5F4818-81CF-5943-A68E-811F9D9D8E1D}"/>
                  </a:ext>
                </a:extLst>
              </p:cNvPr>
              <p:cNvSpPr txBox="1"/>
              <p:nvPr/>
            </p:nvSpPr>
            <p:spPr>
              <a:xfrm>
                <a:off x="3461708" y="425966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spc="300" dirty="0">
                    <a:solidFill>
                      <a:schemeClr val="tx2"/>
                    </a:solidFill>
                    <a:latin typeface="Roboto Slab" pitchFamily="2" charset="0"/>
                    <a:ea typeface="Roboto Slab" pitchFamily="2" charset="0"/>
                    <a:cs typeface="Poppins Medium" pitchFamily="2" charset="77"/>
                  </a:rPr>
                  <a:t>SORE THROAT</a:t>
                </a:r>
              </a:p>
            </p:txBody>
          </p:sp>
          <p:sp>
            <p:nvSpPr>
              <p:cNvPr id="65" name="Rectangle 56">
                <a:extLst>
                  <a:ext uri="{FF2B5EF4-FFF2-40B4-BE49-F238E27FC236}">
                    <a16:creationId xmlns:a16="http://schemas.microsoft.com/office/drawing/2014/main" id="{AF1154B6-F99A-A64B-BE3E-BC49BCAC8FAB}"/>
                  </a:ext>
                </a:extLst>
              </p:cNvPr>
              <p:cNvSpPr/>
              <p:nvPr/>
            </p:nvSpPr>
            <p:spPr>
              <a:xfrm>
                <a:off x="3433139" y="5009859"/>
                <a:ext cx="72547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  <p:sp>
            <p:nvSpPr>
              <p:cNvPr id="68" name="CuadroTexto 395">
                <a:extLst>
                  <a:ext uri="{FF2B5EF4-FFF2-40B4-BE49-F238E27FC236}">
                    <a16:creationId xmlns:a16="http://schemas.microsoft.com/office/drawing/2014/main" id="{167BBFCE-F33A-AB43-9684-68584BCD4A17}"/>
                  </a:ext>
                </a:extLst>
              </p:cNvPr>
              <p:cNvSpPr txBox="1"/>
              <p:nvPr/>
            </p:nvSpPr>
            <p:spPr>
              <a:xfrm>
                <a:off x="3461708" y="7224156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spc="300" dirty="0">
                    <a:solidFill>
                      <a:schemeClr val="tx2"/>
                    </a:solidFill>
                    <a:latin typeface="Roboto Slab" pitchFamily="2" charset="0"/>
                    <a:ea typeface="Roboto Slab" pitchFamily="2" charset="0"/>
                    <a:cs typeface="Poppins Medium" pitchFamily="2" charset="77"/>
                  </a:rPr>
                  <a:t>FEVER</a:t>
                </a:r>
              </a:p>
            </p:txBody>
          </p:sp>
          <p:sp>
            <p:nvSpPr>
              <p:cNvPr id="70" name="Rectangle 56">
                <a:extLst>
                  <a:ext uri="{FF2B5EF4-FFF2-40B4-BE49-F238E27FC236}">
                    <a16:creationId xmlns:a16="http://schemas.microsoft.com/office/drawing/2014/main" id="{E8DFECF6-97CD-1B47-8D28-F60E667BEDD4}"/>
                  </a:ext>
                </a:extLst>
              </p:cNvPr>
              <p:cNvSpPr/>
              <p:nvPr/>
            </p:nvSpPr>
            <p:spPr>
              <a:xfrm>
                <a:off x="3433139" y="7974350"/>
                <a:ext cx="72547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  <p:sp>
            <p:nvSpPr>
              <p:cNvPr id="71" name="CuadroTexto 395">
                <a:extLst>
                  <a:ext uri="{FF2B5EF4-FFF2-40B4-BE49-F238E27FC236}">
                    <a16:creationId xmlns:a16="http://schemas.microsoft.com/office/drawing/2014/main" id="{E54D221D-F321-324E-B3C1-4B28D6845588}"/>
                  </a:ext>
                </a:extLst>
              </p:cNvPr>
              <p:cNvSpPr txBox="1"/>
              <p:nvPr/>
            </p:nvSpPr>
            <p:spPr>
              <a:xfrm>
                <a:off x="3461708" y="10038944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spc="300" dirty="0">
                    <a:solidFill>
                      <a:schemeClr val="tx2"/>
                    </a:solidFill>
                    <a:latin typeface="Roboto Slab" pitchFamily="2" charset="0"/>
                    <a:ea typeface="Roboto Slab" pitchFamily="2" charset="0"/>
                    <a:cs typeface="Poppins Medium" pitchFamily="2" charset="77"/>
                  </a:rPr>
                  <a:t>RUNNY NOSE</a:t>
                </a:r>
              </a:p>
            </p:txBody>
          </p:sp>
          <p:sp>
            <p:nvSpPr>
              <p:cNvPr id="72" name="Rectangle 56">
                <a:extLst>
                  <a:ext uri="{FF2B5EF4-FFF2-40B4-BE49-F238E27FC236}">
                    <a16:creationId xmlns:a16="http://schemas.microsoft.com/office/drawing/2014/main" id="{7E3251C5-1D87-B748-BDCC-94755FDF1ACA}"/>
                  </a:ext>
                </a:extLst>
              </p:cNvPr>
              <p:cNvSpPr/>
              <p:nvPr/>
            </p:nvSpPr>
            <p:spPr>
              <a:xfrm>
                <a:off x="3433139" y="10789138"/>
                <a:ext cx="72547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  <p:sp>
            <p:nvSpPr>
              <p:cNvPr id="73" name="Freeform 150">
                <a:extLst>
                  <a:ext uri="{FF2B5EF4-FFF2-40B4-BE49-F238E27FC236}">
                    <a16:creationId xmlns:a16="http://schemas.microsoft.com/office/drawing/2014/main" id="{C3C27C35-39B3-D645-9256-4D51E3372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512" y="4346999"/>
                <a:ext cx="1117994" cy="1117994"/>
              </a:xfrm>
              <a:custGeom>
                <a:avLst/>
                <a:gdLst>
                  <a:gd name="T0" fmla="*/ 1261 w 1262"/>
                  <a:gd name="T1" fmla="*/ 633 h 1263"/>
                  <a:gd name="T2" fmla="*/ 1261 w 1262"/>
                  <a:gd name="T3" fmla="*/ 633 h 1263"/>
                  <a:gd name="T4" fmla="*/ 632 w 1262"/>
                  <a:gd name="T5" fmla="*/ 1262 h 1263"/>
                  <a:gd name="T6" fmla="*/ 0 w 1262"/>
                  <a:gd name="T7" fmla="*/ 633 h 1263"/>
                  <a:gd name="T8" fmla="*/ 632 w 1262"/>
                  <a:gd name="T9" fmla="*/ 0 h 1263"/>
                  <a:gd name="T10" fmla="*/ 1261 w 1262"/>
                  <a:gd name="T11" fmla="*/ 633 h 1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2" h="1263">
                    <a:moveTo>
                      <a:pt x="1261" y="633"/>
                    </a:moveTo>
                    <a:lnTo>
                      <a:pt x="1261" y="633"/>
                    </a:lnTo>
                    <a:cubicBezTo>
                      <a:pt x="1261" y="980"/>
                      <a:pt x="979" y="1262"/>
                      <a:pt x="632" y="1262"/>
                    </a:cubicBezTo>
                    <a:cubicBezTo>
                      <a:pt x="281" y="1262"/>
                      <a:pt x="0" y="980"/>
                      <a:pt x="0" y="633"/>
                    </a:cubicBezTo>
                    <a:cubicBezTo>
                      <a:pt x="0" y="282"/>
                      <a:pt x="281" y="0"/>
                      <a:pt x="632" y="0"/>
                    </a:cubicBezTo>
                    <a:cubicBezTo>
                      <a:pt x="979" y="0"/>
                      <a:pt x="1261" y="282"/>
                      <a:pt x="1261" y="6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MX" dirty="0">
                    <a:solidFill>
                      <a:schemeClr val="bg1"/>
                    </a:solidFill>
                    <a:latin typeface="Muli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1</a:t>
                </a:r>
              </a:p>
            </p:txBody>
          </p:sp>
          <p:sp>
            <p:nvSpPr>
              <p:cNvPr id="74" name="Freeform 150">
                <a:extLst>
                  <a:ext uri="{FF2B5EF4-FFF2-40B4-BE49-F238E27FC236}">
                    <a16:creationId xmlns:a16="http://schemas.microsoft.com/office/drawing/2014/main" id="{B09D0B9C-B83B-C848-B7E3-2E2C58489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512" y="7284173"/>
                <a:ext cx="1117994" cy="1117994"/>
              </a:xfrm>
              <a:custGeom>
                <a:avLst/>
                <a:gdLst>
                  <a:gd name="T0" fmla="*/ 1261 w 1262"/>
                  <a:gd name="T1" fmla="*/ 633 h 1263"/>
                  <a:gd name="T2" fmla="*/ 1261 w 1262"/>
                  <a:gd name="T3" fmla="*/ 633 h 1263"/>
                  <a:gd name="T4" fmla="*/ 632 w 1262"/>
                  <a:gd name="T5" fmla="*/ 1262 h 1263"/>
                  <a:gd name="T6" fmla="*/ 0 w 1262"/>
                  <a:gd name="T7" fmla="*/ 633 h 1263"/>
                  <a:gd name="T8" fmla="*/ 632 w 1262"/>
                  <a:gd name="T9" fmla="*/ 0 h 1263"/>
                  <a:gd name="T10" fmla="*/ 1261 w 1262"/>
                  <a:gd name="T11" fmla="*/ 633 h 1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2" h="1263">
                    <a:moveTo>
                      <a:pt x="1261" y="633"/>
                    </a:moveTo>
                    <a:lnTo>
                      <a:pt x="1261" y="633"/>
                    </a:lnTo>
                    <a:cubicBezTo>
                      <a:pt x="1261" y="980"/>
                      <a:pt x="979" y="1262"/>
                      <a:pt x="632" y="1262"/>
                    </a:cubicBezTo>
                    <a:cubicBezTo>
                      <a:pt x="281" y="1262"/>
                      <a:pt x="0" y="980"/>
                      <a:pt x="0" y="633"/>
                    </a:cubicBezTo>
                    <a:cubicBezTo>
                      <a:pt x="0" y="282"/>
                      <a:pt x="281" y="0"/>
                      <a:pt x="632" y="0"/>
                    </a:cubicBezTo>
                    <a:cubicBezTo>
                      <a:pt x="979" y="0"/>
                      <a:pt x="1261" y="282"/>
                      <a:pt x="1261" y="6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MX" dirty="0">
                    <a:solidFill>
                      <a:schemeClr val="bg1"/>
                    </a:solidFill>
                    <a:latin typeface="Muli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2</a:t>
                </a:r>
              </a:p>
            </p:txBody>
          </p:sp>
          <p:sp>
            <p:nvSpPr>
              <p:cNvPr id="75" name="Freeform 150">
                <a:extLst>
                  <a:ext uri="{FF2B5EF4-FFF2-40B4-BE49-F238E27FC236}">
                    <a16:creationId xmlns:a16="http://schemas.microsoft.com/office/drawing/2014/main" id="{ACE9FF89-0568-6145-8D77-7CEA34BD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512" y="10100150"/>
                <a:ext cx="1117994" cy="1117994"/>
              </a:xfrm>
              <a:custGeom>
                <a:avLst/>
                <a:gdLst>
                  <a:gd name="T0" fmla="*/ 1261 w 1262"/>
                  <a:gd name="T1" fmla="*/ 633 h 1263"/>
                  <a:gd name="T2" fmla="*/ 1261 w 1262"/>
                  <a:gd name="T3" fmla="*/ 633 h 1263"/>
                  <a:gd name="T4" fmla="*/ 632 w 1262"/>
                  <a:gd name="T5" fmla="*/ 1262 h 1263"/>
                  <a:gd name="T6" fmla="*/ 0 w 1262"/>
                  <a:gd name="T7" fmla="*/ 633 h 1263"/>
                  <a:gd name="T8" fmla="*/ 632 w 1262"/>
                  <a:gd name="T9" fmla="*/ 0 h 1263"/>
                  <a:gd name="T10" fmla="*/ 1261 w 1262"/>
                  <a:gd name="T11" fmla="*/ 633 h 1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2" h="1263">
                    <a:moveTo>
                      <a:pt x="1261" y="633"/>
                    </a:moveTo>
                    <a:lnTo>
                      <a:pt x="1261" y="633"/>
                    </a:lnTo>
                    <a:cubicBezTo>
                      <a:pt x="1261" y="980"/>
                      <a:pt x="979" y="1262"/>
                      <a:pt x="632" y="1262"/>
                    </a:cubicBezTo>
                    <a:cubicBezTo>
                      <a:pt x="281" y="1262"/>
                      <a:pt x="0" y="980"/>
                      <a:pt x="0" y="633"/>
                    </a:cubicBezTo>
                    <a:cubicBezTo>
                      <a:pt x="0" y="282"/>
                      <a:pt x="281" y="0"/>
                      <a:pt x="632" y="0"/>
                    </a:cubicBezTo>
                    <a:cubicBezTo>
                      <a:pt x="979" y="0"/>
                      <a:pt x="1261" y="282"/>
                      <a:pt x="1261" y="6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MX" dirty="0">
                    <a:solidFill>
                      <a:schemeClr val="bg1"/>
                    </a:solidFill>
                    <a:latin typeface="Muli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3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0F8C03-B7CA-3543-B7F0-CA3C5BD4383B}"/>
                </a:ext>
              </a:extLst>
            </p:cNvPr>
            <p:cNvGrpSpPr/>
            <p:nvPr/>
          </p:nvGrpSpPr>
          <p:grpSpPr>
            <a:xfrm>
              <a:off x="13361448" y="4259665"/>
              <a:ext cx="8644411" cy="7914468"/>
              <a:chOff x="12676555" y="4259665"/>
              <a:chExt cx="8644411" cy="7914468"/>
            </a:xfrm>
          </p:grpSpPr>
          <p:sp>
            <p:nvSpPr>
              <p:cNvPr id="131" name="CuadroTexto 395">
                <a:extLst>
                  <a:ext uri="{FF2B5EF4-FFF2-40B4-BE49-F238E27FC236}">
                    <a16:creationId xmlns:a16="http://schemas.microsoft.com/office/drawing/2014/main" id="{D82EA8E4-5B14-8E47-AC26-3C5E3626A962}"/>
                  </a:ext>
                </a:extLst>
              </p:cNvPr>
              <p:cNvSpPr txBox="1"/>
              <p:nvPr/>
            </p:nvSpPr>
            <p:spPr>
              <a:xfrm>
                <a:off x="14094751" y="4259665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spc="300" dirty="0">
                    <a:solidFill>
                      <a:schemeClr val="tx2"/>
                    </a:solidFill>
                    <a:latin typeface="Roboto Slab" pitchFamily="2" charset="0"/>
                    <a:ea typeface="Roboto Slab" pitchFamily="2" charset="0"/>
                    <a:cs typeface="Poppins Medium" pitchFamily="2" charset="77"/>
                  </a:rPr>
                  <a:t>HEADACHE</a:t>
                </a:r>
              </a:p>
            </p:txBody>
          </p:sp>
          <p:sp>
            <p:nvSpPr>
              <p:cNvPr id="132" name="Rectangle 56">
                <a:extLst>
                  <a:ext uri="{FF2B5EF4-FFF2-40B4-BE49-F238E27FC236}">
                    <a16:creationId xmlns:a16="http://schemas.microsoft.com/office/drawing/2014/main" id="{46F5DD5F-8771-3B4A-A938-357790B84C5D}"/>
                  </a:ext>
                </a:extLst>
              </p:cNvPr>
              <p:cNvSpPr/>
              <p:nvPr/>
            </p:nvSpPr>
            <p:spPr>
              <a:xfrm>
                <a:off x="14066183" y="5009859"/>
                <a:ext cx="72547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  <p:sp>
            <p:nvSpPr>
              <p:cNvPr id="133" name="CuadroTexto 395">
                <a:extLst>
                  <a:ext uri="{FF2B5EF4-FFF2-40B4-BE49-F238E27FC236}">
                    <a16:creationId xmlns:a16="http://schemas.microsoft.com/office/drawing/2014/main" id="{85B9DAE7-5189-7F46-882B-00C3FEDD2EAF}"/>
                  </a:ext>
                </a:extLst>
              </p:cNvPr>
              <p:cNvSpPr txBox="1"/>
              <p:nvPr/>
            </p:nvSpPr>
            <p:spPr>
              <a:xfrm>
                <a:off x="14094751" y="7224156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spc="300" dirty="0">
                    <a:solidFill>
                      <a:schemeClr val="tx2"/>
                    </a:solidFill>
                    <a:latin typeface="Roboto Slab" pitchFamily="2" charset="0"/>
                    <a:ea typeface="Roboto Slab" pitchFamily="2" charset="0"/>
                    <a:cs typeface="Poppins Medium" pitchFamily="2" charset="77"/>
                  </a:rPr>
                  <a:t>FATIGUE</a:t>
                </a:r>
              </a:p>
            </p:txBody>
          </p:sp>
          <p:sp>
            <p:nvSpPr>
              <p:cNvPr id="134" name="Rectangle 56">
                <a:extLst>
                  <a:ext uri="{FF2B5EF4-FFF2-40B4-BE49-F238E27FC236}">
                    <a16:creationId xmlns:a16="http://schemas.microsoft.com/office/drawing/2014/main" id="{0561ABF4-591A-DD48-9596-630A37AEE066}"/>
                  </a:ext>
                </a:extLst>
              </p:cNvPr>
              <p:cNvSpPr/>
              <p:nvPr/>
            </p:nvSpPr>
            <p:spPr>
              <a:xfrm>
                <a:off x="14066183" y="7974350"/>
                <a:ext cx="72547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  <p:sp>
            <p:nvSpPr>
              <p:cNvPr id="135" name="CuadroTexto 395">
                <a:extLst>
                  <a:ext uri="{FF2B5EF4-FFF2-40B4-BE49-F238E27FC236}">
                    <a16:creationId xmlns:a16="http://schemas.microsoft.com/office/drawing/2014/main" id="{6CFA56FC-9E7A-8141-870D-70726AEAA094}"/>
                  </a:ext>
                </a:extLst>
              </p:cNvPr>
              <p:cNvSpPr txBox="1"/>
              <p:nvPr/>
            </p:nvSpPr>
            <p:spPr>
              <a:xfrm>
                <a:off x="14094751" y="10038944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spc="300" dirty="0">
                    <a:solidFill>
                      <a:schemeClr val="tx2"/>
                    </a:solidFill>
                    <a:latin typeface="Roboto Slab" pitchFamily="2" charset="0"/>
                    <a:ea typeface="Roboto Slab" pitchFamily="2" charset="0"/>
                    <a:cs typeface="Poppins Medium" pitchFamily="2" charset="77"/>
                  </a:rPr>
                  <a:t>DRY NOSE</a:t>
                </a:r>
              </a:p>
            </p:txBody>
          </p:sp>
          <p:sp>
            <p:nvSpPr>
              <p:cNvPr id="136" name="Rectangle 56">
                <a:extLst>
                  <a:ext uri="{FF2B5EF4-FFF2-40B4-BE49-F238E27FC236}">
                    <a16:creationId xmlns:a16="http://schemas.microsoft.com/office/drawing/2014/main" id="{E43192E9-A34F-3045-9A0C-B64A52FCC51D}"/>
                  </a:ext>
                </a:extLst>
              </p:cNvPr>
              <p:cNvSpPr/>
              <p:nvPr/>
            </p:nvSpPr>
            <p:spPr>
              <a:xfrm>
                <a:off x="14066183" y="10789138"/>
                <a:ext cx="725478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Muli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  <p:sp>
            <p:nvSpPr>
              <p:cNvPr id="137" name="Freeform 150">
                <a:extLst>
                  <a:ext uri="{FF2B5EF4-FFF2-40B4-BE49-F238E27FC236}">
                    <a16:creationId xmlns:a16="http://schemas.microsoft.com/office/drawing/2014/main" id="{DC3332DF-C53C-034A-963E-7C8B8917A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6555" y="4346999"/>
                <a:ext cx="1117994" cy="1117994"/>
              </a:xfrm>
              <a:custGeom>
                <a:avLst/>
                <a:gdLst>
                  <a:gd name="T0" fmla="*/ 1261 w 1262"/>
                  <a:gd name="T1" fmla="*/ 633 h 1263"/>
                  <a:gd name="T2" fmla="*/ 1261 w 1262"/>
                  <a:gd name="T3" fmla="*/ 633 h 1263"/>
                  <a:gd name="T4" fmla="*/ 632 w 1262"/>
                  <a:gd name="T5" fmla="*/ 1262 h 1263"/>
                  <a:gd name="T6" fmla="*/ 0 w 1262"/>
                  <a:gd name="T7" fmla="*/ 633 h 1263"/>
                  <a:gd name="T8" fmla="*/ 632 w 1262"/>
                  <a:gd name="T9" fmla="*/ 0 h 1263"/>
                  <a:gd name="T10" fmla="*/ 1261 w 1262"/>
                  <a:gd name="T11" fmla="*/ 633 h 1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2" h="1263">
                    <a:moveTo>
                      <a:pt x="1261" y="633"/>
                    </a:moveTo>
                    <a:lnTo>
                      <a:pt x="1261" y="633"/>
                    </a:lnTo>
                    <a:cubicBezTo>
                      <a:pt x="1261" y="980"/>
                      <a:pt x="979" y="1262"/>
                      <a:pt x="632" y="1262"/>
                    </a:cubicBezTo>
                    <a:cubicBezTo>
                      <a:pt x="281" y="1262"/>
                      <a:pt x="0" y="980"/>
                      <a:pt x="0" y="633"/>
                    </a:cubicBezTo>
                    <a:cubicBezTo>
                      <a:pt x="0" y="282"/>
                      <a:pt x="281" y="0"/>
                      <a:pt x="632" y="0"/>
                    </a:cubicBezTo>
                    <a:cubicBezTo>
                      <a:pt x="979" y="0"/>
                      <a:pt x="1261" y="282"/>
                      <a:pt x="1261" y="6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MX" dirty="0">
                    <a:solidFill>
                      <a:schemeClr val="bg1"/>
                    </a:solidFill>
                    <a:latin typeface="Muli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4</a:t>
                </a:r>
              </a:p>
            </p:txBody>
          </p:sp>
          <p:sp>
            <p:nvSpPr>
              <p:cNvPr id="138" name="Freeform 150">
                <a:extLst>
                  <a:ext uri="{FF2B5EF4-FFF2-40B4-BE49-F238E27FC236}">
                    <a16:creationId xmlns:a16="http://schemas.microsoft.com/office/drawing/2014/main" id="{7D7DC0B3-D594-944B-B77D-3969F99FA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6555" y="7284173"/>
                <a:ext cx="1117994" cy="1117994"/>
              </a:xfrm>
              <a:custGeom>
                <a:avLst/>
                <a:gdLst>
                  <a:gd name="T0" fmla="*/ 1261 w 1262"/>
                  <a:gd name="T1" fmla="*/ 633 h 1263"/>
                  <a:gd name="T2" fmla="*/ 1261 w 1262"/>
                  <a:gd name="T3" fmla="*/ 633 h 1263"/>
                  <a:gd name="T4" fmla="*/ 632 w 1262"/>
                  <a:gd name="T5" fmla="*/ 1262 h 1263"/>
                  <a:gd name="T6" fmla="*/ 0 w 1262"/>
                  <a:gd name="T7" fmla="*/ 633 h 1263"/>
                  <a:gd name="T8" fmla="*/ 632 w 1262"/>
                  <a:gd name="T9" fmla="*/ 0 h 1263"/>
                  <a:gd name="T10" fmla="*/ 1261 w 1262"/>
                  <a:gd name="T11" fmla="*/ 633 h 1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2" h="1263">
                    <a:moveTo>
                      <a:pt x="1261" y="633"/>
                    </a:moveTo>
                    <a:lnTo>
                      <a:pt x="1261" y="633"/>
                    </a:lnTo>
                    <a:cubicBezTo>
                      <a:pt x="1261" y="980"/>
                      <a:pt x="979" y="1262"/>
                      <a:pt x="632" y="1262"/>
                    </a:cubicBezTo>
                    <a:cubicBezTo>
                      <a:pt x="281" y="1262"/>
                      <a:pt x="0" y="980"/>
                      <a:pt x="0" y="633"/>
                    </a:cubicBezTo>
                    <a:cubicBezTo>
                      <a:pt x="0" y="282"/>
                      <a:pt x="281" y="0"/>
                      <a:pt x="632" y="0"/>
                    </a:cubicBezTo>
                    <a:cubicBezTo>
                      <a:pt x="979" y="0"/>
                      <a:pt x="1261" y="282"/>
                      <a:pt x="1261" y="6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MX" dirty="0">
                    <a:solidFill>
                      <a:schemeClr val="bg1"/>
                    </a:solidFill>
                    <a:latin typeface="Muli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5</a:t>
                </a:r>
              </a:p>
            </p:txBody>
          </p:sp>
          <p:sp>
            <p:nvSpPr>
              <p:cNvPr id="139" name="Freeform 150">
                <a:extLst>
                  <a:ext uri="{FF2B5EF4-FFF2-40B4-BE49-F238E27FC236}">
                    <a16:creationId xmlns:a16="http://schemas.microsoft.com/office/drawing/2014/main" id="{286330B8-30BA-AE48-80DA-A82977A3C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6555" y="10100150"/>
                <a:ext cx="1117994" cy="1117994"/>
              </a:xfrm>
              <a:custGeom>
                <a:avLst/>
                <a:gdLst>
                  <a:gd name="T0" fmla="*/ 1261 w 1262"/>
                  <a:gd name="T1" fmla="*/ 633 h 1263"/>
                  <a:gd name="T2" fmla="*/ 1261 w 1262"/>
                  <a:gd name="T3" fmla="*/ 633 h 1263"/>
                  <a:gd name="T4" fmla="*/ 632 w 1262"/>
                  <a:gd name="T5" fmla="*/ 1262 h 1263"/>
                  <a:gd name="T6" fmla="*/ 0 w 1262"/>
                  <a:gd name="T7" fmla="*/ 633 h 1263"/>
                  <a:gd name="T8" fmla="*/ 632 w 1262"/>
                  <a:gd name="T9" fmla="*/ 0 h 1263"/>
                  <a:gd name="T10" fmla="*/ 1261 w 1262"/>
                  <a:gd name="T11" fmla="*/ 633 h 1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2" h="1263">
                    <a:moveTo>
                      <a:pt x="1261" y="633"/>
                    </a:moveTo>
                    <a:lnTo>
                      <a:pt x="1261" y="633"/>
                    </a:lnTo>
                    <a:cubicBezTo>
                      <a:pt x="1261" y="980"/>
                      <a:pt x="979" y="1262"/>
                      <a:pt x="632" y="1262"/>
                    </a:cubicBezTo>
                    <a:cubicBezTo>
                      <a:pt x="281" y="1262"/>
                      <a:pt x="0" y="980"/>
                      <a:pt x="0" y="633"/>
                    </a:cubicBezTo>
                    <a:cubicBezTo>
                      <a:pt x="0" y="282"/>
                      <a:pt x="281" y="0"/>
                      <a:pt x="632" y="0"/>
                    </a:cubicBezTo>
                    <a:cubicBezTo>
                      <a:pt x="979" y="0"/>
                      <a:pt x="1261" y="282"/>
                      <a:pt x="1261" y="6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s-MX" dirty="0">
                    <a:solidFill>
                      <a:schemeClr val="bg1"/>
                    </a:solidFill>
                    <a:latin typeface="Muli" pitchFamily="2" charset="77"/>
                    <a:ea typeface="Lato Heavy" panose="020F0502020204030203" pitchFamily="34" charset="0"/>
                    <a:cs typeface="Lato Heavy" panose="020F0502020204030203" pitchFamily="34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29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3EE413-9D68-DF49-BFAC-E7CC01469642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6A5B4F4E-A85F-B54E-8285-3DA840A5C818}"/>
              </a:ext>
            </a:extLst>
          </p:cNvPr>
          <p:cNvSpPr/>
          <p:nvPr/>
        </p:nvSpPr>
        <p:spPr>
          <a:xfrm>
            <a:off x="-1" y="2514601"/>
            <a:ext cx="20963467" cy="8686798"/>
          </a:xfrm>
          <a:prstGeom prst="homePlate">
            <a:avLst>
              <a:gd name="adj" fmla="val 481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BE1E13-8216-B949-9D8B-C417F24E0CAE}"/>
              </a:ext>
            </a:extLst>
          </p:cNvPr>
          <p:cNvGrpSpPr/>
          <p:nvPr/>
        </p:nvGrpSpPr>
        <p:grpSpPr>
          <a:xfrm>
            <a:off x="2147596" y="4329694"/>
            <a:ext cx="8753737" cy="5056612"/>
            <a:chOff x="2045996" y="3970227"/>
            <a:chExt cx="8753737" cy="5056612"/>
          </a:xfrm>
        </p:grpSpPr>
        <p:sp>
          <p:nvSpPr>
            <p:cNvPr id="33" name="Rectángulo 9">
              <a:extLst>
                <a:ext uri="{FF2B5EF4-FFF2-40B4-BE49-F238E27FC236}">
                  <a16:creationId xmlns:a16="http://schemas.microsoft.com/office/drawing/2014/main" id="{EA011396-7424-904F-9476-B5D86C10D3AC}"/>
                </a:ext>
              </a:extLst>
            </p:cNvPr>
            <p:cNvSpPr/>
            <p:nvPr/>
          </p:nvSpPr>
          <p:spPr>
            <a:xfrm>
              <a:off x="2133181" y="7826510"/>
              <a:ext cx="78819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57C5ED-FEC6-894F-9E75-353CDAEF50B1}"/>
                </a:ext>
              </a:extLst>
            </p:cNvPr>
            <p:cNvGrpSpPr/>
            <p:nvPr/>
          </p:nvGrpSpPr>
          <p:grpSpPr>
            <a:xfrm>
              <a:off x="2045996" y="3970227"/>
              <a:ext cx="8753737" cy="4121838"/>
              <a:chOff x="2045996" y="3314788"/>
              <a:chExt cx="8753737" cy="4121838"/>
            </a:xfrm>
          </p:grpSpPr>
          <p:sp>
            <p:nvSpPr>
              <p:cNvPr id="29" name="Rectángulo 6">
                <a:extLst>
                  <a:ext uri="{FF2B5EF4-FFF2-40B4-BE49-F238E27FC236}">
                    <a16:creationId xmlns:a16="http://schemas.microsoft.com/office/drawing/2014/main" id="{15C5C0D9-BE37-E146-816A-F9A551BE31B3}"/>
                  </a:ext>
                </a:extLst>
              </p:cNvPr>
              <p:cNvSpPr/>
              <p:nvPr/>
            </p:nvSpPr>
            <p:spPr>
              <a:xfrm>
                <a:off x="2045996" y="3314788"/>
                <a:ext cx="8753737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5000" b="1" dirty="0">
                    <a:solidFill>
                      <a:schemeClr val="bg1"/>
                    </a:solidFill>
                    <a:latin typeface="Roboto Slab" pitchFamily="2" charset="0"/>
                    <a:ea typeface="Roboto Slab" pitchFamily="2" charset="0"/>
                  </a:rPr>
                  <a:t>Section</a:t>
                </a:r>
              </a:p>
            </p:txBody>
          </p:sp>
          <p:sp>
            <p:nvSpPr>
              <p:cNvPr id="34" name="Rectángulo 6">
                <a:extLst>
                  <a:ext uri="{FF2B5EF4-FFF2-40B4-BE49-F238E27FC236}">
                    <a16:creationId xmlns:a16="http://schemas.microsoft.com/office/drawing/2014/main" id="{405ADA67-7CB0-7A40-A986-868ABB2EAE21}"/>
                  </a:ext>
                </a:extLst>
              </p:cNvPr>
              <p:cNvSpPr/>
              <p:nvPr/>
            </p:nvSpPr>
            <p:spPr>
              <a:xfrm>
                <a:off x="2045996" y="5035969"/>
                <a:ext cx="8753737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5000" b="1" dirty="0">
                    <a:solidFill>
                      <a:schemeClr val="bg1"/>
                    </a:solidFill>
                    <a:latin typeface="Roboto Slab" pitchFamily="2" charset="0"/>
                    <a:ea typeface="Roboto Slab" pitchFamily="2" charset="0"/>
                  </a:rPr>
                  <a:t>Break 02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11ACBE-A5E4-9D46-A5CA-3DAEDD223129}"/>
              </a:ext>
            </a:extLst>
          </p:cNvPr>
          <p:cNvGrpSpPr/>
          <p:nvPr/>
        </p:nvGrpSpPr>
        <p:grpSpPr>
          <a:xfrm>
            <a:off x="12289729" y="3713218"/>
            <a:ext cx="4982271" cy="6118572"/>
            <a:chOff x="17676259" y="4822195"/>
            <a:chExt cx="2125243" cy="2609946"/>
          </a:xfrm>
        </p:grpSpPr>
        <p:sp>
          <p:nvSpPr>
            <p:cNvPr id="16" name="Freeform 1015">
              <a:extLst>
                <a:ext uri="{FF2B5EF4-FFF2-40B4-BE49-F238E27FC236}">
                  <a16:creationId xmlns:a16="http://schemas.microsoft.com/office/drawing/2014/main" id="{84F92475-E68E-FF4F-A156-05700D7CE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2315" y="6761012"/>
              <a:ext cx="37284" cy="559274"/>
            </a:xfrm>
            <a:custGeom>
              <a:avLst/>
              <a:gdLst>
                <a:gd name="T0" fmla="*/ 7 w 11"/>
                <a:gd name="T1" fmla="*/ 0 h 133"/>
                <a:gd name="T2" fmla="*/ 7 w 11"/>
                <a:gd name="T3" fmla="*/ 0 h 133"/>
                <a:gd name="T4" fmla="*/ 0 w 11"/>
                <a:gd name="T5" fmla="*/ 9 h 133"/>
                <a:gd name="T6" fmla="*/ 0 w 11"/>
                <a:gd name="T7" fmla="*/ 132 h 133"/>
                <a:gd name="T8" fmla="*/ 10 w 11"/>
                <a:gd name="T9" fmla="*/ 132 h 133"/>
                <a:gd name="T10" fmla="*/ 10 w 11"/>
                <a:gd name="T11" fmla="*/ 9 h 133"/>
                <a:gd name="T12" fmla="*/ 7 w 11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3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3"/>
                    <a:pt x="10" y="0"/>
                    <a:pt x="7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1016">
              <a:extLst>
                <a:ext uri="{FF2B5EF4-FFF2-40B4-BE49-F238E27FC236}">
                  <a16:creationId xmlns:a16="http://schemas.microsoft.com/office/drawing/2014/main" id="{54F0A2EA-985D-7740-A444-98EFF470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8249" y="4822195"/>
              <a:ext cx="1006693" cy="1118548"/>
            </a:xfrm>
            <a:custGeom>
              <a:avLst/>
              <a:gdLst>
                <a:gd name="T0" fmla="*/ 135 w 236"/>
                <a:gd name="T1" fmla="*/ 265 h 266"/>
                <a:gd name="T2" fmla="*/ 135 w 236"/>
                <a:gd name="T3" fmla="*/ 265 h 266"/>
                <a:gd name="T4" fmla="*/ 110 w 236"/>
                <a:gd name="T5" fmla="*/ 265 h 266"/>
                <a:gd name="T6" fmla="*/ 16 w 236"/>
                <a:gd name="T7" fmla="*/ 95 h 266"/>
                <a:gd name="T8" fmla="*/ 94 w 236"/>
                <a:gd name="T9" fmla="*/ 32 h 266"/>
                <a:gd name="T10" fmla="*/ 191 w 236"/>
                <a:gd name="T11" fmla="*/ 22 h 266"/>
                <a:gd name="T12" fmla="*/ 226 w 236"/>
                <a:gd name="T13" fmla="*/ 154 h 266"/>
                <a:gd name="T14" fmla="*/ 135 w 236"/>
                <a:gd name="T15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66">
                  <a:moveTo>
                    <a:pt x="135" y="265"/>
                  </a:moveTo>
                  <a:lnTo>
                    <a:pt x="135" y="265"/>
                  </a:lnTo>
                  <a:cubicBezTo>
                    <a:pt x="110" y="265"/>
                    <a:pt x="110" y="265"/>
                    <a:pt x="110" y="265"/>
                  </a:cubicBezTo>
                  <a:cubicBezTo>
                    <a:pt x="57" y="265"/>
                    <a:pt x="0" y="183"/>
                    <a:pt x="16" y="95"/>
                  </a:cubicBezTo>
                  <a:cubicBezTo>
                    <a:pt x="25" y="38"/>
                    <a:pt x="63" y="19"/>
                    <a:pt x="94" y="32"/>
                  </a:cubicBezTo>
                  <a:cubicBezTo>
                    <a:pt x="101" y="13"/>
                    <a:pt x="163" y="0"/>
                    <a:pt x="191" y="22"/>
                  </a:cubicBezTo>
                  <a:cubicBezTo>
                    <a:pt x="229" y="47"/>
                    <a:pt x="235" y="98"/>
                    <a:pt x="226" y="154"/>
                  </a:cubicBezTo>
                  <a:cubicBezTo>
                    <a:pt x="219" y="198"/>
                    <a:pt x="191" y="265"/>
                    <a:pt x="135" y="265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1017">
              <a:extLst>
                <a:ext uri="{FF2B5EF4-FFF2-40B4-BE49-F238E27FC236}">
                  <a16:creationId xmlns:a16="http://schemas.microsoft.com/office/drawing/2014/main" id="{23505B9C-519F-D84E-A558-D050897CB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7389" y="5139111"/>
              <a:ext cx="745699" cy="913486"/>
            </a:xfrm>
            <a:custGeom>
              <a:avLst/>
              <a:gdLst>
                <a:gd name="T0" fmla="*/ 118 w 176"/>
                <a:gd name="T1" fmla="*/ 0 h 214"/>
                <a:gd name="T2" fmla="*/ 118 w 176"/>
                <a:gd name="T3" fmla="*/ 0 h 214"/>
                <a:gd name="T4" fmla="*/ 56 w 176"/>
                <a:gd name="T5" fmla="*/ 0 h 214"/>
                <a:gd name="T6" fmla="*/ 0 w 176"/>
                <a:gd name="T7" fmla="*/ 59 h 214"/>
                <a:gd name="T8" fmla="*/ 0 w 176"/>
                <a:gd name="T9" fmla="*/ 119 h 214"/>
                <a:gd name="T10" fmla="*/ 88 w 176"/>
                <a:gd name="T11" fmla="*/ 213 h 214"/>
                <a:gd name="T12" fmla="*/ 88 w 176"/>
                <a:gd name="T13" fmla="*/ 213 h 214"/>
                <a:gd name="T14" fmla="*/ 175 w 176"/>
                <a:gd name="T15" fmla="*/ 119 h 214"/>
                <a:gd name="T16" fmla="*/ 175 w 176"/>
                <a:gd name="T17" fmla="*/ 59 h 214"/>
                <a:gd name="T18" fmla="*/ 118 w 176"/>
                <a:gd name="T1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214">
                  <a:moveTo>
                    <a:pt x="118" y="0"/>
                  </a:moveTo>
                  <a:lnTo>
                    <a:pt x="118" y="0"/>
                  </a:ln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8"/>
                    <a:pt x="0" y="5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69"/>
                    <a:pt x="38" y="213"/>
                    <a:pt x="88" y="213"/>
                  </a:cubicBezTo>
                  <a:lnTo>
                    <a:pt x="88" y="213"/>
                  </a:lnTo>
                  <a:cubicBezTo>
                    <a:pt x="134" y="213"/>
                    <a:pt x="175" y="169"/>
                    <a:pt x="175" y="11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28"/>
                    <a:pt x="150" y="0"/>
                    <a:pt x="118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" name="Freeform 1018">
              <a:extLst>
                <a:ext uri="{FF2B5EF4-FFF2-40B4-BE49-F238E27FC236}">
                  <a16:creationId xmlns:a16="http://schemas.microsoft.com/office/drawing/2014/main" id="{2B21FEFF-E7AD-0A49-90DC-F270C3E2A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0103" y="5810240"/>
              <a:ext cx="820269" cy="652492"/>
            </a:xfrm>
            <a:custGeom>
              <a:avLst/>
              <a:gdLst>
                <a:gd name="T0" fmla="*/ 194 w 195"/>
                <a:gd name="T1" fmla="*/ 123 h 155"/>
                <a:gd name="T2" fmla="*/ 194 w 195"/>
                <a:gd name="T3" fmla="*/ 123 h 155"/>
                <a:gd name="T4" fmla="*/ 153 w 195"/>
                <a:gd name="T5" fmla="*/ 0 h 155"/>
                <a:gd name="T6" fmla="*/ 41 w 195"/>
                <a:gd name="T7" fmla="*/ 0 h 155"/>
                <a:gd name="T8" fmla="*/ 0 w 195"/>
                <a:gd name="T9" fmla="*/ 123 h 155"/>
                <a:gd name="T10" fmla="*/ 95 w 195"/>
                <a:gd name="T11" fmla="*/ 154 h 155"/>
                <a:gd name="T12" fmla="*/ 194 w 195"/>
                <a:gd name="T13" fmla="*/ 12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55">
                  <a:moveTo>
                    <a:pt x="194" y="123"/>
                  </a:moveTo>
                  <a:lnTo>
                    <a:pt x="194" y="123"/>
                  </a:lnTo>
                  <a:cubicBezTo>
                    <a:pt x="131" y="120"/>
                    <a:pt x="153" y="0"/>
                    <a:pt x="15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63" y="120"/>
                    <a:pt x="0" y="123"/>
                  </a:cubicBezTo>
                  <a:cubicBezTo>
                    <a:pt x="10" y="138"/>
                    <a:pt x="51" y="154"/>
                    <a:pt x="95" y="154"/>
                  </a:cubicBezTo>
                  <a:cubicBezTo>
                    <a:pt x="144" y="151"/>
                    <a:pt x="185" y="138"/>
                    <a:pt x="194" y="12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" name="Freeform 1019">
              <a:extLst>
                <a:ext uri="{FF2B5EF4-FFF2-40B4-BE49-F238E27FC236}">
                  <a16:creationId xmlns:a16="http://schemas.microsoft.com/office/drawing/2014/main" id="{54539D01-9655-6447-8E93-E43D13065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0864" y="6761012"/>
              <a:ext cx="55933" cy="559274"/>
            </a:xfrm>
            <a:custGeom>
              <a:avLst/>
              <a:gdLst>
                <a:gd name="T0" fmla="*/ 3 w 13"/>
                <a:gd name="T1" fmla="*/ 0 h 133"/>
                <a:gd name="T2" fmla="*/ 3 w 13"/>
                <a:gd name="T3" fmla="*/ 0 h 133"/>
                <a:gd name="T4" fmla="*/ 0 w 13"/>
                <a:gd name="T5" fmla="*/ 9 h 133"/>
                <a:gd name="T6" fmla="*/ 0 w 13"/>
                <a:gd name="T7" fmla="*/ 132 h 133"/>
                <a:gd name="T8" fmla="*/ 12 w 13"/>
                <a:gd name="T9" fmla="*/ 132 h 133"/>
                <a:gd name="T10" fmla="*/ 12 w 13"/>
                <a:gd name="T11" fmla="*/ 9 h 133"/>
                <a:gd name="T12" fmla="*/ 3 w 13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3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3"/>
                    <a:pt x="9" y="0"/>
                    <a:pt x="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020">
              <a:extLst>
                <a:ext uri="{FF2B5EF4-FFF2-40B4-BE49-F238E27FC236}">
                  <a16:creationId xmlns:a16="http://schemas.microsoft.com/office/drawing/2014/main" id="{C6C504E8-6406-5A42-86D5-C2426B260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1958" y="6108518"/>
              <a:ext cx="596559" cy="223710"/>
            </a:xfrm>
            <a:custGeom>
              <a:avLst/>
              <a:gdLst>
                <a:gd name="T0" fmla="*/ 72 w 141"/>
                <a:gd name="T1" fmla="*/ 51 h 52"/>
                <a:gd name="T2" fmla="*/ 72 w 141"/>
                <a:gd name="T3" fmla="*/ 51 h 52"/>
                <a:gd name="T4" fmla="*/ 140 w 141"/>
                <a:gd name="T5" fmla="*/ 3 h 52"/>
                <a:gd name="T6" fmla="*/ 121 w 141"/>
                <a:gd name="T7" fmla="*/ 0 h 52"/>
                <a:gd name="T8" fmla="*/ 69 w 141"/>
                <a:gd name="T9" fmla="*/ 35 h 52"/>
                <a:gd name="T10" fmla="*/ 15 w 141"/>
                <a:gd name="T11" fmla="*/ 0 h 52"/>
                <a:gd name="T12" fmla="*/ 0 w 141"/>
                <a:gd name="T13" fmla="*/ 3 h 52"/>
                <a:gd name="T14" fmla="*/ 72 w 141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52">
                  <a:moveTo>
                    <a:pt x="72" y="51"/>
                  </a:moveTo>
                  <a:lnTo>
                    <a:pt x="72" y="51"/>
                  </a:lnTo>
                  <a:cubicBezTo>
                    <a:pt x="115" y="51"/>
                    <a:pt x="131" y="22"/>
                    <a:pt x="140" y="3"/>
                  </a:cubicBezTo>
                  <a:cubicBezTo>
                    <a:pt x="131" y="0"/>
                    <a:pt x="121" y="0"/>
                    <a:pt x="121" y="0"/>
                  </a:cubicBezTo>
                  <a:cubicBezTo>
                    <a:pt x="121" y="0"/>
                    <a:pt x="109" y="35"/>
                    <a:pt x="69" y="35"/>
                  </a:cubicBezTo>
                  <a:cubicBezTo>
                    <a:pt x="22" y="32"/>
                    <a:pt x="15" y="0"/>
                    <a:pt x="15" y="0"/>
                  </a:cubicBezTo>
                  <a:cubicBezTo>
                    <a:pt x="15" y="0"/>
                    <a:pt x="6" y="0"/>
                    <a:pt x="0" y="3"/>
                  </a:cubicBezTo>
                  <a:cubicBezTo>
                    <a:pt x="3" y="19"/>
                    <a:pt x="22" y="51"/>
                    <a:pt x="72" y="51"/>
                  </a:cubicBez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021">
              <a:extLst>
                <a:ext uri="{FF2B5EF4-FFF2-40B4-BE49-F238E27FC236}">
                  <a16:creationId xmlns:a16="http://schemas.microsoft.com/office/drawing/2014/main" id="{CA27F11A-E59D-1C4B-A333-353B140F4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6796" y="6928788"/>
              <a:ext cx="354201" cy="55933"/>
            </a:xfrm>
            <a:custGeom>
              <a:avLst/>
              <a:gdLst>
                <a:gd name="T0" fmla="*/ 0 w 83"/>
                <a:gd name="T1" fmla="*/ 13 h 14"/>
                <a:gd name="T2" fmla="*/ 82 w 83"/>
                <a:gd name="T3" fmla="*/ 13 h 14"/>
                <a:gd name="T4" fmla="*/ 82 w 83"/>
                <a:gd name="T5" fmla="*/ 0 h 14"/>
                <a:gd name="T6" fmla="*/ 0 w 83"/>
                <a:gd name="T7" fmla="*/ 0 h 14"/>
                <a:gd name="T8" fmla="*/ 0 w 83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">
                  <a:moveTo>
                    <a:pt x="0" y="13"/>
                  </a:moveTo>
                  <a:lnTo>
                    <a:pt x="82" y="1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022">
              <a:extLst>
                <a:ext uri="{FF2B5EF4-FFF2-40B4-BE49-F238E27FC236}">
                  <a16:creationId xmlns:a16="http://schemas.microsoft.com/office/drawing/2014/main" id="{D9F09BD5-87E2-ED4E-85CB-65C542FD4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8115" y="6928788"/>
              <a:ext cx="354201" cy="55933"/>
            </a:xfrm>
            <a:custGeom>
              <a:avLst/>
              <a:gdLst>
                <a:gd name="T0" fmla="*/ 81 w 82"/>
                <a:gd name="T1" fmla="*/ 0 h 14"/>
                <a:gd name="T2" fmla="*/ 0 w 82"/>
                <a:gd name="T3" fmla="*/ 0 h 14"/>
                <a:gd name="T4" fmla="*/ 0 w 82"/>
                <a:gd name="T5" fmla="*/ 13 h 14"/>
                <a:gd name="T6" fmla="*/ 81 w 82"/>
                <a:gd name="T7" fmla="*/ 13 h 14"/>
                <a:gd name="T8" fmla="*/ 81 w 8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4">
                  <a:moveTo>
                    <a:pt x="81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81" y="13"/>
                  </a:lnTo>
                  <a:lnTo>
                    <a:pt x="8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023">
              <a:extLst>
                <a:ext uri="{FF2B5EF4-FFF2-40B4-BE49-F238E27FC236}">
                  <a16:creationId xmlns:a16="http://schemas.microsoft.com/office/drawing/2014/main" id="{202FAC9B-069E-F646-BA53-EEDB3CA0B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6796" y="6984720"/>
              <a:ext cx="354201" cy="335564"/>
            </a:xfrm>
            <a:custGeom>
              <a:avLst/>
              <a:gdLst>
                <a:gd name="T0" fmla="*/ 0 w 83"/>
                <a:gd name="T1" fmla="*/ 79 h 80"/>
                <a:gd name="T2" fmla="*/ 0 w 83"/>
                <a:gd name="T3" fmla="*/ 79 h 80"/>
                <a:gd name="T4" fmla="*/ 54 w 83"/>
                <a:gd name="T5" fmla="*/ 79 h 80"/>
                <a:gd name="T6" fmla="*/ 82 w 83"/>
                <a:gd name="T7" fmla="*/ 50 h 80"/>
                <a:gd name="T8" fmla="*/ 82 w 83"/>
                <a:gd name="T9" fmla="*/ 0 h 80"/>
                <a:gd name="T10" fmla="*/ 0 w 83"/>
                <a:gd name="T11" fmla="*/ 0 h 80"/>
                <a:gd name="T12" fmla="*/ 0 w 83"/>
                <a:gd name="T13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0" y="79"/>
                  </a:moveTo>
                  <a:lnTo>
                    <a:pt x="0" y="79"/>
                  </a:lnTo>
                  <a:cubicBezTo>
                    <a:pt x="54" y="79"/>
                    <a:pt x="54" y="79"/>
                    <a:pt x="54" y="79"/>
                  </a:cubicBezTo>
                  <a:cubicBezTo>
                    <a:pt x="70" y="79"/>
                    <a:pt x="82" y="66"/>
                    <a:pt x="82" y="5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024">
              <a:extLst>
                <a:ext uri="{FF2B5EF4-FFF2-40B4-BE49-F238E27FC236}">
                  <a16:creationId xmlns:a16="http://schemas.microsoft.com/office/drawing/2014/main" id="{067865C4-C10C-6E41-94B4-CBB004CB5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8115" y="6108518"/>
              <a:ext cx="1864247" cy="1211766"/>
            </a:xfrm>
            <a:custGeom>
              <a:avLst/>
              <a:gdLst>
                <a:gd name="T0" fmla="*/ 81 w 443"/>
                <a:gd name="T1" fmla="*/ 164 h 288"/>
                <a:gd name="T2" fmla="*/ 81 w 443"/>
                <a:gd name="T3" fmla="*/ 164 h 288"/>
                <a:gd name="T4" fmla="*/ 88 w 443"/>
                <a:gd name="T5" fmla="*/ 155 h 288"/>
                <a:gd name="T6" fmla="*/ 91 w 443"/>
                <a:gd name="T7" fmla="*/ 164 h 288"/>
                <a:gd name="T8" fmla="*/ 91 w 443"/>
                <a:gd name="T9" fmla="*/ 195 h 288"/>
                <a:gd name="T10" fmla="*/ 91 w 443"/>
                <a:gd name="T11" fmla="*/ 287 h 288"/>
                <a:gd name="T12" fmla="*/ 348 w 443"/>
                <a:gd name="T13" fmla="*/ 287 h 288"/>
                <a:gd name="T14" fmla="*/ 348 w 443"/>
                <a:gd name="T15" fmla="*/ 195 h 288"/>
                <a:gd name="T16" fmla="*/ 348 w 443"/>
                <a:gd name="T17" fmla="*/ 164 h 288"/>
                <a:gd name="T18" fmla="*/ 351 w 443"/>
                <a:gd name="T19" fmla="*/ 155 h 288"/>
                <a:gd name="T20" fmla="*/ 360 w 443"/>
                <a:gd name="T21" fmla="*/ 164 h 288"/>
                <a:gd name="T22" fmla="*/ 360 w 443"/>
                <a:gd name="T23" fmla="*/ 195 h 288"/>
                <a:gd name="T24" fmla="*/ 442 w 443"/>
                <a:gd name="T25" fmla="*/ 195 h 288"/>
                <a:gd name="T26" fmla="*/ 442 w 443"/>
                <a:gd name="T27" fmla="*/ 139 h 288"/>
                <a:gd name="T28" fmla="*/ 442 w 443"/>
                <a:gd name="T29" fmla="*/ 123 h 288"/>
                <a:gd name="T30" fmla="*/ 316 w 443"/>
                <a:gd name="T31" fmla="*/ 4 h 288"/>
                <a:gd name="T32" fmla="*/ 291 w 443"/>
                <a:gd name="T33" fmla="*/ 0 h 288"/>
                <a:gd name="T34" fmla="*/ 223 w 443"/>
                <a:gd name="T35" fmla="*/ 48 h 288"/>
                <a:gd name="T36" fmla="*/ 151 w 443"/>
                <a:gd name="T37" fmla="*/ 0 h 288"/>
                <a:gd name="T38" fmla="*/ 107 w 443"/>
                <a:gd name="T39" fmla="*/ 10 h 288"/>
                <a:gd name="T40" fmla="*/ 0 w 443"/>
                <a:gd name="T41" fmla="*/ 123 h 288"/>
                <a:gd name="T42" fmla="*/ 0 w 443"/>
                <a:gd name="T43" fmla="*/ 139 h 288"/>
                <a:gd name="T44" fmla="*/ 0 w 443"/>
                <a:gd name="T45" fmla="*/ 195 h 288"/>
                <a:gd name="T46" fmla="*/ 81 w 443"/>
                <a:gd name="T47" fmla="*/ 195 h 288"/>
                <a:gd name="T48" fmla="*/ 81 w 443"/>
                <a:gd name="T49" fmla="*/ 1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" h="288">
                  <a:moveTo>
                    <a:pt x="81" y="164"/>
                  </a:moveTo>
                  <a:lnTo>
                    <a:pt x="81" y="164"/>
                  </a:lnTo>
                  <a:cubicBezTo>
                    <a:pt x="81" y="158"/>
                    <a:pt x="81" y="155"/>
                    <a:pt x="88" y="155"/>
                  </a:cubicBezTo>
                  <a:cubicBezTo>
                    <a:pt x="91" y="155"/>
                    <a:pt x="91" y="158"/>
                    <a:pt x="91" y="164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1" y="287"/>
                    <a:pt x="91" y="287"/>
                    <a:pt x="91" y="287"/>
                  </a:cubicBezTo>
                  <a:cubicBezTo>
                    <a:pt x="348" y="287"/>
                    <a:pt x="348" y="287"/>
                    <a:pt x="348" y="287"/>
                  </a:cubicBezTo>
                  <a:cubicBezTo>
                    <a:pt x="348" y="195"/>
                    <a:pt x="348" y="195"/>
                    <a:pt x="348" y="19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8" y="158"/>
                    <a:pt x="348" y="155"/>
                    <a:pt x="351" y="155"/>
                  </a:cubicBezTo>
                  <a:cubicBezTo>
                    <a:pt x="357" y="155"/>
                    <a:pt x="360" y="158"/>
                    <a:pt x="360" y="164"/>
                  </a:cubicBezTo>
                  <a:cubicBezTo>
                    <a:pt x="360" y="195"/>
                    <a:pt x="360" y="195"/>
                    <a:pt x="360" y="195"/>
                  </a:cubicBezTo>
                  <a:cubicBezTo>
                    <a:pt x="442" y="195"/>
                    <a:pt x="442" y="195"/>
                    <a:pt x="442" y="195"/>
                  </a:cubicBezTo>
                  <a:cubicBezTo>
                    <a:pt x="442" y="139"/>
                    <a:pt x="442" y="139"/>
                    <a:pt x="442" y="139"/>
                  </a:cubicBezTo>
                  <a:cubicBezTo>
                    <a:pt x="442" y="123"/>
                    <a:pt x="442" y="123"/>
                    <a:pt x="442" y="123"/>
                  </a:cubicBezTo>
                  <a:cubicBezTo>
                    <a:pt x="442" y="48"/>
                    <a:pt x="420" y="29"/>
                    <a:pt x="316" y="4"/>
                  </a:cubicBezTo>
                  <a:cubicBezTo>
                    <a:pt x="307" y="4"/>
                    <a:pt x="297" y="0"/>
                    <a:pt x="291" y="0"/>
                  </a:cubicBezTo>
                  <a:cubicBezTo>
                    <a:pt x="282" y="19"/>
                    <a:pt x="266" y="48"/>
                    <a:pt x="223" y="48"/>
                  </a:cubicBezTo>
                  <a:cubicBezTo>
                    <a:pt x="173" y="48"/>
                    <a:pt x="154" y="16"/>
                    <a:pt x="151" y="0"/>
                  </a:cubicBezTo>
                  <a:cubicBezTo>
                    <a:pt x="138" y="0"/>
                    <a:pt x="125" y="4"/>
                    <a:pt x="107" y="10"/>
                  </a:cubicBezTo>
                  <a:cubicBezTo>
                    <a:pt x="19" y="29"/>
                    <a:pt x="0" y="48"/>
                    <a:pt x="0" y="12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81" y="195"/>
                    <a:pt x="81" y="195"/>
                    <a:pt x="81" y="195"/>
                  </a:cubicBezTo>
                  <a:lnTo>
                    <a:pt x="81" y="16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025">
              <a:extLst>
                <a:ext uri="{FF2B5EF4-FFF2-40B4-BE49-F238E27FC236}">
                  <a16:creationId xmlns:a16="http://schemas.microsoft.com/office/drawing/2014/main" id="{8501897B-98D1-1245-8420-3A8BB6709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8115" y="6984720"/>
              <a:ext cx="354201" cy="335564"/>
            </a:xfrm>
            <a:custGeom>
              <a:avLst/>
              <a:gdLst>
                <a:gd name="T0" fmla="*/ 81 w 82"/>
                <a:gd name="T1" fmla="*/ 0 h 80"/>
                <a:gd name="T2" fmla="*/ 81 w 82"/>
                <a:gd name="T3" fmla="*/ 0 h 80"/>
                <a:gd name="T4" fmla="*/ 0 w 82"/>
                <a:gd name="T5" fmla="*/ 0 h 80"/>
                <a:gd name="T6" fmla="*/ 0 w 82"/>
                <a:gd name="T7" fmla="*/ 50 h 80"/>
                <a:gd name="T8" fmla="*/ 25 w 82"/>
                <a:gd name="T9" fmla="*/ 79 h 80"/>
                <a:gd name="T10" fmla="*/ 81 w 82"/>
                <a:gd name="T11" fmla="*/ 79 h 80"/>
                <a:gd name="T12" fmla="*/ 81 w 8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0">
                  <a:moveTo>
                    <a:pt x="81" y="0"/>
                  </a:moveTo>
                  <a:lnTo>
                    <a:pt x="8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6"/>
                    <a:pt x="12" y="79"/>
                    <a:pt x="2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026">
              <a:extLst>
                <a:ext uri="{FF2B5EF4-FFF2-40B4-BE49-F238E27FC236}">
                  <a16:creationId xmlns:a16="http://schemas.microsoft.com/office/drawing/2014/main" id="{F3EC47AA-DF91-B240-A6D2-070354F2E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8740" y="5661100"/>
              <a:ext cx="820269" cy="782984"/>
            </a:xfrm>
            <a:custGeom>
              <a:avLst/>
              <a:gdLst>
                <a:gd name="T0" fmla="*/ 0 w 195"/>
                <a:gd name="T1" fmla="*/ 148 h 184"/>
                <a:gd name="T2" fmla="*/ 0 w 195"/>
                <a:gd name="T3" fmla="*/ 148 h 184"/>
                <a:gd name="T4" fmla="*/ 78 w 195"/>
                <a:gd name="T5" fmla="*/ 0 h 184"/>
                <a:gd name="T6" fmla="*/ 194 w 195"/>
                <a:gd name="T7" fmla="*/ 167 h 184"/>
                <a:gd name="T8" fmla="*/ 94 w 195"/>
                <a:gd name="T9" fmla="*/ 170 h 184"/>
                <a:gd name="T10" fmla="*/ 31 w 195"/>
                <a:gd name="T11" fmla="*/ 170 h 184"/>
                <a:gd name="T12" fmla="*/ 0 w 195"/>
                <a:gd name="T13" fmla="*/ 1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4">
                  <a:moveTo>
                    <a:pt x="0" y="148"/>
                  </a:moveTo>
                  <a:lnTo>
                    <a:pt x="0" y="148"/>
                  </a:lnTo>
                  <a:cubicBezTo>
                    <a:pt x="0" y="148"/>
                    <a:pt x="18" y="0"/>
                    <a:pt x="78" y="0"/>
                  </a:cubicBezTo>
                  <a:cubicBezTo>
                    <a:pt x="137" y="0"/>
                    <a:pt x="194" y="129"/>
                    <a:pt x="194" y="167"/>
                  </a:cubicBezTo>
                  <a:cubicBezTo>
                    <a:pt x="159" y="183"/>
                    <a:pt x="115" y="170"/>
                    <a:pt x="94" y="170"/>
                  </a:cubicBezTo>
                  <a:cubicBezTo>
                    <a:pt x="69" y="170"/>
                    <a:pt x="31" y="170"/>
                    <a:pt x="31" y="170"/>
                  </a:cubicBezTo>
                  <a:lnTo>
                    <a:pt x="0" y="148"/>
                  </a:lnTo>
                </a:path>
              </a:pathLst>
            </a:custGeom>
            <a:solidFill>
              <a:srgbClr val="F4F0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027">
              <a:extLst>
                <a:ext uri="{FF2B5EF4-FFF2-40B4-BE49-F238E27FC236}">
                  <a16:creationId xmlns:a16="http://schemas.microsoft.com/office/drawing/2014/main" id="{D0C0764D-FE61-164E-9BCF-618A71FB6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9466" y="5810240"/>
              <a:ext cx="1062626" cy="1621901"/>
            </a:xfrm>
            <a:custGeom>
              <a:avLst/>
              <a:gdLst>
                <a:gd name="T0" fmla="*/ 227 w 252"/>
                <a:gd name="T1" fmla="*/ 13 h 385"/>
                <a:gd name="T2" fmla="*/ 227 w 252"/>
                <a:gd name="T3" fmla="*/ 13 h 385"/>
                <a:gd name="T4" fmla="*/ 227 w 252"/>
                <a:gd name="T5" fmla="*/ 13 h 385"/>
                <a:gd name="T6" fmla="*/ 161 w 252"/>
                <a:gd name="T7" fmla="*/ 38 h 385"/>
                <a:gd name="T8" fmla="*/ 13 w 252"/>
                <a:gd name="T9" fmla="*/ 302 h 385"/>
                <a:gd name="T10" fmla="*/ 29 w 252"/>
                <a:gd name="T11" fmla="*/ 371 h 385"/>
                <a:gd name="T12" fmla="*/ 92 w 252"/>
                <a:gd name="T13" fmla="*/ 346 h 385"/>
                <a:gd name="T14" fmla="*/ 239 w 252"/>
                <a:gd name="T15" fmla="*/ 82 h 385"/>
                <a:gd name="T16" fmla="*/ 227 w 252"/>
                <a:gd name="T17" fmla="*/ 1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385">
                  <a:moveTo>
                    <a:pt x="227" y="13"/>
                  </a:moveTo>
                  <a:lnTo>
                    <a:pt x="227" y="13"/>
                  </a:lnTo>
                  <a:lnTo>
                    <a:pt x="227" y="13"/>
                  </a:lnTo>
                  <a:cubicBezTo>
                    <a:pt x="205" y="0"/>
                    <a:pt x="173" y="13"/>
                    <a:pt x="161" y="38"/>
                  </a:cubicBezTo>
                  <a:cubicBezTo>
                    <a:pt x="13" y="302"/>
                    <a:pt x="13" y="302"/>
                    <a:pt x="13" y="302"/>
                  </a:cubicBezTo>
                  <a:cubicBezTo>
                    <a:pt x="0" y="327"/>
                    <a:pt x="7" y="359"/>
                    <a:pt x="29" y="371"/>
                  </a:cubicBezTo>
                  <a:cubicBezTo>
                    <a:pt x="51" y="384"/>
                    <a:pt x="79" y="371"/>
                    <a:pt x="92" y="346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51" y="57"/>
                    <a:pt x="245" y="25"/>
                    <a:pt x="227" y="1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028">
              <a:extLst>
                <a:ext uri="{FF2B5EF4-FFF2-40B4-BE49-F238E27FC236}">
                  <a16:creationId xmlns:a16="http://schemas.microsoft.com/office/drawing/2014/main" id="{70DDB2ED-C6D8-5043-B3BB-9455D05CF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6259" y="5735670"/>
              <a:ext cx="521990" cy="130503"/>
            </a:xfrm>
            <a:custGeom>
              <a:avLst/>
              <a:gdLst>
                <a:gd name="T0" fmla="*/ 16 w 124"/>
                <a:gd name="T1" fmla="*/ 0 h 33"/>
                <a:gd name="T2" fmla="*/ 16 w 124"/>
                <a:gd name="T3" fmla="*/ 0 h 33"/>
                <a:gd name="T4" fmla="*/ 0 w 124"/>
                <a:gd name="T5" fmla="*/ 3 h 33"/>
                <a:gd name="T6" fmla="*/ 0 w 124"/>
                <a:gd name="T7" fmla="*/ 3 h 33"/>
                <a:gd name="T8" fmla="*/ 29 w 124"/>
                <a:gd name="T9" fmla="*/ 19 h 33"/>
                <a:gd name="T10" fmla="*/ 60 w 124"/>
                <a:gd name="T11" fmla="*/ 25 h 33"/>
                <a:gd name="T12" fmla="*/ 92 w 124"/>
                <a:gd name="T13" fmla="*/ 28 h 33"/>
                <a:gd name="T14" fmla="*/ 120 w 124"/>
                <a:gd name="T15" fmla="*/ 32 h 33"/>
                <a:gd name="T16" fmla="*/ 123 w 124"/>
                <a:gd name="T17" fmla="*/ 32 h 33"/>
                <a:gd name="T18" fmla="*/ 92 w 124"/>
                <a:gd name="T19" fmla="*/ 19 h 33"/>
                <a:gd name="T20" fmla="*/ 63 w 124"/>
                <a:gd name="T21" fmla="*/ 10 h 33"/>
                <a:gd name="T22" fmla="*/ 32 w 124"/>
                <a:gd name="T23" fmla="*/ 0 h 33"/>
                <a:gd name="T24" fmla="*/ 16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6" y="0"/>
                  </a:moveTo>
                  <a:lnTo>
                    <a:pt x="16" y="0"/>
                  </a:lnTo>
                  <a:cubicBezTo>
                    <a:pt x="10" y="0"/>
                    <a:pt x="7" y="0"/>
                    <a:pt x="0" y="3"/>
                  </a:cubicBezTo>
                  <a:lnTo>
                    <a:pt x="0" y="3"/>
                  </a:lnTo>
                  <a:cubicBezTo>
                    <a:pt x="10" y="10"/>
                    <a:pt x="19" y="16"/>
                    <a:pt x="29" y="19"/>
                  </a:cubicBezTo>
                  <a:cubicBezTo>
                    <a:pt x="38" y="22"/>
                    <a:pt x="48" y="22"/>
                    <a:pt x="60" y="25"/>
                  </a:cubicBezTo>
                  <a:cubicBezTo>
                    <a:pt x="70" y="25"/>
                    <a:pt x="79" y="28"/>
                    <a:pt x="92" y="28"/>
                  </a:cubicBezTo>
                  <a:cubicBezTo>
                    <a:pt x="101" y="32"/>
                    <a:pt x="111" y="32"/>
                    <a:pt x="120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11" y="28"/>
                    <a:pt x="101" y="25"/>
                    <a:pt x="92" y="19"/>
                  </a:cubicBezTo>
                  <a:cubicBezTo>
                    <a:pt x="82" y="16"/>
                    <a:pt x="73" y="13"/>
                    <a:pt x="63" y="10"/>
                  </a:cubicBezTo>
                  <a:cubicBezTo>
                    <a:pt x="51" y="6"/>
                    <a:pt x="41" y="3"/>
                    <a:pt x="32" y="0"/>
                  </a:cubicBezTo>
                  <a:cubicBezTo>
                    <a:pt x="26" y="0"/>
                    <a:pt x="22" y="0"/>
                    <a:pt x="1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029">
              <a:extLst>
                <a:ext uri="{FF2B5EF4-FFF2-40B4-BE49-F238E27FC236}">
                  <a16:creationId xmlns:a16="http://schemas.microsoft.com/office/drawing/2014/main" id="{6FEAD99F-82FE-DF4F-A7C4-46EEADD5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7253" y="5549245"/>
              <a:ext cx="279631" cy="279643"/>
            </a:xfrm>
            <a:custGeom>
              <a:avLst/>
              <a:gdLst>
                <a:gd name="T0" fmla="*/ 0 w 67"/>
                <a:gd name="T1" fmla="*/ 0 h 64"/>
                <a:gd name="T2" fmla="*/ 0 w 67"/>
                <a:gd name="T3" fmla="*/ 0 h 64"/>
                <a:gd name="T4" fmla="*/ 0 w 67"/>
                <a:gd name="T5" fmla="*/ 3 h 64"/>
                <a:gd name="T6" fmla="*/ 13 w 67"/>
                <a:gd name="T7" fmla="*/ 22 h 64"/>
                <a:gd name="T8" fmla="*/ 29 w 67"/>
                <a:gd name="T9" fmla="*/ 35 h 64"/>
                <a:gd name="T10" fmla="*/ 47 w 67"/>
                <a:gd name="T11" fmla="*/ 50 h 64"/>
                <a:gd name="T12" fmla="*/ 66 w 67"/>
                <a:gd name="T13" fmla="*/ 63 h 64"/>
                <a:gd name="T14" fmla="*/ 66 w 67"/>
                <a:gd name="T15" fmla="*/ 63 h 64"/>
                <a:gd name="T16" fmla="*/ 51 w 67"/>
                <a:gd name="T17" fmla="*/ 44 h 64"/>
                <a:gd name="T18" fmla="*/ 38 w 67"/>
                <a:gd name="T19" fmla="*/ 28 h 64"/>
                <a:gd name="T20" fmla="*/ 22 w 67"/>
                <a:gd name="T21" fmla="*/ 13 h 64"/>
                <a:gd name="T22" fmla="*/ 0 w 67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64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3" y="10"/>
                    <a:pt x="6" y="16"/>
                    <a:pt x="13" y="22"/>
                  </a:cubicBezTo>
                  <a:cubicBezTo>
                    <a:pt x="19" y="28"/>
                    <a:pt x="25" y="32"/>
                    <a:pt x="29" y="35"/>
                  </a:cubicBezTo>
                  <a:cubicBezTo>
                    <a:pt x="35" y="41"/>
                    <a:pt x="41" y="44"/>
                    <a:pt x="47" y="50"/>
                  </a:cubicBezTo>
                  <a:cubicBezTo>
                    <a:pt x="54" y="54"/>
                    <a:pt x="60" y="60"/>
                    <a:pt x="66" y="63"/>
                  </a:cubicBezTo>
                  <a:lnTo>
                    <a:pt x="66" y="63"/>
                  </a:lnTo>
                  <a:cubicBezTo>
                    <a:pt x="63" y="57"/>
                    <a:pt x="57" y="50"/>
                    <a:pt x="51" y="44"/>
                  </a:cubicBezTo>
                  <a:cubicBezTo>
                    <a:pt x="47" y="38"/>
                    <a:pt x="41" y="35"/>
                    <a:pt x="38" y="28"/>
                  </a:cubicBezTo>
                  <a:cubicBezTo>
                    <a:pt x="32" y="22"/>
                    <a:pt x="29" y="16"/>
                    <a:pt x="22" y="13"/>
                  </a:cubicBezTo>
                  <a:cubicBezTo>
                    <a:pt x="16" y="6"/>
                    <a:pt x="10" y="3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030">
              <a:extLst>
                <a:ext uri="{FF2B5EF4-FFF2-40B4-BE49-F238E27FC236}">
                  <a16:creationId xmlns:a16="http://schemas.microsoft.com/office/drawing/2014/main" id="{BAD21F6F-2ED2-9E45-B311-341B1E2C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2683" y="5922094"/>
              <a:ext cx="354201" cy="130503"/>
            </a:xfrm>
            <a:custGeom>
              <a:avLst/>
              <a:gdLst>
                <a:gd name="T0" fmla="*/ 81 w 82"/>
                <a:gd name="T1" fmla="*/ 0 h 30"/>
                <a:gd name="T2" fmla="*/ 81 w 82"/>
                <a:gd name="T3" fmla="*/ 0 h 30"/>
                <a:gd name="T4" fmla="*/ 59 w 82"/>
                <a:gd name="T5" fmla="*/ 4 h 30"/>
                <a:gd name="T6" fmla="*/ 40 w 82"/>
                <a:gd name="T7" fmla="*/ 10 h 30"/>
                <a:gd name="T8" fmla="*/ 18 w 82"/>
                <a:gd name="T9" fmla="*/ 16 h 30"/>
                <a:gd name="T10" fmla="*/ 0 w 82"/>
                <a:gd name="T11" fmla="*/ 29 h 30"/>
                <a:gd name="T12" fmla="*/ 0 w 82"/>
                <a:gd name="T13" fmla="*/ 29 h 30"/>
                <a:gd name="T14" fmla="*/ 6 w 82"/>
                <a:gd name="T15" fmla="*/ 29 h 30"/>
                <a:gd name="T16" fmla="*/ 21 w 82"/>
                <a:gd name="T17" fmla="*/ 29 h 30"/>
                <a:gd name="T18" fmla="*/ 44 w 82"/>
                <a:gd name="T19" fmla="*/ 19 h 30"/>
                <a:gd name="T20" fmla="*/ 62 w 82"/>
                <a:gd name="T21" fmla="*/ 10 h 30"/>
                <a:gd name="T22" fmla="*/ 81 w 82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0">
                  <a:moveTo>
                    <a:pt x="81" y="0"/>
                  </a:moveTo>
                  <a:lnTo>
                    <a:pt x="81" y="0"/>
                  </a:lnTo>
                  <a:cubicBezTo>
                    <a:pt x="75" y="0"/>
                    <a:pt x="66" y="4"/>
                    <a:pt x="59" y="4"/>
                  </a:cubicBezTo>
                  <a:cubicBezTo>
                    <a:pt x="53" y="7"/>
                    <a:pt x="47" y="7"/>
                    <a:pt x="40" y="10"/>
                  </a:cubicBezTo>
                  <a:cubicBezTo>
                    <a:pt x="31" y="13"/>
                    <a:pt x="25" y="13"/>
                    <a:pt x="18" y="16"/>
                  </a:cubicBezTo>
                  <a:cubicBezTo>
                    <a:pt x="12" y="19"/>
                    <a:pt x="6" y="22"/>
                    <a:pt x="0" y="29"/>
                  </a:cubicBezTo>
                  <a:lnTo>
                    <a:pt x="0" y="29"/>
                  </a:lnTo>
                  <a:cubicBezTo>
                    <a:pt x="3" y="29"/>
                    <a:pt x="3" y="29"/>
                    <a:pt x="6" y="29"/>
                  </a:cubicBezTo>
                  <a:cubicBezTo>
                    <a:pt x="12" y="29"/>
                    <a:pt x="15" y="29"/>
                    <a:pt x="21" y="29"/>
                  </a:cubicBezTo>
                  <a:cubicBezTo>
                    <a:pt x="28" y="25"/>
                    <a:pt x="34" y="22"/>
                    <a:pt x="44" y="19"/>
                  </a:cubicBezTo>
                  <a:cubicBezTo>
                    <a:pt x="50" y="16"/>
                    <a:pt x="56" y="13"/>
                    <a:pt x="62" y="10"/>
                  </a:cubicBezTo>
                  <a:cubicBezTo>
                    <a:pt x="69" y="7"/>
                    <a:pt x="75" y="4"/>
                    <a:pt x="8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031">
              <a:extLst>
                <a:ext uri="{FF2B5EF4-FFF2-40B4-BE49-F238E27FC236}">
                  <a16:creationId xmlns:a16="http://schemas.microsoft.com/office/drawing/2014/main" id="{9745A136-05E2-5649-93D5-F0A561FCC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9512" y="5735670"/>
              <a:ext cx="521990" cy="130503"/>
            </a:xfrm>
            <a:custGeom>
              <a:avLst/>
              <a:gdLst>
                <a:gd name="T0" fmla="*/ 104 w 124"/>
                <a:gd name="T1" fmla="*/ 0 h 33"/>
                <a:gd name="T2" fmla="*/ 104 w 124"/>
                <a:gd name="T3" fmla="*/ 0 h 33"/>
                <a:gd name="T4" fmla="*/ 88 w 124"/>
                <a:gd name="T5" fmla="*/ 0 h 33"/>
                <a:gd name="T6" fmla="*/ 60 w 124"/>
                <a:gd name="T7" fmla="*/ 10 h 33"/>
                <a:gd name="T8" fmla="*/ 28 w 124"/>
                <a:gd name="T9" fmla="*/ 19 h 33"/>
                <a:gd name="T10" fmla="*/ 0 w 124"/>
                <a:gd name="T11" fmla="*/ 28 h 33"/>
                <a:gd name="T12" fmla="*/ 0 w 124"/>
                <a:gd name="T13" fmla="*/ 32 h 33"/>
                <a:gd name="T14" fmla="*/ 32 w 124"/>
                <a:gd name="T15" fmla="*/ 28 h 33"/>
                <a:gd name="T16" fmla="*/ 63 w 124"/>
                <a:gd name="T17" fmla="*/ 22 h 33"/>
                <a:gd name="T18" fmla="*/ 91 w 124"/>
                <a:gd name="T19" fmla="*/ 16 h 33"/>
                <a:gd name="T20" fmla="*/ 123 w 124"/>
                <a:gd name="T21" fmla="*/ 3 h 33"/>
                <a:gd name="T22" fmla="*/ 120 w 124"/>
                <a:gd name="T23" fmla="*/ 0 h 33"/>
                <a:gd name="T24" fmla="*/ 104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04" y="0"/>
                  </a:moveTo>
                  <a:lnTo>
                    <a:pt x="104" y="0"/>
                  </a:lnTo>
                  <a:cubicBezTo>
                    <a:pt x="101" y="0"/>
                    <a:pt x="94" y="0"/>
                    <a:pt x="88" y="0"/>
                  </a:cubicBezTo>
                  <a:cubicBezTo>
                    <a:pt x="79" y="0"/>
                    <a:pt x="69" y="6"/>
                    <a:pt x="60" y="10"/>
                  </a:cubicBezTo>
                  <a:cubicBezTo>
                    <a:pt x="47" y="13"/>
                    <a:pt x="38" y="16"/>
                    <a:pt x="28" y="19"/>
                  </a:cubicBezTo>
                  <a:cubicBezTo>
                    <a:pt x="19" y="22"/>
                    <a:pt x="10" y="25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0" y="32"/>
                    <a:pt x="19" y="28"/>
                    <a:pt x="32" y="28"/>
                  </a:cubicBezTo>
                  <a:cubicBezTo>
                    <a:pt x="41" y="25"/>
                    <a:pt x="50" y="25"/>
                    <a:pt x="63" y="22"/>
                  </a:cubicBezTo>
                  <a:cubicBezTo>
                    <a:pt x="72" y="22"/>
                    <a:pt x="82" y="22"/>
                    <a:pt x="91" y="16"/>
                  </a:cubicBezTo>
                  <a:cubicBezTo>
                    <a:pt x="104" y="13"/>
                    <a:pt x="113" y="10"/>
                    <a:pt x="123" y="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7" y="0"/>
                    <a:pt x="110" y="0"/>
                    <a:pt x="10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032">
              <a:extLst>
                <a:ext uri="{FF2B5EF4-FFF2-40B4-BE49-F238E27FC236}">
                  <a16:creationId xmlns:a16="http://schemas.microsoft.com/office/drawing/2014/main" id="{798F3314-46EB-464A-A240-B481CE2A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0864" y="5549245"/>
              <a:ext cx="279642" cy="260994"/>
            </a:xfrm>
            <a:custGeom>
              <a:avLst/>
              <a:gdLst>
                <a:gd name="T0" fmla="*/ 66 w 67"/>
                <a:gd name="T1" fmla="*/ 0 h 61"/>
                <a:gd name="T2" fmla="*/ 66 w 67"/>
                <a:gd name="T3" fmla="*/ 0 h 61"/>
                <a:gd name="T4" fmla="*/ 44 w 67"/>
                <a:gd name="T5" fmla="*/ 10 h 61"/>
                <a:gd name="T6" fmla="*/ 31 w 67"/>
                <a:gd name="T7" fmla="*/ 25 h 61"/>
                <a:gd name="T8" fmla="*/ 16 w 67"/>
                <a:gd name="T9" fmla="*/ 44 h 61"/>
                <a:gd name="T10" fmla="*/ 0 w 67"/>
                <a:gd name="T11" fmla="*/ 60 h 61"/>
                <a:gd name="T12" fmla="*/ 0 w 67"/>
                <a:gd name="T13" fmla="*/ 60 h 61"/>
                <a:gd name="T14" fmla="*/ 19 w 67"/>
                <a:gd name="T15" fmla="*/ 47 h 61"/>
                <a:gd name="T16" fmla="*/ 38 w 67"/>
                <a:gd name="T17" fmla="*/ 35 h 61"/>
                <a:gd name="T18" fmla="*/ 53 w 67"/>
                <a:gd name="T19" fmla="*/ 19 h 61"/>
                <a:gd name="T20" fmla="*/ 66 w 67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61">
                  <a:moveTo>
                    <a:pt x="66" y="0"/>
                  </a:moveTo>
                  <a:lnTo>
                    <a:pt x="66" y="0"/>
                  </a:lnTo>
                  <a:cubicBezTo>
                    <a:pt x="56" y="3"/>
                    <a:pt x="50" y="6"/>
                    <a:pt x="44" y="10"/>
                  </a:cubicBezTo>
                  <a:cubicBezTo>
                    <a:pt x="41" y="16"/>
                    <a:pt x="34" y="22"/>
                    <a:pt x="31" y="25"/>
                  </a:cubicBezTo>
                  <a:cubicBezTo>
                    <a:pt x="25" y="32"/>
                    <a:pt x="19" y="38"/>
                    <a:pt x="16" y="44"/>
                  </a:cubicBezTo>
                  <a:cubicBezTo>
                    <a:pt x="9" y="47"/>
                    <a:pt x="6" y="54"/>
                    <a:pt x="0" y="60"/>
                  </a:cubicBezTo>
                  <a:lnTo>
                    <a:pt x="0" y="60"/>
                  </a:lnTo>
                  <a:cubicBezTo>
                    <a:pt x="6" y="57"/>
                    <a:pt x="12" y="54"/>
                    <a:pt x="19" y="47"/>
                  </a:cubicBezTo>
                  <a:cubicBezTo>
                    <a:pt x="25" y="44"/>
                    <a:pt x="31" y="38"/>
                    <a:pt x="38" y="35"/>
                  </a:cubicBezTo>
                  <a:cubicBezTo>
                    <a:pt x="44" y="28"/>
                    <a:pt x="50" y="25"/>
                    <a:pt x="53" y="19"/>
                  </a:cubicBezTo>
                  <a:cubicBezTo>
                    <a:pt x="60" y="13"/>
                    <a:pt x="63" y="10"/>
                    <a:pt x="6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033">
              <a:extLst>
                <a:ext uri="{FF2B5EF4-FFF2-40B4-BE49-F238E27FC236}">
                  <a16:creationId xmlns:a16="http://schemas.microsoft.com/office/drawing/2014/main" id="{F5256B36-1697-2041-A73C-257E7422E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0864" y="5922094"/>
              <a:ext cx="354212" cy="130503"/>
            </a:xfrm>
            <a:custGeom>
              <a:avLst/>
              <a:gdLst>
                <a:gd name="T0" fmla="*/ 0 w 83"/>
                <a:gd name="T1" fmla="*/ 0 h 33"/>
                <a:gd name="T2" fmla="*/ 0 w 83"/>
                <a:gd name="T3" fmla="*/ 0 h 33"/>
                <a:gd name="T4" fmla="*/ 0 w 83"/>
                <a:gd name="T5" fmla="*/ 0 h 33"/>
                <a:gd name="T6" fmla="*/ 19 w 83"/>
                <a:gd name="T7" fmla="*/ 10 h 33"/>
                <a:gd name="T8" fmla="*/ 41 w 83"/>
                <a:gd name="T9" fmla="*/ 19 h 33"/>
                <a:gd name="T10" fmla="*/ 60 w 83"/>
                <a:gd name="T11" fmla="*/ 28 h 33"/>
                <a:gd name="T12" fmla="*/ 75 w 83"/>
                <a:gd name="T13" fmla="*/ 32 h 33"/>
                <a:gd name="T14" fmla="*/ 82 w 83"/>
                <a:gd name="T15" fmla="*/ 32 h 33"/>
                <a:gd name="T16" fmla="*/ 82 w 83"/>
                <a:gd name="T17" fmla="*/ 28 h 33"/>
                <a:gd name="T18" fmla="*/ 63 w 83"/>
                <a:gd name="T19" fmla="*/ 16 h 33"/>
                <a:gd name="T20" fmla="*/ 44 w 83"/>
                <a:gd name="T21" fmla="*/ 10 h 33"/>
                <a:gd name="T22" fmla="*/ 22 w 83"/>
                <a:gd name="T23" fmla="*/ 7 h 33"/>
                <a:gd name="T24" fmla="*/ 0 w 83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" y="7"/>
                    <a:pt x="12" y="7"/>
                    <a:pt x="19" y="10"/>
                  </a:cubicBezTo>
                  <a:cubicBezTo>
                    <a:pt x="25" y="13"/>
                    <a:pt x="34" y="16"/>
                    <a:pt x="41" y="19"/>
                  </a:cubicBezTo>
                  <a:cubicBezTo>
                    <a:pt x="47" y="22"/>
                    <a:pt x="53" y="25"/>
                    <a:pt x="60" y="28"/>
                  </a:cubicBezTo>
                  <a:cubicBezTo>
                    <a:pt x="66" y="28"/>
                    <a:pt x="72" y="32"/>
                    <a:pt x="75" y="32"/>
                  </a:cubicBezTo>
                  <a:cubicBezTo>
                    <a:pt x="78" y="32"/>
                    <a:pt x="82" y="32"/>
                    <a:pt x="82" y="32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75" y="22"/>
                    <a:pt x="69" y="19"/>
                    <a:pt x="63" y="16"/>
                  </a:cubicBezTo>
                  <a:cubicBezTo>
                    <a:pt x="56" y="13"/>
                    <a:pt x="50" y="13"/>
                    <a:pt x="44" y="10"/>
                  </a:cubicBezTo>
                  <a:cubicBezTo>
                    <a:pt x="34" y="10"/>
                    <a:pt x="28" y="7"/>
                    <a:pt x="22" y="7"/>
                  </a:cubicBezTo>
                  <a:cubicBezTo>
                    <a:pt x="16" y="3"/>
                    <a:pt x="9" y="3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3569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F1EFA5A-DC6D-4741-819A-DB8CF4FA0E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EMERGENCY WARNING SIGNS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9B515F-5D84-BF48-8B1E-AB403F49B2B0}"/>
              </a:ext>
            </a:extLst>
          </p:cNvPr>
          <p:cNvGrpSpPr/>
          <p:nvPr/>
        </p:nvGrpSpPr>
        <p:grpSpPr>
          <a:xfrm>
            <a:off x="1746857" y="3958325"/>
            <a:ext cx="20883935" cy="8602495"/>
            <a:chOff x="1746856" y="3665716"/>
            <a:chExt cx="20883935" cy="8602495"/>
          </a:xfrm>
        </p:grpSpPr>
        <p:sp>
          <p:nvSpPr>
            <p:cNvPr id="45" name="Freeform 494">
              <a:extLst>
                <a:ext uri="{FF2B5EF4-FFF2-40B4-BE49-F238E27FC236}">
                  <a16:creationId xmlns:a16="http://schemas.microsoft.com/office/drawing/2014/main" id="{EA0B4EE5-B6F8-F749-BBB2-B37DA2FEE5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058632" y="3665716"/>
              <a:ext cx="10572159" cy="8602495"/>
            </a:xfrm>
            <a:custGeom>
              <a:avLst/>
              <a:gdLst>
                <a:gd name="T0" fmla="*/ 3163 w 3164"/>
                <a:gd name="T1" fmla="*/ 399 h 400"/>
                <a:gd name="T2" fmla="*/ 0 w 3164"/>
                <a:gd name="T3" fmla="*/ 399 h 400"/>
                <a:gd name="T4" fmla="*/ 0 w 3164"/>
                <a:gd name="T5" fmla="*/ 0 h 400"/>
                <a:gd name="T6" fmla="*/ 3163 w 3164"/>
                <a:gd name="T7" fmla="*/ 0 h 400"/>
                <a:gd name="T8" fmla="*/ 3163 w 3164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4" h="400">
                  <a:moveTo>
                    <a:pt x="3163" y="399"/>
                  </a:moveTo>
                  <a:lnTo>
                    <a:pt x="0" y="399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3163" y="399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Rectángulo 8">
              <a:extLst>
                <a:ext uri="{FF2B5EF4-FFF2-40B4-BE49-F238E27FC236}">
                  <a16:creationId xmlns:a16="http://schemas.microsoft.com/office/drawing/2014/main" id="{CCE03B5D-39A7-B147-BABC-046879AEB5DE}"/>
                </a:ext>
              </a:extLst>
            </p:cNvPr>
            <p:cNvSpPr/>
            <p:nvPr/>
          </p:nvSpPr>
          <p:spPr>
            <a:xfrm>
              <a:off x="12912072" y="4871971"/>
              <a:ext cx="8865282" cy="655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Disease causes respiratory illness with symptoms such as a cough, fever, and in more severe cases, difficulty breathing. </a:t>
              </a:r>
            </a:p>
            <a:p>
              <a:endParaRPr lang="es-MX" sz="2800" dirty="0">
                <a:latin typeface="Muli Light" pitchFamily="2" charset="77"/>
              </a:endParaRPr>
            </a:p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 The disease causes respiratory illness with symptoms such as a cough, fever, and in more severe cases, difficulty breathing.</a:t>
              </a:r>
            </a:p>
            <a:p>
              <a:endParaRPr lang="es-MX" sz="2800" dirty="0">
                <a:latin typeface="Muli Light" pitchFamily="2" charset="77"/>
              </a:endParaRPr>
            </a:p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 Disease causes respiratory illness with symptoms such as a cough, fever, and in more severe cases, difficulty breathing. </a:t>
              </a:r>
            </a:p>
          </p:txBody>
        </p:sp>
        <p:sp>
          <p:nvSpPr>
            <p:cNvPr id="50" name="Freeform 494">
              <a:extLst>
                <a:ext uri="{FF2B5EF4-FFF2-40B4-BE49-F238E27FC236}">
                  <a16:creationId xmlns:a16="http://schemas.microsoft.com/office/drawing/2014/main" id="{B5484549-62D5-B443-8DF8-0520C665AA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46856" y="3665717"/>
              <a:ext cx="9847736" cy="1410117"/>
            </a:xfrm>
            <a:custGeom>
              <a:avLst/>
              <a:gdLst>
                <a:gd name="T0" fmla="*/ 3163 w 3164"/>
                <a:gd name="T1" fmla="*/ 399 h 400"/>
                <a:gd name="T2" fmla="*/ 0 w 3164"/>
                <a:gd name="T3" fmla="*/ 399 h 400"/>
                <a:gd name="T4" fmla="*/ 0 w 3164"/>
                <a:gd name="T5" fmla="*/ 0 h 400"/>
                <a:gd name="T6" fmla="*/ 3163 w 3164"/>
                <a:gd name="T7" fmla="*/ 0 h 400"/>
                <a:gd name="T8" fmla="*/ 3163 w 3164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4" h="400">
                  <a:moveTo>
                    <a:pt x="3163" y="399"/>
                  </a:moveTo>
                  <a:lnTo>
                    <a:pt x="0" y="399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3163" y="3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51" name="Rectángulo 10">
              <a:extLst>
                <a:ext uri="{FF2B5EF4-FFF2-40B4-BE49-F238E27FC236}">
                  <a16:creationId xmlns:a16="http://schemas.microsoft.com/office/drawing/2014/main" id="{991FD48D-2F14-A442-AC21-7B4B1408E7A4}"/>
                </a:ext>
              </a:extLst>
            </p:cNvPr>
            <p:cNvSpPr/>
            <p:nvPr/>
          </p:nvSpPr>
          <p:spPr>
            <a:xfrm flipH="1">
              <a:off x="4713297" y="4047609"/>
              <a:ext cx="39148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Trouble breathing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00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782F6369-1756-1B4C-AFA9-7D2F9B9CA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5EB2C4-CAA1-EB49-914D-EB92307025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IMAGE GALLERY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sp>
        <p:nvSpPr>
          <p:cNvPr id="35" name="Freeform 494">
            <a:extLst>
              <a:ext uri="{FF2B5EF4-FFF2-40B4-BE49-F238E27FC236}">
                <a16:creationId xmlns:a16="http://schemas.microsoft.com/office/drawing/2014/main" id="{24D691D8-B256-5B43-8F5A-9BDA39E8163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44624" y="10748898"/>
            <a:ext cx="10581712" cy="1757951"/>
          </a:xfrm>
          <a:custGeom>
            <a:avLst/>
            <a:gdLst>
              <a:gd name="T0" fmla="*/ 3163 w 3164"/>
              <a:gd name="T1" fmla="*/ 399 h 400"/>
              <a:gd name="T2" fmla="*/ 0 w 3164"/>
              <a:gd name="T3" fmla="*/ 399 h 400"/>
              <a:gd name="T4" fmla="*/ 0 w 3164"/>
              <a:gd name="T5" fmla="*/ 0 h 400"/>
              <a:gd name="T6" fmla="*/ 3163 w 3164"/>
              <a:gd name="T7" fmla="*/ 0 h 400"/>
              <a:gd name="T8" fmla="*/ 3163 w 3164"/>
              <a:gd name="T9" fmla="*/ 39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00">
                <a:moveTo>
                  <a:pt x="3163" y="399"/>
                </a:moveTo>
                <a:lnTo>
                  <a:pt x="0" y="399"/>
                </a:lnTo>
                <a:lnTo>
                  <a:pt x="0" y="0"/>
                </a:lnTo>
                <a:lnTo>
                  <a:pt x="3163" y="0"/>
                </a:lnTo>
                <a:lnTo>
                  <a:pt x="3163" y="3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Muli Light" pitchFamily="2" charset="77"/>
              </a:rPr>
              <a:t>Write Something Here</a:t>
            </a:r>
          </a:p>
        </p:txBody>
      </p:sp>
      <p:sp>
        <p:nvSpPr>
          <p:cNvPr id="36" name="Freeform 494">
            <a:extLst>
              <a:ext uri="{FF2B5EF4-FFF2-40B4-BE49-F238E27FC236}">
                <a16:creationId xmlns:a16="http://schemas.microsoft.com/office/drawing/2014/main" id="{C5815CE3-CFC9-AE4D-AA3D-6442AA4AD1A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351311" y="10748898"/>
            <a:ext cx="10581712" cy="1757951"/>
          </a:xfrm>
          <a:custGeom>
            <a:avLst/>
            <a:gdLst>
              <a:gd name="T0" fmla="*/ 3163 w 3164"/>
              <a:gd name="T1" fmla="*/ 399 h 400"/>
              <a:gd name="T2" fmla="*/ 0 w 3164"/>
              <a:gd name="T3" fmla="*/ 399 h 400"/>
              <a:gd name="T4" fmla="*/ 0 w 3164"/>
              <a:gd name="T5" fmla="*/ 0 h 400"/>
              <a:gd name="T6" fmla="*/ 3163 w 3164"/>
              <a:gd name="T7" fmla="*/ 0 h 400"/>
              <a:gd name="T8" fmla="*/ 3163 w 3164"/>
              <a:gd name="T9" fmla="*/ 39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4" h="400">
                <a:moveTo>
                  <a:pt x="3163" y="399"/>
                </a:moveTo>
                <a:lnTo>
                  <a:pt x="0" y="399"/>
                </a:lnTo>
                <a:lnTo>
                  <a:pt x="0" y="0"/>
                </a:lnTo>
                <a:lnTo>
                  <a:pt x="3163" y="0"/>
                </a:lnTo>
                <a:lnTo>
                  <a:pt x="3163" y="3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Muli Light" pitchFamily="2" charset="77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72184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1EBE2D-24EE-9541-B999-0CE2A650AF32}"/>
              </a:ext>
            </a:extLst>
          </p:cNvPr>
          <p:cNvGrpSpPr/>
          <p:nvPr/>
        </p:nvGrpSpPr>
        <p:grpSpPr>
          <a:xfrm>
            <a:off x="8037720" y="4225090"/>
            <a:ext cx="8302210" cy="8302210"/>
            <a:chOff x="10763981" y="18267559"/>
            <a:chExt cx="9299062" cy="92990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CFD356-00E8-9845-AF8A-CEBDE3773C9C}"/>
                </a:ext>
              </a:extLst>
            </p:cNvPr>
            <p:cNvGrpSpPr/>
            <p:nvPr/>
          </p:nvGrpSpPr>
          <p:grpSpPr>
            <a:xfrm>
              <a:off x="11966656" y="20196699"/>
              <a:ext cx="6879846" cy="5430652"/>
              <a:chOff x="11966656" y="19718209"/>
              <a:chExt cx="6879846" cy="5430652"/>
            </a:xfrm>
          </p:grpSpPr>
          <p:sp>
            <p:nvSpPr>
              <p:cNvPr id="43" name="Freeform 454">
                <a:extLst>
                  <a:ext uri="{FF2B5EF4-FFF2-40B4-BE49-F238E27FC236}">
                    <a16:creationId xmlns:a16="http://schemas.microsoft.com/office/drawing/2014/main" id="{51B22B18-0302-C14D-8E7D-60B4FAB05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2014" y="19829802"/>
                <a:ext cx="2008597" cy="2938500"/>
              </a:xfrm>
              <a:custGeom>
                <a:avLst/>
                <a:gdLst>
                  <a:gd name="T0" fmla="*/ 661 w 713"/>
                  <a:gd name="T1" fmla="*/ 946 h 1045"/>
                  <a:gd name="T2" fmla="*/ 661 w 713"/>
                  <a:gd name="T3" fmla="*/ 946 h 1045"/>
                  <a:gd name="T4" fmla="*/ 424 w 713"/>
                  <a:gd name="T5" fmla="*/ 881 h 1045"/>
                  <a:gd name="T6" fmla="*/ 403 w 713"/>
                  <a:gd name="T7" fmla="*/ 841 h 1045"/>
                  <a:gd name="T8" fmla="*/ 403 w 713"/>
                  <a:gd name="T9" fmla="*/ 830 h 1045"/>
                  <a:gd name="T10" fmla="*/ 403 w 713"/>
                  <a:gd name="T11" fmla="*/ 827 h 1045"/>
                  <a:gd name="T12" fmla="*/ 403 w 713"/>
                  <a:gd name="T13" fmla="*/ 48 h 1045"/>
                  <a:gd name="T14" fmla="*/ 356 w 713"/>
                  <a:gd name="T15" fmla="*/ 0 h 1045"/>
                  <a:gd name="T16" fmla="*/ 356 w 713"/>
                  <a:gd name="T17" fmla="*/ 0 h 1045"/>
                  <a:gd name="T18" fmla="*/ 356 w 713"/>
                  <a:gd name="T19" fmla="*/ 0 h 1045"/>
                  <a:gd name="T20" fmla="*/ 309 w 713"/>
                  <a:gd name="T21" fmla="*/ 48 h 1045"/>
                  <a:gd name="T22" fmla="*/ 309 w 713"/>
                  <a:gd name="T23" fmla="*/ 827 h 1045"/>
                  <a:gd name="T24" fmla="*/ 309 w 713"/>
                  <a:gd name="T25" fmla="*/ 830 h 1045"/>
                  <a:gd name="T26" fmla="*/ 309 w 713"/>
                  <a:gd name="T27" fmla="*/ 841 h 1045"/>
                  <a:gd name="T28" fmla="*/ 288 w 713"/>
                  <a:gd name="T29" fmla="*/ 881 h 1045"/>
                  <a:gd name="T30" fmla="*/ 51 w 713"/>
                  <a:gd name="T31" fmla="*/ 946 h 1045"/>
                  <a:gd name="T32" fmla="*/ 0 w 713"/>
                  <a:gd name="T33" fmla="*/ 996 h 1045"/>
                  <a:gd name="T34" fmla="*/ 51 w 713"/>
                  <a:gd name="T35" fmla="*/ 1044 h 1045"/>
                  <a:gd name="T36" fmla="*/ 51 w 713"/>
                  <a:gd name="T37" fmla="*/ 1044 h 1045"/>
                  <a:gd name="T38" fmla="*/ 356 w 713"/>
                  <a:gd name="T39" fmla="*/ 952 h 1045"/>
                  <a:gd name="T40" fmla="*/ 661 w 713"/>
                  <a:gd name="T41" fmla="*/ 1044 h 1045"/>
                  <a:gd name="T42" fmla="*/ 661 w 713"/>
                  <a:gd name="T43" fmla="*/ 1044 h 1045"/>
                  <a:gd name="T44" fmla="*/ 712 w 713"/>
                  <a:gd name="T45" fmla="*/ 996 h 1045"/>
                  <a:gd name="T46" fmla="*/ 661 w 713"/>
                  <a:gd name="T47" fmla="*/ 946 h 1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3" h="1045">
                    <a:moveTo>
                      <a:pt x="661" y="946"/>
                    </a:moveTo>
                    <a:lnTo>
                      <a:pt x="661" y="946"/>
                    </a:lnTo>
                    <a:cubicBezTo>
                      <a:pt x="505" y="946"/>
                      <a:pt x="444" y="905"/>
                      <a:pt x="424" y="881"/>
                    </a:cubicBezTo>
                    <a:cubicBezTo>
                      <a:pt x="410" y="864"/>
                      <a:pt x="407" y="847"/>
                      <a:pt x="403" y="841"/>
                    </a:cubicBezTo>
                    <a:cubicBezTo>
                      <a:pt x="403" y="837"/>
                      <a:pt x="403" y="834"/>
                      <a:pt x="403" y="830"/>
                    </a:cubicBezTo>
                    <a:cubicBezTo>
                      <a:pt x="403" y="827"/>
                      <a:pt x="403" y="827"/>
                      <a:pt x="403" y="827"/>
                    </a:cubicBezTo>
                    <a:cubicBezTo>
                      <a:pt x="403" y="48"/>
                      <a:pt x="403" y="48"/>
                      <a:pt x="403" y="48"/>
                    </a:cubicBezTo>
                    <a:cubicBezTo>
                      <a:pt x="403" y="21"/>
                      <a:pt x="383" y="0"/>
                      <a:pt x="356" y="0"/>
                    </a:cubicBezTo>
                    <a:lnTo>
                      <a:pt x="356" y="0"/>
                    </a:lnTo>
                    <a:lnTo>
                      <a:pt x="356" y="0"/>
                    </a:lnTo>
                    <a:cubicBezTo>
                      <a:pt x="329" y="0"/>
                      <a:pt x="309" y="21"/>
                      <a:pt x="309" y="48"/>
                    </a:cubicBezTo>
                    <a:cubicBezTo>
                      <a:pt x="309" y="827"/>
                      <a:pt x="309" y="827"/>
                      <a:pt x="309" y="827"/>
                    </a:cubicBezTo>
                    <a:cubicBezTo>
                      <a:pt x="309" y="830"/>
                      <a:pt x="309" y="830"/>
                      <a:pt x="309" y="830"/>
                    </a:cubicBezTo>
                    <a:cubicBezTo>
                      <a:pt x="309" y="834"/>
                      <a:pt x="309" y="837"/>
                      <a:pt x="309" y="841"/>
                    </a:cubicBezTo>
                    <a:cubicBezTo>
                      <a:pt x="305" y="847"/>
                      <a:pt x="302" y="864"/>
                      <a:pt x="288" y="881"/>
                    </a:cubicBezTo>
                    <a:cubicBezTo>
                      <a:pt x="268" y="905"/>
                      <a:pt x="207" y="946"/>
                      <a:pt x="51" y="946"/>
                    </a:cubicBezTo>
                    <a:cubicBezTo>
                      <a:pt x="24" y="946"/>
                      <a:pt x="0" y="969"/>
                      <a:pt x="0" y="996"/>
                    </a:cubicBezTo>
                    <a:cubicBezTo>
                      <a:pt x="0" y="1024"/>
                      <a:pt x="24" y="1044"/>
                      <a:pt x="51" y="1044"/>
                    </a:cubicBezTo>
                    <a:lnTo>
                      <a:pt x="51" y="1044"/>
                    </a:lnTo>
                    <a:cubicBezTo>
                      <a:pt x="197" y="1044"/>
                      <a:pt x="298" y="1010"/>
                      <a:pt x="356" y="952"/>
                    </a:cubicBezTo>
                    <a:cubicBezTo>
                      <a:pt x="414" y="1010"/>
                      <a:pt x="515" y="1044"/>
                      <a:pt x="661" y="1044"/>
                    </a:cubicBezTo>
                    <a:lnTo>
                      <a:pt x="661" y="1044"/>
                    </a:lnTo>
                    <a:cubicBezTo>
                      <a:pt x="688" y="1044"/>
                      <a:pt x="708" y="1024"/>
                      <a:pt x="712" y="996"/>
                    </a:cubicBezTo>
                    <a:cubicBezTo>
                      <a:pt x="712" y="969"/>
                      <a:pt x="688" y="946"/>
                      <a:pt x="661" y="946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" name="Freeform 455">
                <a:extLst>
                  <a:ext uri="{FF2B5EF4-FFF2-40B4-BE49-F238E27FC236}">
                    <a16:creationId xmlns:a16="http://schemas.microsoft.com/office/drawing/2014/main" id="{75D1AEAF-52D1-F14A-ADCB-0F9369A81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6656" y="19718209"/>
                <a:ext cx="3273270" cy="5430652"/>
              </a:xfrm>
              <a:custGeom>
                <a:avLst/>
                <a:gdLst>
                  <a:gd name="T0" fmla="*/ 849 w 1166"/>
                  <a:gd name="T1" fmla="*/ 27 h 1932"/>
                  <a:gd name="T2" fmla="*/ 849 w 1166"/>
                  <a:gd name="T3" fmla="*/ 27 h 1932"/>
                  <a:gd name="T4" fmla="*/ 832 w 1166"/>
                  <a:gd name="T5" fmla="*/ 30 h 1932"/>
                  <a:gd name="T6" fmla="*/ 152 w 1166"/>
                  <a:gd name="T7" fmla="*/ 904 h 1932"/>
                  <a:gd name="T8" fmla="*/ 88 w 1166"/>
                  <a:gd name="T9" fmla="*/ 1714 h 1932"/>
                  <a:gd name="T10" fmla="*/ 200 w 1166"/>
                  <a:gd name="T11" fmla="*/ 1833 h 1932"/>
                  <a:gd name="T12" fmla="*/ 978 w 1166"/>
                  <a:gd name="T13" fmla="*/ 1392 h 1932"/>
                  <a:gd name="T14" fmla="*/ 849 w 1166"/>
                  <a:gd name="T15" fmla="*/ 27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66" h="1932">
                    <a:moveTo>
                      <a:pt x="849" y="27"/>
                    </a:moveTo>
                    <a:lnTo>
                      <a:pt x="849" y="27"/>
                    </a:lnTo>
                    <a:cubicBezTo>
                      <a:pt x="846" y="27"/>
                      <a:pt x="839" y="27"/>
                      <a:pt x="832" y="30"/>
                    </a:cubicBezTo>
                    <a:cubicBezTo>
                      <a:pt x="687" y="30"/>
                      <a:pt x="298" y="467"/>
                      <a:pt x="152" y="904"/>
                    </a:cubicBezTo>
                    <a:cubicBezTo>
                      <a:pt x="78" y="1128"/>
                      <a:pt x="0" y="1514"/>
                      <a:pt x="88" y="1714"/>
                    </a:cubicBezTo>
                    <a:cubicBezTo>
                      <a:pt x="112" y="1768"/>
                      <a:pt x="149" y="1812"/>
                      <a:pt x="200" y="1833"/>
                    </a:cubicBezTo>
                    <a:cubicBezTo>
                      <a:pt x="444" y="1931"/>
                      <a:pt x="985" y="1687"/>
                      <a:pt x="978" y="1392"/>
                    </a:cubicBezTo>
                    <a:cubicBezTo>
                      <a:pt x="958" y="538"/>
                      <a:pt x="1165" y="0"/>
                      <a:pt x="849" y="2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456">
                <a:extLst>
                  <a:ext uri="{FF2B5EF4-FFF2-40B4-BE49-F238E27FC236}">
                    <a16:creationId xmlns:a16="http://schemas.microsoft.com/office/drawing/2014/main" id="{F90242B4-7A02-4B4B-BEBA-AF8561C56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5195" y="19792602"/>
                <a:ext cx="2901307" cy="5133082"/>
              </a:xfrm>
              <a:custGeom>
                <a:avLst/>
                <a:gdLst>
                  <a:gd name="T0" fmla="*/ 546 w 1034"/>
                  <a:gd name="T1" fmla="*/ 1650 h 1824"/>
                  <a:gd name="T2" fmla="*/ 546 w 1034"/>
                  <a:gd name="T3" fmla="*/ 1650 h 1824"/>
                  <a:gd name="T4" fmla="*/ 183 w 1034"/>
                  <a:gd name="T5" fmla="*/ 0 h 1824"/>
                  <a:gd name="T6" fmla="*/ 200 w 1034"/>
                  <a:gd name="T7" fmla="*/ 3 h 1824"/>
                  <a:gd name="T8" fmla="*/ 881 w 1034"/>
                  <a:gd name="T9" fmla="*/ 877 h 1824"/>
                  <a:gd name="T10" fmla="*/ 945 w 1034"/>
                  <a:gd name="T11" fmla="*/ 1687 h 1824"/>
                  <a:gd name="T12" fmla="*/ 546 w 1034"/>
                  <a:gd name="T13" fmla="*/ 1650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4" h="1824">
                    <a:moveTo>
                      <a:pt x="546" y="1650"/>
                    </a:moveTo>
                    <a:lnTo>
                      <a:pt x="546" y="1650"/>
                    </a:lnTo>
                    <a:cubicBezTo>
                      <a:pt x="152" y="1318"/>
                      <a:pt x="0" y="267"/>
                      <a:pt x="183" y="0"/>
                    </a:cubicBezTo>
                    <a:cubicBezTo>
                      <a:pt x="186" y="0"/>
                      <a:pt x="193" y="0"/>
                      <a:pt x="200" y="3"/>
                    </a:cubicBezTo>
                    <a:cubicBezTo>
                      <a:pt x="346" y="3"/>
                      <a:pt x="735" y="440"/>
                      <a:pt x="881" y="877"/>
                    </a:cubicBezTo>
                    <a:cubicBezTo>
                      <a:pt x="955" y="1101"/>
                      <a:pt x="1033" y="1487"/>
                      <a:pt x="945" y="1687"/>
                    </a:cubicBezTo>
                    <a:cubicBezTo>
                      <a:pt x="871" y="1775"/>
                      <a:pt x="749" y="1823"/>
                      <a:pt x="546" y="165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457">
                <a:extLst>
                  <a:ext uri="{FF2B5EF4-FFF2-40B4-BE49-F238E27FC236}">
                    <a16:creationId xmlns:a16="http://schemas.microsoft.com/office/drawing/2014/main" id="{90FC111D-21A6-5B4A-8B21-B126D1DF7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7091" y="19718209"/>
                <a:ext cx="3037698" cy="5430652"/>
              </a:xfrm>
              <a:custGeom>
                <a:avLst/>
                <a:gdLst>
                  <a:gd name="T0" fmla="*/ 969 w 1082"/>
                  <a:gd name="T1" fmla="*/ 1833 h 1932"/>
                  <a:gd name="T2" fmla="*/ 969 w 1082"/>
                  <a:gd name="T3" fmla="*/ 1833 h 1932"/>
                  <a:gd name="T4" fmla="*/ 190 w 1082"/>
                  <a:gd name="T5" fmla="*/ 1392 h 1932"/>
                  <a:gd name="T6" fmla="*/ 319 w 1082"/>
                  <a:gd name="T7" fmla="*/ 27 h 1932"/>
                  <a:gd name="T8" fmla="*/ 682 w 1082"/>
                  <a:gd name="T9" fmla="*/ 1677 h 1932"/>
                  <a:gd name="T10" fmla="*/ 1081 w 1082"/>
                  <a:gd name="T11" fmla="*/ 1714 h 1932"/>
                  <a:gd name="T12" fmla="*/ 969 w 1082"/>
                  <a:gd name="T13" fmla="*/ 183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2" h="1932">
                    <a:moveTo>
                      <a:pt x="969" y="1833"/>
                    </a:moveTo>
                    <a:lnTo>
                      <a:pt x="969" y="1833"/>
                    </a:lnTo>
                    <a:cubicBezTo>
                      <a:pt x="726" y="1931"/>
                      <a:pt x="180" y="1687"/>
                      <a:pt x="190" y="1392"/>
                    </a:cubicBezTo>
                    <a:cubicBezTo>
                      <a:pt x="211" y="538"/>
                      <a:pt x="0" y="0"/>
                      <a:pt x="319" y="27"/>
                    </a:cubicBezTo>
                    <a:cubicBezTo>
                      <a:pt x="136" y="294"/>
                      <a:pt x="288" y="1345"/>
                      <a:pt x="682" y="1677"/>
                    </a:cubicBezTo>
                    <a:cubicBezTo>
                      <a:pt x="885" y="1850"/>
                      <a:pt x="1007" y="1802"/>
                      <a:pt x="1081" y="1714"/>
                    </a:cubicBezTo>
                    <a:cubicBezTo>
                      <a:pt x="1058" y="1768"/>
                      <a:pt x="1020" y="1812"/>
                      <a:pt x="969" y="18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458">
                <a:extLst>
                  <a:ext uri="{FF2B5EF4-FFF2-40B4-BE49-F238E27FC236}">
                    <a16:creationId xmlns:a16="http://schemas.microsoft.com/office/drawing/2014/main" id="{01191325-30BD-0D41-9304-44544000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2606" y="23264252"/>
                <a:ext cx="1053898" cy="1066292"/>
              </a:xfrm>
              <a:custGeom>
                <a:avLst/>
                <a:gdLst>
                  <a:gd name="T0" fmla="*/ 355 w 376"/>
                  <a:gd name="T1" fmla="*/ 170 h 378"/>
                  <a:gd name="T2" fmla="*/ 355 w 376"/>
                  <a:gd name="T3" fmla="*/ 170 h 378"/>
                  <a:gd name="T4" fmla="*/ 310 w 376"/>
                  <a:gd name="T5" fmla="*/ 166 h 378"/>
                  <a:gd name="T6" fmla="*/ 290 w 376"/>
                  <a:gd name="T7" fmla="*/ 119 h 378"/>
                  <a:gd name="T8" fmla="*/ 321 w 376"/>
                  <a:gd name="T9" fmla="*/ 89 h 378"/>
                  <a:gd name="T10" fmla="*/ 321 w 376"/>
                  <a:gd name="T11" fmla="*/ 58 h 378"/>
                  <a:gd name="T12" fmla="*/ 321 w 376"/>
                  <a:gd name="T13" fmla="*/ 58 h 378"/>
                  <a:gd name="T14" fmla="*/ 290 w 376"/>
                  <a:gd name="T15" fmla="*/ 58 h 378"/>
                  <a:gd name="T16" fmla="*/ 261 w 376"/>
                  <a:gd name="T17" fmla="*/ 85 h 378"/>
                  <a:gd name="T18" fmla="*/ 213 w 376"/>
                  <a:gd name="T19" fmla="*/ 65 h 378"/>
                  <a:gd name="T20" fmla="*/ 213 w 376"/>
                  <a:gd name="T21" fmla="*/ 24 h 378"/>
                  <a:gd name="T22" fmla="*/ 189 w 376"/>
                  <a:gd name="T23" fmla="*/ 0 h 378"/>
                  <a:gd name="T24" fmla="*/ 189 w 376"/>
                  <a:gd name="T25" fmla="*/ 0 h 378"/>
                  <a:gd name="T26" fmla="*/ 166 w 376"/>
                  <a:gd name="T27" fmla="*/ 24 h 378"/>
                  <a:gd name="T28" fmla="*/ 166 w 376"/>
                  <a:gd name="T29" fmla="*/ 65 h 378"/>
                  <a:gd name="T30" fmla="*/ 118 w 376"/>
                  <a:gd name="T31" fmla="*/ 85 h 378"/>
                  <a:gd name="T32" fmla="*/ 88 w 376"/>
                  <a:gd name="T33" fmla="*/ 55 h 378"/>
                  <a:gd name="T34" fmla="*/ 57 w 376"/>
                  <a:gd name="T35" fmla="*/ 55 h 378"/>
                  <a:gd name="T36" fmla="*/ 57 w 376"/>
                  <a:gd name="T37" fmla="*/ 55 h 378"/>
                  <a:gd name="T38" fmla="*/ 57 w 376"/>
                  <a:gd name="T39" fmla="*/ 85 h 378"/>
                  <a:gd name="T40" fmla="*/ 84 w 376"/>
                  <a:gd name="T41" fmla="*/ 116 h 378"/>
                  <a:gd name="T42" fmla="*/ 64 w 376"/>
                  <a:gd name="T43" fmla="*/ 163 h 378"/>
                  <a:gd name="T44" fmla="*/ 23 w 376"/>
                  <a:gd name="T45" fmla="*/ 163 h 378"/>
                  <a:gd name="T46" fmla="*/ 0 w 376"/>
                  <a:gd name="T47" fmla="*/ 187 h 378"/>
                  <a:gd name="T48" fmla="*/ 0 w 376"/>
                  <a:gd name="T49" fmla="*/ 187 h 378"/>
                  <a:gd name="T50" fmla="*/ 20 w 376"/>
                  <a:gd name="T51" fmla="*/ 211 h 378"/>
                  <a:gd name="T52" fmla="*/ 64 w 376"/>
                  <a:gd name="T53" fmla="*/ 211 h 378"/>
                  <a:gd name="T54" fmla="*/ 84 w 376"/>
                  <a:gd name="T55" fmla="*/ 258 h 378"/>
                  <a:gd name="T56" fmla="*/ 54 w 376"/>
                  <a:gd name="T57" fmla="*/ 288 h 378"/>
                  <a:gd name="T58" fmla="*/ 54 w 376"/>
                  <a:gd name="T59" fmla="*/ 319 h 378"/>
                  <a:gd name="T60" fmla="*/ 54 w 376"/>
                  <a:gd name="T61" fmla="*/ 319 h 378"/>
                  <a:gd name="T62" fmla="*/ 84 w 376"/>
                  <a:gd name="T63" fmla="*/ 322 h 378"/>
                  <a:gd name="T64" fmla="*/ 115 w 376"/>
                  <a:gd name="T65" fmla="*/ 292 h 378"/>
                  <a:gd name="T66" fmla="*/ 162 w 376"/>
                  <a:gd name="T67" fmla="*/ 312 h 378"/>
                  <a:gd name="T68" fmla="*/ 162 w 376"/>
                  <a:gd name="T69" fmla="*/ 353 h 378"/>
                  <a:gd name="T70" fmla="*/ 186 w 376"/>
                  <a:gd name="T71" fmla="*/ 377 h 378"/>
                  <a:gd name="T72" fmla="*/ 186 w 376"/>
                  <a:gd name="T73" fmla="*/ 377 h 378"/>
                  <a:gd name="T74" fmla="*/ 210 w 376"/>
                  <a:gd name="T75" fmla="*/ 356 h 378"/>
                  <a:gd name="T76" fmla="*/ 210 w 376"/>
                  <a:gd name="T77" fmla="*/ 312 h 378"/>
                  <a:gd name="T78" fmla="*/ 257 w 376"/>
                  <a:gd name="T79" fmla="*/ 292 h 378"/>
                  <a:gd name="T80" fmla="*/ 287 w 376"/>
                  <a:gd name="T81" fmla="*/ 322 h 378"/>
                  <a:gd name="T82" fmla="*/ 317 w 376"/>
                  <a:gd name="T83" fmla="*/ 322 h 378"/>
                  <a:gd name="T84" fmla="*/ 317 w 376"/>
                  <a:gd name="T85" fmla="*/ 322 h 378"/>
                  <a:gd name="T86" fmla="*/ 317 w 376"/>
                  <a:gd name="T87" fmla="*/ 292 h 378"/>
                  <a:gd name="T88" fmla="*/ 290 w 376"/>
                  <a:gd name="T89" fmla="*/ 261 h 378"/>
                  <a:gd name="T90" fmla="*/ 310 w 376"/>
                  <a:gd name="T91" fmla="*/ 214 h 378"/>
                  <a:gd name="T92" fmla="*/ 351 w 376"/>
                  <a:gd name="T93" fmla="*/ 214 h 378"/>
                  <a:gd name="T94" fmla="*/ 375 w 376"/>
                  <a:gd name="T95" fmla="*/ 190 h 378"/>
                  <a:gd name="T96" fmla="*/ 375 w 376"/>
                  <a:gd name="T97" fmla="*/ 190 h 378"/>
                  <a:gd name="T98" fmla="*/ 355 w 376"/>
                  <a:gd name="T99" fmla="*/ 1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378">
                    <a:moveTo>
                      <a:pt x="355" y="170"/>
                    </a:moveTo>
                    <a:lnTo>
                      <a:pt x="355" y="170"/>
                    </a:lnTo>
                    <a:cubicBezTo>
                      <a:pt x="310" y="166"/>
                      <a:pt x="310" y="166"/>
                      <a:pt x="310" y="166"/>
                    </a:cubicBezTo>
                    <a:cubicBezTo>
                      <a:pt x="307" y="150"/>
                      <a:pt x="300" y="133"/>
                      <a:pt x="290" y="119"/>
                    </a:cubicBezTo>
                    <a:cubicBezTo>
                      <a:pt x="321" y="89"/>
                      <a:pt x="321" y="89"/>
                      <a:pt x="321" y="89"/>
                    </a:cubicBezTo>
                    <a:cubicBezTo>
                      <a:pt x="331" y="82"/>
                      <a:pt x="331" y="65"/>
                      <a:pt x="321" y="58"/>
                    </a:cubicBezTo>
                    <a:lnTo>
                      <a:pt x="321" y="58"/>
                    </a:lnTo>
                    <a:cubicBezTo>
                      <a:pt x="314" y="48"/>
                      <a:pt x="300" y="48"/>
                      <a:pt x="290" y="58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47" y="78"/>
                      <a:pt x="230" y="68"/>
                      <a:pt x="213" y="65"/>
                    </a:cubicBezTo>
                    <a:cubicBezTo>
                      <a:pt x="213" y="24"/>
                      <a:pt x="213" y="24"/>
                      <a:pt x="213" y="24"/>
                    </a:cubicBezTo>
                    <a:cubicBezTo>
                      <a:pt x="213" y="11"/>
                      <a:pt x="203" y="0"/>
                      <a:pt x="189" y="0"/>
                    </a:cubicBezTo>
                    <a:lnTo>
                      <a:pt x="189" y="0"/>
                    </a:lnTo>
                    <a:cubicBezTo>
                      <a:pt x="176" y="0"/>
                      <a:pt x="166" y="11"/>
                      <a:pt x="166" y="24"/>
                    </a:cubicBezTo>
                    <a:cubicBezTo>
                      <a:pt x="166" y="65"/>
                      <a:pt x="166" y="65"/>
                      <a:pt x="166" y="65"/>
                    </a:cubicBezTo>
                    <a:cubicBezTo>
                      <a:pt x="149" y="68"/>
                      <a:pt x="132" y="75"/>
                      <a:pt x="118" y="85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1" y="45"/>
                      <a:pt x="64" y="45"/>
                      <a:pt x="57" y="55"/>
                    </a:cubicBezTo>
                    <a:lnTo>
                      <a:pt x="57" y="55"/>
                    </a:lnTo>
                    <a:cubicBezTo>
                      <a:pt x="47" y="62"/>
                      <a:pt x="47" y="78"/>
                      <a:pt x="57" y="85"/>
                    </a:cubicBezTo>
                    <a:cubicBezTo>
                      <a:pt x="84" y="116"/>
                      <a:pt x="84" y="116"/>
                      <a:pt x="84" y="116"/>
                    </a:cubicBezTo>
                    <a:cubicBezTo>
                      <a:pt x="74" y="129"/>
                      <a:pt x="68" y="146"/>
                      <a:pt x="64" y="163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10" y="163"/>
                      <a:pt x="0" y="173"/>
                      <a:pt x="0" y="187"/>
                    </a:cubicBezTo>
                    <a:lnTo>
                      <a:pt x="0" y="187"/>
                    </a:lnTo>
                    <a:cubicBezTo>
                      <a:pt x="0" y="200"/>
                      <a:pt x="10" y="211"/>
                      <a:pt x="20" y="211"/>
                    </a:cubicBezTo>
                    <a:cubicBezTo>
                      <a:pt x="64" y="211"/>
                      <a:pt x="64" y="211"/>
                      <a:pt x="64" y="211"/>
                    </a:cubicBezTo>
                    <a:cubicBezTo>
                      <a:pt x="68" y="228"/>
                      <a:pt x="74" y="244"/>
                      <a:pt x="84" y="258"/>
                    </a:cubicBezTo>
                    <a:cubicBezTo>
                      <a:pt x="54" y="288"/>
                      <a:pt x="54" y="288"/>
                      <a:pt x="54" y="288"/>
                    </a:cubicBezTo>
                    <a:cubicBezTo>
                      <a:pt x="44" y="295"/>
                      <a:pt x="44" y="312"/>
                      <a:pt x="54" y="319"/>
                    </a:cubicBezTo>
                    <a:lnTo>
                      <a:pt x="54" y="319"/>
                    </a:lnTo>
                    <a:cubicBezTo>
                      <a:pt x="61" y="329"/>
                      <a:pt x="74" y="329"/>
                      <a:pt x="84" y="322"/>
                    </a:cubicBezTo>
                    <a:cubicBezTo>
                      <a:pt x="115" y="292"/>
                      <a:pt x="115" y="292"/>
                      <a:pt x="115" y="292"/>
                    </a:cubicBezTo>
                    <a:cubicBezTo>
                      <a:pt x="128" y="302"/>
                      <a:pt x="145" y="309"/>
                      <a:pt x="162" y="312"/>
                    </a:cubicBezTo>
                    <a:cubicBezTo>
                      <a:pt x="162" y="353"/>
                      <a:pt x="162" y="353"/>
                      <a:pt x="162" y="353"/>
                    </a:cubicBezTo>
                    <a:cubicBezTo>
                      <a:pt x="162" y="366"/>
                      <a:pt x="172" y="377"/>
                      <a:pt x="186" y="377"/>
                    </a:cubicBezTo>
                    <a:lnTo>
                      <a:pt x="186" y="377"/>
                    </a:lnTo>
                    <a:cubicBezTo>
                      <a:pt x="196" y="377"/>
                      <a:pt x="206" y="366"/>
                      <a:pt x="210" y="356"/>
                    </a:cubicBezTo>
                    <a:cubicBezTo>
                      <a:pt x="210" y="312"/>
                      <a:pt x="210" y="312"/>
                      <a:pt x="210" y="312"/>
                    </a:cubicBezTo>
                    <a:cubicBezTo>
                      <a:pt x="227" y="309"/>
                      <a:pt x="244" y="302"/>
                      <a:pt x="257" y="292"/>
                    </a:cubicBezTo>
                    <a:cubicBezTo>
                      <a:pt x="287" y="322"/>
                      <a:pt x="287" y="322"/>
                      <a:pt x="287" y="322"/>
                    </a:cubicBezTo>
                    <a:cubicBezTo>
                      <a:pt x="293" y="333"/>
                      <a:pt x="310" y="333"/>
                      <a:pt x="317" y="322"/>
                    </a:cubicBezTo>
                    <a:lnTo>
                      <a:pt x="317" y="322"/>
                    </a:lnTo>
                    <a:cubicBezTo>
                      <a:pt x="327" y="316"/>
                      <a:pt x="327" y="302"/>
                      <a:pt x="317" y="292"/>
                    </a:cubicBezTo>
                    <a:cubicBezTo>
                      <a:pt x="290" y="261"/>
                      <a:pt x="290" y="261"/>
                      <a:pt x="290" y="261"/>
                    </a:cubicBezTo>
                    <a:cubicBezTo>
                      <a:pt x="300" y="248"/>
                      <a:pt x="307" y="231"/>
                      <a:pt x="310" y="214"/>
                    </a:cubicBezTo>
                    <a:cubicBezTo>
                      <a:pt x="351" y="214"/>
                      <a:pt x="351" y="214"/>
                      <a:pt x="351" y="214"/>
                    </a:cubicBezTo>
                    <a:cubicBezTo>
                      <a:pt x="365" y="214"/>
                      <a:pt x="375" y="204"/>
                      <a:pt x="375" y="190"/>
                    </a:cubicBezTo>
                    <a:lnTo>
                      <a:pt x="375" y="190"/>
                    </a:lnTo>
                    <a:cubicBezTo>
                      <a:pt x="375" y="180"/>
                      <a:pt x="365" y="170"/>
                      <a:pt x="355" y="17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459">
                <a:extLst>
                  <a:ext uri="{FF2B5EF4-FFF2-40B4-BE49-F238E27FC236}">
                    <a16:creationId xmlns:a16="http://schemas.microsoft.com/office/drawing/2014/main" id="{502AA7D3-6A84-C34E-A695-71DDF8D7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2886" y="22111172"/>
                <a:ext cx="855518" cy="855510"/>
              </a:xfrm>
              <a:custGeom>
                <a:avLst/>
                <a:gdLst>
                  <a:gd name="T0" fmla="*/ 288 w 306"/>
                  <a:gd name="T1" fmla="*/ 136 h 306"/>
                  <a:gd name="T2" fmla="*/ 288 w 306"/>
                  <a:gd name="T3" fmla="*/ 136 h 306"/>
                  <a:gd name="T4" fmla="*/ 254 w 306"/>
                  <a:gd name="T5" fmla="*/ 136 h 306"/>
                  <a:gd name="T6" fmla="*/ 237 w 306"/>
                  <a:gd name="T7" fmla="*/ 95 h 306"/>
                  <a:gd name="T8" fmla="*/ 261 w 306"/>
                  <a:gd name="T9" fmla="*/ 71 h 306"/>
                  <a:gd name="T10" fmla="*/ 264 w 306"/>
                  <a:gd name="T11" fmla="*/ 48 h 306"/>
                  <a:gd name="T12" fmla="*/ 261 w 306"/>
                  <a:gd name="T13" fmla="*/ 48 h 306"/>
                  <a:gd name="T14" fmla="*/ 237 w 306"/>
                  <a:gd name="T15" fmla="*/ 44 h 306"/>
                  <a:gd name="T16" fmla="*/ 210 w 306"/>
                  <a:gd name="T17" fmla="*/ 71 h 306"/>
                  <a:gd name="T18" fmla="*/ 172 w 306"/>
                  <a:gd name="T19" fmla="*/ 54 h 306"/>
                  <a:gd name="T20" fmla="*/ 172 w 306"/>
                  <a:gd name="T21" fmla="*/ 17 h 306"/>
                  <a:gd name="T22" fmla="*/ 156 w 306"/>
                  <a:gd name="T23" fmla="*/ 0 h 306"/>
                  <a:gd name="T24" fmla="*/ 156 w 306"/>
                  <a:gd name="T25" fmla="*/ 0 h 306"/>
                  <a:gd name="T26" fmla="*/ 135 w 306"/>
                  <a:gd name="T27" fmla="*/ 17 h 306"/>
                  <a:gd name="T28" fmla="*/ 135 w 306"/>
                  <a:gd name="T29" fmla="*/ 54 h 306"/>
                  <a:gd name="T30" fmla="*/ 98 w 306"/>
                  <a:gd name="T31" fmla="*/ 68 h 306"/>
                  <a:gd name="T32" fmla="*/ 74 w 306"/>
                  <a:gd name="T33" fmla="*/ 44 h 306"/>
                  <a:gd name="T34" fmla="*/ 47 w 306"/>
                  <a:gd name="T35" fmla="*/ 44 h 306"/>
                  <a:gd name="T36" fmla="*/ 47 w 306"/>
                  <a:gd name="T37" fmla="*/ 44 h 306"/>
                  <a:gd name="T38" fmla="*/ 47 w 306"/>
                  <a:gd name="T39" fmla="*/ 68 h 306"/>
                  <a:gd name="T40" fmla="*/ 71 w 306"/>
                  <a:gd name="T41" fmla="*/ 95 h 306"/>
                  <a:gd name="T42" fmla="*/ 54 w 306"/>
                  <a:gd name="T43" fmla="*/ 132 h 306"/>
                  <a:gd name="T44" fmla="*/ 20 w 306"/>
                  <a:gd name="T45" fmla="*/ 132 h 306"/>
                  <a:gd name="T46" fmla="*/ 0 w 306"/>
                  <a:gd name="T47" fmla="*/ 149 h 306"/>
                  <a:gd name="T48" fmla="*/ 0 w 306"/>
                  <a:gd name="T49" fmla="*/ 149 h 306"/>
                  <a:gd name="T50" fmla="*/ 20 w 306"/>
                  <a:gd name="T51" fmla="*/ 170 h 306"/>
                  <a:gd name="T52" fmla="*/ 54 w 306"/>
                  <a:gd name="T53" fmla="*/ 170 h 306"/>
                  <a:gd name="T54" fmla="*/ 67 w 306"/>
                  <a:gd name="T55" fmla="*/ 207 h 306"/>
                  <a:gd name="T56" fmla="*/ 44 w 306"/>
                  <a:gd name="T57" fmla="*/ 234 h 306"/>
                  <a:gd name="T58" fmla="*/ 44 w 306"/>
                  <a:gd name="T59" fmla="*/ 258 h 306"/>
                  <a:gd name="T60" fmla="*/ 44 w 306"/>
                  <a:gd name="T61" fmla="*/ 258 h 306"/>
                  <a:gd name="T62" fmla="*/ 71 w 306"/>
                  <a:gd name="T63" fmla="*/ 258 h 306"/>
                  <a:gd name="T64" fmla="*/ 95 w 306"/>
                  <a:gd name="T65" fmla="*/ 234 h 306"/>
                  <a:gd name="T66" fmla="*/ 132 w 306"/>
                  <a:gd name="T67" fmla="*/ 251 h 306"/>
                  <a:gd name="T68" fmla="*/ 132 w 306"/>
                  <a:gd name="T69" fmla="*/ 285 h 306"/>
                  <a:gd name="T70" fmla="*/ 152 w 306"/>
                  <a:gd name="T71" fmla="*/ 305 h 306"/>
                  <a:gd name="T72" fmla="*/ 152 w 306"/>
                  <a:gd name="T73" fmla="*/ 305 h 306"/>
                  <a:gd name="T74" fmla="*/ 169 w 306"/>
                  <a:gd name="T75" fmla="*/ 285 h 306"/>
                  <a:gd name="T76" fmla="*/ 169 w 306"/>
                  <a:gd name="T77" fmla="*/ 251 h 306"/>
                  <a:gd name="T78" fmla="*/ 210 w 306"/>
                  <a:gd name="T79" fmla="*/ 237 h 306"/>
                  <a:gd name="T80" fmla="*/ 233 w 306"/>
                  <a:gd name="T81" fmla="*/ 261 h 306"/>
                  <a:gd name="T82" fmla="*/ 261 w 306"/>
                  <a:gd name="T83" fmla="*/ 261 h 306"/>
                  <a:gd name="T84" fmla="*/ 261 w 306"/>
                  <a:gd name="T85" fmla="*/ 261 h 306"/>
                  <a:gd name="T86" fmla="*/ 261 w 306"/>
                  <a:gd name="T87" fmla="*/ 234 h 306"/>
                  <a:gd name="T88" fmla="*/ 237 w 306"/>
                  <a:gd name="T89" fmla="*/ 210 h 306"/>
                  <a:gd name="T90" fmla="*/ 254 w 306"/>
                  <a:gd name="T91" fmla="*/ 173 h 306"/>
                  <a:gd name="T92" fmla="*/ 288 w 306"/>
                  <a:gd name="T93" fmla="*/ 173 h 306"/>
                  <a:gd name="T94" fmla="*/ 305 w 306"/>
                  <a:gd name="T95" fmla="*/ 156 h 306"/>
                  <a:gd name="T96" fmla="*/ 305 w 306"/>
                  <a:gd name="T97" fmla="*/ 153 h 306"/>
                  <a:gd name="T98" fmla="*/ 288 w 306"/>
                  <a:gd name="T99" fmla="*/ 13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6" h="306">
                    <a:moveTo>
                      <a:pt x="288" y="136"/>
                    </a:moveTo>
                    <a:lnTo>
                      <a:pt x="288" y="136"/>
                    </a:lnTo>
                    <a:cubicBezTo>
                      <a:pt x="254" y="136"/>
                      <a:pt x="254" y="136"/>
                      <a:pt x="254" y="136"/>
                    </a:cubicBezTo>
                    <a:cubicBezTo>
                      <a:pt x="250" y="122"/>
                      <a:pt x="244" y="109"/>
                      <a:pt x="237" y="95"/>
                    </a:cubicBezTo>
                    <a:cubicBezTo>
                      <a:pt x="261" y="71"/>
                      <a:pt x="261" y="71"/>
                      <a:pt x="261" y="71"/>
                    </a:cubicBezTo>
                    <a:cubicBezTo>
                      <a:pt x="271" y="64"/>
                      <a:pt x="271" y="54"/>
                      <a:pt x="264" y="48"/>
                    </a:cubicBezTo>
                    <a:lnTo>
                      <a:pt x="261" y="48"/>
                    </a:lnTo>
                    <a:cubicBezTo>
                      <a:pt x="254" y="37"/>
                      <a:pt x="244" y="37"/>
                      <a:pt x="237" y="44"/>
                    </a:cubicBezTo>
                    <a:cubicBezTo>
                      <a:pt x="210" y="71"/>
                      <a:pt x="210" y="71"/>
                      <a:pt x="210" y="71"/>
                    </a:cubicBezTo>
                    <a:cubicBezTo>
                      <a:pt x="200" y="61"/>
                      <a:pt x="186" y="58"/>
                      <a:pt x="172" y="54"/>
                    </a:cubicBezTo>
                    <a:cubicBezTo>
                      <a:pt x="172" y="17"/>
                      <a:pt x="172" y="17"/>
                      <a:pt x="172" y="17"/>
                    </a:cubicBezTo>
                    <a:cubicBezTo>
                      <a:pt x="172" y="7"/>
                      <a:pt x="166" y="0"/>
                      <a:pt x="156" y="0"/>
                    </a:cubicBezTo>
                    <a:lnTo>
                      <a:pt x="156" y="0"/>
                    </a:lnTo>
                    <a:cubicBezTo>
                      <a:pt x="145" y="0"/>
                      <a:pt x="135" y="7"/>
                      <a:pt x="135" y="17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22" y="54"/>
                      <a:pt x="108" y="61"/>
                      <a:pt x="98" y="68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67" y="37"/>
                      <a:pt x="54" y="37"/>
                      <a:pt x="47" y="44"/>
                    </a:cubicBezTo>
                    <a:lnTo>
                      <a:pt x="47" y="44"/>
                    </a:lnTo>
                    <a:cubicBezTo>
                      <a:pt x="40" y="51"/>
                      <a:pt x="40" y="61"/>
                      <a:pt x="47" y="68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64" y="105"/>
                      <a:pt x="57" y="119"/>
                      <a:pt x="54" y="132"/>
                    </a:cubicBezTo>
                    <a:cubicBezTo>
                      <a:pt x="20" y="132"/>
                      <a:pt x="20" y="132"/>
                      <a:pt x="20" y="132"/>
                    </a:cubicBezTo>
                    <a:cubicBezTo>
                      <a:pt x="10" y="132"/>
                      <a:pt x="0" y="139"/>
                      <a:pt x="0" y="149"/>
                    </a:cubicBezTo>
                    <a:lnTo>
                      <a:pt x="0" y="149"/>
                    </a:lnTo>
                    <a:cubicBezTo>
                      <a:pt x="0" y="159"/>
                      <a:pt x="10" y="170"/>
                      <a:pt x="20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7" y="183"/>
                      <a:pt x="61" y="197"/>
                      <a:pt x="67" y="207"/>
                    </a:cubicBezTo>
                    <a:cubicBezTo>
                      <a:pt x="44" y="234"/>
                      <a:pt x="44" y="234"/>
                      <a:pt x="44" y="234"/>
                    </a:cubicBezTo>
                    <a:cubicBezTo>
                      <a:pt x="37" y="241"/>
                      <a:pt x="37" y="251"/>
                      <a:pt x="44" y="258"/>
                    </a:cubicBezTo>
                    <a:lnTo>
                      <a:pt x="44" y="258"/>
                    </a:lnTo>
                    <a:cubicBezTo>
                      <a:pt x="50" y="264"/>
                      <a:pt x="64" y="264"/>
                      <a:pt x="71" y="258"/>
                    </a:cubicBezTo>
                    <a:cubicBezTo>
                      <a:pt x="95" y="234"/>
                      <a:pt x="95" y="234"/>
                      <a:pt x="95" y="234"/>
                    </a:cubicBezTo>
                    <a:cubicBezTo>
                      <a:pt x="105" y="244"/>
                      <a:pt x="118" y="247"/>
                      <a:pt x="132" y="251"/>
                    </a:cubicBezTo>
                    <a:cubicBezTo>
                      <a:pt x="132" y="285"/>
                      <a:pt x="132" y="285"/>
                      <a:pt x="132" y="285"/>
                    </a:cubicBezTo>
                    <a:cubicBezTo>
                      <a:pt x="132" y="295"/>
                      <a:pt x="142" y="305"/>
                      <a:pt x="152" y="305"/>
                    </a:cubicBezTo>
                    <a:lnTo>
                      <a:pt x="152" y="305"/>
                    </a:lnTo>
                    <a:cubicBezTo>
                      <a:pt x="162" y="305"/>
                      <a:pt x="169" y="295"/>
                      <a:pt x="169" y="285"/>
                    </a:cubicBezTo>
                    <a:cubicBezTo>
                      <a:pt x="169" y="251"/>
                      <a:pt x="169" y="251"/>
                      <a:pt x="169" y="251"/>
                    </a:cubicBezTo>
                    <a:cubicBezTo>
                      <a:pt x="186" y="251"/>
                      <a:pt x="196" y="244"/>
                      <a:pt x="210" y="237"/>
                    </a:cubicBezTo>
                    <a:cubicBezTo>
                      <a:pt x="233" y="261"/>
                      <a:pt x="233" y="261"/>
                      <a:pt x="233" y="261"/>
                    </a:cubicBezTo>
                    <a:cubicBezTo>
                      <a:pt x="240" y="268"/>
                      <a:pt x="250" y="268"/>
                      <a:pt x="261" y="261"/>
                    </a:cubicBezTo>
                    <a:lnTo>
                      <a:pt x="261" y="261"/>
                    </a:lnTo>
                    <a:cubicBezTo>
                      <a:pt x="267" y="254"/>
                      <a:pt x="267" y="244"/>
                      <a:pt x="261" y="234"/>
                    </a:cubicBezTo>
                    <a:cubicBezTo>
                      <a:pt x="237" y="210"/>
                      <a:pt x="237" y="210"/>
                      <a:pt x="237" y="210"/>
                    </a:cubicBezTo>
                    <a:cubicBezTo>
                      <a:pt x="244" y="200"/>
                      <a:pt x="250" y="186"/>
                      <a:pt x="254" y="173"/>
                    </a:cubicBezTo>
                    <a:cubicBezTo>
                      <a:pt x="288" y="173"/>
                      <a:pt x="288" y="173"/>
                      <a:pt x="288" y="173"/>
                    </a:cubicBezTo>
                    <a:cubicBezTo>
                      <a:pt x="298" y="173"/>
                      <a:pt x="305" y="166"/>
                      <a:pt x="305" y="156"/>
                    </a:cubicBezTo>
                    <a:cubicBezTo>
                      <a:pt x="305" y="153"/>
                      <a:pt x="305" y="153"/>
                      <a:pt x="305" y="153"/>
                    </a:cubicBezTo>
                    <a:cubicBezTo>
                      <a:pt x="305" y="142"/>
                      <a:pt x="298" y="136"/>
                      <a:pt x="288" y="13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460">
                <a:extLst>
                  <a:ext uri="{FF2B5EF4-FFF2-40B4-BE49-F238E27FC236}">
                    <a16:creationId xmlns:a16="http://schemas.microsoft.com/office/drawing/2014/main" id="{5B862FCF-5043-E945-BD77-EDF8A8FB4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5316" y="20759704"/>
                <a:ext cx="694330" cy="694330"/>
              </a:xfrm>
              <a:custGeom>
                <a:avLst/>
                <a:gdLst>
                  <a:gd name="T0" fmla="*/ 230 w 245"/>
                  <a:gd name="T1" fmla="*/ 109 h 245"/>
                  <a:gd name="T2" fmla="*/ 230 w 245"/>
                  <a:gd name="T3" fmla="*/ 109 h 245"/>
                  <a:gd name="T4" fmla="*/ 203 w 245"/>
                  <a:gd name="T5" fmla="*/ 109 h 245"/>
                  <a:gd name="T6" fmla="*/ 189 w 245"/>
                  <a:gd name="T7" fmla="*/ 78 h 245"/>
                  <a:gd name="T8" fmla="*/ 210 w 245"/>
                  <a:gd name="T9" fmla="*/ 58 h 245"/>
                  <a:gd name="T10" fmla="*/ 210 w 245"/>
                  <a:gd name="T11" fmla="*/ 38 h 245"/>
                  <a:gd name="T12" fmla="*/ 210 w 245"/>
                  <a:gd name="T13" fmla="*/ 38 h 245"/>
                  <a:gd name="T14" fmla="*/ 189 w 245"/>
                  <a:gd name="T15" fmla="*/ 38 h 245"/>
                  <a:gd name="T16" fmla="*/ 169 w 245"/>
                  <a:gd name="T17" fmla="*/ 58 h 245"/>
                  <a:gd name="T18" fmla="*/ 139 w 245"/>
                  <a:gd name="T19" fmla="*/ 44 h 245"/>
                  <a:gd name="T20" fmla="*/ 139 w 245"/>
                  <a:gd name="T21" fmla="*/ 17 h 245"/>
                  <a:gd name="T22" fmla="*/ 125 w 245"/>
                  <a:gd name="T23" fmla="*/ 0 h 245"/>
                  <a:gd name="T24" fmla="*/ 125 w 245"/>
                  <a:gd name="T25" fmla="*/ 0 h 245"/>
                  <a:gd name="T26" fmla="*/ 108 w 245"/>
                  <a:gd name="T27" fmla="*/ 14 h 245"/>
                  <a:gd name="T28" fmla="*/ 108 w 245"/>
                  <a:gd name="T29" fmla="*/ 44 h 245"/>
                  <a:gd name="T30" fmla="*/ 78 w 245"/>
                  <a:gd name="T31" fmla="*/ 55 h 245"/>
                  <a:gd name="T32" fmla="*/ 57 w 245"/>
                  <a:gd name="T33" fmla="*/ 34 h 245"/>
                  <a:gd name="T34" fmla="*/ 37 w 245"/>
                  <a:gd name="T35" fmla="*/ 34 h 245"/>
                  <a:gd name="T36" fmla="*/ 37 w 245"/>
                  <a:gd name="T37" fmla="*/ 34 h 245"/>
                  <a:gd name="T38" fmla="*/ 37 w 245"/>
                  <a:gd name="T39" fmla="*/ 58 h 245"/>
                  <a:gd name="T40" fmla="*/ 57 w 245"/>
                  <a:gd name="T41" fmla="*/ 75 h 245"/>
                  <a:gd name="T42" fmla="*/ 44 w 245"/>
                  <a:gd name="T43" fmla="*/ 109 h 245"/>
                  <a:gd name="T44" fmla="*/ 17 w 245"/>
                  <a:gd name="T45" fmla="*/ 105 h 245"/>
                  <a:gd name="T46" fmla="*/ 0 w 245"/>
                  <a:gd name="T47" fmla="*/ 122 h 245"/>
                  <a:gd name="T48" fmla="*/ 0 w 245"/>
                  <a:gd name="T49" fmla="*/ 122 h 245"/>
                  <a:gd name="T50" fmla="*/ 13 w 245"/>
                  <a:gd name="T51" fmla="*/ 136 h 245"/>
                  <a:gd name="T52" fmla="*/ 44 w 245"/>
                  <a:gd name="T53" fmla="*/ 136 h 245"/>
                  <a:gd name="T54" fmla="*/ 54 w 245"/>
                  <a:gd name="T55" fmla="*/ 170 h 245"/>
                  <a:gd name="T56" fmla="*/ 34 w 245"/>
                  <a:gd name="T57" fmla="*/ 187 h 245"/>
                  <a:gd name="T58" fmla="*/ 34 w 245"/>
                  <a:gd name="T59" fmla="*/ 207 h 245"/>
                  <a:gd name="T60" fmla="*/ 34 w 245"/>
                  <a:gd name="T61" fmla="*/ 210 h 245"/>
                  <a:gd name="T62" fmla="*/ 57 w 245"/>
                  <a:gd name="T63" fmla="*/ 210 h 245"/>
                  <a:gd name="T64" fmla="*/ 74 w 245"/>
                  <a:gd name="T65" fmla="*/ 190 h 245"/>
                  <a:gd name="T66" fmla="*/ 108 w 245"/>
                  <a:gd name="T67" fmla="*/ 204 h 245"/>
                  <a:gd name="T68" fmla="*/ 105 w 245"/>
                  <a:gd name="T69" fmla="*/ 231 h 245"/>
                  <a:gd name="T70" fmla="*/ 122 w 245"/>
                  <a:gd name="T71" fmla="*/ 244 h 245"/>
                  <a:gd name="T72" fmla="*/ 122 w 245"/>
                  <a:gd name="T73" fmla="*/ 244 h 245"/>
                  <a:gd name="T74" fmla="*/ 135 w 245"/>
                  <a:gd name="T75" fmla="*/ 231 h 245"/>
                  <a:gd name="T76" fmla="*/ 135 w 245"/>
                  <a:gd name="T77" fmla="*/ 204 h 245"/>
                  <a:gd name="T78" fmla="*/ 169 w 245"/>
                  <a:gd name="T79" fmla="*/ 190 h 245"/>
                  <a:gd name="T80" fmla="*/ 186 w 245"/>
                  <a:gd name="T81" fmla="*/ 210 h 245"/>
                  <a:gd name="T82" fmla="*/ 210 w 245"/>
                  <a:gd name="T83" fmla="*/ 210 h 245"/>
                  <a:gd name="T84" fmla="*/ 210 w 245"/>
                  <a:gd name="T85" fmla="*/ 210 h 245"/>
                  <a:gd name="T86" fmla="*/ 210 w 245"/>
                  <a:gd name="T87" fmla="*/ 190 h 245"/>
                  <a:gd name="T88" fmla="*/ 189 w 245"/>
                  <a:gd name="T89" fmla="*/ 170 h 245"/>
                  <a:gd name="T90" fmla="*/ 203 w 245"/>
                  <a:gd name="T91" fmla="*/ 139 h 245"/>
                  <a:gd name="T92" fmla="*/ 230 w 245"/>
                  <a:gd name="T93" fmla="*/ 139 h 245"/>
                  <a:gd name="T94" fmla="*/ 244 w 245"/>
                  <a:gd name="T95" fmla="*/ 126 h 245"/>
                  <a:gd name="T96" fmla="*/ 244 w 245"/>
                  <a:gd name="T97" fmla="*/ 126 h 245"/>
                  <a:gd name="T98" fmla="*/ 230 w 245"/>
                  <a:gd name="T99" fmla="*/ 10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5" h="245">
                    <a:moveTo>
                      <a:pt x="230" y="109"/>
                    </a:moveTo>
                    <a:lnTo>
                      <a:pt x="230" y="109"/>
                    </a:lnTo>
                    <a:cubicBezTo>
                      <a:pt x="203" y="109"/>
                      <a:pt x="203" y="109"/>
                      <a:pt x="203" y="109"/>
                    </a:cubicBezTo>
                    <a:cubicBezTo>
                      <a:pt x="200" y="99"/>
                      <a:pt x="196" y="88"/>
                      <a:pt x="189" y="78"/>
                    </a:cubicBezTo>
                    <a:cubicBezTo>
                      <a:pt x="210" y="58"/>
                      <a:pt x="210" y="58"/>
                      <a:pt x="210" y="58"/>
                    </a:cubicBezTo>
                    <a:cubicBezTo>
                      <a:pt x="216" y="55"/>
                      <a:pt x="216" y="44"/>
                      <a:pt x="210" y="38"/>
                    </a:cubicBezTo>
                    <a:lnTo>
                      <a:pt x="210" y="38"/>
                    </a:lnTo>
                    <a:cubicBezTo>
                      <a:pt x="203" y="31"/>
                      <a:pt x="196" y="31"/>
                      <a:pt x="189" y="38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59" y="51"/>
                      <a:pt x="149" y="44"/>
                      <a:pt x="139" y="44"/>
                    </a:cubicBezTo>
                    <a:cubicBezTo>
                      <a:pt x="139" y="17"/>
                      <a:pt x="139" y="17"/>
                      <a:pt x="139" y="17"/>
                    </a:cubicBezTo>
                    <a:cubicBezTo>
                      <a:pt x="139" y="7"/>
                      <a:pt x="132" y="0"/>
                      <a:pt x="125" y="0"/>
                    </a:cubicBezTo>
                    <a:lnTo>
                      <a:pt x="125" y="0"/>
                    </a:lnTo>
                    <a:cubicBezTo>
                      <a:pt x="115" y="0"/>
                      <a:pt x="108" y="7"/>
                      <a:pt x="108" y="1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98" y="44"/>
                      <a:pt x="88" y="48"/>
                      <a:pt x="78" y="55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4" y="31"/>
                      <a:pt x="44" y="31"/>
                      <a:pt x="37" y="34"/>
                    </a:cubicBezTo>
                    <a:lnTo>
                      <a:pt x="37" y="34"/>
                    </a:lnTo>
                    <a:cubicBezTo>
                      <a:pt x="30" y="41"/>
                      <a:pt x="30" y="51"/>
                      <a:pt x="37" y="58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50" y="85"/>
                      <a:pt x="44" y="95"/>
                      <a:pt x="44" y="109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6" y="105"/>
                      <a:pt x="0" y="112"/>
                      <a:pt x="0" y="122"/>
                    </a:cubicBezTo>
                    <a:lnTo>
                      <a:pt x="0" y="122"/>
                    </a:lnTo>
                    <a:cubicBezTo>
                      <a:pt x="0" y="129"/>
                      <a:pt x="6" y="136"/>
                      <a:pt x="13" y="136"/>
                    </a:cubicBezTo>
                    <a:cubicBezTo>
                      <a:pt x="44" y="136"/>
                      <a:pt x="44" y="136"/>
                      <a:pt x="44" y="136"/>
                    </a:cubicBezTo>
                    <a:cubicBezTo>
                      <a:pt x="44" y="149"/>
                      <a:pt x="50" y="160"/>
                      <a:pt x="54" y="170"/>
                    </a:cubicBezTo>
                    <a:cubicBezTo>
                      <a:pt x="34" y="187"/>
                      <a:pt x="34" y="187"/>
                      <a:pt x="34" y="187"/>
                    </a:cubicBezTo>
                    <a:cubicBezTo>
                      <a:pt x="30" y="194"/>
                      <a:pt x="30" y="204"/>
                      <a:pt x="34" y="207"/>
                    </a:cubicBezTo>
                    <a:cubicBezTo>
                      <a:pt x="34" y="210"/>
                      <a:pt x="34" y="210"/>
                      <a:pt x="34" y="210"/>
                    </a:cubicBezTo>
                    <a:cubicBezTo>
                      <a:pt x="40" y="214"/>
                      <a:pt x="50" y="214"/>
                      <a:pt x="57" y="210"/>
                    </a:cubicBezTo>
                    <a:cubicBezTo>
                      <a:pt x="74" y="190"/>
                      <a:pt x="74" y="190"/>
                      <a:pt x="74" y="190"/>
                    </a:cubicBezTo>
                    <a:cubicBezTo>
                      <a:pt x="84" y="197"/>
                      <a:pt x="94" y="200"/>
                      <a:pt x="108" y="204"/>
                    </a:cubicBezTo>
                    <a:cubicBezTo>
                      <a:pt x="105" y="231"/>
                      <a:pt x="105" y="231"/>
                      <a:pt x="105" y="231"/>
                    </a:cubicBezTo>
                    <a:cubicBezTo>
                      <a:pt x="105" y="238"/>
                      <a:pt x="111" y="244"/>
                      <a:pt x="122" y="244"/>
                    </a:cubicBezTo>
                    <a:lnTo>
                      <a:pt x="122" y="244"/>
                    </a:lnTo>
                    <a:cubicBezTo>
                      <a:pt x="128" y="244"/>
                      <a:pt x="135" y="241"/>
                      <a:pt x="135" y="231"/>
                    </a:cubicBezTo>
                    <a:cubicBezTo>
                      <a:pt x="135" y="204"/>
                      <a:pt x="135" y="204"/>
                      <a:pt x="135" y="204"/>
                    </a:cubicBezTo>
                    <a:cubicBezTo>
                      <a:pt x="149" y="200"/>
                      <a:pt x="159" y="197"/>
                      <a:pt x="169" y="190"/>
                    </a:cubicBezTo>
                    <a:cubicBezTo>
                      <a:pt x="186" y="210"/>
                      <a:pt x="186" y="210"/>
                      <a:pt x="186" y="210"/>
                    </a:cubicBezTo>
                    <a:cubicBezTo>
                      <a:pt x="193" y="217"/>
                      <a:pt x="203" y="217"/>
                      <a:pt x="210" y="210"/>
                    </a:cubicBezTo>
                    <a:lnTo>
                      <a:pt x="210" y="210"/>
                    </a:lnTo>
                    <a:cubicBezTo>
                      <a:pt x="213" y="204"/>
                      <a:pt x="213" y="197"/>
                      <a:pt x="210" y="190"/>
                    </a:cubicBezTo>
                    <a:cubicBezTo>
                      <a:pt x="189" y="170"/>
                      <a:pt x="189" y="170"/>
                      <a:pt x="189" y="170"/>
                    </a:cubicBezTo>
                    <a:cubicBezTo>
                      <a:pt x="196" y="160"/>
                      <a:pt x="200" y="149"/>
                      <a:pt x="203" y="139"/>
                    </a:cubicBezTo>
                    <a:cubicBezTo>
                      <a:pt x="230" y="139"/>
                      <a:pt x="230" y="139"/>
                      <a:pt x="230" y="139"/>
                    </a:cubicBezTo>
                    <a:cubicBezTo>
                      <a:pt x="237" y="139"/>
                      <a:pt x="244" y="133"/>
                      <a:pt x="244" y="126"/>
                    </a:cubicBezTo>
                    <a:lnTo>
                      <a:pt x="244" y="126"/>
                    </a:lnTo>
                    <a:cubicBezTo>
                      <a:pt x="244" y="116"/>
                      <a:pt x="240" y="109"/>
                      <a:pt x="230" y="10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461">
                <a:extLst>
                  <a:ext uri="{FF2B5EF4-FFF2-40B4-BE49-F238E27FC236}">
                    <a16:creationId xmlns:a16="http://schemas.microsoft.com/office/drawing/2014/main" id="{192FBF70-9DA0-4745-9829-401057B8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22106" y="23264252"/>
                <a:ext cx="1066292" cy="1066292"/>
              </a:xfrm>
              <a:custGeom>
                <a:avLst/>
                <a:gdLst>
                  <a:gd name="T0" fmla="*/ 21 w 378"/>
                  <a:gd name="T1" fmla="*/ 170 h 378"/>
                  <a:gd name="T2" fmla="*/ 21 w 378"/>
                  <a:gd name="T3" fmla="*/ 170 h 378"/>
                  <a:gd name="T4" fmla="*/ 65 w 378"/>
                  <a:gd name="T5" fmla="*/ 166 h 378"/>
                  <a:gd name="T6" fmla="*/ 85 w 378"/>
                  <a:gd name="T7" fmla="*/ 119 h 378"/>
                  <a:gd name="T8" fmla="*/ 55 w 378"/>
                  <a:gd name="T9" fmla="*/ 89 h 378"/>
                  <a:gd name="T10" fmla="*/ 51 w 378"/>
                  <a:gd name="T11" fmla="*/ 58 h 378"/>
                  <a:gd name="T12" fmla="*/ 55 w 378"/>
                  <a:gd name="T13" fmla="*/ 58 h 378"/>
                  <a:gd name="T14" fmla="*/ 85 w 378"/>
                  <a:gd name="T15" fmla="*/ 58 h 378"/>
                  <a:gd name="T16" fmla="*/ 116 w 378"/>
                  <a:gd name="T17" fmla="*/ 85 h 378"/>
                  <a:gd name="T18" fmla="*/ 163 w 378"/>
                  <a:gd name="T19" fmla="*/ 65 h 378"/>
                  <a:gd name="T20" fmla="*/ 163 w 378"/>
                  <a:gd name="T21" fmla="*/ 24 h 378"/>
                  <a:gd name="T22" fmla="*/ 187 w 378"/>
                  <a:gd name="T23" fmla="*/ 0 h 378"/>
                  <a:gd name="T24" fmla="*/ 187 w 378"/>
                  <a:gd name="T25" fmla="*/ 0 h 378"/>
                  <a:gd name="T26" fmla="*/ 207 w 378"/>
                  <a:gd name="T27" fmla="*/ 24 h 378"/>
                  <a:gd name="T28" fmla="*/ 211 w 378"/>
                  <a:gd name="T29" fmla="*/ 65 h 378"/>
                  <a:gd name="T30" fmla="*/ 258 w 378"/>
                  <a:gd name="T31" fmla="*/ 85 h 378"/>
                  <a:gd name="T32" fmla="*/ 288 w 378"/>
                  <a:gd name="T33" fmla="*/ 55 h 378"/>
                  <a:gd name="T34" fmla="*/ 319 w 378"/>
                  <a:gd name="T35" fmla="*/ 55 h 378"/>
                  <a:gd name="T36" fmla="*/ 319 w 378"/>
                  <a:gd name="T37" fmla="*/ 55 h 378"/>
                  <a:gd name="T38" fmla="*/ 319 w 378"/>
                  <a:gd name="T39" fmla="*/ 85 h 378"/>
                  <a:gd name="T40" fmla="*/ 288 w 378"/>
                  <a:gd name="T41" fmla="*/ 116 h 378"/>
                  <a:gd name="T42" fmla="*/ 312 w 378"/>
                  <a:gd name="T43" fmla="*/ 163 h 378"/>
                  <a:gd name="T44" fmla="*/ 353 w 378"/>
                  <a:gd name="T45" fmla="*/ 163 h 378"/>
                  <a:gd name="T46" fmla="*/ 377 w 378"/>
                  <a:gd name="T47" fmla="*/ 187 h 378"/>
                  <a:gd name="T48" fmla="*/ 377 w 378"/>
                  <a:gd name="T49" fmla="*/ 187 h 378"/>
                  <a:gd name="T50" fmla="*/ 353 w 378"/>
                  <a:gd name="T51" fmla="*/ 211 h 378"/>
                  <a:gd name="T52" fmla="*/ 312 w 378"/>
                  <a:gd name="T53" fmla="*/ 211 h 378"/>
                  <a:gd name="T54" fmla="*/ 292 w 378"/>
                  <a:gd name="T55" fmla="*/ 258 h 378"/>
                  <a:gd name="T56" fmla="*/ 322 w 378"/>
                  <a:gd name="T57" fmla="*/ 288 h 378"/>
                  <a:gd name="T58" fmla="*/ 322 w 378"/>
                  <a:gd name="T59" fmla="*/ 319 h 378"/>
                  <a:gd name="T60" fmla="*/ 322 w 378"/>
                  <a:gd name="T61" fmla="*/ 319 h 378"/>
                  <a:gd name="T62" fmla="*/ 292 w 378"/>
                  <a:gd name="T63" fmla="*/ 322 h 378"/>
                  <a:gd name="T64" fmla="*/ 261 w 378"/>
                  <a:gd name="T65" fmla="*/ 292 h 378"/>
                  <a:gd name="T66" fmla="*/ 214 w 378"/>
                  <a:gd name="T67" fmla="*/ 312 h 378"/>
                  <a:gd name="T68" fmla="*/ 214 w 378"/>
                  <a:gd name="T69" fmla="*/ 353 h 378"/>
                  <a:gd name="T70" fmla="*/ 190 w 378"/>
                  <a:gd name="T71" fmla="*/ 377 h 378"/>
                  <a:gd name="T72" fmla="*/ 190 w 378"/>
                  <a:gd name="T73" fmla="*/ 377 h 378"/>
                  <a:gd name="T74" fmla="*/ 166 w 378"/>
                  <a:gd name="T75" fmla="*/ 356 h 378"/>
                  <a:gd name="T76" fmla="*/ 166 w 378"/>
                  <a:gd name="T77" fmla="*/ 312 h 378"/>
                  <a:gd name="T78" fmla="*/ 119 w 378"/>
                  <a:gd name="T79" fmla="*/ 292 h 378"/>
                  <a:gd name="T80" fmla="*/ 89 w 378"/>
                  <a:gd name="T81" fmla="*/ 322 h 378"/>
                  <a:gd name="T82" fmla="*/ 58 w 378"/>
                  <a:gd name="T83" fmla="*/ 322 h 378"/>
                  <a:gd name="T84" fmla="*/ 55 w 378"/>
                  <a:gd name="T85" fmla="*/ 322 h 378"/>
                  <a:gd name="T86" fmla="*/ 55 w 378"/>
                  <a:gd name="T87" fmla="*/ 292 h 378"/>
                  <a:gd name="T88" fmla="*/ 85 w 378"/>
                  <a:gd name="T89" fmla="*/ 261 h 378"/>
                  <a:gd name="T90" fmla="*/ 65 w 378"/>
                  <a:gd name="T91" fmla="*/ 214 h 378"/>
                  <a:gd name="T92" fmla="*/ 24 w 378"/>
                  <a:gd name="T93" fmla="*/ 214 h 378"/>
                  <a:gd name="T94" fmla="*/ 0 w 378"/>
                  <a:gd name="T95" fmla="*/ 190 h 378"/>
                  <a:gd name="T96" fmla="*/ 0 w 378"/>
                  <a:gd name="T97" fmla="*/ 190 h 378"/>
                  <a:gd name="T98" fmla="*/ 21 w 378"/>
                  <a:gd name="T99" fmla="*/ 17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8" h="378">
                    <a:moveTo>
                      <a:pt x="21" y="170"/>
                    </a:moveTo>
                    <a:lnTo>
                      <a:pt x="21" y="170"/>
                    </a:lnTo>
                    <a:cubicBezTo>
                      <a:pt x="65" y="166"/>
                      <a:pt x="65" y="166"/>
                      <a:pt x="65" y="166"/>
                    </a:cubicBezTo>
                    <a:cubicBezTo>
                      <a:pt x="68" y="150"/>
                      <a:pt x="75" y="133"/>
                      <a:pt x="85" y="119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44" y="82"/>
                      <a:pt x="44" y="65"/>
                      <a:pt x="51" y="58"/>
                    </a:cubicBezTo>
                    <a:lnTo>
                      <a:pt x="55" y="58"/>
                    </a:lnTo>
                    <a:cubicBezTo>
                      <a:pt x="61" y="48"/>
                      <a:pt x="75" y="48"/>
                      <a:pt x="85" y="58"/>
                    </a:cubicBezTo>
                    <a:cubicBezTo>
                      <a:pt x="116" y="85"/>
                      <a:pt x="116" y="85"/>
                      <a:pt x="116" y="85"/>
                    </a:cubicBezTo>
                    <a:cubicBezTo>
                      <a:pt x="129" y="78"/>
                      <a:pt x="146" y="68"/>
                      <a:pt x="163" y="65"/>
                    </a:cubicBezTo>
                    <a:cubicBezTo>
                      <a:pt x="163" y="24"/>
                      <a:pt x="163" y="24"/>
                      <a:pt x="163" y="24"/>
                    </a:cubicBezTo>
                    <a:cubicBezTo>
                      <a:pt x="163" y="11"/>
                      <a:pt x="173" y="0"/>
                      <a:pt x="187" y="0"/>
                    </a:cubicBezTo>
                    <a:lnTo>
                      <a:pt x="187" y="0"/>
                    </a:lnTo>
                    <a:cubicBezTo>
                      <a:pt x="197" y="0"/>
                      <a:pt x="207" y="11"/>
                      <a:pt x="207" y="24"/>
                    </a:cubicBezTo>
                    <a:cubicBezTo>
                      <a:pt x="211" y="65"/>
                      <a:pt x="211" y="65"/>
                      <a:pt x="211" y="65"/>
                    </a:cubicBezTo>
                    <a:cubicBezTo>
                      <a:pt x="227" y="68"/>
                      <a:pt x="244" y="75"/>
                      <a:pt x="258" y="85"/>
                    </a:cubicBezTo>
                    <a:cubicBezTo>
                      <a:pt x="288" y="55"/>
                      <a:pt x="288" y="55"/>
                      <a:pt x="288" y="55"/>
                    </a:cubicBezTo>
                    <a:cubicBezTo>
                      <a:pt x="295" y="45"/>
                      <a:pt x="312" y="45"/>
                      <a:pt x="319" y="55"/>
                    </a:cubicBezTo>
                    <a:lnTo>
                      <a:pt x="319" y="55"/>
                    </a:lnTo>
                    <a:cubicBezTo>
                      <a:pt x="329" y="62"/>
                      <a:pt x="329" y="78"/>
                      <a:pt x="319" y="85"/>
                    </a:cubicBezTo>
                    <a:cubicBezTo>
                      <a:pt x="288" y="116"/>
                      <a:pt x="288" y="116"/>
                      <a:pt x="288" y="116"/>
                    </a:cubicBezTo>
                    <a:cubicBezTo>
                      <a:pt x="299" y="129"/>
                      <a:pt x="309" y="146"/>
                      <a:pt x="312" y="163"/>
                    </a:cubicBezTo>
                    <a:cubicBezTo>
                      <a:pt x="353" y="163"/>
                      <a:pt x="353" y="163"/>
                      <a:pt x="353" y="163"/>
                    </a:cubicBezTo>
                    <a:cubicBezTo>
                      <a:pt x="366" y="163"/>
                      <a:pt x="377" y="173"/>
                      <a:pt x="377" y="187"/>
                    </a:cubicBezTo>
                    <a:lnTo>
                      <a:pt x="377" y="187"/>
                    </a:lnTo>
                    <a:cubicBezTo>
                      <a:pt x="377" y="200"/>
                      <a:pt x="366" y="211"/>
                      <a:pt x="353" y="211"/>
                    </a:cubicBezTo>
                    <a:cubicBezTo>
                      <a:pt x="312" y="211"/>
                      <a:pt x="312" y="211"/>
                      <a:pt x="312" y="211"/>
                    </a:cubicBezTo>
                    <a:cubicBezTo>
                      <a:pt x="309" y="228"/>
                      <a:pt x="302" y="244"/>
                      <a:pt x="292" y="258"/>
                    </a:cubicBezTo>
                    <a:cubicBezTo>
                      <a:pt x="322" y="288"/>
                      <a:pt x="322" y="288"/>
                      <a:pt x="322" y="288"/>
                    </a:cubicBezTo>
                    <a:cubicBezTo>
                      <a:pt x="333" y="295"/>
                      <a:pt x="333" y="312"/>
                      <a:pt x="322" y="319"/>
                    </a:cubicBezTo>
                    <a:lnTo>
                      <a:pt x="322" y="319"/>
                    </a:lnTo>
                    <a:cubicBezTo>
                      <a:pt x="315" y="329"/>
                      <a:pt x="299" y="329"/>
                      <a:pt x="292" y="322"/>
                    </a:cubicBezTo>
                    <a:cubicBezTo>
                      <a:pt x="261" y="292"/>
                      <a:pt x="261" y="292"/>
                      <a:pt x="261" y="292"/>
                    </a:cubicBezTo>
                    <a:cubicBezTo>
                      <a:pt x="248" y="302"/>
                      <a:pt x="231" y="309"/>
                      <a:pt x="214" y="312"/>
                    </a:cubicBezTo>
                    <a:cubicBezTo>
                      <a:pt x="214" y="353"/>
                      <a:pt x="214" y="353"/>
                      <a:pt x="214" y="353"/>
                    </a:cubicBezTo>
                    <a:cubicBezTo>
                      <a:pt x="214" y="366"/>
                      <a:pt x="204" y="377"/>
                      <a:pt x="190" y="377"/>
                    </a:cubicBezTo>
                    <a:lnTo>
                      <a:pt x="190" y="377"/>
                    </a:lnTo>
                    <a:cubicBezTo>
                      <a:pt x="177" y="377"/>
                      <a:pt x="166" y="366"/>
                      <a:pt x="166" y="356"/>
                    </a:cubicBezTo>
                    <a:cubicBezTo>
                      <a:pt x="166" y="312"/>
                      <a:pt x="166" y="312"/>
                      <a:pt x="166" y="312"/>
                    </a:cubicBezTo>
                    <a:cubicBezTo>
                      <a:pt x="149" y="309"/>
                      <a:pt x="133" y="302"/>
                      <a:pt x="119" y="292"/>
                    </a:cubicBezTo>
                    <a:cubicBezTo>
                      <a:pt x="89" y="322"/>
                      <a:pt x="89" y="322"/>
                      <a:pt x="89" y="322"/>
                    </a:cubicBezTo>
                    <a:cubicBezTo>
                      <a:pt x="78" y="333"/>
                      <a:pt x="65" y="333"/>
                      <a:pt x="58" y="322"/>
                    </a:cubicBezTo>
                    <a:cubicBezTo>
                      <a:pt x="58" y="322"/>
                      <a:pt x="58" y="322"/>
                      <a:pt x="55" y="322"/>
                    </a:cubicBezTo>
                    <a:cubicBezTo>
                      <a:pt x="48" y="316"/>
                      <a:pt x="48" y="302"/>
                      <a:pt x="55" y="292"/>
                    </a:cubicBezTo>
                    <a:cubicBezTo>
                      <a:pt x="85" y="261"/>
                      <a:pt x="85" y="261"/>
                      <a:pt x="85" y="261"/>
                    </a:cubicBezTo>
                    <a:cubicBezTo>
                      <a:pt x="75" y="248"/>
                      <a:pt x="68" y="231"/>
                      <a:pt x="65" y="214"/>
                    </a:cubicBezTo>
                    <a:cubicBezTo>
                      <a:pt x="24" y="214"/>
                      <a:pt x="24" y="214"/>
                      <a:pt x="24" y="214"/>
                    </a:cubicBezTo>
                    <a:cubicBezTo>
                      <a:pt x="11" y="214"/>
                      <a:pt x="0" y="204"/>
                      <a:pt x="0" y="190"/>
                    </a:cubicBezTo>
                    <a:lnTo>
                      <a:pt x="0" y="190"/>
                    </a:lnTo>
                    <a:cubicBezTo>
                      <a:pt x="0" y="180"/>
                      <a:pt x="11" y="170"/>
                      <a:pt x="21" y="17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" name="Freeform 462">
                <a:extLst>
                  <a:ext uri="{FF2B5EF4-FFF2-40B4-BE49-F238E27FC236}">
                    <a16:creationId xmlns:a16="http://schemas.microsoft.com/office/drawing/2014/main" id="{AF7EAF16-0313-9943-B38B-F3F77F67F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0206" y="22111172"/>
                <a:ext cx="855518" cy="855510"/>
              </a:xfrm>
              <a:custGeom>
                <a:avLst/>
                <a:gdLst>
                  <a:gd name="T0" fmla="*/ 17 w 306"/>
                  <a:gd name="T1" fmla="*/ 136 h 306"/>
                  <a:gd name="T2" fmla="*/ 17 w 306"/>
                  <a:gd name="T3" fmla="*/ 136 h 306"/>
                  <a:gd name="T4" fmla="*/ 51 w 306"/>
                  <a:gd name="T5" fmla="*/ 136 h 306"/>
                  <a:gd name="T6" fmla="*/ 67 w 306"/>
                  <a:gd name="T7" fmla="*/ 95 h 306"/>
                  <a:gd name="T8" fmla="*/ 40 w 306"/>
                  <a:gd name="T9" fmla="*/ 71 h 306"/>
                  <a:gd name="T10" fmla="*/ 40 w 306"/>
                  <a:gd name="T11" fmla="*/ 48 h 306"/>
                  <a:gd name="T12" fmla="*/ 40 w 306"/>
                  <a:gd name="T13" fmla="*/ 48 h 306"/>
                  <a:gd name="T14" fmla="*/ 67 w 306"/>
                  <a:gd name="T15" fmla="*/ 44 h 306"/>
                  <a:gd name="T16" fmla="*/ 91 w 306"/>
                  <a:gd name="T17" fmla="*/ 71 h 306"/>
                  <a:gd name="T18" fmla="*/ 132 w 306"/>
                  <a:gd name="T19" fmla="*/ 54 h 306"/>
                  <a:gd name="T20" fmla="*/ 132 w 306"/>
                  <a:gd name="T21" fmla="*/ 17 h 306"/>
                  <a:gd name="T22" fmla="*/ 149 w 306"/>
                  <a:gd name="T23" fmla="*/ 0 h 306"/>
                  <a:gd name="T24" fmla="*/ 149 w 306"/>
                  <a:gd name="T25" fmla="*/ 0 h 306"/>
                  <a:gd name="T26" fmla="*/ 166 w 306"/>
                  <a:gd name="T27" fmla="*/ 17 h 306"/>
                  <a:gd name="T28" fmla="*/ 169 w 306"/>
                  <a:gd name="T29" fmla="*/ 54 h 306"/>
                  <a:gd name="T30" fmla="*/ 206 w 306"/>
                  <a:gd name="T31" fmla="*/ 68 h 306"/>
                  <a:gd name="T32" fmla="*/ 230 w 306"/>
                  <a:gd name="T33" fmla="*/ 44 h 306"/>
                  <a:gd name="T34" fmla="*/ 257 w 306"/>
                  <a:gd name="T35" fmla="*/ 44 h 306"/>
                  <a:gd name="T36" fmla="*/ 257 w 306"/>
                  <a:gd name="T37" fmla="*/ 44 h 306"/>
                  <a:gd name="T38" fmla="*/ 257 w 306"/>
                  <a:gd name="T39" fmla="*/ 68 h 306"/>
                  <a:gd name="T40" fmla="*/ 233 w 306"/>
                  <a:gd name="T41" fmla="*/ 95 h 306"/>
                  <a:gd name="T42" fmla="*/ 250 w 306"/>
                  <a:gd name="T43" fmla="*/ 132 h 306"/>
                  <a:gd name="T44" fmla="*/ 284 w 306"/>
                  <a:gd name="T45" fmla="*/ 132 h 306"/>
                  <a:gd name="T46" fmla="*/ 305 w 306"/>
                  <a:gd name="T47" fmla="*/ 149 h 306"/>
                  <a:gd name="T48" fmla="*/ 305 w 306"/>
                  <a:gd name="T49" fmla="*/ 149 h 306"/>
                  <a:gd name="T50" fmla="*/ 284 w 306"/>
                  <a:gd name="T51" fmla="*/ 170 h 306"/>
                  <a:gd name="T52" fmla="*/ 250 w 306"/>
                  <a:gd name="T53" fmla="*/ 170 h 306"/>
                  <a:gd name="T54" fmla="*/ 233 w 306"/>
                  <a:gd name="T55" fmla="*/ 207 h 306"/>
                  <a:gd name="T56" fmla="*/ 261 w 306"/>
                  <a:gd name="T57" fmla="*/ 234 h 306"/>
                  <a:gd name="T58" fmla="*/ 261 w 306"/>
                  <a:gd name="T59" fmla="*/ 258 h 306"/>
                  <a:gd name="T60" fmla="*/ 261 w 306"/>
                  <a:gd name="T61" fmla="*/ 258 h 306"/>
                  <a:gd name="T62" fmla="*/ 233 w 306"/>
                  <a:gd name="T63" fmla="*/ 258 h 306"/>
                  <a:gd name="T64" fmla="*/ 210 w 306"/>
                  <a:gd name="T65" fmla="*/ 234 h 306"/>
                  <a:gd name="T66" fmla="*/ 169 w 306"/>
                  <a:gd name="T67" fmla="*/ 251 h 306"/>
                  <a:gd name="T68" fmla="*/ 172 w 306"/>
                  <a:gd name="T69" fmla="*/ 285 h 306"/>
                  <a:gd name="T70" fmla="*/ 152 w 306"/>
                  <a:gd name="T71" fmla="*/ 305 h 306"/>
                  <a:gd name="T72" fmla="*/ 152 w 306"/>
                  <a:gd name="T73" fmla="*/ 305 h 306"/>
                  <a:gd name="T74" fmla="*/ 135 w 306"/>
                  <a:gd name="T75" fmla="*/ 285 h 306"/>
                  <a:gd name="T76" fmla="*/ 135 w 306"/>
                  <a:gd name="T77" fmla="*/ 251 h 306"/>
                  <a:gd name="T78" fmla="*/ 95 w 306"/>
                  <a:gd name="T79" fmla="*/ 237 h 306"/>
                  <a:gd name="T80" fmla="*/ 71 w 306"/>
                  <a:gd name="T81" fmla="*/ 261 h 306"/>
                  <a:gd name="T82" fmla="*/ 44 w 306"/>
                  <a:gd name="T83" fmla="*/ 261 h 306"/>
                  <a:gd name="T84" fmla="*/ 44 w 306"/>
                  <a:gd name="T85" fmla="*/ 261 h 306"/>
                  <a:gd name="T86" fmla="*/ 44 w 306"/>
                  <a:gd name="T87" fmla="*/ 234 h 306"/>
                  <a:gd name="T88" fmla="*/ 67 w 306"/>
                  <a:gd name="T89" fmla="*/ 210 h 306"/>
                  <a:gd name="T90" fmla="*/ 51 w 306"/>
                  <a:gd name="T91" fmla="*/ 173 h 306"/>
                  <a:gd name="T92" fmla="*/ 17 w 306"/>
                  <a:gd name="T93" fmla="*/ 173 h 306"/>
                  <a:gd name="T94" fmla="*/ 0 w 306"/>
                  <a:gd name="T95" fmla="*/ 156 h 306"/>
                  <a:gd name="T96" fmla="*/ 0 w 306"/>
                  <a:gd name="T97" fmla="*/ 153 h 306"/>
                  <a:gd name="T98" fmla="*/ 17 w 306"/>
                  <a:gd name="T99" fmla="*/ 13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6" h="306">
                    <a:moveTo>
                      <a:pt x="17" y="136"/>
                    </a:moveTo>
                    <a:lnTo>
                      <a:pt x="17" y="136"/>
                    </a:lnTo>
                    <a:cubicBezTo>
                      <a:pt x="51" y="136"/>
                      <a:pt x="51" y="136"/>
                      <a:pt x="51" y="136"/>
                    </a:cubicBezTo>
                    <a:cubicBezTo>
                      <a:pt x="54" y="122"/>
                      <a:pt x="61" y="109"/>
                      <a:pt x="67" y="95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3" y="64"/>
                      <a:pt x="33" y="54"/>
                      <a:pt x="40" y="48"/>
                    </a:cubicBezTo>
                    <a:lnTo>
                      <a:pt x="40" y="48"/>
                    </a:lnTo>
                    <a:cubicBezTo>
                      <a:pt x="47" y="37"/>
                      <a:pt x="61" y="37"/>
                      <a:pt x="67" y="44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105" y="61"/>
                      <a:pt x="118" y="58"/>
                      <a:pt x="132" y="54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2" y="7"/>
                      <a:pt x="139" y="0"/>
                      <a:pt x="149" y="0"/>
                    </a:cubicBezTo>
                    <a:lnTo>
                      <a:pt x="149" y="0"/>
                    </a:lnTo>
                    <a:cubicBezTo>
                      <a:pt x="159" y="0"/>
                      <a:pt x="166" y="7"/>
                      <a:pt x="166" y="17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83" y="54"/>
                      <a:pt x="196" y="61"/>
                      <a:pt x="206" y="68"/>
                    </a:cubicBezTo>
                    <a:cubicBezTo>
                      <a:pt x="230" y="44"/>
                      <a:pt x="230" y="44"/>
                      <a:pt x="230" y="44"/>
                    </a:cubicBezTo>
                    <a:cubicBezTo>
                      <a:pt x="237" y="37"/>
                      <a:pt x="250" y="37"/>
                      <a:pt x="257" y="44"/>
                    </a:cubicBezTo>
                    <a:lnTo>
                      <a:pt x="257" y="44"/>
                    </a:lnTo>
                    <a:cubicBezTo>
                      <a:pt x="264" y="51"/>
                      <a:pt x="264" y="61"/>
                      <a:pt x="257" y="68"/>
                    </a:cubicBezTo>
                    <a:cubicBezTo>
                      <a:pt x="233" y="95"/>
                      <a:pt x="233" y="95"/>
                      <a:pt x="233" y="95"/>
                    </a:cubicBezTo>
                    <a:cubicBezTo>
                      <a:pt x="240" y="105"/>
                      <a:pt x="247" y="119"/>
                      <a:pt x="250" y="132"/>
                    </a:cubicBezTo>
                    <a:cubicBezTo>
                      <a:pt x="284" y="132"/>
                      <a:pt x="284" y="132"/>
                      <a:pt x="284" y="132"/>
                    </a:cubicBezTo>
                    <a:cubicBezTo>
                      <a:pt x="294" y="132"/>
                      <a:pt x="301" y="139"/>
                      <a:pt x="305" y="149"/>
                    </a:cubicBezTo>
                    <a:lnTo>
                      <a:pt x="305" y="149"/>
                    </a:lnTo>
                    <a:cubicBezTo>
                      <a:pt x="305" y="159"/>
                      <a:pt x="294" y="170"/>
                      <a:pt x="284" y="170"/>
                    </a:cubicBezTo>
                    <a:cubicBezTo>
                      <a:pt x="250" y="170"/>
                      <a:pt x="250" y="170"/>
                      <a:pt x="250" y="170"/>
                    </a:cubicBezTo>
                    <a:cubicBezTo>
                      <a:pt x="247" y="183"/>
                      <a:pt x="244" y="197"/>
                      <a:pt x="233" y="207"/>
                    </a:cubicBezTo>
                    <a:cubicBezTo>
                      <a:pt x="261" y="234"/>
                      <a:pt x="261" y="234"/>
                      <a:pt x="261" y="234"/>
                    </a:cubicBezTo>
                    <a:cubicBezTo>
                      <a:pt x="267" y="241"/>
                      <a:pt x="267" y="251"/>
                      <a:pt x="261" y="258"/>
                    </a:cubicBezTo>
                    <a:lnTo>
                      <a:pt x="261" y="258"/>
                    </a:lnTo>
                    <a:cubicBezTo>
                      <a:pt x="254" y="264"/>
                      <a:pt x="240" y="264"/>
                      <a:pt x="233" y="258"/>
                    </a:cubicBezTo>
                    <a:cubicBezTo>
                      <a:pt x="210" y="234"/>
                      <a:pt x="210" y="234"/>
                      <a:pt x="210" y="234"/>
                    </a:cubicBezTo>
                    <a:cubicBezTo>
                      <a:pt x="196" y="244"/>
                      <a:pt x="186" y="247"/>
                      <a:pt x="169" y="251"/>
                    </a:cubicBezTo>
                    <a:cubicBezTo>
                      <a:pt x="172" y="285"/>
                      <a:pt x="172" y="285"/>
                      <a:pt x="172" y="285"/>
                    </a:cubicBezTo>
                    <a:cubicBezTo>
                      <a:pt x="172" y="295"/>
                      <a:pt x="162" y="305"/>
                      <a:pt x="152" y="305"/>
                    </a:cubicBezTo>
                    <a:lnTo>
                      <a:pt x="152" y="305"/>
                    </a:lnTo>
                    <a:cubicBezTo>
                      <a:pt x="142" y="305"/>
                      <a:pt x="135" y="295"/>
                      <a:pt x="135" y="285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18" y="251"/>
                      <a:pt x="105" y="244"/>
                      <a:pt x="95" y="237"/>
                    </a:cubicBezTo>
                    <a:cubicBezTo>
                      <a:pt x="71" y="261"/>
                      <a:pt x="71" y="261"/>
                      <a:pt x="71" y="261"/>
                    </a:cubicBezTo>
                    <a:cubicBezTo>
                      <a:pt x="64" y="268"/>
                      <a:pt x="51" y="268"/>
                      <a:pt x="44" y="261"/>
                    </a:cubicBezTo>
                    <a:lnTo>
                      <a:pt x="44" y="261"/>
                    </a:lnTo>
                    <a:cubicBezTo>
                      <a:pt x="37" y="254"/>
                      <a:pt x="37" y="244"/>
                      <a:pt x="44" y="234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1" y="200"/>
                      <a:pt x="54" y="186"/>
                      <a:pt x="51" y="173"/>
                    </a:cubicBezTo>
                    <a:cubicBezTo>
                      <a:pt x="17" y="173"/>
                      <a:pt x="17" y="173"/>
                      <a:pt x="17" y="173"/>
                    </a:cubicBezTo>
                    <a:cubicBezTo>
                      <a:pt x="6" y="173"/>
                      <a:pt x="0" y="166"/>
                      <a:pt x="0" y="156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42"/>
                      <a:pt x="6" y="136"/>
                      <a:pt x="17" y="13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" name="Freeform 463">
                <a:extLst>
                  <a:ext uri="{FF2B5EF4-FFF2-40B4-BE49-F238E27FC236}">
                    <a16:creationId xmlns:a16="http://schemas.microsoft.com/office/drawing/2014/main" id="{E2D97D76-F8E6-E64B-ADEB-5BEF6A271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8964" y="20759704"/>
                <a:ext cx="694330" cy="694330"/>
              </a:xfrm>
              <a:custGeom>
                <a:avLst/>
                <a:gdLst>
                  <a:gd name="T0" fmla="*/ 17 w 249"/>
                  <a:gd name="T1" fmla="*/ 109 h 245"/>
                  <a:gd name="T2" fmla="*/ 17 w 249"/>
                  <a:gd name="T3" fmla="*/ 109 h 245"/>
                  <a:gd name="T4" fmla="*/ 44 w 249"/>
                  <a:gd name="T5" fmla="*/ 109 h 245"/>
                  <a:gd name="T6" fmla="*/ 58 w 249"/>
                  <a:gd name="T7" fmla="*/ 78 h 245"/>
                  <a:gd name="T8" fmla="*/ 38 w 249"/>
                  <a:gd name="T9" fmla="*/ 58 h 245"/>
                  <a:gd name="T10" fmla="*/ 38 w 249"/>
                  <a:gd name="T11" fmla="*/ 38 h 245"/>
                  <a:gd name="T12" fmla="*/ 38 w 249"/>
                  <a:gd name="T13" fmla="*/ 38 h 245"/>
                  <a:gd name="T14" fmla="*/ 58 w 249"/>
                  <a:gd name="T15" fmla="*/ 38 h 245"/>
                  <a:gd name="T16" fmla="*/ 78 w 249"/>
                  <a:gd name="T17" fmla="*/ 58 h 245"/>
                  <a:gd name="T18" fmla="*/ 109 w 249"/>
                  <a:gd name="T19" fmla="*/ 44 h 245"/>
                  <a:gd name="T20" fmla="*/ 109 w 249"/>
                  <a:gd name="T21" fmla="*/ 17 h 245"/>
                  <a:gd name="T22" fmla="*/ 122 w 249"/>
                  <a:gd name="T23" fmla="*/ 0 h 245"/>
                  <a:gd name="T24" fmla="*/ 122 w 249"/>
                  <a:gd name="T25" fmla="*/ 0 h 245"/>
                  <a:gd name="T26" fmla="*/ 139 w 249"/>
                  <a:gd name="T27" fmla="*/ 14 h 245"/>
                  <a:gd name="T28" fmla="*/ 139 w 249"/>
                  <a:gd name="T29" fmla="*/ 44 h 245"/>
                  <a:gd name="T30" fmla="*/ 170 w 249"/>
                  <a:gd name="T31" fmla="*/ 55 h 245"/>
                  <a:gd name="T32" fmla="*/ 190 w 249"/>
                  <a:gd name="T33" fmla="*/ 34 h 245"/>
                  <a:gd name="T34" fmla="*/ 210 w 249"/>
                  <a:gd name="T35" fmla="*/ 34 h 245"/>
                  <a:gd name="T36" fmla="*/ 210 w 249"/>
                  <a:gd name="T37" fmla="*/ 34 h 245"/>
                  <a:gd name="T38" fmla="*/ 210 w 249"/>
                  <a:gd name="T39" fmla="*/ 58 h 245"/>
                  <a:gd name="T40" fmla="*/ 190 w 249"/>
                  <a:gd name="T41" fmla="*/ 75 h 245"/>
                  <a:gd name="T42" fmla="*/ 204 w 249"/>
                  <a:gd name="T43" fmla="*/ 109 h 245"/>
                  <a:gd name="T44" fmla="*/ 231 w 249"/>
                  <a:gd name="T45" fmla="*/ 105 h 245"/>
                  <a:gd name="T46" fmla="*/ 248 w 249"/>
                  <a:gd name="T47" fmla="*/ 122 h 245"/>
                  <a:gd name="T48" fmla="*/ 248 w 249"/>
                  <a:gd name="T49" fmla="*/ 122 h 245"/>
                  <a:gd name="T50" fmla="*/ 231 w 249"/>
                  <a:gd name="T51" fmla="*/ 136 h 245"/>
                  <a:gd name="T52" fmla="*/ 204 w 249"/>
                  <a:gd name="T53" fmla="*/ 136 h 245"/>
                  <a:gd name="T54" fmla="*/ 193 w 249"/>
                  <a:gd name="T55" fmla="*/ 170 h 245"/>
                  <a:gd name="T56" fmla="*/ 210 w 249"/>
                  <a:gd name="T57" fmla="*/ 187 h 245"/>
                  <a:gd name="T58" fmla="*/ 214 w 249"/>
                  <a:gd name="T59" fmla="*/ 207 h 245"/>
                  <a:gd name="T60" fmla="*/ 210 w 249"/>
                  <a:gd name="T61" fmla="*/ 210 h 245"/>
                  <a:gd name="T62" fmla="*/ 190 w 249"/>
                  <a:gd name="T63" fmla="*/ 210 h 245"/>
                  <a:gd name="T64" fmla="*/ 170 w 249"/>
                  <a:gd name="T65" fmla="*/ 190 h 245"/>
                  <a:gd name="T66" fmla="*/ 139 w 249"/>
                  <a:gd name="T67" fmla="*/ 204 h 245"/>
                  <a:gd name="T68" fmla="*/ 139 w 249"/>
                  <a:gd name="T69" fmla="*/ 231 h 245"/>
                  <a:gd name="T70" fmla="*/ 126 w 249"/>
                  <a:gd name="T71" fmla="*/ 244 h 245"/>
                  <a:gd name="T72" fmla="*/ 126 w 249"/>
                  <a:gd name="T73" fmla="*/ 244 h 245"/>
                  <a:gd name="T74" fmla="*/ 112 w 249"/>
                  <a:gd name="T75" fmla="*/ 231 h 245"/>
                  <a:gd name="T76" fmla="*/ 112 w 249"/>
                  <a:gd name="T77" fmla="*/ 204 h 245"/>
                  <a:gd name="T78" fmla="*/ 78 w 249"/>
                  <a:gd name="T79" fmla="*/ 190 h 245"/>
                  <a:gd name="T80" fmla="*/ 61 w 249"/>
                  <a:gd name="T81" fmla="*/ 210 h 245"/>
                  <a:gd name="T82" fmla="*/ 38 w 249"/>
                  <a:gd name="T83" fmla="*/ 210 h 245"/>
                  <a:gd name="T84" fmla="*/ 38 w 249"/>
                  <a:gd name="T85" fmla="*/ 210 h 245"/>
                  <a:gd name="T86" fmla="*/ 38 w 249"/>
                  <a:gd name="T87" fmla="*/ 190 h 245"/>
                  <a:gd name="T88" fmla="*/ 58 w 249"/>
                  <a:gd name="T89" fmla="*/ 170 h 245"/>
                  <a:gd name="T90" fmla="*/ 44 w 249"/>
                  <a:gd name="T91" fmla="*/ 139 h 245"/>
                  <a:gd name="T92" fmla="*/ 17 w 249"/>
                  <a:gd name="T93" fmla="*/ 139 h 245"/>
                  <a:gd name="T94" fmla="*/ 0 w 249"/>
                  <a:gd name="T95" fmla="*/ 126 h 245"/>
                  <a:gd name="T96" fmla="*/ 0 w 249"/>
                  <a:gd name="T97" fmla="*/ 126 h 245"/>
                  <a:gd name="T98" fmla="*/ 17 w 249"/>
                  <a:gd name="T99" fmla="*/ 10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9" h="245">
                    <a:moveTo>
                      <a:pt x="17" y="109"/>
                    </a:moveTo>
                    <a:lnTo>
                      <a:pt x="17" y="109"/>
                    </a:lnTo>
                    <a:cubicBezTo>
                      <a:pt x="44" y="109"/>
                      <a:pt x="44" y="109"/>
                      <a:pt x="44" y="109"/>
                    </a:cubicBezTo>
                    <a:cubicBezTo>
                      <a:pt x="48" y="99"/>
                      <a:pt x="51" y="88"/>
                      <a:pt x="58" y="7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1" y="55"/>
                      <a:pt x="31" y="44"/>
                      <a:pt x="38" y="38"/>
                    </a:cubicBezTo>
                    <a:lnTo>
                      <a:pt x="38" y="38"/>
                    </a:lnTo>
                    <a:cubicBezTo>
                      <a:pt x="41" y="31"/>
                      <a:pt x="51" y="31"/>
                      <a:pt x="58" y="3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85" y="51"/>
                      <a:pt x="99" y="44"/>
                      <a:pt x="109" y="44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7"/>
                      <a:pt x="115" y="0"/>
                      <a:pt x="122" y="0"/>
                    </a:cubicBezTo>
                    <a:lnTo>
                      <a:pt x="122" y="0"/>
                    </a:lnTo>
                    <a:cubicBezTo>
                      <a:pt x="132" y="0"/>
                      <a:pt x="136" y="7"/>
                      <a:pt x="139" y="14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49" y="44"/>
                      <a:pt x="160" y="48"/>
                      <a:pt x="170" y="55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3" y="31"/>
                      <a:pt x="204" y="31"/>
                      <a:pt x="210" y="34"/>
                    </a:cubicBezTo>
                    <a:lnTo>
                      <a:pt x="210" y="34"/>
                    </a:lnTo>
                    <a:cubicBezTo>
                      <a:pt x="217" y="41"/>
                      <a:pt x="217" y="51"/>
                      <a:pt x="210" y="58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7" y="85"/>
                      <a:pt x="200" y="95"/>
                      <a:pt x="204" y="109"/>
                    </a:cubicBezTo>
                    <a:cubicBezTo>
                      <a:pt x="231" y="105"/>
                      <a:pt x="231" y="105"/>
                      <a:pt x="231" y="105"/>
                    </a:cubicBezTo>
                    <a:cubicBezTo>
                      <a:pt x="241" y="105"/>
                      <a:pt x="248" y="112"/>
                      <a:pt x="248" y="122"/>
                    </a:cubicBezTo>
                    <a:lnTo>
                      <a:pt x="248" y="122"/>
                    </a:lnTo>
                    <a:cubicBezTo>
                      <a:pt x="248" y="129"/>
                      <a:pt x="241" y="136"/>
                      <a:pt x="231" y="136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4" y="149"/>
                      <a:pt x="197" y="160"/>
                      <a:pt x="193" y="170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7" y="194"/>
                      <a:pt x="217" y="204"/>
                      <a:pt x="214" y="207"/>
                    </a:cubicBezTo>
                    <a:cubicBezTo>
                      <a:pt x="214" y="210"/>
                      <a:pt x="210" y="210"/>
                      <a:pt x="210" y="210"/>
                    </a:cubicBezTo>
                    <a:cubicBezTo>
                      <a:pt x="207" y="214"/>
                      <a:pt x="197" y="214"/>
                      <a:pt x="190" y="21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63" y="197"/>
                      <a:pt x="153" y="200"/>
                      <a:pt x="139" y="204"/>
                    </a:cubicBezTo>
                    <a:cubicBezTo>
                      <a:pt x="139" y="231"/>
                      <a:pt x="139" y="231"/>
                      <a:pt x="139" y="231"/>
                    </a:cubicBezTo>
                    <a:cubicBezTo>
                      <a:pt x="139" y="238"/>
                      <a:pt x="136" y="244"/>
                      <a:pt x="126" y="244"/>
                    </a:cubicBezTo>
                    <a:lnTo>
                      <a:pt x="126" y="244"/>
                    </a:lnTo>
                    <a:cubicBezTo>
                      <a:pt x="119" y="244"/>
                      <a:pt x="112" y="241"/>
                      <a:pt x="112" y="231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99" y="200"/>
                      <a:pt x="88" y="197"/>
                      <a:pt x="78" y="190"/>
                    </a:cubicBezTo>
                    <a:cubicBezTo>
                      <a:pt x="61" y="210"/>
                      <a:pt x="61" y="210"/>
                      <a:pt x="61" y="210"/>
                    </a:cubicBezTo>
                    <a:cubicBezTo>
                      <a:pt x="55" y="217"/>
                      <a:pt x="44" y="217"/>
                      <a:pt x="38" y="210"/>
                    </a:cubicBezTo>
                    <a:lnTo>
                      <a:pt x="38" y="210"/>
                    </a:lnTo>
                    <a:cubicBezTo>
                      <a:pt x="34" y="204"/>
                      <a:pt x="34" y="197"/>
                      <a:pt x="38" y="190"/>
                    </a:cubicBezTo>
                    <a:cubicBezTo>
                      <a:pt x="58" y="170"/>
                      <a:pt x="58" y="170"/>
                      <a:pt x="58" y="170"/>
                    </a:cubicBezTo>
                    <a:cubicBezTo>
                      <a:pt x="51" y="160"/>
                      <a:pt x="48" y="149"/>
                      <a:pt x="44" y="139"/>
                    </a:cubicBezTo>
                    <a:cubicBezTo>
                      <a:pt x="17" y="139"/>
                      <a:pt x="17" y="139"/>
                      <a:pt x="17" y="139"/>
                    </a:cubicBezTo>
                    <a:cubicBezTo>
                      <a:pt x="7" y="139"/>
                      <a:pt x="0" y="133"/>
                      <a:pt x="0" y="126"/>
                    </a:cubicBezTo>
                    <a:lnTo>
                      <a:pt x="0" y="126"/>
                    </a:lnTo>
                    <a:cubicBezTo>
                      <a:pt x="0" y="116"/>
                      <a:pt x="7" y="109"/>
                      <a:pt x="17" y="10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4" name="Freeform 492">
              <a:extLst>
                <a:ext uri="{FF2B5EF4-FFF2-40B4-BE49-F238E27FC236}">
                  <a16:creationId xmlns:a16="http://schemas.microsoft.com/office/drawing/2014/main" id="{3308FAAB-9C08-D24D-9B5B-62C219CE5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3981" y="18267559"/>
              <a:ext cx="9299062" cy="9299062"/>
            </a:xfrm>
            <a:custGeom>
              <a:avLst/>
              <a:gdLst>
                <a:gd name="T0" fmla="*/ 3306 w 3307"/>
                <a:gd name="T1" fmla="*/ 1653 h 3308"/>
                <a:gd name="T2" fmla="*/ 3306 w 3307"/>
                <a:gd name="T3" fmla="*/ 1653 h 3308"/>
                <a:gd name="T4" fmla="*/ 1652 w 3307"/>
                <a:gd name="T5" fmla="*/ 3307 h 3308"/>
                <a:gd name="T6" fmla="*/ 0 w 3307"/>
                <a:gd name="T7" fmla="*/ 1653 h 3308"/>
                <a:gd name="T8" fmla="*/ 1652 w 3307"/>
                <a:gd name="T9" fmla="*/ 0 h 3308"/>
                <a:gd name="T10" fmla="*/ 3306 w 3307"/>
                <a:gd name="T11" fmla="*/ 1653 h 3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7" h="3308">
                  <a:moveTo>
                    <a:pt x="3306" y="1653"/>
                  </a:moveTo>
                  <a:lnTo>
                    <a:pt x="3306" y="1653"/>
                  </a:lnTo>
                  <a:cubicBezTo>
                    <a:pt x="3306" y="2565"/>
                    <a:pt x="2564" y="3307"/>
                    <a:pt x="1652" y="3307"/>
                  </a:cubicBezTo>
                  <a:cubicBezTo>
                    <a:pt x="742" y="3307"/>
                    <a:pt x="0" y="2565"/>
                    <a:pt x="0" y="1653"/>
                  </a:cubicBezTo>
                  <a:cubicBezTo>
                    <a:pt x="0" y="742"/>
                    <a:pt x="742" y="0"/>
                    <a:pt x="1652" y="0"/>
                  </a:cubicBezTo>
                  <a:cubicBezTo>
                    <a:pt x="2564" y="0"/>
                    <a:pt x="3306" y="742"/>
                    <a:pt x="3306" y="1653"/>
                  </a:cubicBezTo>
                </a:path>
              </a:pathLst>
            </a:custGeom>
            <a:noFill/>
            <a:ln w="889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sp>
        <p:nvSpPr>
          <p:cNvPr id="60" name="Line 491">
            <a:extLst>
              <a:ext uri="{FF2B5EF4-FFF2-40B4-BE49-F238E27FC236}">
                <a16:creationId xmlns:a16="http://schemas.microsoft.com/office/drawing/2014/main" id="{D75E9902-BB53-4C45-A12F-75B9B76ED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995" y="8371673"/>
            <a:ext cx="5862405" cy="6503"/>
          </a:xfrm>
          <a:prstGeom prst="line">
            <a:avLst/>
          </a:prstGeom>
          <a:noFill/>
          <a:ln w="889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5815330" y="1447789"/>
            <a:ext cx="12746990" cy="1415565"/>
            <a:chOff x="5815330" y="929829"/>
            <a:chExt cx="12746990" cy="1415565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5815330" y="929829"/>
              <a:ext cx="1274699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6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SHORTNESS OF BREATH</a:t>
              </a: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557773-6352-DA40-BD67-BDCDC73FBF56}"/>
              </a:ext>
            </a:extLst>
          </p:cNvPr>
          <p:cNvGrpSpPr/>
          <p:nvPr/>
        </p:nvGrpSpPr>
        <p:grpSpPr>
          <a:xfrm>
            <a:off x="2541384" y="4433699"/>
            <a:ext cx="4848766" cy="7989761"/>
            <a:chOff x="3421413" y="4433699"/>
            <a:chExt cx="4848766" cy="79897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28AD97-2431-8340-A9FF-12D29AB40696}"/>
                </a:ext>
              </a:extLst>
            </p:cNvPr>
            <p:cNvGrpSpPr/>
            <p:nvPr/>
          </p:nvGrpSpPr>
          <p:grpSpPr>
            <a:xfrm>
              <a:off x="4643121" y="4433699"/>
              <a:ext cx="2380560" cy="3546042"/>
              <a:chOff x="7366724" y="18056777"/>
              <a:chExt cx="2380560" cy="3546042"/>
            </a:xfrm>
          </p:grpSpPr>
          <p:sp>
            <p:nvSpPr>
              <p:cNvPr id="24" name="Freeform 435">
                <a:extLst>
                  <a:ext uri="{FF2B5EF4-FFF2-40B4-BE49-F238E27FC236}">
                    <a16:creationId xmlns:a16="http://schemas.microsoft.com/office/drawing/2014/main" id="{97A2E778-DB62-BA48-BE04-72644AF3C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664" y="19916589"/>
                <a:ext cx="1252278" cy="1103493"/>
              </a:xfrm>
              <a:custGeom>
                <a:avLst/>
                <a:gdLst>
                  <a:gd name="T0" fmla="*/ 424 w 445"/>
                  <a:gd name="T1" fmla="*/ 261 h 394"/>
                  <a:gd name="T2" fmla="*/ 424 w 445"/>
                  <a:gd name="T3" fmla="*/ 261 h 394"/>
                  <a:gd name="T4" fmla="*/ 397 w 445"/>
                  <a:gd name="T5" fmla="*/ 0 h 394"/>
                  <a:gd name="T6" fmla="*/ 54 w 445"/>
                  <a:gd name="T7" fmla="*/ 0 h 394"/>
                  <a:gd name="T8" fmla="*/ 21 w 445"/>
                  <a:gd name="T9" fmla="*/ 264 h 394"/>
                  <a:gd name="T10" fmla="*/ 41 w 445"/>
                  <a:gd name="T11" fmla="*/ 352 h 394"/>
                  <a:gd name="T12" fmla="*/ 220 w 445"/>
                  <a:gd name="T13" fmla="*/ 393 h 394"/>
                  <a:gd name="T14" fmla="*/ 407 w 445"/>
                  <a:gd name="T15" fmla="*/ 342 h 394"/>
                  <a:gd name="T16" fmla="*/ 424 w 445"/>
                  <a:gd name="T17" fmla="*/ 2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5" h="394">
                    <a:moveTo>
                      <a:pt x="424" y="261"/>
                    </a:moveTo>
                    <a:lnTo>
                      <a:pt x="424" y="261"/>
                    </a:lnTo>
                    <a:cubicBezTo>
                      <a:pt x="376" y="183"/>
                      <a:pt x="397" y="0"/>
                      <a:pt x="397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71" y="186"/>
                      <a:pt x="21" y="264"/>
                    </a:cubicBezTo>
                    <a:cubicBezTo>
                      <a:pt x="0" y="295"/>
                      <a:pt x="10" y="335"/>
                      <a:pt x="41" y="352"/>
                    </a:cubicBezTo>
                    <a:cubicBezTo>
                      <a:pt x="82" y="376"/>
                      <a:pt x="143" y="393"/>
                      <a:pt x="220" y="393"/>
                    </a:cubicBezTo>
                    <a:cubicBezTo>
                      <a:pt x="309" y="389"/>
                      <a:pt x="370" y="369"/>
                      <a:pt x="407" y="342"/>
                    </a:cubicBezTo>
                    <a:cubicBezTo>
                      <a:pt x="434" y="322"/>
                      <a:pt x="444" y="288"/>
                      <a:pt x="424" y="261"/>
                    </a:cubicBezTo>
                  </a:path>
                </a:pathLst>
              </a:custGeom>
              <a:solidFill>
                <a:srgbClr val="E5C3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5" name="Freeform 436">
                <a:extLst>
                  <a:ext uri="{FF2B5EF4-FFF2-40B4-BE49-F238E27FC236}">
                    <a16:creationId xmlns:a16="http://schemas.microsoft.com/office/drawing/2014/main" id="{657E958F-387B-FC40-8FD6-1F6A8121F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7904" y="18056777"/>
                <a:ext cx="2021000" cy="2120190"/>
              </a:xfrm>
              <a:custGeom>
                <a:avLst/>
                <a:gdLst>
                  <a:gd name="T0" fmla="*/ 413 w 719"/>
                  <a:gd name="T1" fmla="*/ 752 h 753"/>
                  <a:gd name="T2" fmla="*/ 413 w 719"/>
                  <a:gd name="T3" fmla="*/ 752 h 753"/>
                  <a:gd name="T4" fmla="*/ 335 w 719"/>
                  <a:gd name="T5" fmla="*/ 752 h 753"/>
                  <a:gd name="T6" fmla="*/ 50 w 719"/>
                  <a:gd name="T7" fmla="*/ 264 h 753"/>
                  <a:gd name="T8" fmla="*/ 288 w 719"/>
                  <a:gd name="T9" fmla="*/ 88 h 753"/>
                  <a:gd name="T10" fmla="*/ 582 w 719"/>
                  <a:gd name="T11" fmla="*/ 61 h 753"/>
                  <a:gd name="T12" fmla="*/ 691 w 719"/>
                  <a:gd name="T13" fmla="*/ 441 h 753"/>
                  <a:gd name="T14" fmla="*/ 413 w 719"/>
                  <a:gd name="T15" fmla="*/ 752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9" h="753">
                    <a:moveTo>
                      <a:pt x="413" y="752"/>
                    </a:moveTo>
                    <a:lnTo>
                      <a:pt x="413" y="752"/>
                    </a:lnTo>
                    <a:cubicBezTo>
                      <a:pt x="335" y="752"/>
                      <a:pt x="335" y="752"/>
                      <a:pt x="335" y="752"/>
                    </a:cubicBezTo>
                    <a:cubicBezTo>
                      <a:pt x="169" y="752"/>
                      <a:pt x="0" y="519"/>
                      <a:pt x="50" y="264"/>
                    </a:cubicBezTo>
                    <a:cubicBezTo>
                      <a:pt x="81" y="102"/>
                      <a:pt x="193" y="54"/>
                      <a:pt x="288" y="88"/>
                    </a:cubicBezTo>
                    <a:cubicBezTo>
                      <a:pt x="305" y="34"/>
                      <a:pt x="494" y="0"/>
                      <a:pt x="582" y="61"/>
                    </a:cubicBezTo>
                    <a:cubicBezTo>
                      <a:pt x="694" y="136"/>
                      <a:pt x="718" y="278"/>
                      <a:pt x="691" y="441"/>
                    </a:cubicBezTo>
                    <a:cubicBezTo>
                      <a:pt x="667" y="563"/>
                      <a:pt x="579" y="752"/>
                      <a:pt x="413" y="752"/>
                    </a:cubicBez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6" name="Freeform 437">
                <a:extLst>
                  <a:ext uri="{FF2B5EF4-FFF2-40B4-BE49-F238E27FC236}">
                    <a16:creationId xmlns:a16="http://schemas.microsoft.com/office/drawing/2014/main" id="{A71B85BE-28AC-3E4F-BE04-44BD9FAF9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0676" y="18627119"/>
                <a:ext cx="1512647" cy="1723430"/>
              </a:xfrm>
              <a:custGeom>
                <a:avLst/>
                <a:gdLst>
                  <a:gd name="T0" fmla="*/ 363 w 540"/>
                  <a:gd name="T1" fmla="*/ 0 h 611"/>
                  <a:gd name="T2" fmla="*/ 363 w 540"/>
                  <a:gd name="T3" fmla="*/ 0 h 611"/>
                  <a:gd name="T4" fmla="*/ 176 w 540"/>
                  <a:gd name="T5" fmla="*/ 0 h 611"/>
                  <a:gd name="T6" fmla="*/ 0 w 540"/>
                  <a:gd name="T7" fmla="*/ 177 h 611"/>
                  <a:gd name="T8" fmla="*/ 0 w 540"/>
                  <a:gd name="T9" fmla="*/ 343 h 611"/>
                  <a:gd name="T10" fmla="*/ 268 w 540"/>
                  <a:gd name="T11" fmla="*/ 610 h 611"/>
                  <a:gd name="T12" fmla="*/ 268 w 540"/>
                  <a:gd name="T13" fmla="*/ 610 h 611"/>
                  <a:gd name="T14" fmla="*/ 539 w 540"/>
                  <a:gd name="T15" fmla="*/ 343 h 611"/>
                  <a:gd name="T16" fmla="*/ 539 w 540"/>
                  <a:gd name="T17" fmla="*/ 177 h 611"/>
                  <a:gd name="T18" fmla="*/ 363 w 540"/>
                  <a:gd name="T19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0" h="611">
                    <a:moveTo>
                      <a:pt x="363" y="0"/>
                    </a:moveTo>
                    <a:lnTo>
                      <a:pt x="363" y="0"/>
                    </a:lnTo>
                    <a:cubicBezTo>
                      <a:pt x="176" y="0"/>
                      <a:pt x="176" y="0"/>
                      <a:pt x="176" y="0"/>
                    </a:cubicBezTo>
                    <a:cubicBezTo>
                      <a:pt x="78" y="0"/>
                      <a:pt x="0" y="78"/>
                      <a:pt x="0" y="177"/>
                    </a:cubicBezTo>
                    <a:cubicBezTo>
                      <a:pt x="0" y="343"/>
                      <a:pt x="0" y="343"/>
                      <a:pt x="0" y="343"/>
                    </a:cubicBezTo>
                    <a:cubicBezTo>
                      <a:pt x="0" y="488"/>
                      <a:pt x="122" y="610"/>
                      <a:pt x="268" y="610"/>
                    </a:cubicBezTo>
                    <a:lnTo>
                      <a:pt x="268" y="610"/>
                    </a:lnTo>
                    <a:cubicBezTo>
                      <a:pt x="417" y="610"/>
                      <a:pt x="539" y="488"/>
                      <a:pt x="539" y="343"/>
                    </a:cubicBezTo>
                    <a:cubicBezTo>
                      <a:pt x="539" y="177"/>
                      <a:pt x="539" y="177"/>
                      <a:pt x="539" y="177"/>
                    </a:cubicBezTo>
                    <a:cubicBezTo>
                      <a:pt x="539" y="78"/>
                      <a:pt x="458" y="0"/>
                      <a:pt x="363" y="0"/>
                    </a:cubicBezTo>
                  </a:path>
                </a:pathLst>
              </a:custGeom>
              <a:solidFill>
                <a:srgbClr val="F9D7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7" name="Freeform 438">
                <a:extLst>
                  <a:ext uri="{FF2B5EF4-FFF2-40B4-BE49-F238E27FC236}">
                    <a16:creationId xmlns:a16="http://schemas.microsoft.com/office/drawing/2014/main" id="{347C93C4-CB84-B748-9674-95D07F65B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9461" y="19160269"/>
                <a:ext cx="446355" cy="198380"/>
              </a:xfrm>
              <a:custGeom>
                <a:avLst/>
                <a:gdLst>
                  <a:gd name="T0" fmla="*/ 10 w 160"/>
                  <a:gd name="T1" fmla="*/ 65 h 69"/>
                  <a:gd name="T2" fmla="*/ 10 w 160"/>
                  <a:gd name="T3" fmla="*/ 65 h 69"/>
                  <a:gd name="T4" fmla="*/ 3 w 160"/>
                  <a:gd name="T5" fmla="*/ 61 h 69"/>
                  <a:gd name="T6" fmla="*/ 7 w 160"/>
                  <a:gd name="T7" fmla="*/ 51 h 69"/>
                  <a:gd name="T8" fmla="*/ 156 w 160"/>
                  <a:gd name="T9" fmla="*/ 51 h 69"/>
                  <a:gd name="T10" fmla="*/ 156 w 160"/>
                  <a:gd name="T11" fmla="*/ 61 h 69"/>
                  <a:gd name="T12" fmla="*/ 146 w 160"/>
                  <a:gd name="T13" fmla="*/ 65 h 69"/>
                  <a:gd name="T14" fmla="*/ 14 w 160"/>
                  <a:gd name="T15" fmla="*/ 65 h 69"/>
                  <a:gd name="T16" fmla="*/ 10 w 160"/>
                  <a:gd name="T17" fmla="*/ 6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69">
                    <a:moveTo>
                      <a:pt x="10" y="65"/>
                    </a:moveTo>
                    <a:lnTo>
                      <a:pt x="10" y="65"/>
                    </a:lnTo>
                    <a:cubicBezTo>
                      <a:pt x="7" y="65"/>
                      <a:pt x="7" y="65"/>
                      <a:pt x="3" y="61"/>
                    </a:cubicBezTo>
                    <a:cubicBezTo>
                      <a:pt x="0" y="58"/>
                      <a:pt x="3" y="54"/>
                      <a:pt x="7" y="51"/>
                    </a:cubicBezTo>
                    <a:cubicBezTo>
                      <a:pt x="7" y="51"/>
                      <a:pt x="81" y="0"/>
                      <a:pt x="156" y="51"/>
                    </a:cubicBezTo>
                    <a:cubicBezTo>
                      <a:pt x="159" y="54"/>
                      <a:pt x="159" y="58"/>
                      <a:pt x="156" y="61"/>
                    </a:cubicBezTo>
                    <a:cubicBezTo>
                      <a:pt x="153" y="65"/>
                      <a:pt x="149" y="68"/>
                      <a:pt x="146" y="65"/>
                    </a:cubicBezTo>
                    <a:cubicBezTo>
                      <a:pt x="81" y="17"/>
                      <a:pt x="17" y="65"/>
                      <a:pt x="14" y="65"/>
                    </a:cubicBezTo>
                    <a:cubicBezTo>
                      <a:pt x="14" y="65"/>
                      <a:pt x="14" y="65"/>
                      <a:pt x="10" y="65"/>
                    </a:cubicBez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" name="Freeform 439">
                <a:extLst>
                  <a:ext uri="{FF2B5EF4-FFF2-40B4-BE49-F238E27FC236}">
                    <a16:creationId xmlns:a16="http://schemas.microsoft.com/office/drawing/2014/main" id="{8FEE1C28-E7B0-1546-A3A6-8BC418400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8246" y="19259459"/>
                <a:ext cx="173582" cy="173582"/>
              </a:xfrm>
              <a:custGeom>
                <a:avLst/>
                <a:gdLst>
                  <a:gd name="T0" fmla="*/ 61 w 62"/>
                  <a:gd name="T1" fmla="*/ 31 h 62"/>
                  <a:gd name="T2" fmla="*/ 61 w 62"/>
                  <a:gd name="T3" fmla="*/ 31 h 62"/>
                  <a:gd name="T4" fmla="*/ 30 w 62"/>
                  <a:gd name="T5" fmla="*/ 61 h 62"/>
                  <a:gd name="T6" fmla="*/ 0 w 62"/>
                  <a:gd name="T7" fmla="*/ 31 h 62"/>
                  <a:gd name="T8" fmla="*/ 30 w 62"/>
                  <a:gd name="T9" fmla="*/ 0 h 62"/>
                  <a:gd name="T10" fmla="*/ 61 w 62"/>
                  <a:gd name="T11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2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7"/>
                      <a:pt x="47" y="61"/>
                      <a:pt x="30" y="61"/>
                    </a:cubicBezTo>
                    <a:cubicBezTo>
                      <a:pt x="13" y="61"/>
                      <a:pt x="0" y="47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47" y="0"/>
                      <a:pt x="61" y="14"/>
                      <a:pt x="61" y="31"/>
                    </a:cubicBez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9" name="Freeform 440">
                <a:extLst>
                  <a:ext uri="{FF2B5EF4-FFF2-40B4-BE49-F238E27FC236}">
                    <a16:creationId xmlns:a16="http://schemas.microsoft.com/office/drawing/2014/main" id="{D8DFE407-F606-754E-AFE2-686F3559B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2981" y="19160269"/>
                <a:ext cx="458758" cy="198380"/>
              </a:xfrm>
              <a:custGeom>
                <a:avLst/>
                <a:gdLst>
                  <a:gd name="T0" fmla="*/ 10 w 161"/>
                  <a:gd name="T1" fmla="*/ 65 h 69"/>
                  <a:gd name="T2" fmla="*/ 10 w 161"/>
                  <a:gd name="T3" fmla="*/ 65 h 69"/>
                  <a:gd name="T4" fmla="*/ 4 w 161"/>
                  <a:gd name="T5" fmla="*/ 61 h 69"/>
                  <a:gd name="T6" fmla="*/ 4 w 161"/>
                  <a:gd name="T7" fmla="*/ 51 h 69"/>
                  <a:gd name="T8" fmla="*/ 153 w 161"/>
                  <a:gd name="T9" fmla="*/ 51 h 69"/>
                  <a:gd name="T10" fmla="*/ 156 w 161"/>
                  <a:gd name="T11" fmla="*/ 61 h 69"/>
                  <a:gd name="T12" fmla="*/ 146 w 161"/>
                  <a:gd name="T13" fmla="*/ 65 h 69"/>
                  <a:gd name="T14" fmla="*/ 14 w 161"/>
                  <a:gd name="T15" fmla="*/ 65 h 69"/>
                  <a:gd name="T16" fmla="*/ 10 w 161"/>
                  <a:gd name="T17" fmla="*/ 6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69">
                    <a:moveTo>
                      <a:pt x="10" y="65"/>
                    </a:moveTo>
                    <a:lnTo>
                      <a:pt x="10" y="65"/>
                    </a:lnTo>
                    <a:cubicBezTo>
                      <a:pt x="7" y="65"/>
                      <a:pt x="4" y="65"/>
                      <a:pt x="4" y="61"/>
                    </a:cubicBezTo>
                    <a:cubicBezTo>
                      <a:pt x="0" y="58"/>
                      <a:pt x="0" y="54"/>
                      <a:pt x="4" y="51"/>
                    </a:cubicBezTo>
                    <a:cubicBezTo>
                      <a:pt x="7" y="51"/>
                      <a:pt x="82" y="0"/>
                      <a:pt x="153" y="51"/>
                    </a:cubicBezTo>
                    <a:cubicBezTo>
                      <a:pt x="156" y="54"/>
                      <a:pt x="160" y="58"/>
                      <a:pt x="156" y="61"/>
                    </a:cubicBezTo>
                    <a:cubicBezTo>
                      <a:pt x="153" y="65"/>
                      <a:pt x="149" y="68"/>
                      <a:pt x="146" y="65"/>
                    </a:cubicBezTo>
                    <a:cubicBezTo>
                      <a:pt x="82" y="17"/>
                      <a:pt x="14" y="65"/>
                      <a:pt x="14" y="65"/>
                    </a:cubicBezTo>
                    <a:lnTo>
                      <a:pt x="10" y="65"/>
                    </a:ln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" name="Freeform 441">
                <a:extLst>
                  <a:ext uri="{FF2B5EF4-FFF2-40B4-BE49-F238E27FC236}">
                    <a16:creationId xmlns:a16="http://schemas.microsoft.com/office/drawing/2014/main" id="{B2CA195B-AC19-8A42-A20F-1B23C813E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372" y="19259459"/>
                <a:ext cx="173582" cy="173582"/>
              </a:xfrm>
              <a:custGeom>
                <a:avLst/>
                <a:gdLst>
                  <a:gd name="T0" fmla="*/ 61 w 62"/>
                  <a:gd name="T1" fmla="*/ 31 h 62"/>
                  <a:gd name="T2" fmla="*/ 61 w 62"/>
                  <a:gd name="T3" fmla="*/ 31 h 62"/>
                  <a:gd name="T4" fmla="*/ 30 w 62"/>
                  <a:gd name="T5" fmla="*/ 61 h 62"/>
                  <a:gd name="T6" fmla="*/ 0 w 62"/>
                  <a:gd name="T7" fmla="*/ 31 h 62"/>
                  <a:gd name="T8" fmla="*/ 30 w 62"/>
                  <a:gd name="T9" fmla="*/ 0 h 62"/>
                  <a:gd name="T10" fmla="*/ 61 w 62"/>
                  <a:gd name="T11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62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7"/>
                      <a:pt x="47" y="61"/>
                      <a:pt x="30" y="61"/>
                    </a:cubicBezTo>
                    <a:cubicBezTo>
                      <a:pt x="13" y="61"/>
                      <a:pt x="0" y="47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47" y="0"/>
                      <a:pt x="61" y="14"/>
                      <a:pt x="61" y="31"/>
                    </a:cubicBezTo>
                  </a:path>
                </a:pathLst>
              </a:custGeom>
              <a:solidFill>
                <a:srgbClr val="8969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" name="Freeform 442">
                <a:extLst>
                  <a:ext uri="{FF2B5EF4-FFF2-40B4-BE49-F238E27FC236}">
                    <a16:creationId xmlns:a16="http://schemas.microsoft.com/office/drawing/2014/main" id="{B372BC63-D0A2-3C43-8FAC-B68DF819B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8714" y="20338147"/>
                <a:ext cx="1140685" cy="1264672"/>
              </a:xfrm>
              <a:custGeom>
                <a:avLst/>
                <a:gdLst>
                  <a:gd name="T0" fmla="*/ 0 w 407"/>
                  <a:gd name="T1" fmla="*/ 298 h 448"/>
                  <a:gd name="T2" fmla="*/ 0 w 407"/>
                  <a:gd name="T3" fmla="*/ 298 h 448"/>
                  <a:gd name="T4" fmla="*/ 132 w 407"/>
                  <a:gd name="T5" fmla="*/ 0 h 448"/>
                  <a:gd name="T6" fmla="*/ 406 w 407"/>
                  <a:gd name="T7" fmla="*/ 105 h 448"/>
                  <a:gd name="T8" fmla="*/ 308 w 407"/>
                  <a:gd name="T9" fmla="*/ 430 h 448"/>
                  <a:gd name="T10" fmla="*/ 281 w 407"/>
                  <a:gd name="T11" fmla="*/ 444 h 448"/>
                  <a:gd name="T12" fmla="*/ 271 w 407"/>
                  <a:gd name="T13" fmla="*/ 437 h 448"/>
                  <a:gd name="T14" fmla="*/ 247 w 407"/>
                  <a:gd name="T15" fmla="*/ 427 h 448"/>
                  <a:gd name="T16" fmla="*/ 217 w 407"/>
                  <a:gd name="T17" fmla="*/ 413 h 448"/>
                  <a:gd name="T18" fmla="*/ 193 w 407"/>
                  <a:gd name="T19" fmla="*/ 403 h 448"/>
                  <a:gd name="T20" fmla="*/ 162 w 407"/>
                  <a:gd name="T21" fmla="*/ 390 h 448"/>
                  <a:gd name="T22" fmla="*/ 139 w 407"/>
                  <a:gd name="T23" fmla="*/ 379 h 448"/>
                  <a:gd name="T24" fmla="*/ 108 w 407"/>
                  <a:gd name="T25" fmla="*/ 366 h 448"/>
                  <a:gd name="T26" fmla="*/ 84 w 407"/>
                  <a:gd name="T27" fmla="*/ 356 h 448"/>
                  <a:gd name="T28" fmla="*/ 50 w 407"/>
                  <a:gd name="T29" fmla="*/ 342 h 448"/>
                  <a:gd name="T30" fmla="*/ 30 w 407"/>
                  <a:gd name="T31" fmla="*/ 332 h 448"/>
                  <a:gd name="T32" fmla="*/ 17 w 407"/>
                  <a:gd name="T33" fmla="*/ 325 h 448"/>
                  <a:gd name="T34" fmla="*/ 0 w 407"/>
                  <a:gd name="T35" fmla="*/ 29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7" h="448">
                    <a:moveTo>
                      <a:pt x="0" y="298"/>
                    </a:moveTo>
                    <a:lnTo>
                      <a:pt x="0" y="298"/>
                    </a:lnTo>
                    <a:cubicBezTo>
                      <a:pt x="17" y="227"/>
                      <a:pt x="67" y="71"/>
                      <a:pt x="132" y="0"/>
                    </a:cubicBezTo>
                    <a:cubicBezTo>
                      <a:pt x="406" y="105"/>
                      <a:pt x="406" y="105"/>
                      <a:pt x="406" y="105"/>
                    </a:cubicBezTo>
                    <a:cubicBezTo>
                      <a:pt x="406" y="105"/>
                      <a:pt x="359" y="190"/>
                      <a:pt x="308" y="430"/>
                    </a:cubicBezTo>
                    <a:cubicBezTo>
                      <a:pt x="308" y="444"/>
                      <a:pt x="294" y="447"/>
                      <a:pt x="281" y="444"/>
                    </a:cubicBezTo>
                    <a:cubicBezTo>
                      <a:pt x="271" y="437"/>
                      <a:pt x="271" y="437"/>
                      <a:pt x="271" y="437"/>
                    </a:cubicBezTo>
                    <a:cubicBezTo>
                      <a:pt x="247" y="427"/>
                      <a:pt x="247" y="427"/>
                      <a:pt x="247" y="427"/>
                    </a:cubicBezTo>
                    <a:cubicBezTo>
                      <a:pt x="217" y="413"/>
                      <a:pt x="217" y="413"/>
                      <a:pt x="217" y="413"/>
                    </a:cubicBezTo>
                    <a:cubicBezTo>
                      <a:pt x="193" y="403"/>
                      <a:pt x="193" y="403"/>
                      <a:pt x="193" y="403"/>
                    </a:cubicBezTo>
                    <a:cubicBezTo>
                      <a:pt x="162" y="390"/>
                      <a:pt x="162" y="390"/>
                      <a:pt x="162" y="390"/>
                    </a:cubicBezTo>
                    <a:cubicBezTo>
                      <a:pt x="139" y="379"/>
                      <a:pt x="139" y="379"/>
                      <a:pt x="139" y="379"/>
                    </a:cubicBezTo>
                    <a:cubicBezTo>
                      <a:pt x="108" y="366"/>
                      <a:pt x="108" y="366"/>
                      <a:pt x="108" y="366"/>
                    </a:cubicBezTo>
                    <a:cubicBezTo>
                      <a:pt x="84" y="356"/>
                      <a:pt x="84" y="356"/>
                      <a:pt x="84" y="356"/>
                    </a:cubicBezTo>
                    <a:cubicBezTo>
                      <a:pt x="50" y="342"/>
                      <a:pt x="50" y="342"/>
                      <a:pt x="50" y="342"/>
                    </a:cubicBezTo>
                    <a:cubicBezTo>
                      <a:pt x="30" y="332"/>
                      <a:pt x="30" y="332"/>
                      <a:pt x="30" y="332"/>
                    </a:cubicBezTo>
                    <a:cubicBezTo>
                      <a:pt x="17" y="325"/>
                      <a:pt x="17" y="325"/>
                      <a:pt x="17" y="325"/>
                    </a:cubicBezTo>
                    <a:cubicBezTo>
                      <a:pt x="6" y="318"/>
                      <a:pt x="0" y="308"/>
                      <a:pt x="0" y="29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" name="Freeform 443">
                <a:extLst>
                  <a:ext uri="{FF2B5EF4-FFF2-40B4-BE49-F238E27FC236}">
                    <a16:creationId xmlns:a16="http://schemas.microsoft.com/office/drawing/2014/main" id="{5DC8064A-A5C4-6B4F-99FF-9F9664998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6724" y="19990982"/>
                <a:ext cx="2380560" cy="1177885"/>
              </a:xfrm>
              <a:custGeom>
                <a:avLst/>
                <a:gdLst>
                  <a:gd name="T0" fmla="*/ 190 w 848"/>
                  <a:gd name="T1" fmla="*/ 24 h 418"/>
                  <a:gd name="T2" fmla="*/ 190 w 848"/>
                  <a:gd name="T3" fmla="*/ 24 h 418"/>
                  <a:gd name="T4" fmla="*/ 92 w 848"/>
                  <a:gd name="T5" fmla="*/ 119 h 418"/>
                  <a:gd name="T6" fmla="*/ 34 w 848"/>
                  <a:gd name="T7" fmla="*/ 264 h 418"/>
                  <a:gd name="T8" fmla="*/ 488 w 848"/>
                  <a:gd name="T9" fmla="*/ 396 h 418"/>
                  <a:gd name="T10" fmla="*/ 841 w 848"/>
                  <a:gd name="T11" fmla="*/ 251 h 418"/>
                  <a:gd name="T12" fmla="*/ 763 w 848"/>
                  <a:gd name="T13" fmla="*/ 122 h 418"/>
                  <a:gd name="T14" fmla="*/ 668 w 848"/>
                  <a:gd name="T15" fmla="*/ 13 h 418"/>
                  <a:gd name="T16" fmla="*/ 427 w 848"/>
                  <a:gd name="T17" fmla="*/ 88 h 418"/>
                  <a:gd name="T18" fmla="*/ 190 w 848"/>
                  <a:gd name="T19" fmla="*/ 2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8" h="418">
                    <a:moveTo>
                      <a:pt x="190" y="24"/>
                    </a:moveTo>
                    <a:lnTo>
                      <a:pt x="190" y="24"/>
                    </a:lnTo>
                    <a:cubicBezTo>
                      <a:pt x="160" y="24"/>
                      <a:pt x="126" y="41"/>
                      <a:pt x="92" y="119"/>
                    </a:cubicBezTo>
                    <a:cubicBezTo>
                      <a:pt x="61" y="186"/>
                      <a:pt x="0" y="203"/>
                      <a:pt x="34" y="264"/>
                    </a:cubicBezTo>
                    <a:cubicBezTo>
                      <a:pt x="68" y="329"/>
                      <a:pt x="329" y="417"/>
                      <a:pt x="488" y="396"/>
                    </a:cubicBezTo>
                    <a:cubicBezTo>
                      <a:pt x="651" y="376"/>
                      <a:pt x="830" y="318"/>
                      <a:pt x="841" y="251"/>
                    </a:cubicBezTo>
                    <a:cubicBezTo>
                      <a:pt x="847" y="190"/>
                      <a:pt x="780" y="156"/>
                      <a:pt x="763" y="122"/>
                    </a:cubicBezTo>
                    <a:cubicBezTo>
                      <a:pt x="739" y="81"/>
                      <a:pt x="732" y="0"/>
                      <a:pt x="668" y="13"/>
                    </a:cubicBezTo>
                    <a:cubicBezTo>
                      <a:pt x="600" y="27"/>
                      <a:pt x="597" y="91"/>
                      <a:pt x="427" y="88"/>
                    </a:cubicBezTo>
                    <a:cubicBezTo>
                      <a:pt x="258" y="85"/>
                      <a:pt x="234" y="24"/>
                      <a:pt x="190" y="2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444">
                <a:extLst>
                  <a:ext uri="{FF2B5EF4-FFF2-40B4-BE49-F238E27FC236}">
                    <a16:creationId xmlns:a16="http://schemas.microsoft.com/office/drawing/2014/main" id="{C490CCA8-7DB9-C746-BDC8-13BC18F08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1397" y="19842197"/>
                <a:ext cx="247975" cy="148785"/>
              </a:xfrm>
              <a:custGeom>
                <a:avLst/>
                <a:gdLst>
                  <a:gd name="T0" fmla="*/ 58 w 86"/>
                  <a:gd name="T1" fmla="*/ 51 h 55"/>
                  <a:gd name="T2" fmla="*/ 58 w 86"/>
                  <a:gd name="T3" fmla="*/ 51 h 55"/>
                  <a:gd name="T4" fmla="*/ 81 w 86"/>
                  <a:gd name="T5" fmla="*/ 44 h 55"/>
                  <a:gd name="T6" fmla="*/ 75 w 86"/>
                  <a:gd name="T7" fmla="*/ 20 h 55"/>
                  <a:gd name="T8" fmla="*/ 0 w 86"/>
                  <a:gd name="T9" fmla="*/ 0 h 55"/>
                  <a:gd name="T10" fmla="*/ 17 w 86"/>
                  <a:gd name="T11" fmla="*/ 37 h 55"/>
                  <a:gd name="T12" fmla="*/ 58 w 86"/>
                  <a:gd name="T13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5">
                    <a:moveTo>
                      <a:pt x="58" y="51"/>
                    </a:moveTo>
                    <a:lnTo>
                      <a:pt x="58" y="51"/>
                    </a:lnTo>
                    <a:cubicBezTo>
                      <a:pt x="68" y="54"/>
                      <a:pt x="78" y="51"/>
                      <a:pt x="81" y="44"/>
                    </a:cubicBezTo>
                    <a:cubicBezTo>
                      <a:pt x="85" y="34"/>
                      <a:pt x="81" y="23"/>
                      <a:pt x="75" y="20"/>
                    </a:cubicBezTo>
                    <a:cubicBezTo>
                      <a:pt x="51" y="7"/>
                      <a:pt x="24" y="3"/>
                      <a:pt x="0" y="0"/>
                    </a:cubicBezTo>
                    <a:cubicBezTo>
                      <a:pt x="7" y="13"/>
                      <a:pt x="10" y="23"/>
                      <a:pt x="17" y="37"/>
                    </a:cubicBezTo>
                    <a:cubicBezTo>
                      <a:pt x="31" y="37"/>
                      <a:pt x="44" y="44"/>
                      <a:pt x="58" y="51"/>
                    </a:cubicBezTo>
                  </a:path>
                </a:pathLst>
              </a:custGeom>
              <a:solidFill>
                <a:srgbClr val="D8AD8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445">
                <a:extLst>
                  <a:ext uri="{FF2B5EF4-FFF2-40B4-BE49-F238E27FC236}">
                    <a16:creationId xmlns:a16="http://schemas.microsoft.com/office/drawing/2014/main" id="{8C953263-BEFE-674C-B596-FDD1790D6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4232" y="19842197"/>
                <a:ext cx="322367" cy="148785"/>
              </a:xfrm>
              <a:custGeom>
                <a:avLst/>
                <a:gdLst>
                  <a:gd name="T0" fmla="*/ 10 w 116"/>
                  <a:gd name="T1" fmla="*/ 20 h 52"/>
                  <a:gd name="T2" fmla="*/ 10 w 116"/>
                  <a:gd name="T3" fmla="*/ 20 h 52"/>
                  <a:gd name="T4" fmla="*/ 3 w 116"/>
                  <a:gd name="T5" fmla="*/ 40 h 52"/>
                  <a:gd name="T6" fmla="*/ 20 w 116"/>
                  <a:gd name="T7" fmla="*/ 51 h 52"/>
                  <a:gd name="T8" fmla="*/ 27 w 116"/>
                  <a:gd name="T9" fmla="*/ 51 h 52"/>
                  <a:gd name="T10" fmla="*/ 115 w 116"/>
                  <a:gd name="T11" fmla="*/ 34 h 52"/>
                  <a:gd name="T12" fmla="*/ 101 w 116"/>
                  <a:gd name="T13" fmla="*/ 0 h 52"/>
                  <a:gd name="T14" fmla="*/ 10 w 116"/>
                  <a:gd name="T15" fmla="*/ 2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6" h="52">
                    <a:moveTo>
                      <a:pt x="10" y="20"/>
                    </a:moveTo>
                    <a:lnTo>
                      <a:pt x="10" y="20"/>
                    </a:lnTo>
                    <a:cubicBezTo>
                      <a:pt x="3" y="23"/>
                      <a:pt x="0" y="34"/>
                      <a:pt x="3" y="40"/>
                    </a:cubicBezTo>
                    <a:cubicBezTo>
                      <a:pt x="6" y="47"/>
                      <a:pt x="13" y="51"/>
                      <a:pt x="20" y="51"/>
                    </a:cubicBezTo>
                    <a:cubicBezTo>
                      <a:pt x="20" y="51"/>
                      <a:pt x="23" y="51"/>
                      <a:pt x="27" y="51"/>
                    </a:cubicBezTo>
                    <a:cubicBezTo>
                      <a:pt x="27" y="51"/>
                      <a:pt x="67" y="30"/>
                      <a:pt x="115" y="34"/>
                    </a:cubicBezTo>
                    <a:cubicBezTo>
                      <a:pt x="111" y="20"/>
                      <a:pt x="105" y="10"/>
                      <a:pt x="101" y="0"/>
                    </a:cubicBezTo>
                    <a:cubicBezTo>
                      <a:pt x="50" y="0"/>
                      <a:pt x="13" y="17"/>
                      <a:pt x="10" y="20"/>
                    </a:cubicBezTo>
                  </a:path>
                </a:pathLst>
              </a:custGeom>
              <a:solidFill>
                <a:srgbClr val="D8AD8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446">
                <a:extLst>
                  <a:ext uri="{FF2B5EF4-FFF2-40B4-BE49-F238E27FC236}">
                    <a16:creationId xmlns:a16="http://schemas.microsoft.com/office/drawing/2014/main" id="{3982FAD7-8801-884B-A2C7-694551150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0146" y="20759704"/>
                <a:ext cx="12403" cy="1240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69B8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447">
                <a:extLst>
                  <a:ext uri="{FF2B5EF4-FFF2-40B4-BE49-F238E27FC236}">
                    <a16:creationId xmlns:a16="http://schemas.microsoft.com/office/drawing/2014/main" id="{7615E106-535B-0945-936B-F4D87F605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6599" y="19941387"/>
                <a:ext cx="483547" cy="905113"/>
              </a:xfrm>
              <a:custGeom>
                <a:avLst/>
                <a:gdLst>
                  <a:gd name="T0" fmla="*/ 115 w 174"/>
                  <a:gd name="T1" fmla="*/ 318 h 322"/>
                  <a:gd name="T2" fmla="*/ 115 w 174"/>
                  <a:gd name="T3" fmla="*/ 318 h 322"/>
                  <a:gd name="T4" fmla="*/ 173 w 174"/>
                  <a:gd name="T5" fmla="*/ 291 h 322"/>
                  <a:gd name="T6" fmla="*/ 91 w 174"/>
                  <a:gd name="T7" fmla="*/ 101 h 322"/>
                  <a:gd name="T8" fmla="*/ 41 w 174"/>
                  <a:gd name="T9" fmla="*/ 30 h 322"/>
                  <a:gd name="T10" fmla="*/ 27 w 174"/>
                  <a:gd name="T11" fmla="*/ 3 h 322"/>
                  <a:gd name="T12" fmla="*/ 0 w 174"/>
                  <a:gd name="T13" fmla="*/ 0 h 322"/>
                  <a:gd name="T14" fmla="*/ 17 w 174"/>
                  <a:gd name="T15" fmla="*/ 40 h 322"/>
                  <a:gd name="T16" fmla="*/ 34 w 174"/>
                  <a:gd name="T17" fmla="*/ 128 h 322"/>
                  <a:gd name="T18" fmla="*/ 115 w 174"/>
                  <a:gd name="T19" fmla="*/ 321 h 322"/>
                  <a:gd name="T20" fmla="*/ 115 w 174"/>
                  <a:gd name="T21" fmla="*/ 321 h 322"/>
                  <a:gd name="T22" fmla="*/ 115 w 174"/>
                  <a:gd name="T23" fmla="*/ 318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4" h="322">
                    <a:moveTo>
                      <a:pt x="115" y="318"/>
                    </a:moveTo>
                    <a:lnTo>
                      <a:pt x="115" y="318"/>
                    </a:lnTo>
                    <a:cubicBezTo>
                      <a:pt x="173" y="291"/>
                      <a:pt x="173" y="291"/>
                      <a:pt x="173" y="291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71" y="67"/>
                      <a:pt x="54" y="57"/>
                      <a:pt x="41" y="30"/>
                    </a:cubicBezTo>
                    <a:cubicBezTo>
                      <a:pt x="37" y="20"/>
                      <a:pt x="30" y="10"/>
                      <a:pt x="27" y="3"/>
                    </a:cubicBezTo>
                    <a:cubicBezTo>
                      <a:pt x="17" y="0"/>
                      <a:pt x="10" y="0"/>
                      <a:pt x="0" y="0"/>
                    </a:cubicBezTo>
                    <a:cubicBezTo>
                      <a:pt x="7" y="10"/>
                      <a:pt x="10" y="23"/>
                      <a:pt x="17" y="40"/>
                    </a:cubicBezTo>
                    <a:cubicBezTo>
                      <a:pt x="24" y="64"/>
                      <a:pt x="20" y="91"/>
                      <a:pt x="34" y="128"/>
                    </a:cubicBezTo>
                    <a:cubicBezTo>
                      <a:pt x="115" y="321"/>
                      <a:pt x="115" y="321"/>
                      <a:pt x="115" y="321"/>
                    </a:cubicBezTo>
                    <a:lnTo>
                      <a:pt x="115" y="321"/>
                    </a:lnTo>
                    <a:cubicBezTo>
                      <a:pt x="115" y="318"/>
                      <a:pt x="115" y="318"/>
                      <a:pt x="115" y="318"/>
                    </a:cubicBezTo>
                  </a:path>
                </a:pathLst>
              </a:custGeom>
              <a:solidFill>
                <a:srgbClr val="3BC8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448">
                <a:extLst>
                  <a:ext uri="{FF2B5EF4-FFF2-40B4-BE49-F238E27FC236}">
                    <a16:creationId xmlns:a16="http://schemas.microsoft.com/office/drawing/2014/main" id="{AD8BAB84-3F07-3047-8F60-5DDD4B3A7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9399" y="19842197"/>
                <a:ext cx="123987" cy="111593"/>
              </a:xfrm>
              <a:custGeom>
                <a:avLst/>
                <a:gdLst>
                  <a:gd name="T0" fmla="*/ 24 w 42"/>
                  <a:gd name="T1" fmla="*/ 0 h 38"/>
                  <a:gd name="T2" fmla="*/ 24 w 42"/>
                  <a:gd name="T3" fmla="*/ 0 h 38"/>
                  <a:gd name="T4" fmla="*/ 0 w 42"/>
                  <a:gd name="T5" fmla="*/ 0 h 38"/>
                  <a:gd name="T6" fmla="*/ 14 w 42"/>
                  <a:gd name="T7" fmla="*/ 34 h 38"/>
                  <a:gd name="T8" fmla="*/ 41 w 42"/>
                  <a:gd name="T9" fmla="*/ 37 h 38"/>
                  <a:gd name="T10" fmla="*/ 24 w 42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8">
                    <a:moveTo>
                      <a:pt x="24" y="0"/>
                    </a:moveTo>
                    <a:lnTo>
                      <a:pt x="24" y="0"/>
                    </a:lnTo>
                    <a:cubicBezTo>
                      <a:pt x="17" y="0"/>
                      <a:pt x="7" y="0"/>
                      <a:pt x="0" y="0"/>
                    </a:cubicBezTo>
                    <a:cubicBezTo>
                      <a:pt x="4" y="10"/>
                      <a:pt x="10" y="20"/>
                      <a:pt x="14" y="34"/>
                    </a:cubicBezTo>
                    <a:cubicBezTo>
                      <a:pt x="24" y="34"/>
                      <a:pt x="31" y="34"/>
                      <a:pt x="41" y="37"/>
                    </a:cubicBezTo>
                    <a:cubicBezTo>
                      <a:pt x="34" y="23"/>
                      <a:pt x="31" y="13"/>
                      <a:pt x="24" y="0"/>
                    </a:cubicBezTo>
                  </a:path>
                </a:pathLst>
              </a:custGeom>
              <a:solidFill>
                <a:srgbClr val="D8AD8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8" name="Freeform 449">
                <a:extLst>
                  <a:ext uri="{FF2B5EF4-FFF2-40B4-BE49-F238E27FC236}">
                    <a16:creationId xmlns:a16="http://schemas.microsoft.com/office/drawing/2014/main" id="{9D87D22F-D602-A848-A98E-EDFB535D8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0146" y="20759704"/>
                <a:ext cx="12403" cy="12403"/>
              </a:xfrm>
              <a:custGeom>
                <a:avLst/>
                <a:gdLst>
                  <a:gd name="T0" fmla="*/ 0 w 1"/>
                  <a:gd name="T1" fmla="*/ 3 h 4"/>
                  <a:gd name="T2" fmla="*/ 0 w 1"/>
                  <a:gd name="T3" fmla="*/ 3 h 4"/>
                  <a:gd name="T4" fmla="*/ 0 w 1"/>
                  <a:gd name="T5" fmla="*/ 0 h 4"/>
                  <a:gd name="T6" fmla="*/ 0 w 1"/>
                  <a:gd name="T7" fmla="*/ 0 h 4"/>
                  <a:gd name="T8" fmla="*/ 0 w 1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450">
                <a:extLst>
                  <a:ext uri="{FF2B5EF4-FFF2-40B4-BE49-F238E27FC236}">
                    <a16:creationId xmlns:a16="http://schemas.microsoft.com/office/drawing/2014/main" id="{69388911-7E56-444D-BE15-1CF4EA3E4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8967" y="20759704"/>
                <a:ext cx="185977" cy="123987"/>
              </a:xfrm>
              <a:custGeom>
                <a:avLst/>
                <a:gdLst>
                  <a:gd name="T0" fmla="*/ 58 w 65"/>
                  <a:gd name="T1" fmla="*/ 0 h 45"/>
                  <a:gd name="T2" fmla="*/ 58 w 65"/>
                  <a:gd name="T3" fmla="*/ 0 h 45"/>
                  <a:gd name="T4" fmla="*/ 0 w 65"/>
                  <a:gd name="T5" fmla="*/ 27 h 45"/>
                  <a:gd name="T6" fmla="*/ 41 w 65"/>
                  <a:gd name="T7" fmla="*/ 38 h 45"/>
                  <a:gd name="T8" fmla="*/ 58 w 6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45">
                    <a:moveTo>
                      <a:pt x="58" y="0"/>
                    </a:moveTo>
                    <a:lnTo>
                      <a:pt x="58" y="0"/>
                    </a:lnTo>
                    <a:cubicBezTo>
                      <a:pt x="0" y="27"/>
                      <a:pt x="0" y="27"/>
                      <a:pt x="0" y="27"/>
                    </a:cubicBezTo>
                    <a:cubicBezTo>
                      <a:pt x="7" y="38"/>
                      <a:pt x="24" y="44"/>
                      <a:pt x="41" y="38"/>
                    </a:cubicBezTo>
                    <a:cubicBezTo>
                      <a:pt x="54" y="31"/>
                      <a:pt x="64" y="14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451">
                <a:extLst>
                  <a:ext uri="{FF2B5EF4-FFF2-40B4-BE49-F238E27FC236}">
                    <a16:creationId xmlns:a16="http://schemas.microsoft.com/office/drawing/2014/main" id="{A3AE9CD3-AB16-9843-BDBB-E3B303C12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8967" y="20759704"/>
                <a:ext cx="161180" cy="86795"/>
              </a:xfrm>
              <a:custGeom>
                <a:avLst/>
                <a:gdLst>
                  <a:gd name="T0" fmla="*/ 58 w 59"/>
                  <a:gd name="T1" fmla="*/ 3 h 31"/>
                  <a:gd name="T2" fmla="*/ 58 w 59"/>
                  <a:gd name="T3" fmla="*/ 3 h 31"/>
                  <a:gd name="T4" fmla="*/ 58 w 59"/>
                  <a:gd name="T5" fmla="*/ 0 h 31"/>
                  <a:gd name="T6" fmla="*/ 0 w 59"/>
                  <a:gd name="T7" fmla="*/ 27 h 31"/>
                  <a:gd name="T8" fmla="*/ 0 w 59"/>
                  <a:gd name="T9" fmla="*/ 27 h 31"/>
                  <a:gd name="T10" fmla="*/ 0 w 59"/>
                  <a:gd name="T11" fmla="*/ 30 h 31"/>
                  <a:gd name="T12" fmla="*/ 58 w 59"/>
                  <a:gd name="T13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1">
                    <a:moveTo>
                      <a:pt x="58" y="3"/>
                    </a:moveTo>
                    <a:lnTo>
                      <a:pt x="58" y="3"/>
                    </a:lnTo>
                    <a:cubicBezTo>
                      <a:pt x="58" y="0"/>
                      <a:pt x="58" y="0"/>
                      <a:pt x="58" y="0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0" y="27"/>
                    </a:lnTo>
                    <a:cubicBezTo>
                      <a:pt x="0" y="27"/>
                      <a:pt x="0" y="27"/>
                      <a:pt x="0" y="30"/>
                    </a:cubicBezTo>
                    <a:cubicBezTo>
                      <a:pt x="58" y="3"/>
                      <a:pt x="58" y="3"/>
                      <a:pt x="58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452">
                <a:extLst>
                  <a:ext uri="{FF2B5EF4-FFF2-40B4-BE49-F238E27FC236}">
                    <a16:creationId xmlns:a16="http://schemas.microsoft.com/office/drawing/2014/main" id="{41B4036B-D1A8-DB42-8541-83AF77B5B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4979" y="20362944"/>
                <a:ext cx="185977" cy="309973"/>
              </a:xfrm>
              <a:custGeom>
                <a:avLst/>
                <a:gdLst>
                  <a:gd name="T0" fmla="*/ 64 w 68"/>
                  <a:gd name="T1" fmla="*/ 81 h 110"/>
                  <a:gd name="T2" fmla="*/ 64 w 68"/>
                  <a:gd name="T3" fmla="*/ 81 h 110"/>
                  <a:gd name="T4" fmla="*/ 33 w 68"/>
                  <a:gd name="T5" fmla="*/ 14 h 110"/>
                  <a:gd name="T6" fmla="*/ 13 w 68"/>
                  <a:gd name="T7" fmla="*/ 3 h 110"/>
                  <a:gd name="T8" fmla="*/ 3 w 68"/>
                  <a:gd name="T9" fmla="*/ 27 h 110"/>
                  <a:gd name="T10" fmla="*/ 33 w 68"/>
                  <a:gd name="T11" fmla="*/ 95 h 110"/>
                  <a:gd name="T12" fmla="*/ 57 w 68"/>
                  <a:gd name="T13" fmla="*/ 105 h 110"/>
                  <a:gd name="T14" fmla="*/ 64 w 68"/>
                  <a:gd name="T15" fmla="*/ 8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10">
                    <a:moveTo>
                      <a:pt x="64" y="81"/>
                    </a:moveTo>
                    <a:lnTo>
                      <a:pt x="64" y="81"/>
                    </a:lnTo>
                    <a:cubicBezTo>
                      <a:pt x="33" y="14"/>
                      <a:pt x="33" y="14"/>
                      <a:pt x="33" y="14"/>
                    </a:cubicBezTo>
                    <a:cubicBezTo>
                      <a:pt x="30" y="3"/>
                      <a:pt x="20" y="0"/>
                      <a:pt x="13" y="3"/>
                    </a:cubicBezTo>
                    <a:cubicBezTo>
                      <a:pt x="3" y="7"/>
                      <a:pt x="0" y="17"/>
                      <a:pt x="3" y="27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7" y="105"/>
                      <a:pt x="47" y="109"/>
                      <a:pt x="57" y="105"/>
                    </a:cubicBezTo>
                    <a:cubicBezTo>
                      <a:pt x="64" y="102"/>
                      <a:pt x="67" y="92"/>
                      <a:pt x="64" y="8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453">
                <a:extLst>
                  <a:ext uri="{FF2B5EF4-FFF2-40B4-BE49-F238E27FC236}">
                    <a16:creationId xmlns:a16="http://schemas.microsoft.com/office/drawing/2014/main" id="{5C5E9B96-73B8-1A42-BA07-FCC42ED3D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1019" y="19470234"/>
                <a:ext cx="396760" cy="272772"/>
              </a:xfrm>
              <a:custGeom>
                <a:avLst/>
                <a:gdLst>
                  <a:gd name="T0" fmla="*/ 115 w 140"/>
                  <a:gd name="T1" fmla="*/ 33 h 95"/>
                  <a:gd name="T2" fmla="*/ 115 w 140"/>
                  <a:gd name="T3" fmla="*/ 33 h 95"/>
                  <a:gd name="T4" fmla="*/ 68 w 140"/>
                  <a:gd name="T5" fmla="*/ 0 h 95"/>
                  <a:gd name="T6" fmla="*/ 20 w 140"/>
                  <a:gd name="T7" fmla="*/ 33 h 95"/>
                  <a:gd name="T8" fmla="*/ 0 w 140"/>
                  <a:gd name="T9" fmla="*/ 57 h 95"/>
                  <a:gd name="T10" fmla="*/ 24 w 140"/>
                  <a:gd name="T11" fmla="*/ 74 h 95"/>
                  <a:gd name="T12" fmla="*/ 24 w 140"/>
                  <a:gd name="T13" fmla="*/ 74 h 95"/>
                  <a:gd name="T14" fmla="*/ 41 w 140"/>
                  <a:gd name="T15" fmla="*/ 81 h 95"/>
                  <a:gd name="T16" fmla="*/ 71 w 140"/>
                  <a:gd name="T17" fmla="*/ 94 h 95"/>
                  <a:gd name="T18" fmla="*/ 102 w 140"/>
                  <a:gd name="T19" fmla="*/ 77 h 95"/>
                  <a:gd name="T20" fmla="*/ 115 w 140"/>
                  <a:gd name="T21" fmla="*/ 77 h 95"/>
                  <a:gd name="T22" fmla="*/ 139 w 140"/>
                  <a:gd name="T23" fmla="*/ 57 h 95"/>
                  <a:gd name="T24" fmla="*/ 115 w 140"/>
                  <a:gd name="T25" fmla="*/ 3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95">
                    <a:moveTo>
                      <a:pt x="115" y="33"/>
                    </a:moveTo>
                    <a:lnTo>
                      <a:pt x="115" y="33"/>
                    </a:lnTo>
                    <a:cubicBezTo>
                      <a:pt x="102" y="23"/>
                      <a:pt x="85" y="0"/>
                      <a:pt x="68" y="0"/>
                    </a:cubicBezTo>
                    <a:cubicBezTo>
                      <a:pt x="54" y="0"/>
                      <a:pt x="37" y="27"/>
                      <a:pt x="20" y="33"/>
                    </a:cubicBezTo>
                    <a:cubicBezTo>
                      <a:pt x="10" y="37"/>
                      <a:pt x="0" y="47"/>
                      <a:pt x="0" y="57"/>
                    </a:cubicBezTo>
                    <a:cubicBezTo>
                      <a:pt x="0" y="67"/>
                      <a:pt x="10" y="74"/>
                      <a:pt x="24" y="74"/>
                    </a:cubicBezTo>
                    <a:lnTo>
                      <a:pt x="24" y="74"/>
                    </a:lnTo>
                    <a:cubicBezTo>
                      <a:pt x="31" y="74"/>
                      <a:pt x="37" y="77"/>
                      <a:pt x="41" y="81"/>
                    </a:cubicBezTo>
                    <a:cubicBezTo>
                      <a:pt x="48" y="88"/>
                      <a:pt x="58" y="94"/>
                      <a:pt x="71" y="94"/>
                    </a:cubicBezTo>
                    <a:cubicBezTo>
                      <a:pt x="85" y="94"/>
                      <a:pt x="92" y="84"/>
                      <a:pt x="102" y="77"/>
                    </a:cubicBezTo>
                    <a:cubicBezTo>
                      <a:pt x="105" y="74"/>
                      <a:pt x="112" y="77"/>
                      <a:pt x="115" y="77"/>
                    </a:cubicBezTo>
                    <a:cubicBezTo>
                      <a:pt x="129" y="77"/>
                      <a:pt x="139" y="67"/>
                      <a:pt x="139" y="57"/>
                    </a:cubicBezTo>
                    <a:cubicBezTo>
                      <a:pt x="139" y="47"/>
                      <a:pt x="126" y="40"/>
                      <a:pt x="115" y="33"/>
                    </a:cubicBezTo>
                  </a:path>
                </a:pathLst>
              </a:custGeom>
              <a:solidFill>
                <a:srgbClr val="F4A69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5" name="Rectángulo 1384">
              <a:extLst>
                <a:ext uri="{FF2B5EF4-FFF2-40B4-BE49-F238E27FC236}">
                  <a16:creationId xmlns:a16="http://schemas.microsoft.com/office/drawing/2014/main" id="{1D31F7A7-5F20-8848-93F6-D56CB9556B50}"/>
                </a:ext>
              </a:extLst>
            </p:cNvPr>
            <p:cNvSpPr/>
            <p:nvPr/>
          </p:nvSpPr>
          <p:spPr>
            <a:xfrm>
              <a:off x="4696849" y="8857794"/>
              <a:ext cx="22781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000" b="1" spc="6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FEVER</a:t>
              </a:r>
            </a:p>
          </p:txBody>
        </p:sp>
        <p:sp>
          <p:nvSpPr>
            <p:cNvPr id="68" name="Rectángulo 8">
              <a:extLst>
                <a:ext uri="{FF2B5EF4-FFF2-40B4-BE49-F238E27FC236}">
                  <a16:creationId xmlns:a16="http://schemas.microsoft.com/office/drawing/2014/main" id="{DE747203-C6A6-3D47-A97C-2228C01BA1DE}"/>
                </a:ext>
              </a:extLst>
            </p:cNvPr>
            <p:cNvSpPr/>
            <p:nvPr/>
          </p:nvSpPr>
          <p:spPr>
            <a:xfrm flipH="1">
              <a:off x="3421413" y="9745804"/>
              <a:ext cx="484876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uli Light" pitchFamily="2" charset="77"/>
                </a:rPr>
                <a:t>Symptoms such as a cough, fever, and in more severe cases, difficulty breathing. Disease causes respiratory illness with symptoms such as a cough.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1F095-ADDE-6745-B55C-C61A4998856E}"/>
              </a:ext>
            </a:extLst>
          </p:cNvPr>
          <p:cNvGrpSpPr/>
          <p:nvPr/>
        </p:nvGrpSpPr>
        <p:grpSpPr>
          <a:xfrm>
            <a:off x="16981968" y="4725072"/>
            <a:ext cx="4848766" cy="7698388"/>
            <a:chOff x="16193682" y="4725072"/>
            <a:chExt cx="4848766" cy="76983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75E6FB-9148-EA49-934A-C127F2A3B2AD}"/>
                </a:ext>
              </a:extLst>
            </p:cNvPr>
            <p:cNvGrpSpPr/>
            <p:nvPr/>
          </p:nvGrpSpPr>
          <p:grpSpPr>
            <a:xfrm>
              <a:off x="17347767" y="4725072"/>
              <a:ext cx="2938508" cy="2988094"/>
              <a:chOff x="7106346" y="23053477"/>
              <a:chExt cx="2938508" cy="2988094"/>
            </a:xfrm>
          </p:grpSpPr>
          <p:sp>
            <p:nvSpPr>
              <p:cNvPr id="16" name="Freeform 427">
                <a:extLst>
                  <a:ext uri="{FF2B5EF4-FFF2-40B4-BE49-F238E27FC236}">
                    <a16:creationId xmlns:a16="http://schemas.microsoft.com/office/drawing/2014/main" id="{FDC753C0-7F9A-0E40-8201-B8128832E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1299" y="24727304"/>
                <a:ext cx="483555" cy="185985"/>
              </a:xfrm>
              <a:custGeom>
                <a:avLst/>
                <a:gdLst>
                  <a:gd name="T0" fmla="*/ 135 w 173"/>
                  <a:gd name="T1" fmla="*/ 30 h 65"/>
                  <a:gd name="T2" fmla="*/ 135 w 173"/>
                  <a:gd name="T3" fmla="*/ 30 h 65"/>
                  <a:gd name="T4" fmla="*/ 91 w 173"/>
                  <a:gd name="T5" fmla="*/ 17 h 65"/>
                  <a:gd name="T6" fmla="*/ 44 w 173"/>
                  <a:gd name="T7" fmla="*/ 7 h 65"/>
                  <a:gd name="T8" fmla="*/ 0 w 173"/>
                  <a:gd name="T9" fmla="*/ 0 h 65"/>
                  <a:gd name="T10" fmla="*/ 0 w 173"/>
                  <a:gd name="T11" fmla="*/ 3 h 65"/>
                  <a:gd name="T12" fmla="*/ 40 w 173"/>
                  <a:gd name="T13" fmla="*/ 24 h 65"/>
                  <a:gd name="T14" fmla="*/ 81 w 173"/>
                  <a:gd name="T15" fmla="*/ 41 h 65"/>
                  <a:gd name="T16" fmla="*/ 125 w 173"/>
                  <a:gd name="T17" fmla="*/ 61 h 65"/>
                  <a:gd name="T18" fmla="*/ 172 w 173"/>
                  <a:gd name="T19" fmla="*/ 61 h 65"/>
                  <a:gd name="T20" fmla="*/ 172 w 173"/>
                  <a:gd name="T21" fmla="*/ 58 h 65"/>
                  <a:gd name="T22" fmla="*/ 135 w 173"/>
                  <a:gd name="T23" fmla="*/ 3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65">
                    <a:moveTo>
                      <a:pt x="135" y="30"/>
                    </a:moveTo>
                    <a:lnTo>
                      <a:pt x="135" y="30"/>
                    </a:lnTo>
                    <a:cubicBezTo>
                      <a:pt x="122" y="20"/>
                      <a:pt x="105" y="20"/>
                      <a:pt x="91" y="17"/>
                    </a:cubicBezTo>
                    <a:cubicBezTo>
                      <a:pt x="74" y="13"/>
                      <a:pt x="61" y="10"/>
                      <a:pt x="44" y="7"/>
                    </a:cubicBezTo>
                    <a:cubicBezTo>
                      <a:pt x="30" y="7"/>
                      <a:pt x="17" y="3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3" y="10"/>
                      <a:pt x="27" y="17"/>
                      <a:pt x="40" y="24"/>
                    </a:cubicBezTo>
                    <a:cubicBezTo>
                      <a:pt x="54" y="30"/>
                      <a:pt x="67" y="37"/>
                      <a:pt x="81" y="41"/>
                    </a:cubicBezTo>
                    <a:cubicBezTo>
                      <a:pt x="95" y="47"/>
                      <a:pt x="108" y="58"/>
                      <a:pt x="125" y="61"/>
                    </a:cubicBezTo>
                    <a:cubicBezTo>
                      <a:pt x="139" y="61"/>
                      <a:pt x="156" y="64"/>
                      <a:pt x="172" y="61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62" y="44"/>
                      <a:pt x="149" y="37"/>
                      <a:pt x="135" y="3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Freeform 428">
                <a:extLst>
                  <a:ext uri="{FF2B5EF4-FFF2-40B4-BE49-F238E27FC236}">
                    <a16:creationId xmlns:a16="http://schemas.microsoft.com/office/drawing/2014/main" id="{34048FB4-0B5D-8F41-A998-B92D4E7E4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2514" y="24553721"/>
                <a:ext cx="421557" cy="111593"/>
              </a:xfrm>
              <a:custGeom>
                <a:avLst/>
                <a:gdLst>
                  <a:gd name="T0" fmla="*/ 0 w 150"/>
                  <a:gd name="T1" fmla="*/ 34 h 38"/>
                  <a:gd name="T2" fmla="*/ 0 w 150"/>
                  <a:gd name="T3" fmla="*/ 34 h 38"/>
                  <a:gd name="T4" fmla="*/ 37 w 150"/>
                  <a:gd name="T5" fmla="*/ 34 h 38"/>
                  <a:gd name="T6" fmla="*/ 74 w 150"/>
                  <a:gd name="T7" fmla="*/ 34 h 38"/>
                  <a:gd name="T8" fmla="*/ 112 w 150"/>
                  <a:gd name="T9" fmla="*/ 34 h 38"/>
                  <a:gd name="T10" fmla="*/ 149 w 150"/>
                  <a:gd name="T11" fmla="*/ 17 h 38"/>
                  <a:gd name="T12" fmla="*/ 149 w 150"/>
                  <a:gd name="T13" fmla="*/ 13 h 38"/>
                  <a:gd name="T14" fmla="*/ 108 w 150"/>
                  <a:gd name="T15" fmla="*/ 3 h 38"/>
                  <a:gd name="T16" fmla="*/ 71 w 150"/>
                  <a:gd name="T17" fmla="*/ 10 h 38"/>
                  <a:gd name="T18" fmla="*/ 34 w 150"/>
                  <a:gd name="T19" fmla="*/ 20 h 38"/>
                  <a:gd name="T20" fmla="*/ 0 w 150"/>
                  <a:gd name="T21" fmla="*/ 30 h 38"/>
                  <a:gd name="T22" fmla="*/ 0 w 150"/>
                  <a:gd name="T23" fmla="*/ 3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38">
                    <a:moveTo>
                      <a:pt x="0" y="34"/>
                    </a:moveTo>
                    <a:lnTo>
                      <a:pt x="0" y="34"/>
                    </a:lnTo>
                    <a:cubicBezTo>
                      <a:pt x="10" y="34"/>
                      <a:pt x="24" y="34"/>
                      <a:pt x="37" y="34"/>
                    </a:cubicBezTo>
                    <a:cubicBezTo>
                      <a:pt x="51" y="34"/>
                      <a:pt x="64" y="34"/>
                      <a:pt x="74" y="34"/>
                    </a:cubicBezTo>
                    <a:cubicBezTo>
                      <a:pt x="88" y="34"/>
                      <a:pt x="101" y="37"/>
                      <a:pt x="112" y="34"/>
                    </a:cubicBezTo>
                    <a:cubicBezTo>
                      <a:pt x="125" y="30"/>
                      <a:pt x="139" y="27"/>
                      <a:pt x="149" y="17"/>
                    </a:cubicBezTo>
                    <a:cubicBezTo>
                      <a:pt x="149" y="13"/>
                      <a:pt x="149" y="13"/>
                      <a:pt x="149" y="13"/>
                    </a:cubicBezTo>
                    <a:cubicBezTo>
                      <a:pt x="135" y="3"/>
                      <a:pt x="122" y="3"/>
                      <a:pt x="108" y="3"/>
                    </a:cubicBezTo>
                    <a:cubicBezTo>
                      <a:pt x="95" y="0"/>
                      <a:pt x="85" y="7"/>
                      <a:pt x="71" y="10"/>
                    </a:cubicBezTo>
                    <a:cubicBezTo>
                      <a:pt x="61" y="13"/>
                      <a:pt x="47" y="17"/>
                      <a:pt x="34" y="20"/>
                    </a:cubicBezTo>
                    <a:cubicBezTo>
                      <a:pt x="24" y="24"/>
                      <a:pt x="10" y="27"/>
                      <a:pt x="0" y="30"/>
                    </a:cubicBezTo>
                    <a:lnTo>
                      <a:pt x="0" y="3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Freeform 429">
                <a:extLst>
                  <a:ext uri="{FF2B5EF4-FFF2-40B4-BE49-F238E27FC236}">
                    <a16:creationId xmlns:a16="http://schemas.microsoft.com/office/drawing/2014/main" id="{FFBE1383-7290-9E4F-8F21-CD3469B5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0119" y="24752101"/>
                <a:ext cx="322367" cy="285175"/>
              </a:xfrm>
              <a:custGeom>
                <a:avLst/>
                <a:gdLst>
                  <a:gd name="T0" fmla="*/ 64 w 116"/>
                  <a:gd name="T1" fmla="*/ 40 h 102"/>
                  <a:gd name="T2" fmla="*/ 64 w 116"/>
                  <a:gd name="T3" fmla="*/ 40 h 102"/>
                  <a:gd name="T4" fmla="*/ 34 w 116"/>
                  <a:gd name="T5" fmla="*/ 20 h 102"/>
                  <a:gd name="T6" fmla="*/ 0 w 116"/>
                  <a:gd name="T7" fmla="*/ 0 h 102"/>
                  <a:gd name="T8" fmla="*/ 0 w 116"/>
                  <a:gd name="T9" fmla="*/ 3 h 102"/>
                  <a:gd name="T10" fmla="*/ 24 w 116"/>
                  <a:gd name="T11" fmla="*/ 34 h 102"/>
                  <a:gd name="T12" fmla="*/ 48 w 116"/>
                  <a:gd name="T13" fmla="*/ 61 h 102"/>
                  <a:gd name="T14" fmla="*/ 75 w 116"/>
                  <a:gd name="T15" fmla="*/ 88 h 102"/>
                  <a:gd name="T16" fmla="*/ 115 w 116"/>
                  <a:gd name="T17" fmla="*/ 101 h 102"/>
                  <a:gd name="T18" fmla="*/ 115 w 116"/>
                  <a:gd name="T19" fmla="*/ 98 h 102"/>
                  <a:gd name="T20" fmla="*/ 95 w 116"/>
                  <a:gd name="T21" fmla="*/ 64 h 102"/>
                  <a:gd name="T22" fmla="*/ 64 w 116"/>
                  <a:gd name="T23" fmla="*/ 4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102">
                    <a:moveTo>
                      <a:pt x="64" y="40"/>
                    </a:moveTo>
                    <a:lnTo>
                      <a:pt x="64" y="40"/>
                    </a:lnTo>
                    <a:cubicBezTo>
                      <a:pt x="54" y="34"/>
                      <a:pt x="44" y="27"/>
                      <a:pt x="34" y="20"/>
                    </a:cubicBezTo>
                    <a:cubicBezTo>
                      <a:pt x="24" y="13"/>
                      <a:pt x="14" y="6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13"/>
                      <a:pt x="17" y="23"/>
                      <a:pt x="24" y="34"/>
                    </a:cubicBezTo>
                    <a:cubicBezTo>
                      <a:pt x="31" y="44"/>
                      <a:pt x="41" y="51"/>
                      <a:pt x="48" y="61"/>
                    </a:cubicBezTo>
                    <a:cubicBezTo>
                      <a:pt x="58" y="71"/>
                      <a:pt x="64" y="81"/>
                      <a:pt x="75" y="88"/>
                    </a:cubicBezTo>
                    <a:cubicBezTo>
                      <a:pt x="88" y="95"/>
                      <a:pt x="98" y="101"/>
                      <a:pt x="115" y="101"/>
                    </a:cubicBezTo>
                    <a:cubicBezTo>
                      <a:pt x="115" y="98"/>
                      <a:pt x="115" y="98"/>
                      <a:pt x="115" y="98"/>
                    </a:cubicBezTo>
                    <a:cubicBezTo>
                      <a:pt x="112" y="84"/>
                      <a:pt x="105" y="74"/>
                      <a:pt x="95" y="64"/>
                    </a:cubicBezTo>
                    <a:cubicBezTo>
                      <a:pt x="88" y="54"/>
                      <a:pt x="75" y="47"/>
                      <a:pt x="64" y="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" name="Freeform 430">
                <a:extLst>
                  <a:ext uri="{FF2B5EF4-FFF2-40B4-BE49-F238E27FC236}">
                    <a16:creationId xmlns:a16="http://schemas.microsoft.com/office/drawing/2014/main" id="{CCB6CE6F-1671-DD41-B5CA-F42021687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1891" y="24925684"/>
                <a:ext cx="1289470" cy="1115887"/>
              </a:xfrm>
              <a:custGeom>
                <a:avLst/>
                <a:gdLst>
                  <a:gd name="T0" fmla="*/ 457 w 458"/>
                  <a:gd name="T1" fmla="*/ 329 h 398"/>
                  <a:gd name="T2" fmla="*/ 457 w 458"/>
                  <a:gd name="T3" fmla="*/ 329 h 398"/>
                  <a:gd name="T4" fmla="*/ 430 w 458"/>
                  <a:gd name="T5" fmla="*/ 0 h 398"/>
                  <a:gd name="T6" fmla="*/ 88 w 458"/>
                  <a:gd name="T7" fmla="*/ 24 h 398"/>
                  <a:gd name="T8" fmla="*/ 0 w 458"/>
                  <a:gd name="T9" fmla="*/ 308 h 398"/>
                  <a:gd name="T10" fmla="*/ 230 w 458"/>
                  <a:gd name="T11" fmla="*/ 397 h 398"/>
                  <a:gd name="T12" fmla="*/ 457 w 458"/>
                  <a:gd name="T13" fmla="*/ 32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8" h="398">
                    <a:moveTo>
                      <a:pt x="457" y="329"/>
                    </a:moveTo>
                    <a:lnTo>
                      <a:pt x="457" y="329"/>
                    </a:lnTo>
                    <a:cubicBezTo>
                      <a:pt x="363" y="173"/>
                      <a:pt x="430" y="0"/>
                      <a:pt x="430" y="0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24"/>
                      <a:pt x="78" y="207"/>
                      <a:pt x="0" y="308"/>
                    </a:cubicBezTo>
                    <a:cubicBezTo>
                      <a:pt x="27" y="352"/>
                      <a:pt x="122" y="397"/>
                      <a:pt x="230" y="397"/>
                    </a:cubicBezTo>
                    <a:cubicBezTo>
                      <a:pt x="339" y="397"/>
                      <a:pt x="427" y="373"/>
                      <a:pt x="457" y="329"/>
                    </a:cubicBezTo>
                  </a:path>
                </a:pathLst>
              </a:custGeom>
              <a:solidFill>
                <a:srgbClr val="EDC4A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Freeform 431">
                <a:extLst>
                  <a:ext uri="{FF2B5EF4-FFF2-40B4-BE49-F238E27FC236}">
                    <a16:creationId xmlns:a16="http://schemas.microsoft.com/office/drawing/2014/main" id="{7E16CC5A-E295-3841-902E-8873472F5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7904" y="23090669"/>
                <a:ext cx="1872215" cy="2095393"/>
              </a:xfrm>
              <a:custGeom>
                <a:avLst/>
                <a:gdLst>
                  <a:gd name="T0" fmla="*/ 664 w 665"/>
                  <a:gd name="T1" fmla="*/ 434 h 747"/>
                  <a:gd name="T2" fmla="*/ 664 w 665"/>
                  <a:gd name="T3" fmla="*/ 434 h 747"/>
                  <a:gd name="T4" fmla="*/ 610 w 665"/>
                  <a:gd name="T5" fmla="*/ 349 h 747"/>
                  <a:gd name="T6" fmla="*/ 512 w 665"/>
                  <a:gd name="T7" fmla="*/ 92 h 747"/>
                  <a:gd name="T8" fmla="*/ 64 w 665"/>
                  <a:gd name="T9" fmla="*/ 420 h 747"/>
                  <a:gd name="T10" fmla="*/ 108 w 665"/>
                  <a:gd name="T11" fmla="*/ 705 h 747"/>
                  <a:gd name="T12" fmla="*/ 356 w 665"/>
                  <a:gd name="T13" fmla="*/ 732 h 747"/>
                  <a:gd name="T14" fmla="*/ 593 w 665"/>
                  <a:gd name="T15" fmla="*/ 705 h 747"/>
                  <a:gd name="T16" fmla="*/ 610 w 665"/>
                  <a:gd name="T17" fmla="*/ 620 h 747"/>
                  <a:gd name="T18" fmla="*/ 623 w 665"/>
                  <a:gd name="T19" fmla="*/ 596 h 747"/>
                  <a:gd name="T20" fmla="*/ 596 w 665"/>
                  <a:gd name="T21" fmla="*/ 593 h 747"/>
                  <a:gd name="T22" fmla="*/ 566 w 665"/>
                  <a:gd name="T23" fmla="*/ 590 h 747"/>
                  <a:gd name="T24" fmla="*/ 552 w 665"/>
                  <a:gd name="T25" fmla="*/ 576 h 747"/>
                  <a:gd name="T26" fmla="*/ 569 w 665"/>
                  <a:gd name="T27" fmla="*/ 563 h 747"/>
                  <a:gd name="T28" fmla="*/ 606 w 665"/>
                  <a:gd name="T29" fmla="*/ 552 h 747"/>
                  <a:gd name="T30" fmla="*/ 630 w 665"/>
                  <a:gd name="T31" fmla="*/ 542 h 747"/>
                  <a:gd name="T32" fmla="*/ 623 w 665"/>
                  <a:gd name="T33" fmla="*/ 519 h 747"/>
                  <a:gd name="T34" fmla="*/ 623 w 665"/>
                  <a:gd name="T35" fmla="*/ 464 h 747"/>
                  <a:gd name="T36" fmla="*/ 664 w 665"/>
                  <a:gd name="T37" fmla="*/ 434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5" h="747">
                    <a:moveTo>
                      <a:pt x="664" y="434"/>
                    </a:moveTo>
                    <a:lnTo>
                      <a:pt x="664" y="434"/>
                    </a:lnTo>
                    <a:cubicBezTo>
                      <a:pt x="664" y="420"/>
                      <a:pt x="620" y="366"/>
                      <a:pt x="610" y="349"/>
                    </a:cubicBezTo>
                    <a:cubicBezTo>
                      <a:pt x="600" y="237"/>
                      <a:pt x="586" y="142"/>
                      <a:pt x="512" y="92"/>
                    </a:cubicBezTo>
                    <a:cubicBezTo>
                      <a:pt x="376" y="0"/>
                      <a:pt x="129" y="248"/>
                      <a:pt x="64" y="420"/>
                    </a:cubicBezTo>
                    <a:cubicBezTo>
                      <a:pt x="0" y="596"/>
                      <a:pt x="108" y="705"/>
                      <a:pt x="108" y="705"/>
                    </a:cubicBezTo>
                    <a:cubicBezTo>
                      <a:pt x="108" y="705"/>
                      <a:pt x="200" y="729"/>
                      <a:pt x="356" y="732"/>
                    </a:cubicBezTo>
                    <a:cubicBezTo>
                      <a:pt x="457" y="735"/>
                      <a:pt x="559" y="746"/>
                      <a:pt x="593" y="705"/>
                    </a:cubicBezTo>
                    <a:cubicBezTo>
                      <a:pt x="610" y="681"/>
                      <a:pt x="590" y="647"/>
                      <a:pt x="610" y="620"/>
                    </a:cubicBezTo>
                    <a:cubicBezTo>
                      <a:pt x="620" y="610"/>
                      <a:pt x="627" y="603"/>
                      <a:pt x="623" y="596"/>
                    </a:cubicBezTo>
                    <a:cubicBezTo>
                      <a:pt x="617" y="593"/>
                      <a:pt x="606" y="593"/>
                      <a:pt x="596" y="593"/>
                    </a:cubicBezTo>
                    <a:cubicBezTo>
                      <a:pt x="590" y="593"/>
                      <a:pt x="576" y="593"/>
                      <a:pt x="566" y="590"/>
                    </a:cubicBezTo>
                    <a:cubicBezTo>
                      <a:pt x="559" y="586"/>
                      <a:pt x="552" y="583"/>
                      <a:pt x="552" y="576"/>
                    </a:cubicBezTo>
                    <a:cubicBezTo>
                      <a:pt x="552" y="569"/>
                      <a:pt x="559" y="566"/>
                      <a:pt x="569" y="563"/>
                    </a:cubicBezTo>
                    <a:cubicBezTo>
                      <a:pt x="579" y="559"/>
                      <a:pt x="596" y="552"/>
                      <a:pt x="606" y="552"/>
                    </a:cubicBezTo>
                    <a:cubicBezTo>
                      <a:pt x="620" y="552"/>
                      <a:pt x="630" y="552"/>
                      <a:pt x="630" y="542"/>
                    </a:cubicBezTo>
                    <a:cubicBezTo>
                      <a:pt x="630" y="532"/>
                      <a:pt x="627" y="532"/>
                      <a:pt x="623" y="519"/>
                    </a:cubicBezTo>
                    <a:cubicBezTo>
                      <a:pt x="620" y="502"/>
                      <a:pt x="620" y="488"/>
                      <a:pt x="623" y="464"/>
                    </a:cubicBezTo>
                    <a:cubicBezTo>
                      <a:pt x="637" y="461"/>
                      <a:pt x="664" y="447"/>
                      <a:pt x="664" y="434"/>
                    </a:cubicBezTo>
                  </a:path>
                </a:pathLst>
              </a:custGeom>
              <a:solidFill>
                <a:srgbClr val="EDC4A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" name="Freeform 432">
                <a:extLst>
                  <a:ext uri="{FF2B5EF4-FFF2-40B4-BE49-F238E27FC236}">
                    <a16:creationId xmlns:a16="http://schemas.microsoft.com/office/drawing/2014/main" id="{8E1EF864-2A6E-F54E-AF2A-16B5C7C9D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5384" y="23921389"/>
                <a:ext cx="334762" cy="198380"/>
              </a:xfrm>
              <a:custGeom>
                <a:avLst/>
                <a:gdLst>
                  <a:gd name="T0" fmla="*/ 7 w 120"/>
                  <a:gd name="T1" fmla="*/ 68 h 69"/>
                  <a:gd name="T2" fmla="*/ 7 w 120"/>
                  <a:gd name="T3" fmla="*/ 68 h 69"/>
                  <a:gd name="T4" fmla="*/ 3 w 120"/>
                  <a:gd name="T5" fmla="*/ 64 h 69"/>
                  <a:gd name="T6" fmla="*/ 3 w 120"/>
                  <a:gd name="T7" fmla="*/ 54 h 69"/>
                  <a:gd name="T8" fmla="*/ 115 w 120"/>
                  <a:gd name="T9" fmla="*/ 51 h 69"/>
                  <a:gd name="T10" fmla="*/ 115 w 120"/>
                  <a:gd name="T11" fmla="*/ 61 h 69"/>
                  <a:gd name="T12" fmla="*/ 105 w 120"/>
                  <a:gd name="T13" fmla="*/ 61 h 69"/>
                  <a:gd name="T14" fmla="*/ 105 w 120"/>
                  <a:gd name="T15" fmla="*/ 61 h 69"/>
                  <a:gd name="T16" fmla="*/ 14 w 120"/>
                  <a:gd name="T17" fmla="*/ 64 h 69"/>
                  <a:gd name="T18" fmla="*/ 7 w 120"/>
                  <a:gd name="T19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69">
                    <a:moveTo>
                      <a:pt x="7" y="68"/>
                    </a:moveTo>
                    <a:lnTo>
                      <a:pt x="7" y="68"/>
                    </a:lnTo>
                    <a:cubicBezTo>
                      <a:pt x="7" y="68"/>
                      <a:pt x="3" y="68"/>
                      <a:pt x="3" y="64"/>
                    </a:cubicBezTo>
                    <a:cubicBezTo>
                      <a:pt x="0" y="61"/>
                      <a:pt x="0" y="57"/>
                      <a:pt x="3" y="54"/>
                    </a:cubicBezTo>
                    <a:cubicBezTo>
                      <a:pt x="61" y="0"/>
                      <a:pt x="115" y="51"/>
                      <a:pt x="115" y="51"/>
                    </a:cubicBezTo>
                    <a:cubicBezTo>
                      <a:pt x="119" y="54"/>
                      <a:pt x="119" y="57"/>
                      <a:pt x="115" y="61"/>
                    </a:cubicBezTo>
                    <a:cubicBezTo>
                      <a:pt x="112" y="64"/>
                      <a:pt x="109" y="64"/>
                      <a:pt x="105" y="61"/>
                    </a:cubicBezTo>
                    <a:lnTo>
                      <a:pt x="105" y="61"/>
                    </a:lnTo>
                    <a:cubicBezTo>
                      <a:pt x="102" y="61"/>
                      <a:pt x="61" y="24"/>
                      <a:pt x="14" y="64"/>
                    </a:cubicBezTo>
                    <a:cubicBezTo>
                      <a:pt x="14" y="68"/>
                      <a:pt x="10" y="68"/>
                      <a:pt x="7" y="68"/>
                    </a:cubicBezTo>
                  </a:path>
                </a:pathLst>
              </a:custGeom>
              <a:solidFill>
                <a:srgbClr val="7F66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Freeform 433">
                <a:extLst>
                  <a:ext uri="{FF2B5EF4-FFF2-40B4-BE49-F238E27FC236}">
                    <a16:creationId xmlns:a16="http://schemas.microsoft.com/office/drawing/2014/main" id="{A6219A59-AEA4-C044-B9D4-C97CAA614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1766" y="24045377"/>
                <a:ext cx="111593" cy="123987"/>
              </a:xfrm>
              <a:custGeom>
                <a:avLst/>
                <a:gdLst>
                  <a:gd name="T0" fmla="*/ 38 w 39"/>
                  <a:gd name="T1" fmla="*/ 20 h 42"/>
                  <a:gd name="T2" fmla="*/ 38 w 39"/>
                  <a:gd name="T3" fmla="*/ 20 h 42"/>
                  <a:gd name="T4" fmla="*/ 17 w 39"/>
                  <a:gd name="T5" fmla="*/ 41 h 42"/>
                  <a:gd name="T6" fmla="*/ 0 w 39"/>
                  <a:gd name="T7" fmla="*/ 20 h 42"/>
                  <a:gd name="T8" fmla="*/ 17 w 39"/>
                  <a:gd name="T9" fmla="*/ 0 h 42"/>
                  <a:gd name="T10" fmla="*/ 38 w 39"/>
                  <a:gd name="T11" fmla="*/ 2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2">
                    <a:moveTo>
                      <a:pt x="38" y="20"/>
                    </a:moveTo>
                    <a:lnTo>
                      <a:pt x="38" y="20"/>
                    </a:lnTo>
                    <a:cubicBezTo>
                      <a:pt x="38" y="34"/>
                      <a:pt x="31" y="41"/>
                      <a:pt x="17" y="41"/>
                    </a:cubicBezTo>
                    <a:cubicBezTo>
                      <a:pt x="7" y="41"/>
                      <a:pt x="0" y="34"/>
                      <a:pt x="0" y="20"/>
                    </a:cubicBezTo>
                    <a:cubicBezTo>
                      <a:pt x="0" y="10"/>
                      <a:pt x="7" y="0"/>
                      <a:pt x="17" y="0"/>
                    </a:cubicBezTo>
                    <a:cubicBezTo>
                      <a:pt x="31" y="0"/>
                      <a:pt x="38" y="10"/>
                      <a:pt x="38" y="20"/>
                    </a:cubicBezTo>
                  </a:path>
                </a:pathLst>
              </a:custGeom>
              <a:solidFill>
                <a:srgbClr val="7F66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" name="Freeform 434">
                <a:extLst>
                  <a:ext uri="{FF2B5EF4-FFF2-40B4-BE49-F238E27FC236}">
                    <a16:creationId xmlns:a16="http://schemas.microsoft.com/office/drawing/2014/main" id="{02F2A559-CC96-E14A-BC0C-B0CE3A034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346" y="23053477"/>
                <a:ext cx="2058192" cy="2082990"/>
              </a:xfrm>
              <a:custGeom>
                <a:avLst/>
                <a:gdLst>
                  <a:gd name="T0" fmla="*/ 729 w 733"/>
                  <a:gd name="T1" fmla="*/ 179 h 743"/>
                  <a:gd name="T2" fmla="*/ 729 w 733"/>
                  <a:gd name="T3" fmla="*/ 179 h 743"/>
                  <a:gd name="T4" fmla="*/ 566 w 733"/>
                  <a:gd name="T5" fmla="*/ 6 h 743"/>
                  <a:gd name="T6" fmla="*/ 4 w 733"/>
                  <a:gd name="T7" fmla="*/ 365 h 743"/>
                  <a:gd name="T8" fmla="*/ 309 w 733"/>
                  <a:gd name="T9" fmla="*/ 742 h 743"/>
                  <a:gd name="T10" fmla="*/ 302 w 733"/>
                  <a:gd name="T11" fmla="*/ 630 h 743"/>
                  <a:gd name="T12" fmla="*/ 339 w 733"/>
                  <a:gd name="T13" fmla="*/ 454 h 743"/>
                  <a:gd name="T14" fmla="*/ 458 w 733"/>
                  <a:gd name="T15" fmla="*/ 501 h 743"/>
                  <a:gd name="T16" fmla="*/ 729 w 733"/>
                  <a:gd name="T17" fmla="*/ 179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3" h="743">
                    <a:moveTo>
                      <a:pt x="729" y="179"/>
                    </a:moveTo>
                    <a:lnTo>
                      <a:pt x="729" y="179"/>
                    </a:lnTo>
                    <a:cubicBezTo>
                      <a:pt x="729" y="179"/>
                      <a:pt x="732" y="13"/>
                      <a:pt x="566" y="6"/>
                    </a:cubicBezTo>
                    <a:cubicBezTo>
                      <a:pt x="366" y="0"/>
                      <a:pt x="11" y="17"/>
                      <a:pt x="4" y="365"/>
                    </a:cubicBezTo>
                    <a:cubicBezTo>
                      <a:pt x="0" y="681"/>
                      <a:pt x="309" y="742"/>
                      <a:pt x="309" y="742"/>
                    </a:cubicBezTo>
                    <a:cubicBezTo>
                      <a:pt x="309" y="742"/>
                      <a:pt x="349" y="711"/>
                      <a:pt x="302" y="630"/>
                    </a:cubicBezTo>
                    <a:cubicBezTo>
                      <a:pt x="255" y="552"/>
                      <a:pt x="272" y="464"/>
                      <a:pt x="339" y="454"/>
                    </a:cubicBezTo>
                    <a:cubicBezTo>
                      <a:pt x="407" y="440"/>
                      <a:pt x="417" y="535"/>
                      <a:pt x="458" y="501"/>
                    </a:cubicBezTo>
                    <a:cubicBezTo>
                      <a:pt x="502" y="471"/>
                      <a:pt x="265" y="94"/>
                      <a:pt x="729" y="179"/>
                    </a:cubicBezTo>
                  </a:path>
                </a:pathLst>
              </a:custGeom>
              <a:solidFill>
                <a:srgbClr val="7F665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6" name="Rectángulo 1385">
              <a:extLst>
                <a:ext uri="{FF2B5EF4-FFF2-40B4-BE49-F238E27FC236}">
                  <a16:creationId xmlns:a16="http://schemas.microsoft.com/office/drawing/2014/main" id="{3ED7B63E-B8FA-F847-A513-6FDE2F988F45}"/>
                </a:ext>
              </a:extLst>
            </p:cNvPr>
            <p:cNvSpPr/>
            <p:nvPr/>
          </p:nvSpPr>
          <p:spPr>
            <a:xfrm>
              <a:off x="17419660" y="8852691"/>
              <a:ext cx="23968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000" b="1" spc="6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COUGH</a:t>
              </a:r>
            </a:p>
          </p:txBody>
        </p:sp>
        <p:sp>
          <p:nvSpPr>
            <p:cNvPr id="69" name="Rectángulo 8">
              <a:extLst>
                <a:ext uri="{FF2B5EF4-FFF2-40B4-BE49-F238E27FC236}">
                  <a16:creationId xmlns:a16="http://schemas.microsoft.com/office/drawing/2014/main" id="{36C0A4CB-8A96-944C-BD4E-703F4C39C763}"/>
                </a:ext>
              </a:extLst>
            </p:cNvPr>
            <p:cNvSpPr/>
            <p:nvPr/>
          </p:nvSpPr>
          <p:spPr>
            <a:xfrm flipH="1">
              <a:off x="16193682" y="9745804"/>
              <a:ext cx="4848766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Muli Light" pitchFamily="2" charset="77"/>
                </a:rPr>
                <a:t>Symptoms such as a cough, fever, and in more severe cases, difficulty breathing. Disease causes respiratory illness with symptoms such as a cough.</a:t>
              </a:r>
            </a:p>
          </p:txBody>
        </p:sp>
      </p:grpSp>
      <p:sp>
        <p:nvSpPr>
          <p:cNvPr id="73" name="Line 491">
            <a:extLst>
              <a:ext uri="{FF2B5EF4-FFF2-40B4-BE49-F238E27FC236}">
                <a16:creationId xmlns:a16="http://schemas.microsoft.com/office/drawing/2014/main" id="{BC76007A-BD12-A748-92C6-71FE47C84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497" y="8371673"/>
            <a:ext cx="5862405" cy="6503"/>
          </a:xfrm>
          <a:prstGeom prst="line">
            <a:avLst/>
          </a:prstGeom>
          <a:noFill/>
          <a:ln w="889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3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TABLE SAMPLE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C2F52D-271C-5D42-89AD-E96ED8433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79668"/>
              </p:ext>
            </p:extLst>
          </p:nvPr>
        </p:nvGraphicFramePr>
        <p:xfrm>
          <a:off x="2083706" y="4279058"/>
          <a:ext cx="20210238" cy="778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6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3353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spc="600" dirty="0">
                          <a:solidFill>
                            <a:schemeClr val="bg1"/>
                          </a:solidFill>
                          <a:latin typeface="Roboto Slab" pitchFamily="2" charset="0"/>
                          <a:ea typeface="Roboto Slab" pitchFamily="2" charset="0"/>
                          <a:cs typeface="Lato" panose="020F0502020204030203" pitchFamily="34" charset="0"/>
                        </a:rPr>
                        <a:t>USA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spc="600" dirty="0">
                          <a:solidFill>
                            <a:schemeClr val="bg1"/>
                          </a:solidFill>
                          <a:latin typeface="Roboto Slab" pitchFamily="2" charset="0"/>
                          <a:ea typeface="Roboto Slab" pitchFamily="2" charset="0"/>
                          <a:cs typeface="Lato" panose="020F0502020204030203" pitchFamily="34" charset="0"/>
                        </a:rPr>
                        <a:t>CHINA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spc="600" dirty="0">
                          <a:solidFill>
                            <a:schemeClr val="bg1"/>
                          </a:solidFill>
                          <a:latin typeface="Roboto Slab" pitchFamily="2" charset="0"/>
                          <a:ea typeface="Roboto Slab" pitchFamily="2" charset="0"/>
                          <a:cs typeface="Lato" panose="020F0502020204030203" pitchFamily="34" charset="0"/>
                        </a:rPr>
                        <a:t>ITALY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5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5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5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Muli Ligh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001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uli Light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450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uli Light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740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uli Light" pitchFamily="2" charset="77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4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BAR CHARTS SLIDE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2B2FBD-DA65-2240-95CF-53257291D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113335"/>
              </p:ext>
            </p:extLst>
          </p:nvPr>
        </p:nvGraphicFramePr>
        <p:xfrm>
          <a:off x="1448730" y="4556696"/>
          <a:ext cx="14040954" cy="8070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3D929D-1BFA-5B4E-B095-3DA17DFDF632}"/>
              </a:ext>
            </a:extLst>
          </p:cNvPr>
          <p:cNvSpPr txBox="1"/>
          <p:nvPr/>
        </p:nvSpPr>
        <p:spPr>
          <a:xfrm>
            <a:off x="16509965" y="5425740"/>
            <a:ext cx="7046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52D8E-7CB9-F145-92F1-69B4D2BDA50A}"/>
              </a:ext>
            </a:extLst>
          </p:cNvPr>
          <p:cNvSpPr txBox="1"/>
          <p:nvPr/>
        </p:nvSpPr>
        <p:spPr>
          <a:xfrm>
            <a:off x="16509966" y="4575361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60A11-6FC7-364A-9DA3-5A59BD1857CE}"/>
              </a:ext>
            </a:extLst>
          </p:cNvPr>
          <p:cNvSpPr txBox="1"/>
          <p:nvPr/>
        </p:nvSpPr>
        <p:spPr>
          <a:xfrm>
            <a:off x="16509965" y="8541435"/>
            <a:ext cx="7046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CFF46-9C07-2049-B328-9830EDB86500}"/>
              </a:ext>
            </a:extLst>
          </p:cNvPr>
          <p:cNvSpPr txBox="1"/>
          <p:nvPr/>
        </p:nvSpPr>
        <p:spPr>
          <a:xfrm>
            <a:off x="16509966" y="7691056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FEB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92D55-30C5-644A-AF09-22F1D1A6F890}"/>
              </a:ext>
            </a:extLst>
          </p:cNvPr>
          <p:cNvSpPr txBox="1"/>
          <p:nvPr/>
        </p:nvSpPr>
        <p:spPr>
          <a:xfrm>
            <a:off x="16509965" y="11581616"/>
            <a:ext cx="7046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uli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7E14B-768F-1240-A589-39DE177C7A73}"/>
              </a:ext>
            </a:extLst>
          </p:cNvPr>
          <p:cNvSpPr txBox="1"/>
          <p:nvPr/>
        </p:nvSpPr>
        <p:spPr>
          <a:xfrm>
            <a:off x="16509966" y="10731237"/>
            <a:ext cx="509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389316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1336F5-5774-C84A-9A0B-1799D57466B0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DFB12A-2DAC-0B49-97D7-DDD93789BB0F}"/>
              </a:ext>
            </a:extLst>
          </p:cNvPr>
          <p:cNvGrpSpPr/>
          <p:nvPr/>
        </p:nvGrpSpPr>
        <p:grpSpPr>
          <a:xfrm>
            <a:off x="5478658" y="3221914"/>
            <a:ext cx="13418942" cy="7272171"/>
            <a:chOff x="5478658" y="3415996"/>
            <a:chExt cx="13418942" cy="72721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C65C3-D397-9D4F-B2EC-309B610F2EFB}"/>
                </a:ext>
              </a:extLst>
            </p:cNvPr>
            <p:cNvSpPr txBox="1"/>
            <p:nvPr/>
          </p:nvSpPr>
          <p:spPr>
            <a:xfrm>
              <a:off x="5478658" y="3415996"/>
              <a:ext cx="13418942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600" b="1" spc="300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  <a:cs typeface="Poppins Medium" pitchFamily="2" charset="77"/>
                </a:rPr>
                <a:t>“THE DISEASE CAUSES RESPIRATORY ILLNESS WITH SYMPTOMS SUCH AS A COUGH, FEVER, AND IN MORE SEVERE CASES.”</a:t>
              </a:r>
            </a:p>
          </p:txBody>
        </p:sp>
        <p:sp>
          <p:nvSpPr>
            <p:cNvPr id="9" name="Rectángulo 7">
              <a:extLst>
                <a:ext uri="{FF2B5EF4-FFF2-40B4-BE49-F238E27FC236}">
                  <a16:creationId xmlns:a16="http://schemas.microsoft.com/office/drawing/2014/main" id="{4B2D0A0F-8282-3C47-A19C-A1E7F0E73ADC}"/>
                </a:ext>
              </a:extLst>
            </p:cNvPr>
            <p:cNvSpPr/>
            <p:nvPr/>
          </p:nvSpPr>
          <p:spPr>
            <a:xfrm>
              <a:off x="9016380" y="10103392"/>
              <a:ext cx="71272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3200" b="1" spc="5000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TYLER 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3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F0AE1B-4E05-B54B-9D27-1FFCA24BA452}"/>
              </a:ext>
            </a:extLst>
          </p:cNvPr>
          <p:cNvGrpSpPr/>
          <p:nvPr/>
        </p:nvGrpSpPr>
        <p:grpSpPr>
          <a:xfrm>
            <a:off x="4565650" y="5024448"/>
            <a:ext cx="15246350" cy="3667103"/>
            <a:chOff x="4565650" y="5149840"/>
            <a:chExt cx="15246350" cy="3667103"/>
          </a:xfrm>
        </p:grpSpPr>
        <p:sp>
          <p:nvSpPr>
            <p:cNvPr id="16" name="Rectángulo 4">
              <a:extLst>
                <a:ext uri="{FF2B5EF4-FFF2-40B4-BE49-F238E27FC236}">
                  <a16:creationId xmlns:a16="http://schemas.microsoft.com/office/drawing/2014/main" id="{064DAA9B-59B9-BE41-84C7-71D942BB2E95}"/>
                </a:ext>
              </a:extLst>
            </p:cNvPr>
            <p:cNvSpPr/>
            <p:nvPr/>
          </p:nvSpPr>
          <p:spPr>
            <a:xfrm>
              <a:off x="4565650" y="5149840"/>
              <a:ext cx="15246350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1600" b="1" spc="1500" dirty="0">
                  <a:solidFill>
                    <a:schemeClr val="accent3"/>
                  </a:solidFill>
                  <a:latin typeface="Roboto Slab Black" pitchFamily="2" charset="0"/>
                  <a:ea typeface="Roboto Slab Black" pitchFamily="2" charset="0"/>
                  <a:cs typeface="Poppins Medium" pitchFamily="2" charset="77"/>
                </a:rPr>
                <a:t>2,330,570</a:t>
              </a:r>
            </a:p>
          </p:txBody>
        </p:sp>
        <p:sp>
          <p:nvSpPr>
            <p:cNvPr id="18" name="Freeform 777">
              <a:extLst>
                <a:ext uri="{FF2B5EF4-FFF2-40B4-BE49-F238E27FC236}">
                  <a16:creationId xmlns:a16="http://schemas.microsoft.com/office/drawing/2014/main" id="{AA3C9D92-B5CD-9847-9DCB-786481A46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964" y="8701902"/>
              <a:ext cx="13591722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908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AD47B5-E466-4142-936C-FC2546F2A648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92A8CF-8282-2640-A05C-BF48B954F0C6}"/>
              </a:ext>
            </a:extLst>
          </p:cNvPr>
          <p:cNvGrpSpPr/>
          <p:nvPr/>
        </p:nvGrpSpPr>
        <p:grpSpPr>
          <a:xfrm>
            <a:off x="-1218205" y="-1102294"/>
            <a:ext cx="26403698" cy="16144478"/>
            <a:chOff x="-1218205" y="-1102294"/>
            <a:chExt cx="26403698" cy="16144478"/>
          </a:xfrm>
        </p:grpSpPr>
        <p:sp>
          <p:nvSpPr>
            <p:cNvPr id="12" name="Freeform 458">
              <a:extLst>
                <a:ext uri="{FF2B5EF4-FFF2-40B4-BE49-F238E27FC236}">
                  <a16:creationId xmlns:a16="http://schemas.microsoft.com/office/drawing/2014/main" id="{2C145376-CB41-954C-A175-64470EFF49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00000">
              <a:off x="-1218205" y="8872456"/>
              <a:ext cx="3619073" cy="3661634"/>
            </a:xfrm>
            <a:custGeom>
              <a:avLst/>
              <a:gdLst>
                <a:gd name="T0" fmla="*/ 355 w 376"/>
                <a:gd name="T1" fmla="*/ 170 h 378"/>
                <a:gd name="T2" fmla="*/ 355 w 376"/>
                <a:gd name="T3" fmla="*/ 170 h 378"/>
                <a:gd name="T4" fmla="*/ 310 w 376"/>
                <a:gd name="T5" fmla="*/ 166 h 378"/>
                <a:gd name="T6" fmla="*/ 290 w 376"/>
                <a:gd name="T7" fmla="*/ 119 h 378"/>
                <a:gd name="T8" fmla="*/ 321 w 376"/>
                <a:gd name="T9" fmla="*/ 89 h 378"/>
                <a:gd name="T10" fmla="*/ 321 w 376"/>
                <a:gd name="T11" fmla="*/ 58 h 378"/>
                <a:gd name="T12" fmla="*/ 321 w 376"/>
                <a:gd name="T13" fmla="*/ 58 h 378"/>
                <a:gd name="T14" fmla="*/ 290 w 376"/>
                <a:gd name="T15" fmla="*/ 58 h 378"/>
                <a:gd name="T16" fmla="*/ 261 w 376"/>
                <a:gd name="T17" fmla="*/ 85 h 378"/>
                <a:gd name="T18" fmla="*/ 213 w 376"/>
                <a:gd name="T19" fmla="*/ 65 h 378"/>
                <a:gd name="T20" fmla="*/ 213 w 376"/>
                <a:gd name="T21" fmla="*/ 24 h 378"/>
                <a:gd name="T22" fmla="*/ 189 w 376"/>
                <a:gd name="T23" fmla="*/ 0 h 378"/>
                <a:gd name="T24" fmla="*/ 189 w 376"/>
                <a:gd name="T25" fmla="*/ 0 h 378"/>
                <a:gd name="T26" fmla="*/ 166 w 376"/>
                <a:gd name="T27" fmla="*/ 24 h 378"/>
                <a:gd name="T28" fmla="*/ 166 w 376"/>
                <a:gd name="T29" fmla="*/ 65 h 378"/>
                <a:gd name="T30" fmla="*/ 118 w 376"/>
                <a:gd name="T31" fmla="*/ 85 h 378"/>
                <a:gd name="T32" fmla="*/ 88 w 376"/>
                <a:gd name="T33" fmla="*/ 55 h 378"/>
                <a:gd name="T34" fmla="*/ 57 w 376"/>
                <a:gd name="T35" fmla="*/ 55 h 378"/>
                <a:gd name="T36" fmla="*/ 57 w 376"/>
                <a:gd name="T37" fmla="*/ 55 h 378"/>
                <a:gd name="T38" fmla="*/ 57 w 376"/>
                <a:gd name="T39" fmla="*/ 85 h 378"/>
                <a:gd name="T40" fmla="*/ 84 w 376"/>
                <a:gd name="T41" fmla="*/ 116 h 378"/>
                <a:gd name="T42" fmla="*/ 64 w 376"/>
                <a:gd name="T43" fmla="*/ 163 h 378"/>
                <a:gd name="T44" fmla="*/ 23 w 376"/>
                <a:gd name="T45" fmla="*/ 163 h 378"/>
                <a:gd name="T46" fmla="*/ 0 w 376"/>
                <a:gd name="T47" fmla="*/ 187 h 378"/>
                <a:gd name="T48" fmla="*/ 0 w 376"/>
                <a:gd name="T49" fmla="*/ 187 h 378"/>
                <a:gd name="T50" fmla="*/ 20 w 376"/>
                <a:gd name="T51" fmla="*/ 211 h 378"/>
                <a:gd name="T52" fmla="*/ 64 w 376"/>
                <a:gd name="T53" fmla="*/ 211 h 378"/>
                <a:gd name="T54" fmla="*/ 84 w 376"/>
                <a:gd name="T55" fmla="*/ 258 h 378"/>
                <a:gd name="T56" fmla="*/ 54 w 376"/>
                <a:gd name="T57" fmla="*/ 288 h 378"/>
                <a:gd name="T58" fmla="*/ 54 w 376"/>
                <a:gd name="T59" fmla="*/ 319 h 378"/>
                <a:gd name="T60" fmla="*/ 54 w 376"/>
                <a:gd name="T61" fmla="*/ 319 h 378"/>
                <a:gd name="T62" fmla="*/ 84 w 376"/>
                <a:gd name="T63" fmla="*/ 322 h 378"/>
                <a:gd name="T64" fmla="*/ 115 w 376"/>
                <a:gd name="T65" fmla="*/ 292 h 378"/>
                <a:gd name="T66" fmla="*/ 162 w 376"/>
                <a:gd name="T67" fmla="*/ 312 h 378"/>
                <a:gd name="T68" fmla="*/ 162 w 376"/>
                <a:gd name="T69" fmla="*/ 353 h 378"/>
                <a:gd name="T70" fmla="*/ 186 w 376"/>
                <a:gd name="T71" fmla="*/ 377 h 378"/>
                <a:gd name="T72" fmla="*/ 186 w 376"/>
                <a:gd name="T73" fmla="*/ 377 h 378"/>
                <a:gd name="T74" fmla="*/ 210 w 376"/>
                <a:gd name="T75" fmla="*/ 356 h 378"/>
                <a:gd name="T76" fmla="*/ 210 w 376"/>
                <a:gd name="T77" fmla="*/ 312 h 378"/>
                <a:gd name="T78" fmla="*/ 257 w 376"/>
                <a:gd name="T79" fmla="*/ 292 h 378"/>
                <a:gd name="T80" fmla="*/ 287 w 376"/>
                <a:gd name="T81" fmla="*/ 322 h 378"/>
                <a:gd name="T82" fmla="*/ 317 w 376"/>
                <a:gd name="T83" fmla="*/ 322 h 378"/>
                <a:gd name="T84" fmla="*/ 317 w 376"/>
                <a:gd name="T85" fmla="*/ 322 h 378"/>
                <a:gd name="T86" fmla="*/ 317 w 376"/>
                <a:gd name="T87" fmla="*/ 292 h 378"/>
                <a:gd name="T88" fmla="*/ 290 w 376"/>
                <a:gd name="T89" fmla="*/ 261 h 378"/>
                <a:gd name="T90" fmla="*/ 310 w 376"/>
                <a:gd name="T91" fmla="*/ 214 h 378"/>
                <a:gd name="T92" fmla="*/ 351 w 376"/>
                <a:gd name="T93" fmla="*/ 214 h 378"/>
                <a:gd name="T94" fmla="*/ 375 w 376"/>
                <a:gd name="T95" fmla="*/ 190 h 378"/>
                <a:gd name="T96" fmla="*/ 375 w 376"/>
                <a:gd name="T97" fmla="*/ 190 h 378"/>
                <a:gd name="T98" fmla="*/ 355 w 376"/>
                <a:gd name="T99" fmla="*/ 1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378">
                  <a:moveTo>
                    <a:pt x="355" y="170"/>
                  </a:moveTo>
                  <a:lnTo>
                    <a:pt x="355" y="170"/>
                  </a:lnTo>
                  <a:cubicBezTo>
                    <a:pt x="310" y="166"/>
                    <a:pt x="310" y="166"/>
                    <a:pt x="310" y="166"/>
                  </a:cubicBezTo>
                  <a:cubicBezTo>
                    <a:pt x="307" y="150"/>
                    <a:pt x="300" y="133"/>
                    <a:pt x="290" y="119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31" y="82"/>
                    <a:pt x="331" y="65"/>
                    <a:pt x="321" y="58"/>
                  </a:cubicBezTo>
                  <a:lnTo>
                    <a:pt x="321" y="58"/>
                  </a:lnTo>
                  <a:cubicBezTo>
                    <a:pt x="314" y="48"/>
                    <a:pt x="300" y="48"/>
                    <a:pt x="290" y="58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47" y="78"/>
                    <a:pt x="230" y="68"/>
                    <a:pt x="213" y="65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3" y="11"/>
                    <a:pt x="203" y="0"/>
                    <a:pt x="189" y="0"/>
                  </a:cubicBezTo>
                  <a:lnTo>
                    <a:pt x="189" y="0"/>
                  </a:lnTo>
                  <a:cubicBezTo>
                    <a:pt x="176" y="0"/>
                    <a:pt x="166" y="11"/>
                    <a:pt x="166" y="24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49" y="68"/>
                    <a:pt x="132" y="75"/>
                    <a:pt x="118" y="8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1" y="45"/>
                    <a:pt x="64" y="45"/>
                    <a:pt x="57" y="55"/>
                  </a:cubicBezTo>
                  <a:lnTo>
                    <a:pt x="57" y="55"/>
                  </a:lnTo>
                  <a:cubicBezTo>
                    <a:pt x="47" y="62"/>
                    <a:pt x="47" y="78"/>
                    <a:pt x="57" y="85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74" y="129"/>
                    <a:pt x="68" y="146"/>
                    <a:pt x="64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10" y="163"/>
                    <a:pt x="0" y="173"/>
                    <a:pt x="0" y="187"/>
                  </a:cubicBezTo>
                  <a:lnTo>
                    <a:pt x="0" y="187"/>
                  </a:lnTo>
                  <a:cubicBezTo>
                    <a:pt x="0" y="200"/>
                    <a:pt x="10" y="211"/>
                    <a:pt x="20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8" y="228"/>
                    <a:pt x="74" y="244"/>
                    <a:pt x="84" y="258"/>
                  </a:cubicBezTo>
                  <a:cubicBezTo>
                    <a:pt x="54" y="288"/>
                    <a:pt x="54" y="288"/>
                    <a:pt x="54" y="288"/>
                  </a:cubicBezTo>
                  <a:cubicBezTo>
                    <a:pt x="44" y="295"/>
                    <a:pt x="44" y="312"/>
                    <a:pt x="54" y="319"/>
                  </a:cubicBezTo>
                  <a:lnTo>
                    <a:pt x="54" y="319"/>
                  </a:lnTo>
                  <a:cubicBezTo>
                    <a:pt x="61" y="329"/>
                    <a:pt x="74" y="329"/>
                    <a:pt x="84" y="322"/>
                  </a:cubicBezTo>
                  <a:cubicBezTo>
                    <a:pt x="115" y="292"/>
                    <a:pt x="115" y="292"/>
                    <a:pt x="115" y="292"/>
                  </a:cubicBezTo>
                  <a:cubicBezTo>
                    <a:pt x="128" y="302"/>
                    <a:pt x="145" y="309"/>
                    <a:pt x="162" y="312"/>
                  </a:cubicBezTo>
                  <a:cubicBezTo>
                    <a:pt x="162" y="353"/>
                    <a:pt x="162" y="353"/>
                    <a:pt x="162" y="353"/>
                  </a:cubicBezTo>
                  <a:cubicBezTo>
                    <a:pt x="162" y="366"/>
                    <a:pt x="172" y="377"/>
                    <a:pt x="186" y="377"/>
                  </a:cubicBezTo>
                  <a:lnTo>
                    <a:pt x="186" y="377"/>
                  </a:lnTo>
                  <a:cubicBezTo>
                    <a:pt x="196" y="377"/>
                    <a:pt x="206" y="366"/>
                    <a:pt x="210" y="356"/>
                  </a:cubicBezTo>
                  <a:cubicBezTo>
                    <a:pt x="210" y="312"/>
                    <a:pt x="210" y="312"/>
                    <a:pt x="210" y="312"/>
                  </a:cubicBezTo>
                  <a:cubicBezTo>
                    <a:pt x="227" y="309"/>
                    <a:pt x="244" y="302"/>
                    <a:pt x="257" y="292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93" y="333"/>
                    <a:pt x="310" y="333"/>
                    <a:pt x="317" y="322"/>
                  </a:cubicBezTo>
                  <a:lnTo>
                    <a:pt x="317" y="322"/>
                  </a:lnTo>
                  <a:cubicBezTo>
                    <a:pt x="327" y="316"/>
                    <a:pt x="327" y="302"/>
                    <a:pt x="317" y="292"/>
                  </a:cubicBezTo>
                  <a:cubicBezTo>
                    <a:pt x="290" y="261"/>
                    <a:pt x="290" y="261"/>
                    <a:pt x="290" y="261"/>
                  </a:cubicBezTo>
                  <a:cubicBezTo>
                    <a:pt x="300" y="248"/>
                    <a:pt x="307" y="231"/>
                    <a:pt x="310" y="214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65" y="214"/>
                    <a:pt x="375" y="204"/>
                    <a:pt x="375" y="190"/>
                  </a:cubicBezTo>
                  <a:lnTo>
                    <a:pt x="375" y="190"/>
                  </a:lnTo>
                  <a:cubicBezTo>
                    <a:pt x="375" y="180"/>
                    <a:pt x="365" y="170"/>
                    <a:pt x="355" y="170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Freeform 459">
              <a:extLst>
                <a:ext uri="{FF2B5EF4-FFF2-40B4-BE49-F238E27FC236}">
                  <a16:creationId xmlns:a16="http://schemas.microsoft.com/office/drawing/2014/main" id="{B48E974E-B7BB-7941-B39C-06EEF35BC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835" y="1311618"/>
              <a:ext cx="2391893" cy="2391871"/>
            </a:xfrm>
            <a:custGeom>
              <a:avLst/>
              <a:gdLst>
                <a:gd name="T0" fmla="*/ 288 w 306"/>
                <a:gd name="T1" fmla="*/ 136 h 306"/>
                <a:gd name="T2" fmla="*/ 288 w 306"/>
                <a:gd name="T3" fmla="*/ 136 h 306"/>
                <a:gd name="T4" fmla="*/ 254 w 306"/>
                <a:gd name="T5" fmla="*/ 136 h 306"/>
                <a:gd name="T6" fmla="*/ 237 w 306"/>
                <a:gd name="T7" fmla="*/ 95 h 306"/>
                <a:gd name="T8" fmla="*/ 261 w 306"/>
                <a:gd name="T9" fmla="*/ 71 h 306"/>
                <a:gd name="T10" fmla="*/ 264 w 306"/>
                <a:gd name="T11" fmla="*/ 48 h 306"/>
                <a:gd name="T12" fmla="*/ 261 w 306"/>
                <a:gd name="T13" fmla="*/ 48 h 306"/>
                <a:gd name="T14" fmla="*/ 237 w 306"/>
                <a:gd name="T15" fmla="*/ 44 h 306"/>
                <a:gd name="T16" fmla="*/ 210 w 306"/>
                <a:gd name="T17" fmla="*/ 71 h 306"/>
                <a:gd name="T18" fmla="*/ 172 w 306"/>
                <a:gd name="T19" fmla="*/ 54 h 306"/>
                <a:gd name="T20" fmla="*/ 172 w 306"/>
                <a:gd name="T21" fmla="*/ 17 h 306"/>
                <a:gd name="T22" fmla="*/ 156 w 306"/>
                <a:gd name="T23" fmla="*/ 0 h 306"/>
                <a:gd name="T24" fmla="*/ 156 w 306"/>
                <a:gd name="T25" fmla="*/ 0 h 306"/>
                <a:gd name="T26" fmla="*/ 135 w 306"/>
                <a:gd name="T27" fmla="*/ 17 h 306"/>
                <a:gd name="T28" fmla="*/ 135 w 306"/>
                <a:gd name="T29" fmla="*/ 54 h 306"/>
                <a:gd name="T30" fmla="*/ 98 w 306"/>
                <a:gd name="T31" fmla="*/ 68 h 306"/>
                <a:gd name="T32" fmla="*/ 74 w 306"/>
                <a:gd name="T33" fmla="*/ 44 h 306"/>
                <a:gd name="T34" fmla="*/ 47 w 306"/>
                <a:gd name="T35" fmla="*/ 44 h 306"/>
                <a:gd name="T36" fmla="*/ 47 w 306"/>
                <a:gd name="T37" fmla="*/ 44 h 306"/>
                <a:gd name="T38" fmla="*/ 47 w 306"/>
                <a:gd name="T39" fmla="*/ 68 h 306"/>
                <a:gd name="T40" fmla="*/ 71 w 306"/>
                <a:gd name="T41" fmla="*/ 95 h 306"/>
                <a:gd name="T42" fmla="*/ 54 w 306"/>
                <a:gd name="T43" fmla="*/ 132 h 306"/>
                <a:gd name="T44" fmla="*/ 20 w 306"/>
                <a:gd name="T45" fmla="*/ 132 h 306"/>
                <a:gd name="T46" fmla="*/ 0 w 306"/>
                <a:gd name="T47" fmla="*/ 149 h 306"/>
                <a:gd name="T48" fmla="*/ 0 w 306"/>
                <a:gd name="T49" fmla="*/ 149 h 306"/>
                <a:gd name="T50" fmla="*/ 20 w 306"/>
                <a:gd name="T51" fmla="*/ 170 h 306"/>
                <a:gd name="T52" fmla="*/ 54 w 306"/>
                <a:gd name="T53" fmla="*/ 170 h 306"/>
                <a:gd name="T54" fmla="*/ 67 w 306"/>
                <a:gd name="T55" fmla="*/ 207 h 306"/>
                <a:gd name="T56" fmla="*/ 44 w 306"/>
                <a:gd name="T57" fmla="*/ 234 h 306"/>
                <a:gd name="T58" fmla="*/ 44 w 306"/>
                <a:gd name="T59" fmla="*/ 258 h 306"/>
                <a:gd name="T60" fmla="*/ 44 w 306"/>
                <a:gd name="T61" fmla="*/ 258 h 306"/>
                <a:gd name="T62" fmla="*/ 71 w 306"/>
                <a:gd name="T63" fmla="*/ 258 h 306"/>
                <a:gd name="T64" fmla="*/ 95 w 306"/>
                <a:gd name="T65" fmla="*/ 234 h 306"/>
                <a:gd name="T66" fmla="*/ 132 w 306"/>
                <a:gd name="T67" fmla="*/ 251 h 306"/>
                <a:gd name="T68" fmla="*/ 132 w 306"/>
                <a:gd name="T69" fmla="*/ 285 h 306"/>
                <a:gd name="T70" fmla="*/ 152 w 306"/>
                <a:gd name="T71" fmla="*/ 305 h 306"/>
                <a:gd name="T72" fmla="*/ 152 w 306"/>
                <a:gd name="T73" fmla="*/ 305 h 306"/>
                <a:gd name="T74" fmla="*/ 169 w 306"/>
                <a:gd name="T75" fmla="*/ 285 h 306"/>
                <a:gd name="T76" fmla="*/ 169 w 306"/>
                <a:gd name="T77" fmla="*/ 251 h 306"/>
                <a:gd name="T78" fmla="*/ 210 w 306"/>
                <a:gd name="T79" fmla="*/ 237 h 306"/>
                <a:gd name="T80" fmla="*/ 233 w 306"/>
                <a:gd name="T81" fmla="*/ 261 h 306"/>
                <a:gd name="T82" fmla="*/ 261 w 306"/>
                <a:gd name="T83" fmla="*/ 261 h 306"/>
                <a:gd name="T84" fmla="*/ 261 w 306"/>
                <a:gd name="T85" fmla="*/ 261 h 306"/>
                <a:gd name="T86" fmla="*/ 261 w 306"/>
                <a:gd name="T87" fmla="*/ 234 h 306"/>
                <a:gd name="T88" fmla="*/ 237 w 306"/>
                <a:gd name="T89" fmla="*/ 210 h 306"/>
                <a:gd name="T90" fmla="*/ 254 w 306"/>
                <a:gd name="T91" fmla="*/ 173 h 306"/>
                <a:gd name="T92" fmla="*/ 288 w 306"/>
                <a:gd name="T93" fmla="*/ 173 h 306"/>
                <a:gd name="T94" fmla="*/ 305 w 306"/>
                <a:gd name="T95" fmla="*/ 156 h 306"/>
                <a:gd name="T96" fmla="*/ 305 w 306"/>
                <a:gd name="T97" fmla="*/ 153 h 306"/>
                <a:gd name="T98" fmla="*/ 288 w 306"/>
                <a:gd name="T99" fmla="*/ 13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6" h="306">
                  <a:moveTo>
                    <a:pt x="288" y="136"/>
                  </a:moveTo>
                  <a:lnTo>
                    <a:pt x="288" y="136"/>
                  </a:lnTo>
                  <a:cubicBezTo>
                    <a:pt x="254" y="136"/>
                    <a:pt x="254" y="136"/>
                    <a:pt x="254" y="136"/>
                  </a:cubicBezTo>
                  <a:cubicBezTo>
                    <a:pt x="250" y="122"/>
                    <a:pt x="244" y="109"/>
                    <a:pt x="237" y="95"/>
                  </a:cubicBezTo>
                  <a:cubicBezTo>
                    <a:pt x="261" y="71"/>
                    <a:pt x="261" y="71"/>
                    <a:pt x="261" y="71"/>
                  </a:cubicBezTo>
                  <a:cubicBezTo>
                    <a:pt x="271" y="64"/>
                    <a:pt x="271" y="54"/>
                    <a:pt x="264" y="48"/>
                  </a:cubicBezTo>
                  <a:lnTo>
                    <a:pt x="261" y="48"/>
                  </a:lnTo>
                  <a:cubicBezTo>
                    <a:pt x="254" y="37"/>
                    <a:pt x="244" y="37"/>
                    <a:pt x="237" y="44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0" y="61"/>
                    <a:pt x="186" y="58"/>
                    <a:pt x="172" y="54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2" y="7"/>
                    <a:pt x="166" y="0"/>
                    <a:pt x="156" y="0"/>
                  </a:cubicBezTo>
                  <a:lnTo>
                    <a:pt x="156" y="0"/>
                  </a:lnTo>
                  <a:cubicBezTo>
                    <a:pt x="145" y="0"/>
                    <a:pt x="135" y="7"/>
                    <a:pt x="135" y="1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22" y="54"/>
                    <a:pt x="108" y="61"/>
                    <a:pt x="98" y="68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67" y="37"/>
                    <a:pt x="54" y="37"/>
                    <a:pt x="47" y="44"/>
                  </a:cubicBezTo>
                  <a:lnTo>
                    <a:pt x="47" y="44"/>
                  </a:lnTo>
                  <a:cubicBezTo>
                    <a:pt x="40" y="51"/>
                    <a:pt x="40" y="61"/>
                    <a:pt x="47" y="6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64" y="105"/>
                    <a:pt x="57" y="119"/>
                    <a:pt x="54" y="132"/>
                  </a:cubicBezTo>
                  <a:cubicBezTo>
                    <a:pt x="20" y="132"/>
                    <a:pt x="20" y="132"/>
                    <a:pt x="20" y="132"/>
                  </a:cubicBezTo>
                  <a:cubicBezTo>
                    <a:pt x="10" y="132"/>
                    <a:pt x="0" y="139"/>
                    <a:pt x="0" y="149"/>
                  </a:cubicBezTo>
                  <a:lnTo>
                    <a:pt x="0" y="149"/>
                  </a:lnTo>
                  <a:cubicBezTo>
                    <a:pt x="0" y="159"/>
                    <a:pt x="10" y="170"/>
                    <a:pt x="20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7" y="183"/>
                    <a:pt x="61" y="197"/>
                    <a:pt x="67" y="207"/>
                  </a:cubicBezTo>
                  <a:cubicBezTo>
                    <a:pt x="44" y="234"/>
                    <a:pt x="44" y="234"/>
                    <a:pt x="44" y="234"/>
                  </a:cubicBezTo>
                  <a:cubicBezTo>
                    <a:pt x="37" y="241"/>
                    <a:pt x="37" y="251"/>
                    <a:pt x="44" y="258"/>
                  </a:cubicBezTo>
                  <a:lnTo>
                    <a:pt x="44" y="258"/>
                  </a:lnTo>
                  <a:cubicBezTo>
                    <a:pt x="50" y="264"/>
                    <a:pt x="64" y="264"/>
                    <a:pt x="71" y="258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5" y="244"/>
                    <a:pt x="118" y="247"/>
                    <a:pt x="132" y="251"/>
                  </a:cubicBezTo>
                  <a:cubicBezTo>
                    <a:pt x="132" y="285"/>
                    <a:pt x="132" y="285"/>
                    <a:pt x="132" y="285"/>
                  </a:cubicBezTo>
                  <a:cubicBezTo>
                    <a:pt x="132" y="295"/>
                    <a:pt x="142" y="305"/>
                    <a:pt x="152" y="305"/>
                  </a:cubicBezTo>
                  <a:lnTo>
                    <a:pt x="152" y="305"/>
                  </a:lnTo>
                  <a:cubicBezTo>
                    <a:pt x="162" y="305"/>
                    <a:pt x="169" y="295"/>
                    <a:pt x="169" y="285"/>
                  </a:cubicBezTo>
                  <a:cubicBezTo>
                    <a:pt x="169" y="251"/>
                    <a:pt x="169" y="251"/>
                    <a:pt x="169" y="251"/>
                  </a:cubicBezTo>
                  <a:cubicBezTo>
                    <a:pt x="186" y="251"/>
                    <a:pt x="196" y="244"/>
                    <a:pt x="210" y="237"/>
                  </a:cubicBezTo>
                  <a:cubicBezTo>
                    <a:pt x="233" y="261"/>
                    <a:pt x="233" y="261"/>
                    <a:pt x="233" y="261"/>
                  </a:cubicBezTo>
                  <a:cubicBezTo>
                    <a:pt x="240" y="268"/>
                    <a:pt x="250" y="268"/>
                    <a:pt x="261" y="261"/>
                  </a:cubicBezTo>
                  <a:lnTo>
                    <a:pt x="261" y="261"/>
                  </a:lnTo>
                  <a:cubicBezTo>
                    <a:pt x="267" y="254"/>
                    <a:pt x="267" y="244"/>
                    <a:pt x="261" y="234"/>
                  </a:cubicBezTo>
                  <a:cubicBezTo>
                    <a:pt x="237" y="210"/>
                    <a:pt x="237" y="210"/>
                    <a:pt x="237" y="210"/>
                  </a:cubicBezTo>
                  <a:cubicBezTo>
                    <a:pt x="244" y="200"/>
                    <a:pt x="250" y="186"/>
                    <a:pt x="254" y="173"/>
                  </a:cubicBezTo>
                  <a:cubicBezTo>
                    <a:pt x="288" y="173"/>
                    <a:pt x="288" y="173"/>
                    <a:pt x="288" y="173"/>
                  </a:cubicBezTo>
                  <a:cubicBezTo>
                    <a:pt x="298" y="173"/>
                    <a:pt x="305" y="166"/>
                    <a:pt x="305" y="156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42"/>
                    <a:pt x="298" y="136"/>
                    <a:pt x="288" y="136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460">
              <a:extLst>
                <a:ext uri="{FF2B5EF4-FFF2-40B4-BE49-F238E27FC236}">
                  <a16:creationId xmlns:a16="http://schemas.microsoft.com/office/drawing/2014/main" id="{C9A4394E-2A9E-6244-915C-93D8F0131C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-645948" y="893605"/>
              <a:ext cx="1886920" cy="1886920"/>
            </a:xfrm>
            <a:custGeom>
              <a:avLst/>
              <a:gdLst>
                <a:gd name="T0" fmla="*/ 230 w 245"/>
                <a:gd name="T1" fmla="*/ 109 h 245"/>
                <a:gd name="T2" fmla="*/ 230 w 245"/>
                <a:gd name="T3" fmla="*/ 109 h 245"/>
                <a:gd name="T4" fmla="*/ 203 w 245"/>
                <a:gd name="T5" fmla="*/ 109 h 245"/>
                <a:gd name="T6" fmla="*/ 189 w 245"/>
                <a:gd name="T7" fmla="*/ 78 h 245"/>
                <a:gd name="T8" fmla="*/ 210 w 245"/>
                <a:gd name="T9" fmla="*/ 58 h 245"/>
                <a:gd name="T10" fmla="*/ 210 w 245"/>
                <a:gd name="T11" fmla="*/ 38 h 245"/>
                <a:gd name="T12" fmla="*/ 210 w 245"/>
                <a:gd name="T13" fmla="*/ 38 h 245"/>
                <a:gd name="T14" fmla="*/ 189 w 245"/>
                <a:gd name="T15" fmla="*/ 38 h 245"/>
                <a:gd name="T16" fmla="*/ 169 w 245"/>
                <a:gd name="T17" fmla="*/ 58 h 245"/>
                <a:gd name="T18" fmla="*/ 139 w 245"/>
                <a:gd name="T19" fmla="*/ 44 h 245"/>
                <a:gd name="T20" fmla="*/ 139 w 245"/>
                <a:gd name="T21" fmla="*/ 17 h 245"/>
                <a:gd name="T22" fmla="*/ 125 w 245"/>
                <a:gd name="T23" fmla="*/ 0 h 245"/>
                <a:gd name="T24" fmla="*/ 125 w 245"/>
                <a:gd name="T25" fmla="*/ 0 h 245"/>
                <a:gd name="T26" fmla="*/ 108 w 245"/>
                <a:gd name="T27" fmla="*/ 14 h 245"/>
                <a:gd name="T28" fmla="*/ 108 w 245"/>
                <a:gd name="T29" fmla="*/ 44 h 245"/>
                <a:gd name="T30" fmla="*/ 78 w 245"/>
                <a:gd name="T31" fmla="*/ 55 h 245"/>
                <a:gd name="T32" fmla="*/ 57 w 245"/>
                <a:gd name="T33" fmla="*/ 34 h 245"/>
                <a:gd name="T34" fmla="*/ 37 w 245"/>
                <a:gd name="T35" fmla="*/ 34 h 245"/>
                <a:gd name="T36" fmla="*/ 37 w 245"/>
                <a:gd name="T37" fmla="*/ 34 h 245"/>
                <a:gd name="T38" fmla="*/ 37 w 245"/>
                <a:gd name="T39" fmla="*/ 58 h 245"/>
                <a:gd name="T40" fmla="*/ 57 w 245"/>
                <a:gd name="T41" fmla="*/ 75 h 245"/>
                <a:gd name="T42" fmla="*/ 44 w 245"/>
                <a:gd name="T43" fmla="*/ 109 h 245"/>
                <a:gd name="T44" fmla="*/ 17 w 245"/>
                <a:gd name="T45" fmla="*/ 105 h 245"/>
                <a:gd name="T46" fmla="*/ 0 w 245"/>
                <a:gd name="T47" fmla="*/ 122 h 245"/>
                <a:gd name="T48" fmla="*/ 0 w 245"/>
                <a:gd name="T49" fmla="*/ 122 h 245"/>
                <a:gd name="T50" fmla="*/ 13 w 245"/>
                <a:gd name="T51" fmla="*/ 136 h 245"/>
                <a:gd name="T52" fmla="*/ 44 w 245"/>
                <a:gd name="T53" fmla="*/ 136 h 245"/>
                <a:gd name="T54" fmla="*/ 54 w 245"/>
                <a:gd name="T55" fmla="*/ 170 h 245"/>
                <a:gd name="T56" fmla="*/ 34 w 245"/>
                <a:gd name="T57" fmla="*/ 187 h 245"/>
                <a:gd name="T58" fmla="*/ 34 w 245"/>
                <a:gd name="T59" fmla="*/ 207 h 245"/>
                <a:gd name="T60" fmla="*/ 34 w 245"/>
                <a:gd name="T61" fmla="*/ 210 h 245"/>
                <a:gd name="T62" fmla="*/ 57 w 245"/>
                <a:gd name="T63" fmla="*/ 210 h 245"/>
                <a:gd name="T64" fmla="*/ 74 w 245"/>
                <a:gd name="T65" fmla="*/ 190 h 245"/>
                <a:gd name="T66" fmla="*/ 108 w 245"/>
                <a:gd name="T67" fmla="*/ 204 h 245"/>
                <a:gd name="T68" fmla="*/ 105 w 245"/>
                <a:gd name="T69" fmla="*/ 231 h 245"/>
                <a:gd name="T70" fmla="*/ 122 w 245"/>
                <a:gd name="T71" fmla="*/ 244 h 245"/>
                <a:gd name="T72" fmla="*/ 122 w 245"/>
                <a:gd name="T73" fmla="*/ 244 h 245"/>
                <a:gd name="T74" fmla="*/ 135 w 245"/>
                <a:gd name="T75" fmla="*/ 231 h 245"/>
                <a:gd name="T76" fmla="*/ 135 w 245"/>
                <a:gd name="T77" fmla="*/ 204 h 245"/>
                <a:gd name="T78" fmla="*/ 169 w 245"/>
                <a:gd name="T79" fmla="*/ 190 h 245"/>
                <a:gd name="T80" fmla="*/ 186 w 245"/>
                <a:gd name="T81" fmla="*/ 210 h 245"/>
                <a:gd name="T82" fmla="*/ 210 w 245"/>
                <a:gd name="T83" fmla="*/ 210 h 245"/>
                <a:gd name="T84" fmla="*/ 210 w 245"/>
                <a:gd name="T85" fmla="*/ 210 h 245"/>
                <a:gd name="T86" fmla="*/ 210 w 245"/>
                <a:gd name="T87" fmla="*/ 190 h 245"/>
                <a:gd name="T88" fmla="*/ 189 w 245"/>
                <a:gd name="T89" fmla="*/ 170 h 245"/>
                <a:gd name="T90" fmla="*/ 203 w 245"/>
                <a:gd name="T91" fmla="*/ 139 h 245"/>
                <a:gd name="T92" fmla="*/ 230 w 245"/>
                <a:gd name="T93" fmla="*/ 139 h 245"/>
                <a:gd name="T94" fmla="*/ 244 w 245"/>
                <a:gd name="T95" fmla="*/ 126 h 245"/>
                <a:gd name="T96" fmla="*/ 244 w 245"/>
                <a:gd name="T97" fmla="*/ 126 h 245"/>
                <a:gd name="T98" fmla="*/ 230 w 245"/>
                <a:gd name="T99" fmla="*/ 1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5" h="245">
                  <a:moveTo>
                    <a:pt x="230" y="109"/>
                  </a:moveTo>
                  <a:lnTo>
                    <a:pt x="230" y="109"/>
                  </a:lnTo>
                  <a:cubicBezTo>
                    <a:pt x="203" y="109"/>
                    <a:pt x="203" y="109"/>
                    <a:pt x="203" y="109"/>
                  </a:cubicBezTo>
                  <a:cubicBezTo>
                    <a:pt x="200" y="99"/>
                    <a:pt x="196" y="88"/>
                    <a:pt x="189" y="78"/>
                  </a:cubicBezTo>
                  <a:cubicBezTo>
                    <a:pt x="210" y="58"/>
                    <a:pt x="210" y="58"/>
                    <a:pt x="210" y="58"/>
                  </a:cubicBezTo>
                  <a:cubicBezTo>
                    <a:pt x="216" y="55"/>
                    <a:pt x="216" y="44"/>
                    <a:pt x="210" y="38"/>
                  </a:cubicBezTo>
                  <a:lnTo>
                    <a:pt x="210" y="38"/>
                  </a:lnTo>
                  <a:cubicBezTo>
                    <a:pt x="203" y="31"/>
                    <a:pt x="196" y="31"/>
                    <a:pt x="189" y="3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59" y="51"/>
                    <a:pt x="149" y="44"/>
                    <a:pt x="139" y="44"/>
                  </a:cubicBezTo>
                  <a:cubicBezTo>
                    <a:pt x="139" y="17"/>
                    <a:pt x="139" y="17"/>
                    <a:pt x="139" y="17"/>
                  </a:cubicBezTo>
                  <a:cubicBezTo>
                    <a:pt x="139" y="7"/>
                    <a:pt x="132" y="0"/>
                    <a:pt x="125" y="0"/>
                  </a:cubicBezTo>
                  <a:lnTo>
                    <a:pt x="125" y="0"/>
                  </a:lnTo>
                  <a:cubicBezTo>
                    <a:pt x="115" y="0"/>
                    <a:pt x="108" y="7"/>
                    <a:pt x="108" y="1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98" y="44"/>
                    <a:pt x="88" y="48"/>
                    <a:pt x="78" y="5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4" y="31"/>
                    <a:pt x="44" y="31"/>
                    <a:pt x="37" y="34"/>
                  </a:cubicBezTo>
                  <a:lnTo>
                    <a:pt x="37" y="34"/>
                  </a:lnTo>
                  <a:cubicBezTo>
                    <a:pt x="30" y="41"/>
                    <a:pt x="30" y="51"/>
                    <a:pt x="37" y="58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0" y="85"/>
                    <a:pt x="44" y="95"/>
                    <a:pt x="44" y="109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6" y="105"/>
                    <a:pt x="0" y="112"/>
                    <a:pt x="0" y="122"/>
                  </a:cubicBezTo>
                  <a:lnTo>
                    <a:pt x="0" y="122"/>
                  </a:lnTo>
                  <a:cubicBezTo>
                    <a:pt x="0" y="129"/>
                    <a:pt x="6" y="136"/>
                    <a:pt x="13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4" y="149"/>
                    <a:pt x="50" y="160"/>
                    <a:pt x="54" y="170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0" y="194"/>
                    <a:pt x="30" y="204"/>
                    <a:pt x="34" y="207"/>
                  </a:cubicBezTo>
                  <a:cubicBezTo>
                    <a:pt x="34" y="210"/>
                    <a:pt x="34" y="210"/>
                    <a:pt x="34" y="210"/>
                  </a:cubicBezTo>
                  <a:cubicBezTo>
                    <a:pt x="40" y="214"/>
                    <a:pt x="50" y="214"/>
                    <a:pt x="57" y="210"/>
                  </a:cubicBezTo>
                  <a:cubicBezTo>
                    <a:pt x="74" y="190"/>
                    <a:pt x="74" y="190"/>
                    <a:pt x="74" y="190"/>
                  </a:cubicBezTo>
                  <a:cubicBezTo>
                    <a:pt x="84" y="197"/>
                    <a:pt x="94" y="200"/>
                    <a:pt x="108" y="204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105" y="238"/>
                    <a:pt x="111" y="244"/>
                    <a:pt x="122" y="244"/>
                  </a:cubicBezTo>
                  <a:lnTo>
                    <a:pt x="122" y="244"/>
                  </a:lnTo>
                  <a:cubicBezTo>
                    <a:pt x="128" y="244"/>
                    <a:pt x="135" y="241"/>
                    <a:pt x="135" y="231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49" y="200"/>
                    <a:pt x="159" y="197"/>
                    <a:pt x="169" y="190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93" y="217"/>
                    <a:pt x="203" y="217"/>
                    <a:pt x="210" y="210"/>
                  </a:cubicBezTo>
                  <a:lnTo>
                    <a:pt x="210" y="210"/>
                  </a:lnTo>
                  <a:cubicBezTo>
                    <a:pt x="213" y="204"/>
                    <a:pt x="213" y="197"/>
                    <a:pt x="210" y="190"/>
                  </a:cubicBezTo>
                  <a:cubicBezTo>
                    <a:pt x="189" y="170"/>
                    <a:pt x="189" y="170"/>
                    <a:pt x="189" y="170"/>
                  </a:cubicBezTo>
                  <a:cubicBezTo>
                    <a:pt x="196" y="160"/>
                    <a:pt x="200" y="149"/>
                    <a:pt x="203" y="139"/>
                  </a:cubicBezTo>
                  <a:cubicBezTo>
                    <a:pt x="230" y="139"/>
                    <a:pt x="230" y="139"/>
                    <a:pt x="230" y="139"/>
                  </a:cubicBezTo>
                  <a:cubicBezTo>
                    <a:pt x="237" y="139"/>
                    <a:pt x="244" y="133"/>
                    <a:pt x="244" y="126"/>
                  </a:cubicBezTo>
                  <a:lnTo>
                    <a:pt x="244" y="126"/>
                  </a:lnTo>
                  <a:cubicBezTo>
                    <a:pt x="244" y="116"/>
                    <a:pt x="240" y="109"/>
                    <a:pt x="230" y="109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461">
              <a:extLst>
                <a:ext uri="{FF2B5EF4-FFF2-40B4-BE49-F238E27FC236}">
                  <a16:creationId xmlns:a16="http://schemas.microsoft.com/office/drawing/2014/main" id="{6C4D78DE-A3C7-B64E-B074-6C1794913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538" y="11380550"/>
              <a:ext cx="3661634" cy="3661634"/>
            </a:xfrm>
            <a:custGeom>
              <a:avLst/>
              <a:gdLst>
                <a:gd name="T0" fmla="*/ 21 w 378"/>
                <a:gd name="T1" fmla="*/ 170 h 378"/>
                <a:gd name="T2" fmla="*/ 21 w 378"/>
                <a:gd name="T3" fmla="*/ 170 h 378"/>
                <a:gd name="T4" fmla="*/ 65 w 378"/>
                <a:gd name="T5" fmla="*/ 166 h 378"/>
                <a:gd name="T6" fmla="*/ 85 w 378"/>
                <a:gd name="T7" fmla="*/ 119 h 378"/>
                <a:gd name="T8" fmla="*/ 55 w 378"/>
                <a:gd name="T9" fmla="*/ 89 h 378"/>
                <a:gd name="T10" fmla="*/ 51 w 378"/>
                <a:gd name="T11" fmla="*/ 58 h 378"/>
                <a:gd name="T12" fmla="*/ 55 w 378"/>
                <a:gd name="T13" fmla="*/ 58 h 378"/>
                <a:gd name="T14" fmla="*/ 85 w 378"/>
                <a:gd name="T15" fmla="*/ 58 h 378"/>
                <a:gd name="T16" fmla="*/ 116 w 378"/>
                <a:gd name="T17" fmla="*/ 85 h 378"/>
                <a:gd name="T18" fmla="*/ 163 w 378"/>
                <a:gd name="T19" fmla="*/ 65 h 378"/>
                <a:gd name="T20" fmla="*/ 163 w 378"/>
                <a:gd name="T21" fmla="*/ 24 h 378"/>
                <a:gd name="T22" fmla="*/ 187 w 378"/>
                <a:gd name="T23" fmla="*/ 0 h 378"/>
                <a:gd name="T24" fmla="*/ 187 w 378"/>
                <a:gd name="T25" fmla="*/ 0 h 378"/>
                <a:gd name="T26" fmla="*/ 207 w 378"/>
                <a:gd name="T27" fmla="*/ 24 h 378"/>
                <a:gd name="T28" fmla="*/ 211 w 378"/>
                <a:gd name="T29" fmla="*/ 65 h 378"/>
                <a:gd name="T30" fmla="*/ 258 w 378"/>
                <a:gd name="T31" fmla="*/ 85 h 378"/>
                <a:gd name="T32" fmla="*/ 288 w 378"/>
                <a:gd name="T33" fmla="*/ 55 h 378"/>
                <a:gd name="T34" fmla="*/ 319 w 378"/>
                <a:gd name="T35" fmla="*/ 55 h 378"/>
                <a:gd name="T36" fmla="*/ 319 w 378"/>
                <a:gd name="T37" fmla="*/ 55 h 378"/>
                <a:gd name="T38" fmla="*/ 319 w 378"/>
                <a:gd name="T39" fmla="*/ 85 h 378"/>
                <a:gd name="T40" fmla="*/ 288 w 378"/>
                <a:gd name="T41" fmla="*/ 116 h 378"/>
                <a:gd name="T42" fmla="*/ 312 w 378"/>
                <a:gd name="T43" fmla="*/ 163 h 378"/>
                <a:gd name="T44" fmla="*/ 353 w 378"/>
                <a:gd name="T45" fmla="*/ 163 h 378"/>
                <a:gd name="T46" fmla="*/ 377 w 378"/>
                <a:gd name="T47" fmla="*/ 187 h 378"/>
                <a:gd name="T48" fmla="*/ 377 w 378"/>
                <a:gd name="T49" fmla="*/ 187 h 378"/>
                <a:gd name="T50" fmla="*/ 353 w 378"/>
                <a:gd name="T51" fmla="*/ 211 h 378"/>
                <a:gd name="T52" fmla="*/ 312 w 378"/>
                <a:gd name="T53" fmla="*/ 211 h 378"/>
                <a:gd name="T54" fmla="*/ 292 w 378"/>
                <a:gd name="T55" fmla="*/ 258 h 378"/>
                <a:gd name="T56" fmla="*/ 322 w 378"/>
                <a:gd name="T57" fmla="*/ 288 h 378"/>
                <a:gd name="T58" fmla="*/ 322 w 378"/>
                <a:gd name="T59" fmla="*/ 319 h 378"/>
                <a:gd name="T60" fmla="*/ 322 w 378"/>
                <a:gd name="T61" fmla="*/ 319 h 378"/>
                <a:gd name="T62" fmla="*/ 292 w 378"/>
                <a:gd name="T63" fmla="*/ 322 h 378"/>
                <a:gd name="T64" fmla="*/ 261 w 378"/>
                <a:gd name="T65" fmla="*/ 292 h 378"/>
                <a:gd name="T66" fmla="*/ 214 w 378"/>
                <a:gd name="T67" fmla="*/ 312 h 378"/>
                <a:gd name="T68" fmla="*/ 214 w 378"/>
                <a:gd name="T69" fmla="*/ 353 h 378"/>
                <a:gd name="T70" fmla="*/ 190 w 378"/>
                <a:gd name="T71" fmla="*/ 377 h 378"/>
                <a:gd name="T72" fmla="*/ 190 w 378"/>
                <a:gd name="T73" fmla="*/ 377 h 378"/>
                <a:gd name="T74" fmla="*/ 166 w 378"/>
                <a:gd name="T75" fmla="*/ 356 h 378"/>
                <a:gd name="T76" fmla="*/ 166 w 378"/>
                <a:gd name="T77" fmla="*/ 312 h 378"/>
                <a:gd name="T78" fmla="*/ 119 w 378"/>
                <a:gd name="T79" fmla="*/ 292 h 378"/>
                <a:gd name="T80" fmla="*/ 89 w 378"/>
                <a:gd name="T81" fmla="*/ 322 h 378"/>
                <a:gd name="T82" fmla="*/ 58 w 378"/>
                <a:gd name="T83" fmla="*/ 322 h 378"/>
                <a:gd name="T84" fmla="*/ 55 w 378"/>
                <a:gd name="T85" fmla="*/ 322 h 378"/>
                <a:gd name="T86" fmla="*/ 55 w 378"/>
                <a:gd name="T87" fmla="*/ 292 h 378"/>
                <a:gd name="T88" fmla="*/ 85 w 378"/>
                <a:gd name="T89" fmla="*/ 261 h 378"/>
                <a:gd name="T90" fmla="*/ 65 w 378"/>
                <a:gd name="T91" fmla="*/ 214 h 378"/>
                <a:gd name="T92" fmla="*/ 24 w 378"/>
                <a:gd name="T93" fmla="*/ 214 h 378"/>
                <a:gd name="T94" fmla="*/ 0 w 378"/>
                <a:gd name="T95" fmla="*/ 190 h 378"/>
                <a:gd name="T96" fmla="*/ 0 w 378"/>
                <a:gd name="T97" fmla="*/ 190 h 378"/>
                <a:gd name="T98" fmla="*/ 21 w 378"/>
                <a:gd name="T99" fmla="*/ 1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8" h="378">
                  <a:moveTo>
                    <a:pt x="21" y="170"/>
                  </a:moveTo>
                  <a:lnTo>
                    <a:pt x="21" y="170"/>
                  </a:lnTo>
                  <a:cubicBezTo>
                    <a:pt x="65" y="166"/>
                    <a:pt x="65" y="166"/>
                    <a:pt x="65" y="166"/>
                  </a:cubicBezTo>
                  <a:cubicBezTo>
                    <a:pt x="68" y="150"/>
                    <a:pt x="75" y="133"/>
                    <a:pt x="85" y="11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44" y="82"/>
                    <a:pt x="44" y="65"/>
                    <a:pt x="51" y="58"/>
                  </a:cubicBezTo>
                  <a:lnTo>
                    <a:pt x="55" y="58"/>
                  </a:lnTo>
                  <a:cubicBezTo>
                    <a:pt x="61" y="48"/>
                    <a:pt x="75" y="48"/>
                    <a:pt x="85" y="58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78"/>
                    <a:pt x="146" y="68"/>
                    <a:pt x="163" y="6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11"/>
                    <a:pt x="173" y="0"/>
                    <a:pt x="187" y="0"/>
                  </a:cubicBezTo>
                  <a:lnTo>
                    <a:pt x="187" y="0"/>
                  </a:lnTo>
                  <a:cubicBezTo>
                    <a:pt x="197" y="0"/>
                    <a:pt x="207" y="11"/>
                    <a:pt x="207" y="24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27" y="68"/>
                    <a:pt x="244" y="75"/>
                    <a:pt x="258" y="85"/>
                  </a:cubicBezTo>
                  <a:cubicBezTo>
                    <a:pt x="288" y="55"/>
                    <a:pt x="288" y="55"/>
                    <a:pt x="288" y="55"/>
                  </a:cubicBezTo>
                  <a:cubicBezTo>
                    <a:pt x="295" y="45"/>
                    <a:pt x="312" y="45"/>
                    <a:pt x="319" y="55"/>
                  </a:cubicBezTo>
                  <a:lnTo>
                    <a:pt x="319" y="55"/>
                  </a:lnTo>
                  <a:cubicBezTo>
                    <a:pt x="329" y="62"/>
                    <a:pt x="329" y="78"/>
                    <a:pt x="319" y="85"/>
                  </a:cubicBezTo>
                  <a:cubicBezTo>
                    <a:pt x="288" y="116"/>
                    <a:pt x="288" y="116"/>
                    <a:pt x="288" y="116"/>
                  </a:cubicBezTo>
                  <a:cubicBezTo>
                    <a:pt x="299" y="129"/>
                    <a:pt x="309" y="146"/>
                    <a:pt x="312" y="163"/>
                  </a:cubicBezTo>
                  <a:cubicBezTo>
                    <a:pt x="353" y="163"/>
                    <a:pt x="353" y="163"/>
                    <a:pt x="353" y="163"/>
                  </a:cubicBezTo>
                  <a:cubicBezTo>
                    <a:pt x="366" y="163"/>
                    <a:pt x="377" y="173"/>
                    <a:pt x="377" y="187"/>
                  </a:cubicBezTo>
                  <a:lnTo>
                    <a:pt x="377" y="187"/>
                  </a:lnTo>
                  <a:cubicBezTo>
                    <a:pt x="377" y="200"/>
                    <a:pt x="366" y="211"/>
                    <a:pt x="353" y="211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09" y="228"/>
                    <a:pt x="302" y="244"/>
                    <a:pt x="292" y="25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33" y="295"/>
                    <a:pt x="333" y="312"/>
                    <a:pt x="322" y="319"/>
                  </a:cubicBezTo>
                  <a:lnTo>
                    <a:pt x="322" y="319"/>
                  </a:lnTo>
                  <a:cubicBezTo>
                    <a:pt x="315" y="329"/>
                    <a:pt x="299" y="329"/>
                    <a:pt x="292" y="322"/>
                  </a:cubicBezTo>
                  <a:cubicBezTo>
                    <a:pt x="261" y="292"/>
                    <a:pt x="261" y="292"/>
                    <a:pt x="261" y="292"/>
                  </a:cubicBezTo>
                  <a:cubicBezTo>
                    <a:pt x="248" y="302"/>
                    <a:pt x="231" y="309"/>
                    <a:pt x="214" y="312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66"/>
                    <a:pt x="204" y="377"/>
                    <a:pt x="190" y="377"/>
                  </a:cubicBezTo>
                  <a:lnTo>
                    <a:pt x="190" y="377"/>
                  </a:lnTo>
                  <a:cubicBezTo>
                    <a:pt x="177" y="377"/>
                    <a:pt x="166" y="366"/>
                    <a:pt x="166" y="356"/>
                  </a:cubicBezTo>
                  <a:cubicBezTo>
                    <a:pt x="166" y="312"/>
                    <a:pt x="166" y="312"/>
                    <a:pt x="166" y="312"/>
                  </a:cubicBezTo>
                  <a:cubicBezTo>
                    <a:pt x="149" y="309"/>
                    <a:pt x="133" y="302"/>
                    <a:pt x="119" y="292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78" y="333"/>
                    <a:pt x="65" y="333"/>
                    <a:pt x="58" y="322"/>
                  </a:cubicBezTo>
                  <a:cubicBezTo>
                    <a:pt x="58" y="322"/>
                    <a:pt x="58" y="322"/>
                    <a:pt x="55" y="322"/>
                  </a:cubicBezTo>
                  <a:cubicBezTo>
                    <a:pt x="48" y="316"/>
                    <a:pt x="48" y="302"/>
                    <a:pt x="55" y="292"/>
                  </a:cubicBezTo>
                  <a:cubicBezTo>
                    <a:pt x="85" y="261"/>
                    <a:pt x="85" y="261"/>
                    <a:pt x="85" y="261"/>
                  </a:cubicBezTo>
                  <a:cubicBezTo>
                    <a:pt x="75" y="248"/>
                    <a:pt x="68" y="231"/>
                    <a:pt x="65" y="214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11" y="214"/>
                    <a:pt x="0" y="204"/>
                    <a:pt x="0" y="190"/>
                  </a:cubicBezTo>
                  <a:lnTo>
                    <a:pt x="0" y="190"/>
                  </a:lnTo>
                  <a:cubicBezTo>
                    <a:pt x="0" y="180"/>
                    <a:pt x="11" y="170"/>
                    <a:pt x="21" y="170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462">
              <a:extLst>
                <a:ext uri="{FF2B5EF4-FFF2-40B4-BE49-F238E27FC236}">
                  <a16:creationId xmlns:a16="http://schemas.microsoft.com/office/drawing/2014/main" id="{9B91FDE0-CA38-D549-B434-9C53C393D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7548" y="-1102294"/>
              <a:ext cx="2937839" cy="2937812"/>
            </a:xfrm>
            <a:custGeom>
              <a:avLst/>
              <a:gdLst>
                <a:gd name="T0" fmla="*/ 17 w 306"/>
                <a:gd name="T1" fmla="*/ 136 h 306"/>
                <a:gd name="T2" fmla="*/ 17 w 306"/>
                <a:gd name="T3" fmla="*/ 136 h 306"/>
                <a:gd name="T4" fmla="*/ 51 w 306"/>
                <a:gd name="T5" fmla="*/ 136 h 306"/>
                <a:gd name="T6" fmla="*/ 67 w 306"/>
                <a:gd name="T7" fmla="*/ 95 h 306"/>
                <a:gd name="T8" fmla="*/ 40 w 306"/>
                <a:gd name="T9" fmla="*/ 71 h 306"/>
                <a:gd name="T10" fmla="*/ 40 w 306"/>
                <a:gd name="T11" fmla="*/ 48 h 306"/>
                <a:gd name="T12" fmla="*/ 40 w 306"/>
                <a:gd name="T13" fmla="*/ 48 h 306"/>
                <a:gd name="T14" fmla="*/ 67 w 306"/>
                <a:gd name="T15" fmla="*/ 44 h 306"/>
                <a:gd name="T16" fmla="*/ 91 w 306"/>
                <a:gd name="T17" fmla="*/ 71 h 306"/>
                <a:gd name="T18" fmla="*/ 132 w 306"/>
                <a:gd name="T19" fmla="*/ 54 h 306"/>
                <a:gd name="T20" fmla="*/ 132 w 306"/>
                <a:gd name="T21" fmla="*/ 17 h 306"/>
                <a:gd name="T22" fmla="*/ 149 w 306"/>
                <a:gd name="T23" fmla="*/ 0 h 306"/>
                <a:gd name="T24" fmla="*/ 149 w 306"/>
                <a:gd name="T25" fmla="*/ 0 h 306"/>
                <a:gd name="T26" fmla="*/ 166 w 306"/>
                <a:gd name="T27" fmla="*/ 17 h 306"/>
                <a:gd name="T28" fmla="*/ 169 w 306"/>
                <a:gd name="T29" fmla="*/ 54 h 306"/>
                <a:gd name="T30" fmla="*/ 206 w 306"/>
                <a:gd name="T31" fmla="*/ 68 h 306"/>
                <a:gd name="T32" fmla="*/ 230 w 306"/>
                <a:gd name="T33" fmla="*/ 44 h 306"/>
                <a:gd name="T34" fmla="*/ 257 w 306"/>
                <a:gd name="T35" fmla="*/ 44 h 306"/>
                <a:gd name="T36" fmla="*/ 257 w 306"/>
                <a:gd name="T37" fmla="*/ 44 h 306"/>
                <a:gd name="T38" fmla="*/ 257 w 306"/>
                <a:gd name="T39" fmla="*/ 68 h 306"/>
                <a:gd name="T40" fmla="*/ 233 w 306"/>
                <a:gd name="T41" fmla="*/ 95 h 306"/>
                <a:gd name="T42" fmla="*/ 250 w 306"/>
                <a:gd name="T43" fmla="*/ 132 h 306"/>
                <a:gd name="T44" fmla="*/ 284 w 306"/>
                <a:gd name="T45" fmla="*/ 132 h 306"/>
                <a:gd name="T46" fmla="*/ 305 w 306"/>
                <a:gd name="T47" fmla="*/ 149 h 306"/>
                <a:gd name="T48" fmla="*/ 305 w 306"/>
                <a:gd name="T49" fmla="*/ 149 h 306"/>
                <a:gd name="T50" fmla="*/ 284 w 306"/>
                <a:gd name="T51" fmla="*/ 170 h 306"/>
                <a:gd name="T52" fmla="*/ 250 w 306"/>
                <a:gd name="T53" fmla="*/ 170 h 306"/>
                <a:gd name="T54" fmla="*/ 233 w 306"/>
                <a:gd name="T55" fmla="*/ 207 h 306"/>
                <a:gd name="T56" fmla="*/ 261 w 306"/>
                <a:gd name="T57" fmla="*/ 234 h 306"/>
                <a:gd name="T58" fmla="*/ 261 w 306"/>
                <a:gd name="T59" fmla="*/ 258 h 306"/>
                <a:gd name="T60" fmla="*/ 261 w 306"/>
                <a:gd name="T61" fmla="*/ 258 h 306"/>
                <a:gd name="T62" fmla="*/ 233 w 306"/>
                <a:gd name="T63" fmla="*/ 258 h 306"/>
                <a:gd name="T64" fmla="*/ 210 w 306"/>
                <a:gd name="T65" fmla="*/ 234 h 306"/>
                <a:gd name="T66" fmla="*/ 169 w 306"/>
                <a:gd name="T67" fmla="*/ 251 h 306"/>
                <a:gd name="T68" fmla="*/ 172 w 306"/>
                <a:gd name="T69" fmla="*/ 285 h 306"/>
                <a:gd name="T70" fmla="*/ 152 w 306"/>
                <a:gd name="T71" fmla="*/ 305 h 306"/>
                <a:gd name="T72" fmla="*/ 152 w 306"/>
                <a:gd name="T73" fmla="*/ 305 h 306"/>
                <a:gd name="T74" fmla="*/ 135 w 306"/>
                <a:gd name="T75" fmla="*/ 285 h 306"/>
                <a:gd name="T76" fmla="*/ 135 w 306"/>
                <a:gd name="T77" fmla="*/ 251 h 306"/>
                <a:gd name="T78" fmla="*/ 95 w 306"/>
                <a:gd name="T79" fmla="*/ 237 h 306"/>
                <a:gd name="T80" fmla="*/ 71 w 306"/>
                <a:gd name="T81" fmla="*/ 261 h 306"/>
                <a:gd name="T82" fmla="*/ 44 w 306"/>
                <a:gd name="T83" fmla="*/ 261 h 306"/>
                <a:gd name="T84" fmla="*/ 44 w 306"/>
                <a:gd name="T85" fmla="*/ 261 h 306"/>
                <a:gd name="T86" fmla="*/ 44 w 306"/>
                <a:gd name="T87" fmla="*/ 234 h 306"/>
                <a:gd name="T88" fmla="*/ 67 w 306"/>
                <a:gd name="T89" fmla="*/ 210 h 306"/>
                <a:gd name="T90" fmla="*/ 51 w 306"/>
                <a:gd name="T91" fmla="*/ 173 h 306"/>
                <a:gd name="T92" fmla="*/ 17 w 306"/>
                <a:gd name="T93" fmla="*/ 173 h 306"/>
                <a:gd name="T94" fmla="*/ 0 w 306"/>
                <a:gd name="T95" fmla="*/ 156 h 306"/>
                <a:gd name="T96" fmla="*/ 0 w 306"/>
                <a:gd name="T97" fmla="*/ 153 h 306"/>
                <a:gd name="T98" fmla="*/ 17 w 306"/>
                <a:gd name="T99" fmla="*/ 13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6" h="306">
                  <a:moveTo>
                    <a:pt x="17" y="136"/>
                  </a:moveTo>
                  <a:lnTo>
                    <a:pt x="17" y="136"/>
                  </a:lnTo>
                  <a:cubicBezTo>
                    <a:pt x="51" y="136"/>
                    <a:pt x="51" y="136"/>
                    <a:pt x="51" y="136"/>
                  </a:cubicBezTo>
                  <a:cubicBezTo>
                    <a:pt x="54" y="122"/>
                    <a:pt x="61" y="109"/>
                    <a:pt x="67" y="95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3" y="64"/>
                    <a:pt x="33" y="54"/>
                    <a:pt x="40" y="48"/>
                  </a:cubicBezTo>
                  <a:lnTo>
                    <a:pt x="40" y="48"/>
                  </a:lnTo>
                  <a:cubicBezTo>
                    <a:pt x="47" y="37"/>
                    <a:pt x="61" y="37"/>
                    <a:pt x="67" y="44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105" y="61"/>
                    <a:pt x="118" y="58"/>
                    <a:pt x="132" y="54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2" y="7"/>
                    <a:pt x="139" y="0"/>
                    <a:pt x="149" y="0"/>
                  </a:cubicBezTo>
                  <a:lnTo>
                    <a:pt x="149" y="0"/>
                  </a:lnTo>
                  <a:cubicBezTo>
                    <a:pt x="159" y="0"/>
                    <a:pt x="166" y="7"/>
                    <a:pt x="166" y="1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83" y="54"/>
                    <a:pt x="196" y="61"/>
                    <a:pt x="206" y="68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7" y="37"/>
                    <a:pt x="250" y="37"/>
                    <a:pt x="257" y="44"/>
                  </a:cubicBezTo>
                  <a:lnTo>
                    <a:pt x="257" y="44"/>
                  </a:lnTo>
                  <a:cubicBezTo>
                    <a:pt x="264" y="51"/>
                    <a:pt x="264" y="61"/>
                    <a:pt x="257" y="6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40" y="105"/>
                    <a:pt x="247" y="119"/>
                    <a:pt x="250" y="132"/>
                  </a:cubicBezTo>
                  <a:cubicBezTo>
                    <a:pt x="284" y="132"/>
                    <a:pt x="284" y="132"/>
                    <a:pt x="284" y="132"/>
                  </a:cubicBezTo>
                  <a:cubicBezTo>
                    <a:pt x="294" y="132"/>
                    <a:pt x="301" y="139"/>
                    <a:pt x="305" y="149"/>
                  </a:cubicBezTo>
                  <a:lnTo>
                    <a:pt x="305" y="149"/>
                  </a:lnTo>
                  <a:cubicBezTo>
                    <a:pt x="305" y="159"/>
                    <a:pt x="294" y="170"/>
                    <a:pt x="284" y="170"/>
                  </a:cubicBezTo>
                  <a:cubicBezTo>
                    <a:pt x="250" y="170"/>
                    <a:pt x="250" y="170"/>
                    <a:pt x="250" y="170"/>
                  </a:cubicBezTo>
                  <a:cubicBezTo>
                    <a:pt x="247" y="183"/>
                    <a:pt x="244" y="197"/>
                    <a:pt x="233" y="207"/>
                  </a:cubicBezTo>
                  <a:cubicBezTo>
                    <a:pt x="261" y="234"/>
                    <a:pt x="261" y="234"/>
                    <a:pt x="261" y="234"/>
                  </a:cubicBezTo>
                  <a:cubicBezTo>
                    <a:pt x="267" y="241"/>
                    <a:pt x="267" y="251"/>
                    <a:pt x="261" y="258"/>
                  </a:cubicBezTo>
                  <a:lnTo>
                    <a:pt x="261" y="258"/>
                  </a:lnTo>
                  <a:cubicBezTo>
                    <a:pt x="254" y="264"/>
                    <a:pt x="240" y="264"/>
                    <a:pt x="233" y="258"/>
                  </a:cubicBezTo>
                  <a:cubicBezTo>
                    <a:pt x="210" y="234"/>
                    <a:pt x="210" y="234"/>
                    <a:pt x="210" y="234"/>
                  </a:cubicBezTo>
                  <a:cubicBezTo>
                    <a:pt x="196" y="244"/>
                    <a:pt x="186" y="247"/>
                    <a:pt x="169" y="251"/>
                  </a:cubicBezTo>
                  <a:cubicBezTo>
                    <a:pt x="172" y="285"/>
                    <a:pt x="172" y="285"/>
                    <a:pt x="172" y="285"/>
                  </a:cubicBezTo>
                  <a:cubicBezTo>
                    <a:pt x="172" y="295"/>
                    <a:pt x="162" y="305"/>
                    <a:pt x="152" y="305"/>
                  </a:cubicBezTo>
                  <a:lnTo>
                    <a:pt x="152" y="305"/>
                  </a:lnTo>
                  <a:cubicBezTo>
                    <a:pt x="142" y="305"/>
                    <a:pt x="135" y="295"/>
                    <a:pt x="135" y="285"/>
                  </a:cubicBezTo>
                  <a:cubicBezTo>
                    <a:pt x="135" y="251"/>
                    <a:pt x="135" y="251"/>
                    <a:pt x="135" y="251"/>
                  </a:cubicBezTo>
                  <a:cubicBezTo>
                    <a:pt x="118" y="251"/>
                    <a:pt x="105" y="244"/>
                    <a:pt x="95" y="237"/>
                  </a:cubicBezTo>
                  <a:cubicBezTo>
                    <a:pt x="71" y="261"/>
                    <a:pt x="71" y="261"/>
                    <a:pt x="71" y="261"/>
                  </a:cubicBezTo>
                  <a:cubicBezTo>
                    <a:pt x="64" y="268"/>
                    <a:pt x="51" y="268"/>
                    <a:pt x="44" y="261"/>
                  </a:cubicBezTo>
                  <a:lnTo>
                    <a:pt x="44" y="261"/>
                  </a:lnTo>
                  <a:cubicBezTo>
                    <a:pt x="37" y="254"/>
                    <a:pt x="37" y="244"/>
                    <a:pt x="44" y="234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1" y="200"/>
                    <a:pt x="54" y="186"/>
                    <a:pt x="51" y="173"/>
                  </a:cubicBezTo>
                  <a:cubicBezTo>
                    <a:pt x="17" y="173"/>
                    <a:pt x="17" y="173"/>
                    <a:pt x="17" y="173"/>
                  </a:cubicBezTo>
                  <a:cubicBezTo>
                    <a:pt x="6" y="173"/>
                    <a:pt x="0" y="166"/>
                    <a:pt x="0" y="156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42"/>
                    <a:pt x="6" y="136"/>
                    <a:pt x="17" y="136"/>
                  </a:cubicBezTo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7" name="Freeform 463">
              <a:extLst>
                <a:ext uri="{FF2B5EF4-FFF2-40B4-BE49-F238E27FC236}">
                  <a16:creationId xmlns:a16="http://schemas.microsoft.com/office/drawing/2014/main" id="{749E9C68-BBDA-E345-80D4-EABE4BF42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1172" y="3559521"/>
              <a:ext cx="2384321" cy="2384321"/>
            </a:xfrm>
            <a:custGeom>
              <a:avLst/>
              <a:gdLst>
                <a:gd name="T0" fmla="*/ 17 w 249"/>
                <a:gd name="T1" fmla="*/ 109 h 245"/>
                <a:gd name="T2" fmla="*/ 17 w 249"/>
                <a:gd name="T3" fmla="*/ 109 h 245"/>
                <a:gd name="T4" fmla="*/ 44 w 249"/>
                <a:gd name="T5" fmla="*/ 109 h 245"/>
                <a:gd name="T6" fmla="*/ 58 w 249"/>
                <a:gd name="T7" fmla="*/ 78 h 245"/>
                <a:gd name="T8" fmla="*/ 38 w 249"/>
                <a:gd name="T9" fmla="*/ 58 h 245"/>
                <a:gd name="T10" fmla="*/ 38 w 249"/>
                <a:gd name="T11" fmla="*/ 38 h 245"/>
                <a:gd name="T12" fmla="*/ 38 w 249"/>
                <a:gd name="T13" fmla="*/ 38 h 245"/>
                <a:gd name="T14" fmla="*/ 58 w 249"/>
                <a:gd name="T15" fmla="*/ 38 h 245"/>
                <a:gd name="T16" fmla="*/ 78 w 249"/>
                <a:gd name="T17" fmla="*/ 58 h 245"/>
                <a:gd name="T18" fmla="*/ 109 w 249"/>
                <a:gd name="T19" fmla="*/ 44 h 245"/>
                <a:gd name="T20" fmla="*/ 109 w 249"/>
                <a:gd name="T21" fmla="*/ 17 h 245"/>
                <a:gd name="T22" fmla="*/ 122 w 249"/>
                <a:gd name="T23" fmla="*/ 0 h 245"/>
                <a:gd name="T24" fmla="*/ 122 w 249"/>
                <a:gd name="T25" fmla="*/ 0 h 245"/>
                <a:gd name="T26" fmla="*/ 139 w 249"/>
                <a:gd name="T27" fmla="*/ 14 h 245"/>
                <a:gd name="T28" fmla="*/ 139 w 249"/>
                <a:gd name="T29" fmla="*/ 44 h 245"/>
                <a:gd name="T30" fmla="*/ 170 w 249"/>
                <a:gd name="T31" fmla="*/ 55 h 245"/>
                <a:gd name="T32" fmla="*/ 190 w 249"/>
                <a:gd name="T33" fmla="*/ 34 h 245"/>
                <a:gd name="T34" fmla="*/ 210 w 249"/>
                <a:gd name="T35" fmla="*/ 34 h 245"/>
                <a:gd name="T36" fmla="*/ 210 w 249"/>
                <a:gd name="T37" fmla="*/ 34 h 245"/>
                <a:gd name="T38" fmla="*/ 210 w 249"/>
                <a:gd name="T39" fmla="*/ 58 h 245"/>
                <a:gd name="T40" fmla="*/ 190 w 249"/>
                <a:gd name="T41" fmla="*/ 75 h 245"/>
                <a:gd name="T42" fmla="*/ 204 w 249"/>
                <a:gd name="T43" fmla="*/ 109 h 245"/>
                <a:gd name="T44" fmla="*/ 231 w 249"/>
                <a:gd name="T45" fmla="*/ 105 h 245"/>
                <a:gd name="T46" fmla="*/ 248 w 249"/>
                <a:gd name="T47" fmla="*/ 122 h 245"/>
                <a:gd name="T48" fmla="*/ 248 w 249"/>
                <a:gd name="T49" fmla="*/ 122 h 245"/>
                <a:gd name="T50" fmla="*/ 231 w 249"/>
                <a:gd name="T51" fmla="*/ 136 h 245"/>
                <a:gd name="T52" fmla="*/ 204 w 249"/>
                <a:gd name="T53" fmla="*/ 136 h 245"/>
                <a:gd name="T54" fmla="*/ 193 w 249"/>
                <a:gd name="T55" fmla="*/ 170 h 245"/>
                <a:gd name="T56" fmla="*/ 210 w 249"/>
                <a:gd name="T57" fmla="*/ 187 h 245"/>
                <a:gd name="T58" fmla="*/ 214 w 249"/>
                <a:gd name="T59" fmla="*/ 207 h 245"/>
                <a:gd name="T60" fmla="*/ 210 w 249"/>
                <a:gd name="T61" fmla="*/ 210 h 245"/>
                <a:gd name="T62" fmla="*/ 190 w 249"/>
                <a:gd name="T63" fmla="*/ 210 h 245"/>
                <a:gd name="T64" fmla="*/ 170 w 249"/>
                <a:gd name="T65" fmla="*/ 190 h 245"/>
                <a:gd name="T66" fmla="*/ 139 w 249"/>
                <a:gd name="T67" fmla="*/ 204 h 245"/>
                <a:gd name="T68" fmla="*/ 139 w 249"/>
                <a:gd name="T69" fmla="*/ 231 h 245"/>
                <a:gd name="T70" fmla="*/ 126 w 249"/>
                <a:gd name="T71" fmla="*/ 244 h 245"/>
                <a:gd name="T72" fmla="*/ 126 w 249"/>
                <a:gd name="T73" fmla="*/ 244 h 245"/>
                <a:gd name="T74" fmla="*/ 112 w 249"/>
                <a:gd name="T75" fmla="*/ 231 h 245"/>
                <a:gd name="T76" fmla="*/ 112 w 249"/>
                <a:gd name="T77" fmla="*/ 204 h 245"/>
                <a:gd name="T78" fmla="*/ 78 w 249"/>
                <a:gd name="T79" fmla="*/ 190 h 245"/>
                <a:gd name="T80" fmla="*/ 61 w 249"/>
                <a:gd name="T81" fmla="*/ 210 h 245"/>
                <a:gd name="T82" fmla="*/ 38 w 249"/>
                <a:gd name="T83" fmla="*/ 210 h 245"/>
                <a:gd name="T84" fmla="*/ 38 w 249"/>
                <a:gd name="T85" fmla="*/ 210 h 245"/>
                <a:gd name="T86" fmla="*/ 38 w 249"/>
                <a:gd name="T87" fmla="*/ 190 h 245"/>
                <a:gd name="T88" fmla="*/ 58 w 249"/>
                <a:gd name="T89" fmla="*/ 170 h 245"/>
                <a:gd name="T90" fmla="*/ 44 w 249"/>
                <a:gd name="T91" fmla="*/ 139 h 245"/>
                <a:gd name="T92" fmla="*/ 17 w 249"/>
                <a:gd name="T93" fmla="*/ 139 h 245"/>
                <a:gd name="T94" fmla="*/ 0 w 249"/>
                <a:gd name="T95" fmla="*/ 126 h 245"/>
                <a:gd name="T96" fmla="*/ 0 w 249"/>
                <a:gd name="T97" fmla="*/ 126 h 245"/>
                <a:gd name="T98" fmla="*/ 17 w 249"/>
                <a:gd name="T99" fmla="*/ 1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245">
                  <a:moveTo>
                    <a:pt x="17" y="109"/>
                  </a:moveTo>
                  <a:lnTo>
                    <a:pt x="17" y="109"/>
                  </a:lnTo>
                  <a:cubicBezTo>
                    <a:pt x="44" y="109"/>
                    <a:pt x="44" y="109"/>
                    <a:pt x="44" y="109"/>
                  </a:cubicBezTo>
                  <a:cubicBezTo>
                    <a:pt x="48" y="99"/>
                    <a:pt x="51" y="88"/>
                    <a:pt x="58" y="7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1" y="55"/>
                    <a:pt x="31" y="44"/>
                    <a:pt x="38" y="38"/>
                  </a:cubicBezTo>
                  <a:lnTo>
                    <a:pt x="38" y="38"/>
                  </a:lnTo>
                  <a:cubicBezTo>
                    <a:pt x="41" y="31"/>
                    <a:pt x="51" y="31"/>
                    <a:pt x="58" y="3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5" y="51"/>
                    <a:pt x="99" y="44"/>
                    <a:pt x="109" y="44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7"/>
                    <a:pt x="115" y="0"/>
                    <a:pt x="122" y="0"/>
                  </a:cubicBezTo>
                  <a:lnTo>
                    <a:pt x="122" y="0"/>
                  </a:lnTo>
                  <a:cubicBezTo>
                    <a:pt x="132" y="0"/>
                    <a:pt x="136" y="7"/>
                    <a:pt x="139" y="1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9" y="44"/>
                    <a:pt x="160" y="48"/>
                    <a:pt x="170" y="55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93" y="31"/>
                    <a:pt x="204" y="31"/>
                    <a:pt x="210" y="34"/>
                  </a:cubicBezTo>
                  <a:lnTo>
                    <a:pt x="210" y="34"/>
                  </a:lnTo>
                  <a:cubicBezTo>
                    <a:pt x="217" y="41"/>
                    <a:pt x="217" y="51"/>
                    <a:pt x="210" y="58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7" y="85"/>
                    <a:pt x="200" y="95"/>
                    <a:pt x="204" y="109"/>
                  </a:cubicBezTo>
                  <a:cubicBezTo>
                    <a:pt x="231" y="105"/>
                    <a:pt x="231" y="105"/>
                    <a:pt x="231" y="105"/>
                  </a:cubicBezTo>
                  <a:cubicBezTo>
                    <a:pt x="241" y="105"/>
                    <a:pt x="248" y="112"/>
                    <a:pt x="248" y="122"/>
                  </a:cubicBezTo>
                  <a:lnTo>
                    <a:pt x="248" y="122"/>
                  </a:lnTo>
                  <a:cubicBezTo>
                    <a:pt x="248" y="129"/>
                    <a:pt x="241" y="136"/>
                    <a:pt x="231" y="136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49"/>
                    <a:pt x="197" y="160"/>
                    <a:pt x="193" y="170"/>
                  </a:cubicBezTo>
                  <a:cubicBezTo>
                    <a:pt x="210" y="187"/>
                    <a:pt x="210" y="187"/>
                    <a:pt x="210" y="187"/>
                  </a:cubicBezTo>
                  <a:cubicBezTo>
                    <a:pt x="217" y="194"/>
                    <a:pt x="217" y="204"/>
                    <a:pt x="214" y="207"/>
                  </a:cubicBezTo>
                  <a:cubicBezTo>
                    <a:pt x="214" y="210"/>
                    <a:pt x="210" y="210"/>
                    <a:pt x="210" y="210"/>
                  </a:cubicBezTo>
                  <a:cubicBezTo>
                    <a:pt x="207" y="214"/>
                    <a:pt x="197" y="214"/>
                    <a:pt x="190" y="210"/>
                  </a:cubicBezTo>
                  <a:cubicBezTo>
                    <a:pt x="170" y="190"/>
                    <a:pt x="170" y="190"/>
                    <a:pt x="170" y="190"/>
                  </a:cubicBezTo>
                  <a:cubicBezTo>
                    <a:pt x="163" y="197"/>
                    <a:pt x="153" y="200"/>
                    <a:pt x="139" y="204"/>
                  </a:cubicBezTo>
                  <a:cubicBezTo>
                    <a:pt x="139" y="231"/>
                    <a:pt x="139" y="231"/>
                    <a:pt x="139" y="231"/>
                  </a:cubicBezTo>
                  <a:cubicBezTo>
                    <a:pt x="139" y="238"/>
                    <a:pt x="136" y="244"/>
                    <a:pt x="126" y="244"/>
                  </a:cubicBezTo>
                  <a:lnTo>
                    <a:pt x="126" y="244"/>
                  </a:lnTo>
                  <a:cubicBezTo>
                    <a:pt x="119" y="244"/>
                    <a:pt x="112" y="241"/>
                    <a:pt x="112" y="231"/>
                  </a:cubicBezTo>
                  <a:cubicBezTo>
                    <a:pt x="112" y="204"/>
                    <a:pt x="112" y="204"/>
                    <a:pt x="112" y="204"/>
                  </a:cubicBezTo>
                  <a:cubicBezTo>
                    <a:pt x="99" y="200"/>
                    <a:pt x="88" y="197"/>
                    <a:pt x="78" y="19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55" y="217"/>
                    <a:pt x="44" y="217"/>
                    <a:pt x="38" y="210"/>
                  </a:cubicBezTo>
                  <a:lnTo>
                    <a:pt x="38" y="210"/>
                  </a:lnTo>
                  <a:cubicBezTo>
                    <a:pt x="34" y="204"/>
                    <a:pt x="34" y="197"/>
                    <a:pt x="38" y="190"/>
                  </a:cubicBezTo>
                  <a:cubicBezTo>
                    <a:pt x="58" y="170"/>
                    <a:pt x="58" y="170"/>
                    <a:pt x="58" y="170"/>
                  </a:cubicBezTo>
                  <a:cubicBezTo>
                    <a:pt x="51" y="160"/>
                    <a:pt x="48" y="149"/>
                    <a:pt x="44" y="139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7" y="139"/>
                    <a:pt x="0" y="133"/>
                    <a:pt x="0" y="126"/>
                  </a:cubicBezTo>
                  <a:lnTo>
                    <a:pt x="0" y="126"/>
                  </a:lnTo>
                  <a:cubicBezTo>
                    <a:pt x="0" y="116"/>
                    <a:pt x="7" y="109"/>
                    <a:pt x="17" y="109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463">
              <a:extLst>
                <a:ext uri="{FF2B5EF4-FFF2-40B4-BE49-F238E27FC236}">
                  <a16:creationId xmlns:a16="http://schemas.microsoft.com/office/drawing/2014/main" id="{B8176000-F836-1646-96AE-8551F73A6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17" y="11030142"/>
              <a:ext cx="1274058" cy="1274058"/>
            </a:xfrm>
            <a:custGeom>
              <a:avLst/>
              <a:gdLst>
                <a:gd name="T0" fmla="*/ 17 w 249"/>
                <a:gd name="T1" fmla="*/ 109 h 245"/>
                <a:gd name="T2" fmla="*/ 17 w 249"/>
                <a:gd name="T3" fmla="*/ 109 h 245"/>
                <a:gd name="T4" fmla="*/ 44 w 249"/>
                <a:gd name="T5" fmla="*/ 109 h 245"/>
                <a:gd name="T6" fmla="*/ 58 w 249"/>
                <a:gd name="T7" fmla="*/ 78 h 245"/>
                <a:gd name="T8" fmla="*/ 38 w 249"/>
                <a:gd name="T9" fmla="*/ 58 h 245"/>
                <a:gd name="T10" fmla="*/ 38 w 249"/>
                <a:gd name="T11" fmla="*/ 38 h 245"/>
                <a:gd name="T12" fmla="*/ 38 w 249"/>
                <a:gd name="T13" fmla="*/ 38 h 245"/>
                <a:gd name="T14" fmla="*/ 58 w 249"/>
                <a:gd name="T15" fmla="*/ 38 h 245"/>
                <a:gd name="T16" fmla="*/ 78 w 249"/>
                <a:gd name="T17" fmla="*/ 58 h 245"/>
                <a:gd name="T18" fmla="*/ 109 w 249"/>
                <a:gd name="T19" fmla="*/ 44 h 245"/>
                <a:gd name="T20" fmla="*/ 109 w 249"/>
                <a:gd name="T21" fmla="*/ 17 h 245"/>
                <a:gd name="T22" fmla="*/ 122 w 249"/>
                <a:gd name="T23" fmla="*/ 0 h 245"/>
                <a:gd name="T24" fmla="*/ 122 w 249"/>
                <a:gd name="T25" fmla="*/ 0 h 245"/>
                <a:gd name="T26" fmla="*/ 139 w 249"/>
                <a:gd name="T27" fmla="*/ 14 h 245"/>
                <a:gd name="T28" fmla="*/ 139 w 249"/>
                <a:gd name="T29" fmla="*/ 44 h 245"/>
                <a:gd name="T30" fmla="*/ 170 w 249"/>
                <a:gd name="T31" fmla="*/ 55 h 245"/>
                <a:gd name="T32" fmla="*/ 190 w 249"/>
                <a:gd name="T33" fmla="*/ 34 h 245"/>
                <a:gd name="T34" fmla="*/ 210 w 249"/>
                <a:gd name="T35" fmla="*/ 34 h 245"/>
                <a:gd name="T36" fmla="*/ 210 w 249"/>
                <a:gd name="T37" fmla="*/ 34 h 245"/>
                <a:gd name="T38" fmla="*/ 210 w 249"/>
                <a:gd name="T39" fmla="*/ 58 h 245"/>
                <a:gd name="T40" fmla="*/ 190 w 249"/>
                <a:gd name="T41" fmla="*/ 75 h 245"/>
                <a:gd name="T42" fmla="*/ 204 w 249"/>
                <a:gd name="T43" fmla="*/ 109 h 245"/>
                <a:gd name="T44" fmla="*/ 231 w 249"/>
                <a:gd name="T45" fmla="*/ 105 h 245"/>
                <a:gd name="T46" fmla="*/ 248 w 249"/>
                <a:gd name="T47" fmla="*/ 122 h 245"/>
                <a:gd name="T48" fmla="*/ 248 w 249"/>
                <a:gd name="T49" fmla="*/ 122 h 245"/>
                <a:gd name="T50" fmla="*/ 231 w 249"/>
                <a:gd name="T51" fmla="*/ 136 h 245"/>
                <a:gd name="T52" fmla="*/ 204 w 249"/>
                <a:gd name="T53" fmla="*/ 136 h 245"/>
                <a:gd name="T54" fmla="*/ 193 w 249"/>
                <a:gd name="T55" fmla="*/ 170 h 245"/>
                <a:gd name="T56" fmla="*/ 210 w 249"/>
                <a:gd name="T57" fmla="*/ 187 h 245"/>
                <a:gd name="T58" fmla="*/ 214 w 249"/>
                <a:gd name="T59" fmla="*/ 207 h 245"/>
                <a:gd name="T60" fmla="*/ 210 w 249"/>
                <a:gd name="T61" fmla="*/ 210 h 245"/>
                <a:gd name="T62" fmla="*/ 190 w 249"/>
                <a:gd name="T63" fmla="*/ 210 h 245"/>
                <a:gd name="T64" fmla="*/ 170 w 249"/>
                <a:gd name="T65" fmla="*/ 190 h 245"/>
                <a:gd name="T66" fmla="*/ 139 w 249"/>
                <a:gd name="T67" fmla="*/ 204 h 245"/>
                <a:gd name="T68" fmla="*/ 139 w 249"/>
                <a:gd name="T69" fmla="*/ 231 h 245"/>
                <a:gd name="T70" fmla="*/ 126 w 249"/>
                <a:gd name="T71" fmla="*/ 244 h 245"/>
                <a:gd name="T72" fmla="*/ 126 w 249"/>
                <a:gd name="T73" fmla="*/ 244 h 245"/>
                <a:gd name="T74" fmla="*/ 112 w 249"/>
                <a:gd name="T75" fmla="*/ 231 h 245"/>
                <a:gd name="T76" fmla="*/ 112 w 249"/>
                <a:gd name="T77" fmla="*/ 204 h 245"/>
                <a:gd name="T78" fmla="*/ 78 w 249"/>
                <a:gd name="T79" fmla="*/ 190 h 245"/>
                <a:gd name="T80" fmla="*/ 61 w 249"/>
                <a:gd name="T81" fmla="*/ 210 h 245"/>
                <a:gd name="T82" fmla="*/ 38 w 249"/>
                <a:gd name="T83" fmla="*/ 210 h 245"/>
                <a:gd name="T84" fmla="*/ 38 w 249"/>
                <a:gd name="T85" fmla="*/ 210 h 245"/>
                <a:gd name="T86" fmla="*/ 38 w 249"/>
                <a:gd name="T87" fmla="*/ 190 h 245"/>
                <a:gd name="T88" fmla="*/ 58 w 249"/>
                <a:gd name="T89" fmla="*/ 170 h 245"/>
                <a:gd name="T90" fmla="*/ 44 w 249"/>
                <a:gd name="T91" fmla="*/ 139 h 245"/>
                <a:gd name="T92" fmla="*/ 17 w 249"/>
                <a:gd name="T93" fmla="*/ 139 h 245"/>
                <a:gd name="T94" fmla="*/ 0 w 249"/>
                <a:gd name="T95" fmla="*/ 126 h 245"/>
                <a:gd name="T96" fmla="*/ 0 w 249"/>
                <a:gd name="T97" fmla="*/ 126 h 245"/>
                <a:gd name="T98" fmla="*/ 17 w 249"/>
                <a:gd name="T99" fmla="*/ 1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245">
                  <a:moveTo>
                    <a:pt x="17" y="109"/>
                  </a:moveTo>
                  <a:lnTo>
                    <a:pt x="17" y="109"/>
                  </a:lnTo>
                  <a:cubicBezTo>
                    <a:pt x="44" y="109"/>
                    <a:pt x="44" y="109"/>
                    <a:pt x="44" y="109"/>
                  </a:cubicBezTo>
                  <a:cubicBezTo>
                    <a:pt x="48" y="99"/>
                    <a:pt x="51" y="88"/>
                    <a:pt x="58" y="7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1" y="55"/>
                    <a:pt x="31" y="44"/>
                    <a:pt x="38" y="38"/>
                  </a:cubicBezTo>
                  <a:lnTo>
                    <a:pt x="38" y="38"/>
                  </a:lnTo>
                  <a:cubicBezTo>
                    <a:pt x="41" y="31"/>
                    <a:pt x="51" y="31"/>
                    <a:pt x="58" y="3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5" y="51"/>
                    <a:pt x="99" y="44"/>
                    <a:pt x="109" y="44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7"/>
                    <a:pt x="115" y="0"/>
                    <a:pt x="122" y="0"/>
                  </a:cubicBezTo>
                  <a:lnTo>
                    <a:pt x="122" y="0"/>
                  </a:lnTo>
                  <a:cubicBezTo>
                    <a:pt x="132" y="0"/>
                    <a:pt x="136" y="7"/>
                    <a:pt x="139" y="1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9" y="44"/>
                    <a:pt x="160" y="48"/>
                    <a:pt x="170" y="55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93" y="31"/>
                    <a:pt x="204" y="31"/>
                    <a:pt x="210" y="34"/>
                  </a:cubicBezTo>
                  <a:lnTo>
                    <a:pt x="210" y="34"/>
                  </a:lnTo>
                  <a:cubicBezTo>
                    <a:pt x="217" y="41"/>
                    <a:pt x="217" y="51"/>
                    <a:pt x="210" y="58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7" y="85"/>
                    <a:pt x="200" y="95"/>
                    <a:pt x="204" y="109"/>
                  </a:cubicBezTo>
                  <a:cubicBezTo>
                    <a:pt x="231" y="105"/>
                    <a:pt x="231" y="105"/>
                    <a:pt x="231" y="105"/>
                  </a:cubicBezTo>
                  <a:cubicBezTo>
                    <a:pt x="241" y="105"/>
                    <a:pt x="248" y="112"/>
                    <a:pt x="248" y="122"/>
                  </a:cubicBezTo>
                  <a:lnTo>
                    <a:pt x="248" y="122"/>
                  </a:lnTo>
                  <a:cubicBezTo>
                    <a:pt x="248" y="129"/>
                    <a:pt x="241" y="136"/>
                    <a:pt x="231" y="136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49"/>
                    <a:pt x="197" y="160"/>
                    <a:pt x="193" y="170"/>
                  </a:cubicBezTo>
                  <a:cubicBezTo>
                    <a:pt x="210" y="187"/>
                    <a:pt x="210" y="187"/>
                    <a:pt x="210" y="187"/>
                  </a:cubicBezTo>
                  <a:cubicBezTo>
                    <a:pt x="217" y="194"/>
                    <a:pt x="217" y="204"/>
                    <a:pt x="214" y="207"/>
                  </a:cubicBezTo>
                  <a:cubicBezTo>
                    <a:pt x="214" y="210"/>
                    <a:pt x="210" y="210"/>
                    <a:pt x="210" y="210"/>
                  </a:cubicBezTo>
                  <a:cubicBezTo>
                    <a:pt x="207" y="214"/>
                    <a:pt x="197" y="214"/>
                    <a:pt x="190" y="210"/>
                  </a:cubicBezTo>
                  <a:cubicBezTo>
                    <a:pt x="170" y="190"/>
                    <a:pt x="170" y="190"/>
                    <a:pt x="170" y="190"/>
                  </a:cubicBezTo>
                  <a:cubicBezTo>
                    <a:pt x="163" y="197"/>
                    <a:pt x="153" y="200"/>
                    <a:pt x="139" y="204"/>
                  </a:cubicBezTo>
                  <a:cubicBezTo>
                    <a:pt x="139" y="231"/>
                    <a:pt x="139" y="231"/>
                    <a:pt x="139" y="231"/>
                  </a:cubicBezTo>
                  <a:cubicBezTo>
                    <a:pt x="139" y="238"/>
                    <a:pt x="136" y="244"/>
                    <a:pt x="126" y="244"/>
                  </a:cubicBezTo>
                  <a:lnTo>
                    <a:pt x="126" y="244"/>
                  </a:lnTo>
                  <a:cubicBezTo>
                    <a:pt x="119" y="244"/>
                    <a:pt x="112" y="241"/>
                    <a:pt x="112" y="231"/>
                  </a:cubicBezTo>
                  <a:cubicBezTo>
                    <a:pt x="112" y="204"/>
                    <a:pt x="112" y="204"/>
                    <a:pt x="112" y="204"/>
                  </a:cubicBezTo>
                  <a:cubicBezTo>
                    <a:pt x="99" y="200"/>
                    <a:pt x="88" y="197"/>
                    <a:pt x="78" y="19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55" y="217"/>
                    <a:pt x="44" y="217"/>
                    <a:pt x="38" y="210"/>
                  </a:cubicBezTo>
                  <a:lnTo>
                    <a:pt x="38" y="210"/>
                  </a:lnTo>
                  <a:cubicBezTo>
                    <a:pt x="34" y="204"/>
                    <a:pt x="34" y="197"/>
                    <a:pt x="38" y="190"/>
                  </a:cubicBezTo>
                  <a:cubicBezTo>
                    <a:pt x="58" y="170"/>
                    <a:pt x="58" y="170"/>
                    <a:pt x="58" y="170"/>
                  </a:cubicBezTo>
                  <a:cubicBezTo>
                    <a:pt x="51" y="160"/>
                    <a:pt x="48" y="149"/>
                    <a:pt x="44" y="139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7" y="139"/>
                    <a:pt x="0" y="133"/>
                    <a:pt x="0" y="126"/>
                  </a:cubicBezTo>
                  <a:lnTo>
                    <a:pt x="0" y="126"/>
                  </a:lnTo>
                  <a:cubicBezTo>
                    <a:pt x="0" y="116"/>
                    <a:pt x="7" y="109"/>
                    <a:pt x="17" y="109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94AEF3-9129-6A4A-A3BA-E09F985ABDCA}"/>
              </a:ext>
            </a:extLst>
          </p:cNvPr>
          <p:cNvGrpSpPr/>
          <p:nvPr/>
        </p:nvGrpSpPr>
        <p:grpSpPr>
          <a:xfrm>
            <a:off x="6411123" y="5449922"/>
            <a:ext cx="11554012" cy="2816155"/>
            <a:chOff x="6411123" y="5926976"/>
            <a:chExt cx="11554012" cy="2816155"/>
          </a:xfrm>
        </p:grpSpPr>
        <p:sp>
          <p:nvSpPr>
            <p:cNvPr id="165" name="Rectángulo 6">
              <a:extLst>
                <a:ext uri="{FF2B5EF4-FFF2-40B4-BE49-F238E27FC236}">
                  <a16:creationId xmlns:a16="http://schemas.microsoft.com/office/drawing/2014/main" id="{DD31F45F-1731-AA46-A04F-8F6951A1685E}"/>
                </a:ext>
              </a:extLst>
            </p:cNvPr>
            <p:cNvSpPr/>
            <p:nvPr/>
          </p:nvSpPr>
          <p:spPr>
            <a:xfrm>
              <a:off x="8556367" y="5926976"/>
              <a:ext cx="7263527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1500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Thank You</a:t>
              </a:r>
            </a:p>
          </p:txBody>
        </p:sp>
        <p:sp>
          <p:nvSpPr>
            <p:cNvPr id="19" name="Rectángulo 9">
              <a:extLst>
                <a:ext uri="{FF2B5EF4-FFF2-40B4-BE49-F238E27FC236}">
                  <a16:creationId xmlns:a16="http://schemas.microsoft.com/office/drawing/2014/main" id="{53E3645E-8F6B-DA41-B88B-4EB21099270C}"/>
                </a:ext>
              </a:extLst>
            </p:cNvPr>
            <p:cNvSpPr/>
            <p:nvPr/>
          </p:nvSpPr>
          <p:spPr>
            <a:xfrm>
              <a:off x="6411123" y="7789024"/>
              <a:ext cx="1155401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 such as a cough, fever, and in more severe cases, difficulty breathing.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71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CFD356-00E8-9845-AF8A-CEBDE3773C9C}"/>
              </a:ext>
            </a:extLst>
          </p:cNvPr>
          <p:cNvGrpSpPr/>
          <p:nvPr/>
        </p:nvGrpSpPr>
        <p:grpSpPr>
          <a:xfrm>
            <a:off x="7142081" y="4567771"/>
            <a:ext cx="10081105" cy="7945764"/>
            <a:chOff x="11966656" y="19718209"/>
            <a:chExt cx="6890082" cy="5430652"/>
          </a:xfrm>
        </p:grpSpPr>
        <p:sp>
          <p:nvSpPr>
            <p:cNvPr id="43" name="Freeform 454">
              <a:extLst>
                <a:ext uri="{FF2B5EF4-FFF2-40B4-BE49-F238E27FC236}">
                  <a16:creationId xmlns:a16="http://schemas.microsoft.com/office/drawing/2014/main" id="{51B22B18-0302-C14D-8E7D-60B4FAB0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2014" y="19829802"/>
              <a:ext cx="2008597" cy="2938500"/>
            </a:xfrm>
            <a:custGeom>
              <a:avLst/>
              <a:gdLst>
                <a:gd name="T0" fmla="*/ 661 w 713"/>
                <a:gd name="T1" fmla="*/ 946 h 1045"/>
                <a:gd name="T2" fmla="*/ 661 w 713"/>
                <a:gd name="T3" fmla="*/ 946 h 1045"/>
                <a:gd name="T4" fmla="*/ 424 w 713"/>
                <a:gd name="T5" fmla="*/ 881 h 1045"/>
                <a:gd name="T6" fmla="*/ 403 w 713"/>
                <a:gd name="T7" fmla="*/ 841 h 1045"/>
                <a:gd name="T8" fmla="*/ 403 w 713"/>
                <a:gd name="T9" fmla="*/ 830 h 1045"/>
                <a:gd name="T10" fmla="*/ 403 w 713"/>
                <a:gd name="T11" fmla="*/ 827 h 1045"/>
                <a:gd name="T12" fmla="*/ 403 w 713"/>
                <a:gd name="T13" fmla="*/ 48 h 1045"/>
                <a:gd name="T14" fmla="*/ 356 w 713"/>
                <a:gd name="T15" fmla="*/ 0 h 1045"/>
                <a:gd name="T16" fmla="*/ 356 w 713"/>
                <a:gd name="T17" fmla="*/ 0 h 1045"/>
                <a:gd name="T18" fmla="*/ 356 w 713"/>
                <a:gd name="T19" fmla="*/ 0 h 1045"/>
                <a:gd name="T20" fmla="*/ 309 w 713"/>
                <a:gd name="T21" fmla="*/ 48 h 1045"/>
                <a:gd name="T22" fmla="*/ 309 w 713"/>
                <a:gd name="T23" fmla="*/ 827 h 1045"/>
                <a:gd name="T24" fmla="*/ 309 w 713"/>
                <a:gd name="T25" fmla="*/ 830 h 1045"/>
                <a:gd name="T26" fmla="*/ 309 w 713"/>
                <a:gd name="T27" fmla="*/ 841 h 1045"/>
                <a:gd name="T28" fmla="*/ 288 w 713"/>
                <a:gd name="T29" fmla="*/ 881 h 1045"/>
                <a:gd name="T30" fmla="*/ 51 w 713"/>
                <a:gd name="T31" fmla="*/ 946 h 1045"/>
                <a:gd name="T32" fmla="*/ 0 w 713"/>
                <a:gd name="T33" fmla="*/ 996 h 1045"/>
                <a:gd name="T34" fmla="*/ 51 w 713"/>
                <a:gd name="T35" fmla="*/ 1044 h 1045"/>
                <a:gd name="T36" fmla="*/ 51 w 713"/>
                <a:gd name="T37" fmla="*/ 1044 h 1045"/>
                <a:gd name="T38" fmla="*/ 356 w 713"/>
                <a:gd name="T39" fmla="*/ 952 h 1045"/>
                <a:gd name="T40" fmla="*/ 661 w 713"/>
                <a:gd name="T41" fmla="*/ 1044 h 1045"/>
                <a:gd name="T42" fmla="*/ 661 w 713"/>
                <a:gd name="T43" fmla="*/ 1044 h 1045"/>
                <a:gd name="T44" fmla="*/ 712 w 713"/>
                <a:gd name="T45" fmla="*/ 996 h 1045"/>
                <a:gd name="T46" fmla="*/ 661 w 713"/>
                <a:gd name="T47" fmla="*/ 946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3" h="1045">
                  <a:moveTo>
                    <a:pt x="661" y="946"/>
                  </a:moveTo>
                  <a:lnTo>
                    <a:pt x="661" y="946"/>
                  </a:lnTo>
                  <a:cubicBezTo>
                    <a:pt x="505" y="946"/>
                    <a:pt x="444" y="905"/>
                    <a:pt x="424" y="881"/>
                  </a:cubicBezTo>
                  <a:cubicBezTo>
                    <a:pt x="410" y="864"/>
                    <a:pt x="407" y="847"/>
                    <a:pt x="403" y="841"/>
                  </a:cubicBezTo>
                  <a:cubicBezTo>
                    <a:pt x="403" y="837"/>
                    <a:pt x="403" y="834"/>
                    <a:pt x="403" y="830"/>
                  </a:cubicBezTo>
                  <a:cubicBezTo>
                    <a:pt x="403" y="827"/>
                    <a:pt x="403" y="827"/>
                    <a:pt x="403" y="827"/>
                  </a:cubicBezTo>
                  <a:cubicBezTo>
                    <a:pt x="403" y="48"/>
                    <a:pt x="403" y="48"/>
                    <a:pt x="403" y="48"/>
                  </a:cubicBezTo>
                  <a:cubicBezTo>
                    <a:pt x="403" y="21"/>
                    <a:pt x="383" y="0"/>
                    <a:pt x="356" y="0"/>
                  </a:cubicBezTo>
                  <a:lnTo>
                    <a:pt x="356" y="0"/>
                  </a:lnTo>
                  <a:lnTo>
                    <a:pt x="356" y="0"/>
                  </a:lnTo>
                  <a:cubicBezTo>
                    <a:pt x="329" y="0"/>
                    <a:pt x="309" y="21"/>
                    <a:pt x="309" y="48"/>
                  </a:cubicBezTo>
                  <a:cubicBezTo>
                    <a:pt x="309" y="827"/>
                    <a:pt x="309" y="827"/>
                    <a:pt x="309" y="827"/>
                  </a:cubicBezTo>
                  <a:cubicBezTo>
                    <a:pt x="309" y="830"/>
                    <a:pt x="309" y="830"/>
                    <a:pt x="309" y="830"/>
                  </a:cubicBezTo>
                  <a:cubicBezTo>
                    <a:pt x="309" y="834"/>
                    <a:pt x="309" y="837"/>
                    <a:pt x="309" y="841"/>
                  </a:cubicBezTo>
                  <a:cubicBezTo>
                    <a:pt x="305" y="847"/>
                    <a:pt x="302" y="864"/>
                    <a:pt x="288" y="881"/>
                  </a:cubicBezTo>
                  <a:cubicBezTo>
                    <a:pt x="268" y="905"/>
                    <a:pt x="207" y="946"/>
                    <a:pt x="51" y="946"/>
                  </a:cubicBezTo>
                  <a:cubicBezTo>
                    <a:pt x="24" y="946"/>
                    <a:pt x="0" y="969"/>
                    <a:pt x="0" y="996"/>
                  </a:cubicBezTo>
                  <a:cubicBezTo>
                    <a:pt x="0" y="1024"/>
                    <a:pt x="24" y="1044"/>
                    <a:pt x="51" y="1044"/>
                  </a:cubicBezTo>
                  <a:lnTo>
                    <a:pt x="51" y="1044"/>
                  </a:lnTo>
                  <a:cubicBezTo>
                    <a:pt x="197" y="1044"/>
                    <a:pt x="298" y="1010"/>
                    <a:pt x="356" y="952"/>
                  </a:cubicBezTo>
                  <a:cubicBezTo>
                    <a:pt x="414" y="1010"/>
                    <a:pt x="515" y="1044"/>
                    <a:pt x="661" y="1044"/>
                  </a:cubicBezTo>
                  <a:lnTo>
                    <a:pt x="661" y="1044"/>
                  </a:lnTo>
                  <a:cubicBezTo>
                    <a:pt x="688" y="1044"/>
                    <a:pt x="708" y="1024"/>
                    <a:pt x="712" y="996"/>
                  </a:cubicBezTo>
                  <a:cubicBezTo>
                    <a:pt x="712" y="969"/>
                    <a:pt x="688" y="946"/>
                    <a:pt x="661" y="9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55">
              <a:extLst>
                <a:ext uri="{FF2B5EF4-FFF2-40B4-BE49-F238E27FC236}">
                  <a16:creationId xmlns:a16="http://schemas.microsoft.com/office/drawing/2014/main" id="{75D1AEAF-52D1-F14A-ADCB-0F9369A8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6656" y="19718209"/>
              <a:ext cx="3273270" cy="5430652"/>
            </a:xfrm>
            <a:custGeom>
              <a:avLst/>
              <a:gdLst>
                <a:gd name="T0" fmla="*/ 849 w 1166"/>
                <a:gd name="T1" fmla="*/ 27 h 1932"/>
                <a:gd name="T2" fmla="*/ 849 w 1166"/>
                <a:gd name="T3" fmla="*/ 27 h 1932"/>
                <a:gd name="T4" fmla="*/ 832 w 1166"/>
                <a:gd name="T5" fmla="*/ 30 h 1932"/>
                <a:gd name="T6" fmla="*/ 152 w 1166"/>
                <a:gd name="T7" fmla="*/ 904 h 1932"/>
                <a:gd name="T8" fmla="*/ 88 w 1166"/>
                <a:gd name="T9" fmla="*/ 1714 h 1932"/>
                <a:gd name="T10" fmla="*/ 200 w 1166"/>
                <a:gd name="T11" fmla="*/ 1833 h 1932"/>
                <a:gd name="T12" fmla="*/ 978 w 1166"/>
                <a:gd name="T13" fmla="*/ 1392 h 1932"/>
                <a:gd name="T14" fmla="*/ 849 w 1166"/>
                <a:gd name="T15" fmla="*/ 27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6" h="1932">
                  <a:moveTo>
                    <a:pt x="849" y="27"/>
                  </a:moveTo>
                  <a:lnTo>
                    <a:pt x="849" y="27"/>
                  </a:lnTo>
                  <a:cubicBezTo>
                    <a:pt x="846" y="27"/>
                    <a:pt x="839" y="27"/>
                    <a:pt x="832" y="30"/>
                  </a:cubicBezTo>
                  <a:cubicBezTo>
                    <a:pt x="687" y="30"/>
                    <a:pt x="298" y="467"/>
                    <a:pt x="152" y="904"/>
                  </a:cubicBezTo>
                  <a:cubicBezTo>
                    <a:pt x="78" y="1128"/>
                    <a:pt x="0" y="1514"/>
                    <a:pt x="88" y="1714"/>
                  </a:cubicBezTo>
                  <a:cubicBezTo>
                    <a:pt x="112" y="1768"/>
                    <a:pt x="149" y="1812"/>
                    <a:pt x="200" y="1833"/>
                  </a:cubicBezTo>
                  <a:cubicBezTo>
                    <a:pt x="444" y="1931"/>
                    <a:pt x="985" y="1687"/>
                    <a:pt x="978" y="1392"/>
                  </a:cubicBezTo>
                  <a:cubicBezTo>
                    <a:pt x="958" y="538"/>
                    <a:pt x="1165" y="0"/>
                    <a:pt x="849" y="2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56">
              <a:extLst>
                <a:ext uri="{FF2B5EF4-FFF2-40B4-BE49-F238E27FC236}">
                  <a16:creationId xmlns:a16="http://schemas.microsoft.com/office/drawing/2014/main" id="{F90242B4-7A02-4B4B-BEBA-AF8561C56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5431" y="19808627"/>
              <a:ext cx="2901307" cy="5133082"/>
            </a:xfrm>
            <a:custGeom>
              <a:avLst/>
              <a:gdLst>
                <a:gd name="T0" fmla="*/ 546 w 1034"/>
                <a:gd name="T1" fmla="*/ 1650 h 1824"/>
                <a:gd name="T2" fmla="*/ 546 w 1034"/>
                <a:gd name="T3" fmla="*/ 1650 h 1824"/>
                <a:gd name="T4" fmla="*/ 183 w 1034"/>
                <a:gd name="T5" fmla="*/ 0 h 1824"/>
                <a:gd name="T6" fmla="*/ 200 w 1034"/>
                <a:gd name="T7" fmla="*/ 3 h 1824"/>
                <a:gd name="T8" fmla="*/ 881 w 1034"/>
                <a:gd name="T9" fmla="*/ 877 h 1824"/>
                <a:gd name="T10" fmla="*/ 945 w 1034"/>
                <a:gd name="T11" fmla="*/ 1687 h 1824"/>
                <a:gd name="T12" fmla="*/ 546 w 1034"/>
                <a:gd name="T13" fmla="*/ 1650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4" h="1824">
                  <a:moveTo>
                    <a:pt x="546" y="1650"/>
                  </a:moveTo>
                  <a:lnTo>
                    <a:pt x="546" y="1650"/>
                  </a:lnTo>
                  <a:cubicBezTo>
                    <a:pt x="152" y="1318"/>
                    <a:pt x="0" y="267"/>
                    <a:pt x="183" y="0"/>
                  </a:cubicBezTo>
                  <a:cubicBezTo>
                    <a:pt x="186" y="0"/>
                    <a:pt x="193" y="0"/>
                    <a:pt x="200" y="3"/>
                  </a:cubicBezTo>
                  <a:cubicBezTo>
                    <a:pt x="346" y="3"/>
                    <a:pt x="735" y="440"/>
                    <a:pt x="881" y="877"/>
                  </a:cubicBezTo>
                  <a:cubicBezTo>
                    <a:pt x="955" y="1101"/>
                    <a:pt x="1033" y="1487"/>
                    <a:pt x="945" y="1687"/>
                  </a:cubicBezTo>
                  <a:cubicBezTo>
                    <a:pt x="871" y="1775"/>
                    <a:pt x="749" y="1823"/>
                    <a:pt x="546" y="165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57">
              <a:extLst>
                <a:ext uri="{FF2B5EF4-FFF2-40B4-BE49-F238E27FC236}">
                  <a16:creationId xmlns:a16="http://schemas.microsoft.com/office/drawing/2014/main" id="{90FC111D-21A6-5B4A-8B21-B126D1DF7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7091" y="19718209"/>
              <a:ext cx="3037698" cy="5430652"/>
            </a:xfrm>
            <a:custGeom>
              <a:avLst/>
              <a:gdLst>
                <a:gd name="T0" fmla="*/ 969 w 1082"/>
                <a:gd name="T1" fmla="*/ 1833 h 1932"/>
                <a:gd name="T2" fmla="*/ 969 w 1082"/>
                <a:gd name="T3" fmla="*/ 1833 h 1932"/>
                <a:gd name="T4" fmla="*/ 190 w 1082"/>
                <a:gd name="T5" fmla="*/ 1392 h 1932"/>
                <a:gd name="T6" fmla="*/ 319 w 1082"/>
                <a:gd name="T7" fmla="*/ 27 h 1932"/>
                <a:gd name="T8" fmla="*/ 682 w 1082"/>
                <a:gd name="T9" fmla="*/ 1677 h 1932"/>
                <a:gd name="T10" fmla="*/ 1081 w 1082"/>
                <a:gd name="T11" fmla="*/ 1714 h 1932"/>
                <a:gd name="T12" fmla="*/ 969 w 1082"/>
                <a:gd name="T13" fmla="*/ 1833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2" h="1932">
                  <a:moveTo>
                    <a:pt x="969" y="1833"/>
                  </a:moveTo>
                  <a:lnTo>
                    <a:pt x="969" y="1833"/>
                  </a:lnTo>
                  <a:cubicBezTo>
                    <a:pt x="726" y="1931"/>
                    <a:pt x="180" y="1687"/>
                    <a:pt x="190" y="1392"/>
                  </a:cubicBezTo>
                  <a:cubicBezTo>
                    <a:pt x="211" y="538"/>
                    <a:pt x="0" y="0"/>
                    <a:pt x="319" y="27"/>
                  </a:cubicBezTo>
                  <a:cubicBezTo>
                    <a:pt x="136" y="294"/>
                    <a:pt x="288" y="1345"/>
                    <a:pt x="682" y="1677"/>
                  </a:cubicBezTo>
                  <a:cubicBezTo>
                    <a:pt x="885" y="1850"/>
                    <a:pt x="1007" y="1802"/>
                    <a:pt x="1081" y="1714"/>
                  </a:cubicBezTo>
                  <a:cubicBezTo>
                    <a:pt x="1058" y="1768"/>
                    <a:pt x="1020" y="1812"/>
                    <a:pt x="969" y="18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58">
              <a:extLst>
                <a:ext uri="{FF2B5EF4-FFF2-40B4-BE49-F238E27FC236}">
                  <a16:creationId xmlns:a16="http://schemas.microsoft.com/office/drawing/2014/main" id="{01191325-30BD-0D41-9304-44544000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2606" y="23264252"/>
              <a:ext cx="1053898" cy="1066292"/>
            </a:xfrm>
            <a:custGeom>
              <a:avLst/>
              <a:gdLst>
                <a:gd name="T0" fmla="*/ 355 w 376"/>
                <a:gd name="T1" fmla="*/ 170 h 378"/>
                <a:gd name="T2" fmla="*/ 355 w 376"/>
                <a:gd name="T3" fmla="*/ 170 h 378"/>
                <a:gd name="T4" fmla="*/ 310 w 376"/>
                <a:gd name="T5" fmla="*/ 166 h 378"/>
                <a:gd name="T6" fmla="*/ 290 w 376"/>
                <a:gd name="T7" fmla="*/ 119 h 378"/>
                <a:gd name="T8" fmla="*/ 321 w 376"/>
                <a:gd name="T9" fmla="*/ 89 h 378"/>
                <a:gd name="T10" fmla="*/ 321 w 376"/>
                <a:gd name="T11" fmla="*/ 58 h 378"/>
                <a:gd name="T12" fmla="*/ 321 w 376"/>
                <a:gd name="T13" fmla="*/ 58 h 378"/>
                <a:gd name="T14" fmla="*/ 290 w 376"/>
                <a:gd name="T15" fmla="*/ 58 h 378"/>
                <a:gd name="T16" fmla="*/ 261 w 376"/>
                <a:gd name="T17" fmla="*/ 85 h 378"/>
                <a:gd name="T18" fmla="*/ 213 w 376"/>
                <a:gd name="T19" fmla="*/ 65 h 378"/>
                <a:gd name="T20" fmla="*/ 213 w 376"/>
                <a:gd name="T21" fmla="*/ 24 h 378"/>
                <a:gd name="T22" fmla="*/ 189 w 376"/>
                <a:gd name="T23" fmla="*/ 0 h 378"/>
                <a:gd name="T24" fmla="*/ 189 w 376"/>
                <a:gd name="T25" fmla="*/ 0 h 378"/>
                <a:gd name="T26" fmla="*/ 166 w 376"/>
                <a:gd name="T27" fmla="*/ 24 h 378"/>
                <a:gd name="T28" fmla="*/ 166 w 376"/>
                <a:gd name="T29" fmla="*/ 65 h 378"/>
                <a:gd name="T30" fmla="*/ 118 w 376"/>
                <a:gd name="T31" fmla="*/ 85 h 378"/>
                <a:gd name="T32" fmla="*/ 88 w 376"/>
                <a:gd name="T33" fmla="*/ 55 h 378"/>
                <a:gd name="T34" fmla="*/ 57 w 376"/>
                <a:gd name="T35" fmla="*/ 55 h 378"/>
                <a:gd name="T36" fmla="*/ 57 w 376"/>
                <a:gd name="T37" fmla="*/ 55 h 378"/>
                <a:gd name="T38" fmla="*/ 57 w 376"/>
                <a:gd name="T39" fmla="*/ 85 h 378"/>
                <a:gd name="T40" fmla="*/ 84 w 376"/>
                <a:gd name="T41" fmla="*/ 116 h 378"/>
                <a:gd name="T42" fmla="*/ 64 w 376"/>
                <a:gd name="T43" fmla="*/ 163 h 378"/>
                <a:gd name="T44" fmla="*/ 23 w 376"/>
                <a:gd name="T45" fmla="*/ 163 h 378"/>
                <a:gd name="T46" fmla="*/ 0 w 376"/>
                <a:gd name="T47" fmla="*/ 187 h 378"/>
                <a:gd name="T48" fmla="*/ 0 w 376"/>
                <a:gd name="T49" fmla="*/ 187 h 378"/>
                <a:gd name="T50" fmla="*/ 20 w 376"/>
                <a:gd name="T51" fmla="*/ 211 h 378"/>
                <a:gd name="T52" fmla="*/ 64 w 376"/>
                <a:gd name="T53" fmla="*/ 211 h 378"/>
                <a:gd name="T54" fmla="*/ 84 w 376"/>
                <a:gd name="T55" fmla="*/ 258 h 378"/>
                <a:gd name="T56" fmla="*/ 54 w 376"/>
                <a:gd name="T57" fmla="*/ 288 h 378"/>
                <a:gd name="T58" fmla="*/ 54 w 376"/>
                <a:gd name="T59" fmla="*/ 319 h 378"/>
                <a:gd name="T60" fmla="*/ 54 w 376"/>
                <a:gd name="T61" fmla="*/ 319 h 378"/>
                <a:gd name="T62" fmla="*/ 84 w 376"/>
                <a:gd name="T63" fmla="*/ 322 h 378"/>
                <a:gd name="T64" fmla="*/ 115 w 376"/>
                <a:gd name="T65" fmla="*/ 292 h 378"/>
                <a:gd name="T66" fmla="*/ 162 w 376"/>
                <a:gd name="T67" fmla="*/ 312 h 378"/>
                <a:gd name="T68" fmla="*/ 162 w 376"/>
                <a:gd name="T69" fmla="*/ 353 h 378"/>
                <a:gd name="T70" fmla="*/ 186 w 376"/>
                <a:gd name="T71" fmla="*/ 377 h 378"/>
                <a:gd name="T72" fmla="*/ 186 w 376"/>
                <a:gd name="T73" fmla="*/ 377 h 378"/>
                <a:gd name="T74" fmla="*/ 210 w 376"/>
                <a:gd name="T75" fmla="*/ 356 h 378"/>
                <a:gd name="T76" fmla="*/ 210 w 376"/>
                <a:gd name="T77" fmla="*/ 312 h 378"/>
                <a:gd name="T78" fmla="*/ 257 w 376"/>
                <a:gd name="T79" fmla="*/ 292 h 378"/>
                <a:gd name="T80" fmla="*/ 287 w 376"/>
                <a:gd name="T81" fmla="*/ 322 h 378"/>
                <a:gd name="T82" fmla="*/ 317 w 376"/>
                <a:gd name="T83" fmla="*/ 322 h 378"/>
                <a:gd name="T84" fmla="*/ 317 w 376"/>
                <a:gd name="T85" fmla="*/ 322 h 378"/>
                <a:gd name="T86" fmla="*/ 317 w 376"/>
                <a:gd name="T87" fmla="*/ 292 h 378"/>
                <a:gd name="T88" fmla="*/ 290 w 376"/>
                <a:gd name="T89" fmla="*/ 261 h 378"/>
                <a:gd name="T90" fmla="*/ 310 w 376"/>
                <a:gd name="T91" fmla="*/ 214 h 378"/>
                <a:gd name="T92" fmla="*/ 351 w 376"/>
                <a:gd name="T93" fmla="*/ 214 h 378"/>
                <a:gd name="T94" fmla="*/ 375 w 376"/>
                <a:gd name="T95" fmla="*/ 190 h 378"/>
                <a:gd name="T96" fmla="*/ 375 w 376"/>
                <a:gd name="T97" fmla="*/ 190 h 378"/>
                <a:gd name="T98" fmla="*/ 355 w 376"/>
                <a:gd name="T99" fmla="*/ 1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378">
                  <a:moveTo>
                    <a:pt x="355" y="170"/>
                  </a:moveTo>
                  <a:lnTo>
                    <a:pt x="355" y="170"/>
                  </a:lnTo>
                  <a:cubicBezTo>
                    <a:pt x="310" y="166"/>
                    <a:pt x="310" y="166"/>
                    <a:pt x="310" y="166"/>
                  </a:cubicBezTo>
                  <a:cubicBezTo>
                    <a:pt x="307" y="150"/>
                    <a:pt x="300" y="133"/>
                    <a:pt x="290" y="119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31" y="82"/>
                    <a:pt x="331" y="65"/>
                    <a:pt x="321" y="58"/>
                  </a:cubicBezTo>
                  <a:lnTo>
                    <a:pt x="321" y="58"/>
                  </a:lnTo>
                  <a:cubicBezTo>
                    <a:pt x="314" y="48"/>
                    <a:pt x="300" y="48"/>
                    <a:pt x="290" y="58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47" y="78"/>
                    <a:pt x="230" y="68"/>
                    <a:pt x="213" y="65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3" y="11"/>
                    <a:pt x="203" y="0"/>
                    <a:pt x="189" y="0"/>
                  </a:cubicBezTo>
                  <a:lnTo>
                    <a:pt x="189" y="0"/>
                  </a:lnTo>
                  <a:cubicBezTo>
                    <a:pt x="176" y="0"/>
                    <a:pt x="166" y="11"/>
                    <a:pt x="166" y="24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49" y="68"/>
                    <a:pt x="132" y="75"/>
                    <a:pt x="118" y="8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1" y="45"/>
                    <a:pt x="64" y="45"/>
                    <a:pt x="57" y="55"/>
                  </a:cubicBezTo>
                  <a:lnTo>
                    <a:pt x="57" y="55"/>
                  </a:lnTo>
                  <a:cubicBezTo>
                    <a:pt x="47" y="62"/>
                    <a:pt x="47" y="78"/>
                    <a:pt x="57" y="85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74" y="129"/>
                    <a:pt x="68" y="146"/>
                    <a:pt x="64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10" y="163"/>
                    <a:pt x="0" y="173"/>
                    <a:pt x="0" y="187"/>
                  </a:cubicBezTo>
                  <a:lnTo>
                    <a:pt x="0" y="187"/>
                  </a:lnTo>
                  <a:cubicBezTo>
                    <a:pt x="0" y="200"/>
                    <a:pt x="10" y="211"/>
                    <a:pt x="20" y="211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68" y="228"/>
                    <a:pt x="74" y="244"/>
                    <a:pt x="84" y="258"/>
                  </a:cubicBezTo>
                  <a:cubicBezTo>
                    <a:pt x="54" y="288"/>
                    <a:pt x="54" y="288"/>
                    <a:pt x="54" y="288"/>
                  </a:cubicBezTo>
                  <a:cubicBezTo>
                    <a:pt x="44" y="295"/>
                    <a:pt x="44" y="312"/>
                    <a:pt x="54" y="319"/>
                  </a:cubicBezTo>
                  <a:lnTo>
                    <a:pt x="54" y="319"/>
                  </a:lnTo>
                  <a:cubicBezTo>
                    <a:pt x="61" y="329"/>
                    <a:pt x="74" y="329"/>
                    <a:pt x="84" y="322"/>
                  </a:cubicBezTo>
                  <a:cubicBezTo>
                    <a:pt x="115" y="292"/>
                    <a:pt x="115" y="292"/>
                    <a:pt x="115" y="292"/>
                  </a:cubicBezTo>
                  <a:cubicBezTo>
                    <a:pt x="128" y="302"/>
                    <a:pt x="145" y="309"/>
                    <a:pt x="162" y="312"/>
                  </a:cubicBezTo>
                  <a:cubicBezTo>
                    <a:pt x="162" y="353"/>
                    <a:pt x="162" y="353"/>
                    <a:pt x="162" y="353"/>
                  </a:cubicBezTo>
                  <a:cubicBezTo>
                    <a:pt x="162" y="366"/>
                    <a:pt x="172" y="377"/>
                    <a:pt x="186" y="377"/>
                  </a:cubicBezTo>
                  <a:lnTo>
                    <a:pt x="186" y="377"/>
                  </a:lnTo>
                  <a:cubicBezTo>
                    <a:pt x="196" y="377"/>
                    <a:pt x="206" y="366"/>
                    <a:pt x="210" y="356"/>
                  </a:cubicBezTo>
                  <a:cubicBezTo>
                    <a:pt x="210" y="312"/>
                    <a:pt x="210" y="312"/>
                    <a:pt x="210" y="312"/>
                  </a:cubicBezTo>
                  <a:cubicBezTo>
                    <a:pt x="227" y="309"/>
                    <a:pt x="244" y="302"/>
                    <a:pt x="257" y="292"/>
                  </a:cubicBezTo>
                  <a:cubicBezTo>
                    <a:pt x="287" y="322"/>
                    <a:pt x="287" y="322"/>
                    <a:pt x="287" y="322"/>
                  </a:cubicBezTo>
                  <a:cubicBezTo>
                    <a:pt x="293" y="333"/>
                    <a:pt x="310" y="333"/>
                    <a:pt x="317" y="322"/>
                  </a:cubicBezTo>
                  <a:lnTo>
                    <a:pt x="317" y="322"/>
                  </a:lnTo>
                  <a:cubicBezTo>
                    <a:pt x="327" y="316"/>
                    <a:pt x="327" y="302"/>
                    <a:pt x="317" y="292"/>
                  </a:cubicBezTo>
                  <a:cubicBezTo>
                    <a:pt x="290" y="261"/>
                    <a:pt x="290" y="261"/>
                    <a:pt x="290" y="261"/>
                  </a:cubicBezTo>
                  <a:cubicBezTo>
                    <a:pt x="300" y="248"/>
                    <a:pt x="307" y="231"/>
                    <a:pt x="310" y="214"/>
                  </a:cubicBezTo>
                  <a:cubicBezTo>
                    <a:pt x="351" y="214"/>
                    <a:pt x="351" y="214"/>
                    <a:pt x="351" y="214"/>
                  </a:cubicBezTo>
                  <a:cubicBezTo>
                    <a:pt x="365" y="214"/>
                    <a:pt x="375" y="204"/>
                    <a:pt x="375" y="190"/>
                  </a:cubicBezTo>
                  <a:lnTo>
                    <a:pt x="375" y="190"/>
                  </a:lnTo>
                  <a:cubicBezTo>
                    <a:pt x="375" y="180"/>
                    <a:pt x="365" y="170"/>
                    <a:pt x="355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59">
              <a:extLst>
                <a:ext uri="{FF2B5EF4-FFF2-40B4-BE49-F238E27FC236}">
                  <a16:creationId xmlns:a16="http://schemas.microsoft.com/office/drawing/2014/main" id="{502AA7D3-6A84-C34E-A695-71DDF8D7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886" y="22111172"/>
              <a:ext cx="855518" cy="855510"/>
            </a:xfrm>
            <a:custGeom>
              <a:avLst/>
              <a:gdLst>
                <a:gd name="T0" fmla="*/ 288 w 306"/>
                <a:gd name="T1" fmla="*/ 136 h 306"/>
                <a:gd name="T2" fmla="*/ 288 w 306"/>
                <a:gd name="T3" fmla="*/ 136 h 306"/>
                <a:gd name="T4" fmla="*/ 254 w 306"/>
                <a:gd name="T5" fmla="*/ 136 h 306"/>
                <a:gd name="T6" fmla="*/ 237 w 306"/>
                <a:gd name="T7" fmla="*/ 95 h 306"/>
                <a:gd name="T8" fmla="*/ 261 w 306"/>
                <a:gd name="T9" fmla="*/ 71 h 306"/>
                <a:gd name="T10" fmla="*/ 264 w 306"/>
                <a:gd name="T11" fmla="*/ 48 h 306"/>
                <a:gd name="T12" fmla="*/ 261 w 306"/>
                <a:gd name="T13" fmla="*/ 48 h 306"/>
                <a:gd name="T14" fmla="*/ 237 w 306"/>
                <a:gd name="T15" fmla="*/ 44 h 306"/>
                <a:gd name="T16" fmla="*/ 210 w 306"/>
                <a:gd name="T17" fmla="*/ 71 h 306"/>
                <a:gd name="T18" fmla="*/ 172 w 306"/>
                <a:gd name="T19" fmla="*/ 54 h 306"/>
                <a:gd name="T20" fmla="*/ 172 w 306"/>
                <a:gd name="T21" fmla="*/ 17 h 306"/>
                <a:gd name="T22" fmla="*/ 156 w 306"/>
                <a:gd name="T23" fmla="*/ 0 h 306"/>
                <a:gd name="T24" fmla="*/ 156 w 306"/>
                <a:gd name="T25" fmla="*/ 0 h 306"/>
                <a:gd name="T26" fmla="*/ 135 w 306"/>
                <a:gd name="T27" fmla="*/ 17 h 306"/>
                <a:gd name="T28" fmla="*/ 135 w 306"/>
                <a:gd name="T29" fmla="*/ 54 h 306"/>
                <a:gd name="T30" fmla="*/ 98 w 306"/>
                <a:gd name="T31" fmla="*/ 68 h 306"/>
                <a:gd name="T32" fmla="*/ 74 w 306"/>
                <a:gd name="T33" fmla="*/ 44 h 306"/>
                <a:gd name="T34" fmla="*/ 47 w 306"/>
                <a:gd name="T35" fmla="*/ 44 h 306"/>
                <a:gd name="T36" fmla="*/ 47 w 306"/>
                <a:gd name="T37" fmla="*/ 44 h 306"/>
                <a:gd name="T38" fmla="*/ 47 w 306"/>
                <a:gd name="T39" fmla="*/ 68 h 306"/>
                <a:gd name="T40" fmla="*/ 71 w 306"/>
                <a:gd name="T41" fmla="*/ 95 h 306"/>
                <a:gd name="T42" fmla="*/ 54 w 306"/>
                <a:gd name="T43" fmla="*/ 132 h 306"/>
                <a:gd name="T44" fmla="*/ 20 w 306"/>
                <a:gd name="T45" fmla="*/ 132 h 306"/>
                <a:gd name="T46" fmla="*/ 0 w 306"/>
                <a:gd name="T47" fmla="*/ 149 h 306"/>
                <a:gd name="T48" fmla="*/ 0 w 306"/>
                <a:gd name="T49" fmla="*/ 149 h 306"/>
                <a:gd name="T50" fmla="*/ 20 w 306"/>
                <a:gd name="T51" fmla="*/ 170 h 306"/>
                <a:gd name="T52" fmla="*/ 54 w 306"/>
                <a:gd name="T53" fmla="*/ 170 h 306"/>
                <a:gd name="T54" fmla="*/ 67 w 306"/>
                <a:gd name="T55" fmla="*/ 207 h 306"/>
                <a:gd name="T56" fmla="*/ 44 w 306"/>
                <a:gd name="T57" fmla="*/ 234 h 306"/>
                <a:gd name="T58" fmla="*/ 44 w 306"/>
                <a:gd name="T59" fmla="*/ 258 h 306"/>
                <a:gd name="T60" fmla="*/ 44 w 306"/>
                <a:gd name="T61" fmla="*/ 258 h 306"/>
                <a:gd name="T62" fmla="*/ 71 w 306"/>
                <a:gd name="T63" fmla="*/ 258 h 306"/>
                <a:gd name="T64" fmla="*/ 95 w 306"/>
                <a:gd name="T65" fmla="*/ 234 h 306"/>
                <a:gd name="T66" fmla="*/ 132 w 306"/>
                <a:gd name="T67" fmla="*/ 251 h 306"/>
                <a:gd name="T68" fmla="*/ 132 w 306"/>
                <a:gd name="T69" fmla="*/ 285 h 306"/>
                <a:gd name="T70" fmla="*/ 152 w 306"/>
                <a:gd name="T71" fmla="*/ 305 h 306"/>
                <a:gd name="T72" fmla="*/ 152 w 306"/>
                <a:gd name="T73" fmla="*/ 305 h 306"/>
                <a:gd name="T74" fmla="*/ 169 w 306"/>
                <a:gd name="T75" fmla="*/ 285 h 306"/>
                <a:gd name="T76" fmla="*/ 169 w 306"/>
                <a:gd name="T77" fmla="*/ 251 h 306"/>
                <a:gd name="T78" fmla="*/ 210 w 306"/>
                <a:gd name="T79" fmla="*/ 237 h 306"/>
                <a:gd name="T80" fmla="*/ 233 w 306"/>
                <a:gd name="T81" fmla="*/ 261 h 306"/>
                <a:gd name="T82" fmla="*/ 261 w 306"/>
                <a:gd name="T83" fmla="*/ 261 h 306"/>
                <a:gd name="T84" fmla="*/ 261 w 306"/>
                <a:gd name="T85" fmla="*/ 261 h 306"/>
                <a:gd name="T86" fmla="*/ 261 w 306"/>
                <a:gd name="T87" fmla="*/ 234 h 306"/>
                <a:gd name="T88" fmla="*/ 237 w 306"/>
                <a:gd name="T89" fmla="*/ 210 h 306"/>
                <a:gd name="T90" fmla="*/ 254 w 306"/>
                <a:gd name="T91" fmla="*/ 173 h 306"/>
                <a:gd name="T92" fmla="*/ 288 w 306"/>
                <a:gd name="T93" fmla="*/ 173 h 306"/>
                <a:gd name="T94" fmla="*/ 305 w 306"/>
                <a:gd name="T95" fmla="*/ 156 h 306"/>
                <a:gd name="T96" fmla="*/ 305 w 306"/>
                <a:gd name="T97" fmla="*/ 153 h 306"/>
                <a:gd name="T98" fmla="*/ 288 w 306"/>
                <a:gd name="T99" fmla="*/ 13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6" h="306">
                  <a:moveTo>
                    <a:pt x="288" y="136"/>
                  </a:moveTo>
                  <a:lnTo>
                    <a:pt x="288" y="136"/>
                  </a:lnTo>
                  <a:cubicBezTo>
                    <a:pt x="254" y="136"/>
                    <a:pt x="254" y="136"/>
                    <a:pt x="254" y="136"/>
                  </a:cubicBezTo>
                  <a:cubicBezTo>
                    <a:pt x="250" y="122"/>
                    <a:pt x="244" y="109"/>
                    <a:pt x="237" y="95"/>
                  </a:cubicBezTo>
                  <a:cubicBezTo>
                    <a:pt x="261" y="71"/>
                    <a:pt x="261" y="71"/>
                    <a:pt x="261" y="71"/>
                  </a:cubicBezTo>
                  <a:cubicBezTo>
                    <a:pt x="271" y="64"/>
                    <a:pt x="271" y="54"/>
                    <a:pt x="264" y="48"/>
                  </a:cubicBezTo>
                  <a:lnTo>
                    <a:pt x="261" y="48"/>
                  </a:lnTo>
                  <a:cubicBezTo>
                    <a:pt x="254" y="37"/>
                    <a:pt x="244" y="37"/>
                    <a:pt x="237" y="44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00" y="61"/>
                    <a:pt x="186" y="58"/>
                    <a:pt x="172" y="54"/>
                  </a:cubicBezTo>
                  <a:cubicBezTo>
                    <a:pt x="172" y="17"/>
                    <a:pt x="172" y="17"/>
                    <a:pt x="172" y="17"/>
                  </a:cubicBezTo>
                  <a:cubicBezTo>
                    <a:pt x="172" y="7"/>
                    <a:pt x="166" y="0"/>
                    <a:pt x="156" y="0"/>
                  </a:cubicBezTo>
                  <a:lnTo>
                    <a:pt x="156" y="0"/>
                  </a:lnTo>
                  <a:cubicBezTo>
                    <a:pt x="145" y="0"/>
                    <a:pt x="135" y="7"/>
                    <a:pt x="135" y="1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22" y="54"/>
                    <a:pt x="108" y="61"/>
                    <a:pt x="98" y="68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67" y="37"/>
                    <a:pt x="54" y="37"/>
                    <a:pt x="47" y="44"/>
                  </a:cubicBezTo>
                  <a:lnTo>
                    <a:pt x="47" y="44"/>
                  </a:lnTo>
                  <a:cubicBezTo>
                    <a:pt x="40" y="51"/>
                    <a:pt x="40" y="61"/>
                    <a:pt x="47" y="68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64" y="105"/>
                    <a:pt x="57" y="119"/>
                    <a:pt x="54" y="132"/>
                  </a:cubicBezTo>
                  <a:cubicBezTo>
                    <a:pt x="20" y="132"/>
                    <a:pt x="20" y="132"/>
                    <a:pt x="20" y="132"/>
                  </a:cubicBezTo>
                  <a:cubicBezTo>
                    <a:pt x="10" y="132"/>
                    <a:pt x="0" y="139"/>
                    <a:pt x="0" y="149"/>
                  </a:cubicBezTo>
                  <a:lnTo>
                    <a:pt x="0" y="149"/>
                  </a:lnTo>
                  <a:cubicBezTo>
                    <a:pt x="0" y="159"/>
                    <a:pt x="10" y="170"/>
                    <a:pt x="20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7" y="183"/>
                    <a:pt x="61" y="197"/>
                    <a:pt x="67" y="207"/>
                  </a:cubicBezTo>
                  <a:cubicBezTo>
                    <a:pt x="44" y="234"/>
                    <a:pt x="44" y="234"/>
                    <a:pt x="44" y="234"/>
                  </a:cubicBezTo>
                  <a:cubicBezTo>
                    <a:pt x="37" y="241"/>
                    <a:pt x="37" y="251"/>
                    <a:pt x="44" y="258"/>
                  </a:cubicBezTo>
                  <a:lnTo>
                    <a:pt x="44" y="258"/>
                  </a:lnTo>
                  <a:cubicBezTo>
                    <a:pt x="50" y="264"/>
                    <a:pt x="64" y="264"/>
                    <a:pt x="71" y="258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5" y="244"/>
                    <a:pt x="118" y="247"/>
                    <a:pt x="132" y="251"/>
                  </a:cubicBezTo>
                  <a:cubicBezTo>
                    <a:pt x="132" y="285"/>
                    <a:pt x="132" y="285"/>
                    <a:pt x="132" y="285"/>
                  </a:cubicBezTo>
                  <a:cubicBezTo>
                    <a:pt x="132" y="295"/>
                    <a:pt x="142" y="305"/>
                    <a:pt x="152" y="305"/>
                  </a:cubicBezTo>
                  <a:lnTo>
                    <a:pt x="152" y="305"/>
                  </a:lnTo>
                  <a:cubicBezTo>
                    <a:pt x="162" y="305"/>
                    <a:pt x="169" y="295"/>
                    <a:pt x="169" y="285"/>
                  </a:cubicBezTo>
                  <a:cubicBezTo>
                    <a:pt x="169" y="251"/>
                    <a:pt x="169" y="251"/>
                    <a:pt x="169" y="251"/>
                  </a:cubicBezTo>
                  <a:cubicBezTo>
                    <a:pt x="186" y="251"/>
                    <a:pt x="196" y="244"/>
                    <a:pt x="210" y="237"/>
                  </a:cubicBezTo>
                  <a:cubicBezTo>
                    <a:pt x="233" y="261"/>
                    <a:pt x="233" y="261"/>
                    <a:pt x="233" y="261"/>
                  </a:cubicBezTo>
                  <a:cubicBezTo>
                    <a:pt x="240" y="268"/>
                    <a:pt x="250" y="268"/>
                    <a:pt x="261" y="261"/>
                  </a:cubicBezTo>
                  <a:lnTo>
                    <a:pt x="261" y="261"/>
                  </a:lnTo>
                  <a:cubicBezTo>
                    <a:pt x="267" y="254"/>
                    <a:pt x="267" y="244"/>
                    <a:pt x="261" y="234"/>
                  </a:cubicBezTo>
                  <a:cubicBezTo>
                    <a:pt x="237" y="210"/>
                    <a:pt x="237" y="210"/>
                    <a:pt x="237" y="210"/>
                  </a:cubicBezTo>
                  <a:cubicBezTo>
                    <a:pt x="244" y="200"/>
                    <a:pt x="250" y="186"/>
                    <a:pt x="254" y="173"/>
                  </a:cubicBezTo>
                  <a:cubicBezTo>
                    <a:pt x="288" y="173"/>
                    <a:pt x="288" y="173"/>
                    <a:pt x="288" y="173"/>
                  </a:cubicBezTo>
                  <a:cubicBezTo>
                    <a:pt x="298" y="173"/>
                    <a:pt x="305" y="166"/>
                    <a:pt x="305" y="156"/>
                  </a:cubicBezTo>
                  <a:cubicBezTo>
                    <a:pt x="305" y="153"/>
                    <a:pt x="305" y="153"/>
                    <a:pt x="305" y="153"/>
                  </a:cubicBezTo>
                  <a:cubicBezTo>
                    <a:pt x="305" y="142"/>
                    <a:pt x="298" y="136"/>
                    <a:pt x="288" y="1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60">
              <a:extLst>
                <a:ext uri="{FF2B5EF4-FFF2-40B4-BE49-F238E27FC236}">
                  <a16:creationId xmlns:a16="http://schemas.microsoft.com/office/drawing/2014/main" id="{5B862FCF-5043-E945-BD77-EDF8A8FB4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5316" y="20759704"/>
              <a:ext cx="694330" cy="694330"/>
            </a:xfrm>
            <a:custGeom>
              <a:avLst/>
              <a:gdLst>
                <a:gd name="T0" fmla="*/ 230 w 245"/>
                <a:gd name="T1" fmla="*/ 109 h 245"/>
                <a:gd name="T2" fmla="*/ 230 w 245"/>
                <a:gd name="T3" fmla="*/ 109 h 245"/>
                <a:gd name="T4" fmla="*/ 203 w 245"/>
                <a:gd name="T5" fmla="*/ 109 h 245"/>
                <a:gd name="T6" fmla="*/ 189 w 245"/>
                <a:gd name="T7" fmla="*/ 78 h 245"/>
                <a:gd name="T8" fmla="*/ 210 w 245"/>
                <a:gd name="T9" fmla="*/ 58 h 245"/>
                <a:gd name="T10" fmla="*/ 210 w 245"/>
                <a:gd name="T11" fmla="*/ 38 h 245"/>
                <a:gd name="T12" fmla="*/ 210 w 245"/>
                <a:gd name="T13" fmla="*/ 38 h 245"/>
                <a:gd name="T14" fmla="*/ 189 w 245"/>
                <a:gd name="T15" fmla="*/ 38 h 245"/>
                <a:gd name="T16" fmla="*/ 169 w 245"/>
                <a:gd name="T17" fmla="*/ 58 h 245"/>
                <a:gd name="T18" fmla="*/ 139 w 245"/>
                <a:gd name="T19" fmla="*/ 44 h 245"/>
                <a:gd name="T20" fmla="*/ 139 w 245"/>
                <a:gd name="T21" fmla="*/ 17 h 245"/>
                <a:gd name="T22" fmla="*/ 125 w 245"/>
                <a:gd name="T23" fmla="*/ 0 h 245"/>
                <a:gd name="T24" fmla="*/ 125 w 245"/>
                <a:gd name="T25" fmla="*/ 0 h 245"/>
                <a:gd name="T26" fmla="*/ 108 w 245"/>
                <a:gd name="T27" fmla="*/ 14 h 245"/>
                <a:gd name="T28" fmla="*/ 108 w 245"/>
                <a:gd name="T29" fmla="*/ 44 h 245"/>
                <a:gd name="T30" fmla="*/ 78 w 245"/>
                <a:gd name="T31" fmla="*/ 55 h 245"/>
                <a:gd name="T32" fmla="*/ 57 w 245"/>
                <a:gd name="T33" fmla="*/ 34 h 245"/>
                <a:gd name="T34" fmla="*/ 37 w 245"/>
                <a:gd name="T35" fmla="*/ 34 h 245"/>
                <a:gd name="T36" fmla="*/ 37 w 245"/>
                <a:gd name="T37" fmla="*/ 34 h 245"/>
                <a:gd name="T38" fmla="*/ 37 w 245"/>
                <a:gd name="T39" fmla="*/ 58 h 245"/>
                <a:gd name="T40" fmla="*/ 57 w 245"/>
                <a:gd name="T41" fmla="*/ 75 h 245"/>
                <a:gd name="T42" fmla="*/ 44 w 245"/>
                <a:gd name="T43" fmla="*/ 109 h 245"/>
                <a:gd name="T44" fmla="*/ 17 w 245"/>
                <a:gd name="T45" fmla="*/ 105 h 245"/>
                <a:gd name="T46" fmla="*/ 0 w 245"/>
                <a:gd name="T47" fmla="*/ 122 h 245"/>
                <a:gd name="T48" fmla="*/ 0 w 245"/>
                <a:gd name="T49" fmla="*/ 122 h 245"/>
                <a:gd name="T50" fmla="*/ 13 w 245"/>
                <a:gd name="T51" fmla="*/ 136 h 245"/>
                <a:gd name="T52" fmla="*/ 44 w 245"/>
                <a:gd name="T53" fmla="*/ 136 h 245"/>
                <a:gd name="T54" fmla="*/ 54 w 245"/>
                <a:gd name="T55" fmla="*/ 170 h 245"/>
                <a:gd name="T56" fmla="*/ 34 w 245"/>
                <a:gd name="T57" fmla="*/ 187 h 245"/>
                <a:gd name="T58" fmla="*/ 34 w 245"/>
                <a:gd name="T59" fmla="*/ 207 h 245"/>
                <a:gd name="T60" fmla="*/ 34 w 245"/>
                <a:gd name="T61" fmla="*/ 210 h 245"/>
                <a:gd name="T62" fmla="*/ 57 w 245"/>
                <a:gd name="T63" fmla="*/ 210 h 245"/>
                <a:gd name="T64" fmla="*/ 74 w 245"/>
                <a:gd name="T65" fmla="*/ 190 h 245"/>
                <a:gd name="T66" fmla="*/ 108 w 245"/>
                <a:gd name="T67" fmla="*/ 204 h 245"/>
                <a:gd name="T68" fmla="*/ 105 w 245"/>
                <a:gd name="T69" fmla="*/ 231 h 245"/>
                <a:gd name="T70" fmla="*/ 122 w 245"/>
                <a:gd name="T71" fmla="*/ 244 h 245"/>
                <a:gd name="T72" fmla="*/ 122 w 245"/>
                <a:gd name="T73" fmla="*/ 244 h 245"/>
                <a:gd name="T74" fmla="*/ 135 w 245"/>
                <a:gd name="T75" fmla="*/ 231 h 245"/>
                <a:gd name="T76" fmla="*/ 135 w 245"/>
                <a:gd name="T77" fmla="*/ 204 h 245"/>
                <a:gd name="T78" fmla="*/ 169 w 245"/>
                <a:gd name="T79" fmla="*/ 190 h 245"/>
                <a:gd name="T80" fmla="*/ 186 w 245"/>
                <a:gd name="T81" fmla="*/ 210 h 245"/>
                <a:gd name="T82" fmla="*/ 210 w 245"/>
                <a:gd name="T83" fmla="*/ 210 h 245"/>
                <a:gd name="T84" fmla="*/ 210 w 245"/>
                <a:gd name="T85" fmla="*/ 210 h 245"/>
                <a:gd name="T86" fmla="*/ 210 w 245"/>
                <a:gd name="T87" fmla="*/ 190 h 245"/>
                <a:gd name="T88" fmla="*/ 189 w 245"/>
                <a:gd name="T89" fmla="*/ 170 h 245"/>
                <a:gd name="T90" fmla="*/ 203 w 245"/>
                <a:gd name="T91" fmla="*/ 139 h 245"/>
                <a:gd name="T92" fmla="*/ 230 w 245"/>
                <a:gd name="T93" fmla="*/ 139 h 245"/>
                <a:gd name="T94" fmla="*/ 244 w 245"/>
                <a:gd name="T95" fmla="*/ 126 h 245"/>
                <a:gd name="T96" fmla="*/ 244 w 245"/>
                <a:gd name="T97" fmla="*/ 126 h 245"/>
                <a:gd name="T98" fmla="*/ 230 w 245"/>
                <a:gd name="T99" fmla="*/ 1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5" h="245">
                  <a:moveTo>
                    <a:pt x="230" y="109"/>
                  </a:moveTo>
                  <a:lnTo>
                    <a:pt x="230" y="109"/>
                  </a:lnTo>
                  <a:cubicBezTo>
                    <a:pt x="203" y="109"/>
                    <a:pt x="203" y="109"/>
                    <a:pt x="203" y="109"/>
                  </a:cubicBezTo>
                  <a:cubicBezTo>
                    <a:pt x="200" y="99"/>
                    <a:pt x="196" y="88"/>
                    <a:pt x="189" y="78"/>
                  </a:cubicBezTo>
                  <a:cubicBezTo>
                    <a:pt x="210" y="58"/>
                    <a:pt x="210" y="58"/>
                    <a:pt x="210" y="58"/>
                  </a:cubicBezTo>
                  <a:cubicBezTo>
                    <a:pt x="216" y="55"/>
                    <a:pt x="216" y="44"/>
                    <a:pt x="210" y="38"/>
                  </a:cubicBezTo>
                  <a:lnTo>
                    <a:pt x="210" y="38"/>
                  </a:lnTo>
                  <a:cubicBezTo>
                    <a:pt x="203" y="31"/>
                    <a:pt x="196" y="31"/>
                    <a:pt x="189" y="3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59" y="51"/>
                    <a:pt x="149" y="44"/>
                    <a:pt x="139" y="44"/>
                  </a:cubicBezTo>
                  <a:cubicBezTo>
                    <a:pt x="139" y="17"/>
                    <a:pt x="139" y="17"/>
                    <a:pt x="139" y="17"/>
                  </a:cubicBezTo>
                  <a:cubicBezTo>
                    <a:pt x="139" y="7"/>
                    <a:pt x="132" y="0"/>
                    <a:pt x="125" y="0"/>
                  </a:cubicBezTo>
                  <a:lnTo>
                    <a:pt x="125" y="0"/>
                  </a:lnTo>
                  <a:cubicBezTo>
                    <a:pt x="115" y="0"/>
                    <a:pt x="108" y="7"/>
                    <a:pt x="108" y="1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98" y="44"/>
                    <a:pt x="88" y="48"/>
                    <a:pt x="78" y="5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4" y="31"/>
                    <a:pt x="44" y="31"/>
                    <a:pt x="37" y="34"/>
                  </a:cubicBezTo>
                  <a:lnTo>
                    <a:pt x="37" y="34"/>
                  </a:lnTo>
                  <a:cubicBezTo>
                    <a:pt x="30" y="41"/>
                    <a:pt x="30" y="51"/>
                    <a:pt x="37" y="58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0" y="85"/>
                    <a:pt x="44" y="95"/>
                    <a:pt x="44" y="109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6" y="105"/>
                    <a:pt x="0" y="112"/>
                    <a:pt x="0" y="122"/>
                  </a:cubicBezTo>
                  <a:lnTo>
                    <a:pt x="0" y="122"/>
                  </a:lnTo>
                  <a:cubicBezTo>
                    <a:pt x="0" y="129"/>
                    <a:pt x="6" y="136"/>
                    <a:pt x="13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4" y="149"/>
                    <a:pt x="50" y="160"/>
                    <a:pt x="54" y="170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0" y="194"/>
                    <a:pt x="30" y="204"/>
                    <a:pt x="34" y="207"/>
                  </a:cubicBezTo>
                  <a:cubicBezTo>
                    <a:pt x="34" y="210"/>
                    <a:pt x="34" y="210"/>
                    <a:pt x="34" y="210"/>
                  </a:cubicBezTo>
                  <a:cubicBezTo>
                    <a:pt x="40" y="214"/>
                    <a:pt x="50" y="214"/>
                    <a:pt x="57" y="210"/>
                  </a:cubicBezTo>
                  <a:cubicBezTo>
                    <a:pt x="74" y="190"/>
                    <a:pt x="74" y="190"/>
                    <a:pt x="74" y="190"/>
                  </a:cubicBezTo>
                  <a:cubicBezTo>
                    <a:pt x="84" y="197"/>
                    <a:pt x="94" y="200"/>
                    <a:pt x="108" y="204"/>
                  </a:cubicBezTo>
                  <a:cubicBezTo>
                    <a:pt x="105" y="231"/>
                    <a:pt x="105" y="231"/>
                    <a:pt x="105" y="231"/>
                  </a:cubicBezTo>
                  <a:cubicBezTo>
                    <a:pt x="105" y="238"/>
                    <a:pt x="111" y="244"/>
                    <a:pt x="122" y="244"/>
                  </a:cubicBezTo>
                  <a:lnTo>
                    <a:pt x="122" y="244"/>
                  </a:lnTo>
                  <a:cubicBezTo>
                    <a:pt x="128" y="244"/>
                    <a:pt x="135" y="241"/>
                    <a:pt x="135" y="231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49" y="200"/>
                    <a:pt x="159" y="197"/>
                    <a:pt x="169" y="190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93" y="217"/>
                    <a:pt x="203" y="217"/>
                    <a:pt x="210" y="210"/>
                  </a:cubicBezTo>
                  <a:lnTo>
                    <a:pt x="210" y="210"/>
                  </a:lnTo>
                  <a:cubicBezTo>
                    <a:pt x="213" y="204"/>
                    <a:pt x="213" y="197"/>
                    <a:pt x="210" y="190"/>
                  </a:cubicBezTo>
                  <a:cubicBezTo>
                    <a:pt x="189" y="170"/>
                    <a:pt x="189" y="170"/>
                    <a:pt x="189" y="170"/>
                  </a:cubicBezTo>
                  <a:cubicBezTo>
                    <a:pt x="196" y="160"/>
                    <a:pt x="200" y="149"/>
                    <a:pt x="203" y="139"/>
                  </a:cubicBezTo>
                  <a:cubicBezTo>
                    <a:pt x="230" y="139"/>
                    <a:pt x="230" y="139"/>
                    <a:pt x="230" y="139"/>
                  </a:cubicBezTo>
                  <a:cubicBezTo>
                    <a:pt x="237" y="139"/>
                    <a:pt x="244" y="133"/>
                    <a:pt x="244" y="126"/>
                  </a:cubicBezTo>
                  <a:lnTo>
                    <a:pt x="244" y="126"/>
                  </a:lnTo>
                  <a:cubicBezTo>
                    <a:pt x="244" y="116"/>
                    <a:pt x="240" y="109"/>
                    <a:pt x="230" y="1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61">
              <a:extLst>
                <a:ext uri="{FF2B5EF4-FFF2-40B4-BE49-F238E27FC236}">
                  <a16:creationId xmlns:a16="http://schemas.microsoft.com/office/drawing/2014/main" id="{192FBF70-9DA0-4745-9829-401057B8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2106" y="23264252"/>
              <a:ext cx="1066292" cy="1066292"/>
            </a:xfrm>
            <a:custGeom>
              <a:avLst/>
              <a:gdLst>
                <a:gd name="T0" fmla="*/ 21 w 378"/>
                <a:gd name="T1" fmla="*/ 170 h 378"/>
                <a:gd name="T2" fmla="*/ 21 w 378"/>
                <a:gd name="T3" fmla="*/ 170 h 378"/>
                <a:gd name="T4" fmla="*/ 65 w 378"/>
                <a:gd name="T5" fmla="*/ 166 h 378"/>
                <a:gd name="T6" fmla="*/ 85 w 378"/>
                <a:gd name="T7" fmla="*/ 119 h 378"/>
                <a:gd name="T8" fmla="*/ 55 w 378"/>
                <a:gd name="T9" fmla="*/ 89 h 378"/>
                <a:gd name="T10" fmla="*/ 51 w 378"/>
                <a:gd name="T11" fmla="*/ 58 h 378"/>
                <a:gd name="T12" fmla="*/ 55 w 378"/>
                <a:gd name="T13" fmla="*/ 58 h 378"/>
                <a:gd name="T14" fmla="*/ 85 w 378"/>
                <a:gd name="T15" fmla="*/ 58 h 378"/>
                <a:gd name="T16" fmla="*/ 116 w 378"/>
                <a:gd name="T17" fmla="*/ 85 h 378"/>
                <a:gd name="T18" fmla="*/ 163 w 378"/>
                <a:gd name="T19" fmla="*/ 65 h 378"/>
                <a:gd name="T20" fmla="*/ 163 w 378"/>
                <a:gd name="T21" fmla="*/ 24 h 378"/>
                <a:gd name="T22" fmla="*/ 187 w 378"/>
                <a:gd name="T23" fmla="*/ 0 h 378"/>
                <a:gd name="T24" fmla="*/ 187 w 378"/>
                <a:gd name="T25" fmla="*/ 0 h 378"/>
                <a:gd name="T26" fmla="*/ 207 w 378"/>
                <a:gd name="T27" fmla="*/ 24 h 378"/>
                <a:gd name="T28" fmla="*/ 211 w 378"/>
                <a:gd name="T29" fmla="*/ 65 h 378"/>
                <a:gd name="T30" fmla="*/ 258 w 378"/>
                <a:gd name="T31" fmla="*/ 85 h 378"/>
                <a:gd name="T32" fmla="*/ 288 w 378"/>
                <a:gd name="T33" fmla="*/ 55 h 378"/>
                <a:gd name="T34" fmla="*/ 319 w 378"/>
                <a:gd name="T35" fmla="*/ 55 h 378"/>
                <a:gd name="T36" fmla="*/ 319 w 378"/>
                <a:gd name="T37" fmla="*/ 55 h 378"/>
                <a:gd name="T38" fmla="*/ 319 w 378"/>
                <a:gd name="T39" fmla="*/ 85 h 378"/>
                <a:gd name="T40" fmla="*/ 288 w 378"/>
                <a:gd name="T41" fmla="*/ 116 h 378"/>
                <a:gd name="T42" fmla="*/ 312 w 378"/>
                <a:gd name="T43" fmla="*/ 163 h 378"/>
                <a:gd name="T44" fmla="*/ 353 w 378"/>
                <a:gd name="T45" fmla="*/ 163 h 378"/>
                <a:gd name="T46" fmla="*/ 377 w 378"/>
                <a:gd name="T47" fmla="*/ 187 h 378"/>
                <a:gd name="T48" fmla="*/ 377 w 378"/>
                <a:gd name="T49" fmla="*/ 187 h 378"/>
                <a:gd name="T50" fmla="*/ 353 w 378"/>
                <a:gd name="T51" fmla="*/ 211 h 378"/>
                <a:gd name="T52" fmla="*/ 312 w 378"/>
                <a:gd name="T53" fmla="*/ 211 h 378"/>
                <a:gd name="T54" fmla="*/ 292 w 378"/>
                <a:gd name="T55" fmla="*/ 258 h 378"/>
                <a:gd name="T56" fmla="*/ 322 w 378"/>
                <a:gd name="T57" fmla="*/ 288 h 378"/>
                <a:gd name="T58" fmla="*/ 322 w 378"/>
                <a:gd name="T59" fmla="*/ 319 h 378"/>
                <a:gd name="T60" fmla="*/ 322 w 378"/>
                <a:gd name="T61" fmla="*/ 319 h 378"/>
                <a:gd name="T62" fmla="*/ 292 w 378"/>
                <a:gd name="T63" fmla="*/ 322 h 378"/>
                <a:gd name="T64" fmla="*/ 261 w 378"/>
                <a:gd name="T65" fmla="*/ 292 h 378"/>
                <a:gd name="T66" fmla="*/ 214 w 378"/>
                <a:gd name="T67" fmla="*/ 312 h 378"/>
                <a:gd name="T68" fmla="*/ 214 w 378"/>
                <a:gd name="T69" fmla="*/ 353 h 378"/>
                <a:gd name="T70" fmla="*/ 190 w 378"/>
                <a:gd name="T71" fmla="*/ 377 h 378"/>
                <a:gd name="T72" fmla="*/ 190 w 378"/>
                <a:gd name="T73" fmla="*/ 377 h 378"/>
                <a:gd name="T74" fmla="*/ 166 w 378"/>
                <a:gd name="T75" fmla="*/ 356 h 378"/>
                <a:gd name="T76" fmla="*/ 166 w 378"/>
                <a:gd name="T77" fmla="*/ 312 h 378"/>
                <a:gd name="T78" fmla="*/ 119 w 378"/>
                <a:gd name="T79" fmla="*/ 292 h 378"/>
                <a:gd name="T80" fmla="*/ 89 w 378"/>
                <a:gd name="T81" fmla="*/ 322 h 378"/>
                <a:gd name="T82" fmla="*/ 58 w 378"/>
                <a:gd name="T83" fmla="*/ 322 h 378"/>
                <a:gd name="T84" fmla="*/ 55 w 378"/>
                <a:gd name="T85" fmla="*/ 322 h 378"/>
                <a:gd name="T86" fmla="*/ 55 w 378"/>
                <a:gd name="T87" fmla="*/ 292 h 378"/>
                <a:gd name="T88" fmla="*/ 85 w 378"/>
                <a:gd name="T89" fmla="*/ 261 h 378"/>
                <a:gd name="T90" fmla="*/ 65 w 378"/>
                <a:gd name="T91" fmla="*/ 214 h 378"/>
                <a:gd name="T92" fmla="*/ 24 w 378"/>
                <a:gd name="T93" fmla="*/ 214 h 378"/>
                <a:gd name="T94" fmla="*/ 0 w 378"/>
                <a:gd name="T95" fmla="*/ 190 h 378"/>
                <a:gd name="T96" fmla="*/ 0 w 378"/>
                <a:gd name="T97" fmla="*/ 190 h 378"/>
                <a:gd name="T98" fmla="*/ 21 w 378"/>
                <a:gd name="T99" fmla="*/ 17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8" h="378">
                  <a:moveTo>
                    <a:pt x="21" y="170"/>
                  </a:moveTo>
                  <a:lnTo>
                    <a:pt x="21" y="170"/>
                  </a:lnTo>
                  <a:cubicBezTo>
                    <a:pt x="65" y="166"/>
                    <a:pt x="65" y="166"/>
                    <a:pt x="65" y="166"/>
                  </a:cubicBezTo>
                  <a:cubicBezTo>
                    <a:pt x="68" y="150"/>
                    <a:pt x="75" y="133"/>
                    <a:pt x="85" y="11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44" y="82"/>
                    <a:pt x="44" y="65"/>
                    <a:pt x="51" y="58"/>
                  </a:cubicBezTo>
                  <a:lnTo>
                    <a:pt x="55" y="58"/>
                  </a:lnTo>
                  <a:cubicBezTo>
                    <a:pt x="61" y="48"/>
                    <a:pt x="75" y="48"/>
                    <a:pt x="85" y="58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78"/>
                    <a:pt x="146" y="68"/>
                    <a:pt x="163" y="6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11"/>
                    <a:pt x="173" y="0"/>
                    <a:pt x="187" y="0"/>
                  </a:cubicBezTo>
                  <a:lnTo>
                    <a:pt x="187" y="0"/>
                  </a:lnTo>
                  <a:cubicBezTo>
                    <a:pt x="197" y="0"/>
                    <a:pt x="207" y="11"/>
                    <a:pt x="207" y="24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27" y="68"/>
                    <a:pt x="244" y="75"/>
                    <a:pt x="258" y="85"/>
                  </a:cubicBezTo>
                  <a:cubicBezTo>
                    <a:pt x="288" y="55"/>
                    <a:pt x="288" y="55"/>
                    <a:pt x="288" y="55"/>
                  </a:cubicBezTo>
                  <a:cubicBezTo>
                    <a:pt x="295" y="45"/>
                    <a:pt x="312" y="45"/>
                    <a:pt x="319" y="55"/>
                  </a:cubicBezTo>
                  <a:lnTo>
                    <a:pt x="319" y="55"/>
                  </a:lnTo>
                  <a:cubicBezTo>
                    <a:pt x="329" y="62"/>
                    <a:pt x="329" y="78"/>
                    <a:pt x="319" y="85"/>
                  </a:cubicBezTo>
                  <a:cubicBezTo>
                    <a:pt x="288" y="116"/>
                    <a:pt x="288" y="116"/>
                    <a:pt x="288" y="116"/>
                  </a:cubicBezTo>
                  <a:cubicBezTo>
                    <a:pt x="299" y="129"/>
                    <a:pt x="309" y="146"/>
                    <a:pt x="312" y="163"/>
                  </a:cubicBezTo>
                  <a:cubicBezTo>
                    <a:pt x="353" y="163"/>
                    <a:pt x="353" y="163"/>
                    <a:pt x="353" y="163"/>
                  </a:cubicBezTo>
                  <a:cubicBezTo>
                    <a:pt x="366" y="163"/>
                    <a:pt x="377" y="173"/>
                    <a:pt x="377" y="187"/>
                  </a:cubicBezTo>
                  <a:lnTo>
                    <a:pt x="377" y="187"/>
                  </a:lnTo>
                  <a:cubicBezTo>
                    <a:pt x="377" y="200"/>
                    <a:pt x="366" y="211"/>
                    <a:pt x="353" y="211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09" y="228"/>
                    <a:pt x="302" y="244"/>
                    <a:pt x="292" y="258"/>
                  </a:cubicBezTo>
                  <a:cubicBezTo>
                    <a:pt x="322" y="288"/>
                    <a:pt x="322" y="288"/>
                    <a:pt x="322" y="288"/>
                  </a:cubicBezTo>
                  <a:cubicBezTo>
                    <a:pt x="333" y="295"/>
                    <a:pt x="333" y="312"/>
                    <a:pt x="322" y="319"/>
                  </a:cubicBezTo>
                  <a:lnTo>
                    <a:pt x="322" y="319"/>
                  </a:lnTo>
                  <a:cubicBezTo>
                    <a:pt x="315" y="329"/>
                    <a:pt x="299" y="329"/>
                    <a:pt x="292" y="322"/>
                  </a:cubicBezTo>
                  <a:cubicBezTo>
                    <a:pt x="261" y="292"/>
                    <a:pt x="261" y="292"/>
                    <a:pt x="261" y="292"/>
                  </a:cubicBezTo>
                  <a:cubicBezTo>
                    <a:pt x="248" y="302"/>
                    <a:pt x="231" y="309"/>
                    <a:pt x="214" y="312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66"/>
                    <a:pt x="204" y="377"/>
                    <a:pt x="190" y="377"/>
                  </a:cubicBezTo>
                  <a:lnTo>
                    <a:pt x="190" y="377"/>
                  </a:lnTo>
                  <a:cubicBezTo>
                    <a:pt x="177" y="377"/>
                    <a:pt x="166" y="366"/>
                    <a:pt x="166" y="356"/>
                  </a:cubicBezTo>
                  <a:cubicBezTo>
                    <a:pt x="166" y="312"/>
                    <a:pt x="166" y="312"/>
                    <a:pt x="166" y="312"/>
                  </a:cubicBezTo>
                  <a:cubicBezTo>
                    <a:pt x="149" y="309"/>
                    <a:pt x="133" y="302"/>
                    <a:pt x="119" y="292"/>
                  </a:cubicBezTo>
                  <a:cubicBezTo>
                    <a:pt x="89" y="322"/>
                    <a:pt x="89" y="322"/>
                    <a:pt x="89" y="322"/>
                  </a:cubicBezTo>
                  <a:cubicBezTo>
                    <a:pt x="78" y="333"/>
                    <a:pt x="65" y="333"/>
                    <a:pt x="58" y="322"/>
                  </a:cubicBezTo>
                  <a:cubicBezTo>
                    <a:pt x="58" y="322"/>
                    <a:pt x="58" y="322"/>
                    <a:pt x="55" y="322"/>
                  </a:cubicBezTo>
                  <a:cubicBezTo>
                    <a:pt x="48" y="316"/>
                    <a:pt x="48" y="302"/>
                    <a:pt x="55" y="292"/>
                  </a:cubicBezTo>
                  <a:cubicBezTo>
                    <a:pt x="85" y="261"/>
                    <a:pt x="85" y="261"/>
                    <a:pt x="85" y="261"/>
                  </a:cubicBezTo>
                  <a:cubicBezTo>
                    <a:pt x="75" y="248"/>
                    <a:pt x="68" y="231"/>
                    <a:pt x="65" y="214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11" y="214"/>
                    <a:pt x="0" y="204"/>
                    <a:pt x="0" y="190"/>
                  </a:cubicBezTo>
                  <a:lnTo>
                    <a:pt x="0" y="190"/>
                  </a:lnTo>
                  <a:cubicBezTo>
                    <a:pt x="0" y="180"/>
                    <a:pt x="11" y="170"/>
                    <a:pt x="21" y="1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62">
              <a:extLst>
                <a:ext uri="{FF2B5EF4-FFF2-40B4-BE49-F238E27FC236}">
                  <a16:creationId xmlns:a16="http://schemas.microsoft.com/office/drawing/2014/main" id="{AF7EAF16-0313-9943-B38B-F3F77F67F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206" y="22111172"/>
              <a:ext cx="855518" cy="855510"/>
            </a:xfrm>
            <a:custGeom>
              <a:avLst/>
              <a:gdLst>
                <a:gd name="T0" fmla="*/ 17 w 306"/>
                <a:gd name="T1" fmla="*/ 136 h 306"/>
                <a:gd name="T2" fmla="*/ 17 w 306"/>
                <a:gd name="T3" fmla="*/ 136 h 306"/>
                <a:gd name="T4" fmla="*/ 51 w 306"/>
                <a:gd name="T5" fmla="*/ 136 h 306"/>
                <a:gd name="T6" fmla="*/ 67 w 306"/>
                <a:gd name="T7" fmla="*/ 95 h 306"/>
                <a:gd name="T8" fmla="*/ 40 w 306"/>
                <a:gd name="T9" fmla="*/ 71 h 306"/>
                <a:gd name="T10" fmla="*/ 40 w 306"/>
                <a:gd name="T11" fmla="*/ 48 h 306"/>
                <a:gd name="T12" fmla="*/ 40 w 306"/>
                <a:gd name="T13" fmla="*/ 48 h 306"/>
                <a:gd name="T14" fmla="*/ 67 w 306"/>
                <a:gd name="T15" fmla="*/ 44 h 306"/>
                <a:gd name="T16" fmla="*/ 91 w 306"/>
                <a:gd name="T17" fmla="*/ 71 h 306"/>
                <a:gd name="T18" fmla="*/ 132 w 306"/>
                <a:gd name="T19" fmla="*/ 54 h 306"/>
                <a:gd name="T20" fmla="*/ 132 w 306"/>
                <a:gd name="T21" fmla="*/ 17 h 306"/>
                <a:gd name="T22" fmla="*/ 149 w 306"/>
                <a:gd name="T23" fmla="*/ 0 h 306"/>
                <a:gd name="T24" fmla="*/ 149 w 306"/>
                <a:gd name="T25" fmla="*/ 0 h 306"/>
                <a:gd name="T26" fmla="*/ 166 w 306"/>
                <a:gd name="T27" fmla="*/ 17 h 306"/>
                <a:gd name="T28" fmla="*/ 169 w 306"/>
                <a:gd name="T29" fmla="*/ 54 h 306"/>
                <a:gd name="T30" fmla="*/ 206 w 306"/>
                <a:gd name="T31" fmla="*/ 68 h 306"/>
                <a:gd name="T32" fmla="*/ 230 w 306"/>
                <a:gd name="T33" fmla="*/ 44 h 306"/>
                <a:gd name="T34" fmla="*/ 257 w 306"/>
                <a:gd name="T35" fmla="*/ 44 h 306"/>
                <a:gd name="T36" fmla="*/ 257 w 306"/>
                <a:gd name="T37" fmla="*/ 44 h 306"/>
                <a:gd name="T38" fmla="*/ 257 w 306"/>
                <a:gd name="T39" fmla="*/ 68 h 306"/>
                <a:gd name="T40" fmla="*/ 233 w 306"/>
                <a:gd name="T41" fmla="*/ 95 h 306"/>
                <a:gd name="T42" fmla="*/ 250 w 306"/>
                <a:gd name="T43" fmla="*/ 132 h 306"/>
                <a:gd name="T44" fmla="*/ 284 w 306"/>
                <a:gd name="T45" fmla="*/ 132 h 306"/>
                <a:gd name="T46" fmla="*/ 305 w 306"/>
                <a:gd name="T47" fmla="*/ 149 h 306"/>
                <a:gd name="T48" fmla="*/ 305 w 306"/>
                <a:gd name="T49" fmla="*/ 149 h 306"/>
                <a:gd name="T50" fmla="*/ 284 w 306"/>
                <a:gd name="T51" fmla="*/ 170 h 306"/>
                <a:gd name="T52" fmla="*/ 250 w 306"/>
                <a:gd name="T53" fmla="*/ 170 h 306"/>
                <a:gd name="T54" fmla="*/ 233 w 306"/>
                <a:gd name="T55" fmla="*/ 207 h 306"/>
                <a:gd name="T56" fmla="*/ 261 w 306"/>
                <a:gd name="T57" fmla="*/ 234 h 306"/>
                <a:gd name="T58" fmla="*/ 261 w 306"/>
                <a:gd name="T59" fmla="*/ 258 h 306"/>
                <a:gd name="T60" fmla="*/ 261 w 306"/>
                <a:gd name="T61" fmla="*/ 258 h 306"/>
                <a:gd name="T62" fmla="*/ 233 w 306"/>
                <a:gd name="T63" fmla="*/ 258 h 306"/>
                <a:gd name="T64" fmla="*/ 210 w 306"/>
                <a:gd name="T65" fmla="*/ 234 h 306"/>
                <a:gd name="T66" fmla="*/ 169 w 306"/>
                <a:gd name="T67" fmla="*/ 251 h 306"/>
                <a:gd name="T68" fmla="*/ 172 w 306"/>
                <a:gd name="T69" fmla="*/ 285 h 306"/>
                <a:gd name="T70" fmla="*/ 152 w 306"/>
                <a:gd name="T71" fmla="*/ 305 h 306"/>
                <a:gd name="T72" fmla="*/ 152 w 306"/>
                <a:gd name="T73" fmla="*/ 305 h 306"/>
                <a:gd name="T74" fmla="*/ 135 w 306"/>
                <a:gd name="T75" fmla="*/ 285 h 306"/>
                <a:gd name="T76" fmla="*/ 135 w 306"/>
                <a:gd name="T77" fmla="*/ 251 h 306"/>
                <a:gd name="T78" fmla="*/ 95 w 306"/>
                <a:gd name="T79" fmla="*/ 237 h 306"/>
                <a:gd name="T80" fmla="*/ 71 w 306"/>
                <a:gd name="T81" fmla="*/ 261 h 306"/>
                <a:gd name="T82" fmla="*/ 44 w 306"/>
                <a:gd name="T83" fmla="*/ 261 h 306"/>
                <a:gd name="T84" fmla="*/ 44 w 306"/>
                <a:gd name="T85" fmla="*/ 261 h 306"/>
                <a:gd name="T86" fmla="*/ 44 w 306"/>
                <a:gd name="T87" fmla="*/ 234 h 306"/>
                <a:gd name="T88" fmla="*/ 67 w 306"/>
                <a:gd name="T89" fmla="*/ 210 h 306"/>
                <a:gd name="T90" fmla="*/ 51 w 306"/>
                <a:gd name="T91" fmla="*/ 173 h 306"/>
                <a:gd name="T92" fmla="*/ 17 w 306"/>
                <a:gd name="T93" fmla="*/ 173 h 306"/>
                <a:gd name="T94" fmla="*/ 0 w 306"/>
                <a:gd name="T95" fmla="*/ 156 h 306"/>
                <a:gd name="T96" fmla="*/ 0 w 306"/>
                <a:gd name="T97" fmla="*/ 153 h 306"/>
                <a:gd name="T98" fmla="*/ 17 w 306"/>
                <a:gd name="T99" fmla="*/ 13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6" h="306">
                  <a:moveTo>
                    <a:pt x="17" y="136"/>
                  </a:moveTo>
                  <a:lnTo>
                    <a:pt x="17" y="136"/>
                  </a:lnTo>
                  <a:cubicBezTo>
                    <a:pt x="51" y="136"/>
                    <a:pt x="51" y="136"/>
                    <a:pt x="51" y="136"/>
                  </a:cubicBezTo>
                  <a:cubicBezTo>
                    <a:pt x="54" y="122"/>
                    <a:pt x="61" y="109"/>
                    <a:pt x="67" y="95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3" y="64"/>
                    <a:pt x="33" y="54"/>
                    <a:pt x="40" y="48"/>
                  </a:cubicBezTo>
                  <a:lnTo>
                    <a:pt x="40" y="48"/>
                  </a:lnTo>
                  <a:cubicBezTo>
                    <a:pt x="47" y="37"/>
                    <a:pt x="61" y="37"/>
                    <a:pt x="67" y="44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105" y="61"/>
                    <a:pt x="118" y="58"/>
                    <a:pt x="132" y="54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2" y="7"/>
                    <a:pt x="139" y="0"/>
                    <a:pt x="149" y="0"/>
                  </a:cubicBezTo>
                  <a:lnTo>
                    <a:pt x="149" y="0"/>
                  </a:lnTo>
                  <a:cubicBezTo>
                    <a:pt x="159" y="0"/>
                    <a:pt x="166" y="7"/>
                    <a:pt x="166" y="1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83" y="54"/>
                    <a:pt x="196" y="61"/>
                    <a:pt x="206" y="68"/>
                  </a:cubicBezTo>
                  <a:cubicBezTo>
                    <a:pt x="230" y="44"/>
                    <a:pt x="230" y="44"/>
                    <a:pt x="230" y="44"/>
                  </a:cubicBezTo>
                  <a:cubicBezTo>
                    <a:pt x="237" y="37"/>
                    <a:pt x="250" y="37"/>
                    <a:pt x="257" y="44"/>
                  </a:cubicBezTo>
                  <a:lnTo>
                    <a:pt x="257" y="44"/>
                  </a:lnTo>
                  <a:cubicBezTo>
                    <a:pt x="264" y="51"/>
                    <a:pt x="264" y="61"/>
                    <a:pt x="257" y="6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40" y="105"/>
                    <a:pt x="247" y="119"/>
                    <a:pt x="250" y="132"/>
                  </a:cubicBezTo>
                  <a:cubicBezTo>
                    <a:pt x="284" y="132"/>
                    <a:pt x="284" y="132"/>
                    <a:pt x="284" y="132"/>
                  </a:cubicBezTo>
                  <a:cubicBezTo>
                    <a:pt x="294" y="132"/>
                    <a:pt x="301" y="139"/>
                    <a:pt x="305" y="149"/>
                  </a:cubicBezTo>
                  <a:lnTo>
                    <a:pt x="305" y="149"/>
                  </a:lnTo>
                  <a:cubicBezTo>
                    <a:pt x="305" y="159"/>
                    <a:pt x="294" y="170"/>
                    <a:pt x="284" y="170"/>
                  </a:cubicBezTo>
                  <a:cubicBezTo>
                    <a:pt x="250" y="170"/>
                    <a:pt x="250" y="170"/>
                    <a:pt x="250" y="170"/>
                  </a:cubicBezTo>
                  <a:cubicBezTo>
                    <a:pt x="247" y="183"/>
                    <a:pt x="244" y="197"/>
                    <a:pt x="233" y="207"/>
                  </a:cubicBezTo>
                  <a:cubicBezTo>
                    <a:pt x="261" y="234"/>
                    <a:pt x="261" y="234"/>
                    <a:pt x="261" y="234"/>
                  </a:cubicBezTo>
                  <a:cubicBezTo>
                    <a:pt x="267" y="241"/>
                    <a:pt x="267" y="251"/>
                    <a:pt x="261" y="258"/>
                  </a:cubicBezTo>
                  <a:lnTo>
                    <a:pt x="261" y="258"/>
                  </a:lnTo>
                  <a:cubicBezTo>
                    <a:pt x="254" y="264"/>
                    <a:pt x="240" y="264"/>
                    <a:pt x="233" y="258"/>
                  </a:cubicBezTo>
                  <a:cubicBezTo>
                    <a:pt x="210" y="234"/>
                    <a:pt x="210" y="234"/>
                    <a:pt x="210" y="234"/>
                  </a:cubicBezTo>
                  <a:cubicBezTo>
                    <a:pt x="196" y="244"/>
                    <a:pt x="186" y="247"/>
                    <a:pt x="169" y="251"/>
                  </a:cubicBezTo>
                  <a:cubicBezTo>
                    <a:pt x="172" y="285"/>
                    <a:pt x="172" y="285"/>
                    <a:pt x="172" y="285"/>
                  </a:cubicBezTo>
                  <a:cubicBezTo>
                    <a:pt x="172" y="295"/>
                    <a:pt x="162" y="305"/>
                    <a:pt x="152" y="305"/>
                  </a:cubicBezTo>
                  <a:lnTo>
                    <a:pt x="152" y="305"/>
                  </a:lnTo>
                  <a:cubicBezTo>
                    <a:pt x="142" y="305"/>
                    <a:pt x="135" y="295"/>
                    <a:pt x="135" y="285"/>
                  </a:cubicBezTo>
                  <a:cubicBezTo>
                    <a:pt x="135" y="251"/>
                    <a:pt x="135" y="251"/>
                    <a:pt x="135" y="251"/>
                  </a:cubicBezTo>
                  <a:cubicBezTo>
                    <a:pt x="118" y="251"/>
                    <a:pt x="105" y="244"/>
                    <a:pt x="95" y="237"/>
                  </a:cubicBezTo>
                  <a:cubicBezTo>
                    <a:pt x="71" y="261"/>
                    <a:pt x="71" y="261"/>
                    <a:pt x="71" y="261"/>
                  </a:cubicBezTo>
                  <a:cubicBezTo>
                    <a:pt x="64" y="268"/>
                    <a:pt x="51" y="268"/>
                    <a:pt x="44" y="261"/>
                  </a:cubicBezTo>
                  <a:lnTo>
                    <a:pt x="44" y="261"/>
                  </a:lnTo>
                  <a:cubicBezTo>
                    <a:pt x="37" y="254"/>
                    <a:pt x="37" y="244"/>
                    <a:pt x="44" y="234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1" y="200"/>
                    <a:pt x="54" y="186"/>
                    <a:pt x="51" y="173"/>
                  </a:cubicBezTo>
                  <a:cubicBezTo>
                    <a:pt x="17" y="173"/>
                    <a:pt x="17" y="173"/>
                    <a:pt x="17" y="173"/>
                  </a:cubicBezTo>
                  <a:cubicBezTo>
                    <a:pt x="6" y="173"/>
                    <a:pt x="0" y="166"/>
                    <a:pt x="0" y="156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42"/>
                    <a:pt x="6" y="136"/>
                    <a:pt x="17" y="1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63">
              <a:extLst>
                <a:ext uri="{FF2B5EF4-FFF2-40B4-BE49-F238E27FC236}">
                  <a16:creationId xmlns:a16="http://schemas.microsoft.com/office/drawing/2014/main" id="{E2D97D76-F8E6-E64B-ADEB-5BEF6A271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8964" y="20759704"/>
              <a:ext cx="694330" cy="694330"/>
            </a:xfrm>
            <a:custGeom>
              <a:avLst/>
              <a:gdLst>
                <a:gd name="T0" fmla="*/ 17 w 249"/>
                <a:gd name="T1" fmla="*/ 109 h 245"/>
                <a:gd name="T2" fmla="*/ 17 w 249"/>
                <a:gd name="T3" fmla="*/ 109 h 245"/>
                <a:gd name="T4" fmla="*/ 44 w 249"/>
                <a:gd name="T5" fmla="*/ 109 h 245"/>
                <a:gd name="T6" fmla="*/ 58 w 249"/>
                <a:gd name="T7" fmla="*/ 78 h 245"/>
                <a:gd name="T8" fmla="*/ 38 w 249"/>
                <a:gd name="T9" fmla="*/ 58 h 245"/>
                <a:gd name="T10" fmla="*/ 38 w 249"/>
                <a:gd name="T11" fmla="*/ 38 h 245"/>
                <a:gd name="T12" fmla="*/ 38 w 249"/>
                <a:gd name="T13" fmla="*/ 38 h 245"/>
                <a:gd name="T14" fmla="*/ 58 w 249"/>
                <a:gd name="T15" fmla="*/ 38 h 245"/>
                <a:gd name="T16" fmla="*/ 78 w 249"/>
                <a:gd name="T17" fmla="*/ 58 h 245"/>
                <a:gd name="T18" fmla="*/ 109 w 249"/>
                <a:gd name="T19" fmla="*/ 44 h 245"/>
                <a:gd name="T20" fmla="*/ 109 w 249"/>
                <a:gd name="T21" fmla="*/ 17 h 245"/>
                <a:gd name="T22" fmla="*/ 122 w 249"/>
                <a:gd name="T23" fmla="*/ 0 h 245"/>
                <a:gd name="T24" fmla="*/ 122 w 249"/>
                <a:gd name="T25" fmla="*/ 0 h 245"/>
                <a:gd name="T26" fmla="*/ 139 w 249"/>
                <a:gd name="T27" fmla="*/ 14 h 245"/>
                <a:gd name="T28" fmla="*/ 139 w 249"/>
                <a:gd name="T29" fmla="*/ 44 h 245"/>
                <a:gd name="T30" fmla="*/ 170 w 249"/>
                <a:gd name="T31" fmla="*/ 55 h 245"/>
                <a:gd name="T32" fmla="*/ 190 w 249"/>
                <a:gd name="T33" fmla="*/ 34 h 245"/>
                <a:gd name="T34" fmla="*/ 210 w 249"/>
                <a:gd name="T35" fmla="*/ 34 h 245"/>
                <a:gd name="T36" fmla="*/ 210 w 249"/>
                <a:gd name="T37" fmla="*/ 34 h 245"/>
                <a:gd name="T38" fmla="*/ 210 w 249"/>
                <a:gd name="T39" fmla="*/ 58 h 245"/>
                <a:gd name="T40" fmla="*/ 190 w 249"/>
                <a:gd name="T41" fmla="*/ 75 h 245"/>
                <a:gd name="T42" fmla="*/ 204 w 249"/>
                <a:gd name="T43" fmla="*/ 109 h 245"/>
                <a:gd name="T44" fmla="*/ 231 w 249"/>
                <a:gd name="T45" fmla="*/ 105 h 245"/>
                <a:gd name="T46" fmla="*/ 248 w 249"/>
                <a:gd name="T47" fmla="*/ 122 h 245"/>
                <a:gd name="T48" fmla="*/ 248 w 249"/>
                <a:gd name="T49" fmla="*/ 122 h 245"/>
                <a:gd name="T50" fmla="*/ 231 w 249"/>
                <a:gd name="T51" fmla="*/ 136 h 245"/>
                <a:gd name="T52" fmla="*/ 204 w 249"/>
                <a:gd name="T53" fmla="*/ 136 h 245"/>
                <a:gd name="T54" fmla="*/ 193 w 249"/>
                <a:gd name="T55" fmla="*/ 170 h 245"/>
                <a:gd name="T56" fmla="*/ 210 w 249"/>
                <a:gd name="T57" fmla="*/ 187 h 245"/>
                <a:gd name="T58" fmla="*/ 214 w 249"/>
                <a:gd name="T59" fmla="*/ 207 h 245"/>
                <a:gd name="T60" fmla="*/ 210 w 249"/>
                <a:gd name="T61" fmla="*/ 210 h 245"/>
                <a:gd name="T62" fmla="*/ 190 w 249"/>
                <a:gd name="T63" fmla="*/ 210 h 245"/>
                <a:gd name="T64" fmla="*/ 170 w 249"/>
                <a:gd name="T65" fmla="*/ 190 h 245"/>
                <a:gd name="T66" fmla="*/ 139 w 249"/>
                <a:gd name="T67" fmla="*/ 204 h 245"/>
                <a:gd name="T68" fmla="*/ 139 w 249"/>
                <a:gd name="T69" fmla="*/ 231 h 245"/>
                <a:gd name="T70" fmla="*/ 126 w 249"/>
                <a:gd name="T71" fmla="*/ 244 h 245"/>
                <a:gd name="T72" fmla="*/ 126 w 249"/>
                <a:gd name="T73" fmla="*/ 244 h 245"/>
                <a:gd name="T74" fmla="*/ 112 w 249"/>
                <a:gd name="T75" fmla="*/ 231 h 245"/>
                <a:gd name="T76" fmla="*/ 112 w 249"/>
                <a:gd name="T77" fmla="*/ 204 h 245"/>
                <a:gd name="T78" fmla="*/ 78 w 249"/>
                <a:gd name="T79" fmla="*/ 190 h 245"/>
                <a:gd name="T80" fmla="*/ 61 w 249"/>
                <a:gd name="T81" fmla="*/ 210 h 245"/>
                <a:gd name="T82" fmla="*/ 38 w 249"/>
                <a:gd name="T83" fmla="*/ 210 h 245"/>
                <a:gd name="T84" fmla="*/ 38 w 249"/>
                <a:gd name="T85" fmla="*/ 210 h 245"/>
                <a:gd name="T86" fmla="*/ 38 w 249"/>
                <a:gd name="T87" fmla="*/ 190 h 245"/>
                <a:gd name="T88" fmla="*/ 58 w 249"/>
                <a:gd name="T89" fmla="*/ 170 h 245"/>
                <a:gd name="T90" fmla="*/ 44 w 249"/>
                <a:gd name="T91" fmla="*/ 139 h 245"/>
                <a:gd name="T92" fmla="*/ 17 w 249"/>
                <a:gd name="T93" fmla="*/ 139 h 245"/>
                <a:gd name="T94" fmla="*/ 0 w 249"/>
                <a:gd name="T95" fmla="*/ 126 h 245"/>
                <a:gd name="T96" fmla="*/ 0 w 249"/>
                <a:gd name="T97" fmla="*/ 126 h 245"/>
                <a:gd name="T98" fmla="*/ 17 w 249"/>
                <a:gd name="T99" fmla="*/ 10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9" h="245">
                  <a:moveTo>
                    <a:pt x="17" y="109"/>
                  </a:moveTo>
                  <a:lnTo>
                    <a:pt x="17" y="109"/>
                  </a:lnTo>
                  <a:cubicBezTo>
                    <a:pt x="44" y="109"/>
                    <a:pt x="44" y="109"/>
                    <a:pt x="44" y="109"/>
                  </a:cubicBezTo>
                  <a:cubicBezTo>
                    <a:pt x="48" y="99"/>
                    <a:pt x="51" y="88"/>
                    <a:pt x="58" y="7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1" y="55"/>
                    <a:pt x="31" y="44"/>
                    <a:pt x="38" y="38"/>
                  </a:cubicBezTo>
                  <a:lnTo>
                    <a:pt x="38" y="38"/>
                  </a:lnTo>
                  <a:cubicBezTo>
                    <a:pt x="41" y="31"/>
                    <a:pt x="51" y="31"/>
                    <a:pt x="58" y="3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5" y="51"/>
                    <a:pt x="99" y="44"/>
                    <a:pt x="109" y="44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7"/>
                    <a:pt x="115" y="0"/>
                    <a:pt x="122" y="0"/>
                  </a:cubicBezTo>
                  <a:lnTo>
                    <a:pt x="122" y="0"/>
                  </a:lnTo>
                  <a:cubicBezTo>
                    <a:pt x="132" y="0"/>
                    <a:pt x="136" y="7"/>
                    <a:pt x="139" y="1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9" y="44"/>
                    <a:pt x="160" y="48"/>
                    <a:pt x="170" y="55"/>
                  </a:cubicBezTo>
                  <a:cubicBezTo>
                    <a:pt x="190" y="34"/>
                    <a:pt x="190" y="34"/>
                    <a:pt x="190" y="34"/>
                  </a:cubicBezTo>
                  <a:cubicBezTo>
                    <a:pt x="193" y="31"/>
                    <a:pt x="204" y="31"/>
                    <a:pt x="210" y="34"/>
                  </a:cubicBezTo>
                  <a:lnTo>
                    <a:pt x="210" y="34"/>
                  </a:lnTo>
                  <a:cubicBezTo>
                    <a:pt x="217" y="41"/>
                    <a:pt x="217" y="51"/>
                    <a:pt x="210" y="58"/>
                  </a:cubicBezTo>
                  <a:cubicBezTo>
                    <a:pt x="190" y="75"/>
                    <a:pt x="190" y="75"/>
                    <a:pt x="190" y="75"/>
                  </a:cubicBezTo>
                  <a:cubicBezTo>
                    <a:pt x="197" y="85"/>
                    <a:pt x="200" y="95"/>
                    <a:pt x="204" y="109"/>
                  </a:cubicBezTo>
                  <a:cubicBezTo>
                    <a:pt x="231" y="105"/>
                    <a:pt x="231" y="105"/>
                    <a:pt x="231" y="105"/>
                  </a:cubicBezTo>
                  <a:cubicBezTo>
                    <a:pt x="241" y="105"/>
                    <a:pt x="248" y="112"/>
                    <a:pt x="248" y="122"/>
                  </a:cubicBezTo>
                  <a:lnTo>
                    <a:pt x="248" y="122"/>
                  </a:lnTo>
                  <a:cubicBezTo>
                    <a:pt x="248" y="129"/>
                    <a:pt x="241" y="136"/>
                    <a:pt x="231" y="136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4" y="149"/>
                    <a:pt x="197" y="160"/>
                    <a:pt x="193" y="170"/>
                  </a:cubicBezTo>
                  <a:cubicBezTo>
                    <a:pt x="210" y="187"/>
                    <a:pt x="210" y="187"/>
                    <a:pt x="210" y="187"/>
                  </a:cubicBezTo>
                  <a:cubicBezTo>
                    <a:pt x="217" y="194"/>
                    <a:pt x="217" y="204"/>
                    <a:pt x="214" y="207"/>
                  </a:cubicBezTo>
                  <a:cubicBezTo>
                    <a:pt x="214" y="210"/>
                    <a:pt x="210" y="210"/>
                    <a:pt x="210" y="210"/>
                  </a:cubicBezTo>
                  <a:cubicBezTo>
                    <a:pt x="207" y="214"/>
                    <a:pt x="197" y="214"/>
                    <a:pt x="190" y="210"/>
                  </a:cubicBezTo>
                  <a:cubicBezTo>
                    <a:pt x="170" y="190"/>
                    <a:pt x="170" y="190"/>
                    <a:pt x="170" y="190"/>
                  </a:cubicBezTo>
                  <a:cubicBezTo>
                    <a:pt x="163" y="197"/>
                    <a:pt x="153" y="200"/>
                    <a:pt x="139" y="204"/>
                  </a:cubicBezTo>
                  <a:cubicBezTo>
                    <a:pt x="139" y="231"/>
                    <a:pt x="139" y="231"/>
                    <a:pt x="139" y="231"/>
                  </a:cubicBezTo>
                  <a:cubicBezTo>
                    <a:pt x="139" y="238"/>
                    <a:pt x="136" y="244"/>
                    <a:pt x="126" y="244"/>
                  </a:cubicBezTo>
                  <a:lnTo>
                    <a:pt x="126" y="244"/>
                  </a:lnTo>
                  <a:cubicBezTo>
                    <a:pt x="119" y="244"/>
                    <a:pt x="112" y="241"/>
                    <a:pt x="112" y="231"/>
                  </a:cubicBezTo>
                  <a:cubicBezTo>
                    <a:pt x="112" y="204"/>
                    <a:pt x="112" y="204"/>
                    <a:pt x="112" y="204"/>
                  </a:cubicBezTo>
                  <a:cubicBezTo>
                    <a:pt x="99" y="200"/>
                    <a:pt x="88" y="197"/>
                    <a:pt x="78" y="19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55" y="217"/>
                    <a:pt x="44" y="217"/>
                    <a:pt x="38" y="210"/>
                  </a:cubicBezTo>
                  <a:lnTo>
                    <a:pt x="38" y="210"/>
                  </a:lnTo>
                  <a:cubicBezTo>
                    <a:pt x="34" y="204"/>
                    <a:pt x="34" y="197"/>
                    <a:pt x="38" y="190"/>
                  </a:cubicBezTo>
                  <a:cubicBezTo>
                    <a:pt x="58" y="170"/>
                    <a:pt x="58" y="170"/>
                    <a:pt x="58" y="170"/>
                  </a:cubicBezTo>
                  <a:cubicBezTo>
                    <a:pt x="51" y="160"/>
                    <a:pt x="48" y="149"/>
                    <a:pt x="44" y="139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7" y="139"/>
                    <a:pt x="0" y="133"/>
                    <a:pt x="0" y="126"/>
                  </a:cubicBezTo>
                  <a:lnTo>
                    <a:pt x="0" y="126"/>
                  </a:lnTo>
                  <a:cubicBezTo>
                    <a:pt x="0" y="116"/>
                    <a:pt x="7" y="109"/>
                    <a:pt x="17" y="1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5815330" y="1447789"/>
            <a:ext cx="12746990" cy="1415565"/>
            <a:chOff x="5815330" y="929829"/>
            <a:chExt cx="12746990" cy="1415565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5815330" y="929829"/>
              <a:ext cx="1274699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6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SHORTNESS OF BREATH</a:t>
              </a: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519612-F062-6141-936D-527DD4CC78B3}"/>
              </a:ext>
            </a:extLst>
          </p:cNvPr>
          <p:cNvGrpSpPr/>
          <p:nvPr/>
        </p:nvGrpSpPr>
        <p:grpSpPr>
          <a:xfrm>
            <a:off x="16684257" y="5468647"/>
            <a:ext cx="5567824" cy="1767706"/>
            <a:chOff x="15778408" y="4244396"/>
            <a:chExt cx="5567824" cy="1767706"/>
          </a:xfrm>
        </p:grpSpPr>
        <p:sp>
          <p:nvSpPr>
            <p:cNvPr id="58" name="Rectángulo 1385">
              <a:extLst>
                <a:ext uri="{FF2B5EF4-FFF2-40B4-BE49-F238E27FC236}">
                  <a16:creationId xmlns:a16="http://schemas.microsoft.com/office/drawing/2014/main" id="{D4D6A088-B5BF-4444-8D35-6FC6C0417A73}"/>
                </a:ext>
              </a:extLst>
            </p:cNvPr>
            <p:cNvSpPr/>
            <p:nvPr/>
          </p:nvSpPr>
          <p:spPr>
            <a:xfrm>
              <a:off x="15778408" y="4244396"/>
              <a:ext cx="483818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4000" b="1" spc="6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2. YOUR TITLE</a:t>
              </a:r>
            </a:p>
          </p:txBody>
        </p:sp>
        <p:sp>
          <p:nvSpPr>
            <p:cNvPr id="59" name="Rectángulo 8">
              <a:extLst>
                <a:ext uri="{FF2B5EF4-FFF2-40B4-BE49-F238E27FC236}">
                  <a16:creationId xmlns:a16="http://schemas.microsoft.com/office/drawing/2014/main" id="{86F5E4E9-CC59-9941-B949-EC1D1AF08A84}"/>
                </a:ext>
              </a:extLst>
            </p:cNvPr>
            <p:cNvSpPr/>
            <p:nvPr/>
          </p:nvSpPr>
          <p:spPr>
            <a:xfrm flipH="1">
              <a:off x="15887244" y="5057995"/>
              <a:ext cx="545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Symptoms such as a cough, fever, and in more severe cases.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FDB67F-7EB1-3843-B039-C1B89DC44722}"/>
              </a:ext>
            </a:extLst>
          </p:cNvPr>
          <p:cNvGrpSpPr/>
          <p:nvPr/>
        </p:nvGrpSpPr>
        <p:grpSpPr>
          <a:xfrm>
            <a:off x="2177663" y="5468647"/>
            <a:ext cx="5567824" cy="1767706"/>
            <a:chOff x="3027290" y="4244396"/>
            <a:chExt cx="5567824" cy="1767706"/>
          </a:xfrm>
        </p:grpSpPr>
        <p:sp>
          <p:nvSpPr>
            <p:cNvPr id="62" name="Rectángulo 1385">
              <a:extLst>
                <a:ext uri="{FF2B5EF4-FFF2-40B4-BE49-F238E27FC236}">
                  <a16:creationId xmlns:a16="http://schemas.microsoft.com/office/drawing/2014/main" id="{83DCD305-A116-8147-B4E1-81A34BCB8022}"/>
                </a:ext>
              </a:extLst>
            </p:cNvPr>
            <p:cNvSpPr/>
            <p:nvPr/>
          </p:nvSpPr>
          <p:spPr>
            <a:xfrm flipH="1">
              <a:off x="3816241" y="4244396"/>
              <a:ext cx="477887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000" b="1" spc="6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1. YOUR TITLE</a:t>
              </a:r>
            </a:p>
          </p:txBody>
        </p:sp>
        <p:sp>
          <p:nvSpPr>
            <p:cNvPr id="63" name="Rectángulo 8">
              <a:extLst>
                <a:ext uri="{FF2B5EF4-FFF2-40B4-BE49-F238E27FC236}">
                  <a16:creationId xmlns:a16="http://schemas.microsoft.com/office/drawing/2014/main" id="{D64ACFDF-1611-AE42-9ADC-A9E906CDE859}"/>
                </a:ext>
              </a:extLst>
            </p:cNvPr>
            <p:cNvSpPr/>
            <p:nvPr/>
          </p:nvSpPr>
          <p:spPr>
            <a:xfrm>
              <a:off x="3027290" y="5057995"/>
              <a:ext cx="545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</a:rPr>
                <a:t>Symptoms such as a cough, fever, and in more severe cases.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213589-76CC-DE4A-996C-986350D2BF57}"/>
              </a:ext>
            </a:extLst>
          </p:cNvPr>
          <p:cNvGrpSpPr/>
          <p:nvPr/>
        </p:nvGrpSpPr>
        <p:grpSpPr>
          <a:xfrm>
            <a:off x="17446192" y="8112613"/>
            <a:ext cx="5567824" cy="1767706"/>
            <a:chOff x="17446192" y="9730793"/>
            <a:chExt cx="5567824" cy="1767706"/>
          </a:xfrm>
        </p:grpSpPr>
        <p:sp>
          <p:nvSpPr>
            <p:cNvPr id="65" name="Rectángulo 1385">
              <a:extLst>
                <a:ext uri="{FF2B5EF4-FFF2-40B4-BE49-F238E27FC236}">
                  <a16:creationId xmlns:a16="http://schemas.microsoft.com/office/drawing/2014/main" id="{B0A1A069-CADC-2B49-872B-852C03E6F3FD}"/>
                </a:ext>
              </a:extLst>
            </p:cNvPr>
            <p:cNvSpPr/>
            <p:nvPr/>
          </p:nvSpPr>
          <p:spPr>
            <a:xfrm>
              <a:off x="17446192" y="9730793"/>
              <a:ext cx="48317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4000" b="1" spc="6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3. YOUR TITLE</a:t>
              </a:r>
            </a:p>
          </p:txBody>
        </p:sp>
        <p:sp>
          <p:nvSpPr>
            <p:cNvPr id="70" name="Rectángulo 8">
              <a:extLst>
                <a:ext uri="{FF2B5EF4-FFF2-40B4-BE49-F238E27FC236}">
                  <a16:creationId xmlns:a16="http://schemas.microsoft.com/office/drawing/2014/main" id="{21728473-ABF0-B549-9099-3EC1D15F80D4}"/>
                </a:ext>
              </a:extLst>
            </p:cNvPr>
            <p:cNvSpPr/>
            <p:nvPr/>
          </p:nvSpPr>
          <p:spPr>
            <a:xfrm flipH="1">
              <a:off x="17555028" y="10544392"/>
              <a:ext cx="545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Symptoms such as a cough, fever, and in more severe cases.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B1DE95-6D07-0C45-A17F-8C91F7E26628}"/>
              </a:ext>
            </a:extLst>
          </p:cNvPr>
          <p:cNvGrpSpPr/>
          <p:nvPr/>
        </p:nvGrpSpPr>
        <p:grpSpPr>
          <a:xfrm>
            <a:off x="1374700" y="8112613"/>
            <a:ext cx="5567824" cy="1767706"/>
            <a:chOff x="1374700" y="9730793"/>
            <a:chExt cx="5567824" cy="1767706"/>
          </a:xfrm>
        </p:grpSpPr>
        <p:sp>
          <p:nvSpPr>
            <p:cNvPr id="72" name="Rectángulo 1385">
              <a:extLst>
                <a:ext uri="{FF2B5EF4-FFF2-40B4-BE49-F238E27FC236}">
                  <a16:creationId xmlns:a16="http://schemas.microsoft.com/office/drawing/2014/main" id="{D899D0C3-EC7F-AA4C-BC40-0526D0108F45}"/>
                </a:ext>
              </a:extLst>
            </p:cNvPr>
            <p:cNvSpPr/>
            <p:nvPr/>
          </p:nvSpPr>
          <p:spPr>
            <a:xfrm flipH="1">
              <a:off x="2099532" y="9730793"/>
              <a:ext cx="484299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MX" sz="4000" b="1" spc="6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4. YOUR TITLE</a:t>
              </a:r>
            </a:p>
          </p:txBody>
        </p:sp>
        <p:sp>
          <p:nvSpPr>
            <p:cNvPr id="74" name="Rectángulo 8">
              <a:extLst>
                <a:ext uri="{FF2B5EF4-FFF2-40B4-BE49-F238E27FC236}">
                  <a16:creationId xmlns:a16="http://schemas.microsoft.com/office/drawing/2014/main" id="{23C64B7F-CD26-9148-BDDB-62BF8DABB733}"/>
                </a:ext>
              </a:extLst>
            </p:cNvPr>
            <p:cNvSpPr/>
            <p:nvPr/>
          </p:nvSpPr>
          <p:spPr>
            <a:xfrm>
              <a:off x="1374700" y="10544392"/>
              <a:ext cx="54589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800" dirty="0">
                  <a:latin typeface="Muli Light" pitchFamily="2" charset="77"/>
                </a:rPr>
                <a:t>Symptoms such as a cough, fever, and in more severe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0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EMERGENCY WARNING SIGNS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DA7D82-C32B-3C4B-8B2D-D96EF76444D8}"/>
              </a:ext>
            </a:extLst>
          </p:cNvPr>
          <p:cNvGrpSpPr/>
          <p:nvPr/>
        </p:nvGrpSpPr>
        <p:grpSpPr>
          <a:xfrm>
            <a:off x="1793747" y="4825079"/>
            <a:ext cx="20883940" cy="6942090"/>
            <a:chOff x="1746855" y="4871971"/>
            <a:chExt cx="20883940" cy="6942090"/>
          </a:xfrm>
        </p:grpSpPr>
        <p:sp>
          <p:nvSpPr>
            <p:cNvPr id="30" name="Freeform 494">
              <a:extLst>
                <a:ext uri="{FF2B5EF4-FFF2-40B4-BE49-F238E27FC236}">
                  <a16:creationId xmlns:a16="http://schemas.microsoft.com/office/drawing/2014/main" id="{B4EB82B8-69BD-8449-A085-431DCE94E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947" y="4871971"/>
              <a:ext cx="8902302" cy="1410117"/>
            </a:xfrm>
            <a:custGeom>
              <a:avLst/>
              <a:gdLst>
                <a:gd name="T0" fmla="*/ 3163 w 3164"/>
                <a:gd name="T1" fmla="*/ 399 h 400"/>
                <a:gd name="T2" fmla="*/ 0 w 3164"/>
                <a:gd name="T3" fmla="*/ 399 h 400"/>
                <a:gd name="T4" fmla="*/ 0 w 3164"/>
                <a:gd name="T5" fmla="*/ 0 h 400"/>
                <a:gd name="T6" fmla="*/ 3163 w 3164"/>
                <a:gd name="T7" fmla="*/ 0 h 400"/>
                <a:gd name="T8" fmla="*/ 3163 w 3164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4" h="400">
                  <a:moveTo>
                    <a:pt x="3163" y="399"/>
                  </a:moveTo>
                  <a:lnTo>
                    <a:pt x="0" y="399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3163" y="3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502">
              <a:extLst>
                <a:ext uri="{FF2B5EF4-FFF2-40B4-BE49-F238E27FC236}">
                  <a16:creationId xmlns:a16="http://schemas.microsoft.com/office/drawing/2014/main" id="{748DCD88-00C2-DC45-90BE-6451B5EE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947" y="6700469"/>
              <a:ext cx="8902302" cy="1410117"/>
            </a:xfrm>
            <a:custGeom>
              <a:avLst/>
              <a:gdLst>
                <a:gd name="T0" fmla="*/ 3163 w 3164"/>
                <a:gd name="T1" fmla="*/ 402 h 403"/>
                <a:gd name="T2" fmla="*/ 0 w 3164"/>
                <a:gd name="T3" fmla="*/ 402 h 403"/>
                <a:gd name="T4" fmla="*/ 0 w 3164"/>
                <a:gd name="T5" fmla="*/ 0 h 403"/>
                <a:gd name="T6" fmla="*/ 3163 w 3164"/>
                <a:gd name="T7" fmla="*/ 0 h 403"/>
                <a:gd name="T8" fmla="*/ 3163 w 3164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4" h="403">
                  <a:moveTo>
                    <a:pt x="3163" y="402"/>
                  </a:moveTo>
                  <a:lnTo>
                    <a:pt x="0" y="402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3163" y="40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517">
              <a:extLst>
                <a:ext uri="{FF2B5EF4-FFF2-40B4-BE49-F238E27FC236}">
                  <a16:creationId xmlns:a16="http://schemas.microsoft.com/office/drawing/2014/main" id="{000970ED-4C93-C645-B02B-B2A7BBFC3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947" y="8575457"/>
              <a:ext cx="8902302" cy="1425608"/>
            </a:xfrm>
            <a:custGeom>
              <a:avLst/>
              <a:gdLst>
                <a:gd name="T0" fmla="*/ 3163 w 3164"/>
                <a:gd name="T1" fmla="*/ 404 h 405"/>
                <a:gd name="T2" fmla="*/ 0 w 3164"/>
                <a:gd name="T3" fmla="*/ 404 h 405"/>
                <a:gd name="T4" fmla="*/ 0 w 3164"/>
                <a:gd name="T5" fmla="*/ 0 h 405"/>
                <a:gd name="T6" fmla="*/ 3163 w 3164"/>
                <a:gd name="T7" fmla="*/ 0 h 405"/>
                <a:gd name="T8" fmla="*/ 3163 w 3164"/>
                <a:gd name="T9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4" h="405">
                  <a:moveTo>
                    <a:pt x="3163" y="404"/>
                  </a:moveTo>
                  <a:lnTo>
                    <a:pt x="0" y="404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3163" y="40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527">
              <a:extLst>
                <a:ext uri="{FF2B5EF4-FFF2-40B4-BE49-F238E27FC236}">
                  <a16:creationId xmlns:a16="http://schemas.microsoft.com/office/drawing/2014/main" id="{A6E92DA0-D98B-BB42-824B-D3CDC0E08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947" y="10388453"/>
              <a:ext cx="8902302" cy="1425608"/>
            </a:xfrm>
            <a:custGeom>
              <a:avLst/>
              <a:gdLst>
                <a:gd name="T0" fmla="*/ 3163 w 3164"/>
                <a:gd name="T1" fmla="*/ 403 h 404"/>
                <a:gd name="T2" fmla="*/ 0 w 3164"/>
                <a:gd name="T3" fmla="*/ 403 h 404"/>
                <a:gd name="T4" fmla="*/ 0 w 3164"/>
                <a:gd name="T5" fmla="*/ 0 h 404"/>
                <a:gd name="T6" fmla="*/ 3163 w 3164"/>
                <a:gd name="T7" fmla="*/ 0 h 404"/>
                <a:gd name="T8" fmla="*/ 3163 w 3164"/>
                <a:gd name="T9" fmla="*/ 4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4" h="404">
                  <a:moveTo>
                    <a:pt x="3163" y="403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3163" y="0"/>
                  </a:lnTo>
                  <a:lnTo>
                    <a:pt x="3163" y="40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Rectángulo 10">
              <a:extLst>
                <a:ext uri="{FF2B5EF4-FFF2-40B4-BE49-F238E27FC236}">
                  <a16:creationId xmlns:a16="http://schemas.microsoft.com/office/drawing/2014/main" id="{F36E4B63-50FD-9C4B-BED4-95B8488523E6}"/>
                </a:ext>
              </a:extLst>
            </p:cNvPr>
            <p:cNvSpPr/>
            <p:nvPr/>
          </p:nvSpPr>
          <p:spPr>
            <a:xfrm>
              <a:off x="5083689" y="5285305"/>
              <a:ext cx="39148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Trouble breathing</a:t>
              </a:r>
            </a:p>
          </p:txBody>
        </p:sp>
        <p:sp>
          <p:nvSpPr>
            <p:cNvPr id="53" name="Rectángulo 1388">
              <a:extLst>
                <a:ext uri="{FF2B5EF4-FFF2-40B4-BE49-F238E27FC236}">
                  <a16:creationId xmlns:a16="http://schemas.microsoft.com/office/drawing/2014/main" id="{DBF3A21E-FFAE-1348-A97A-0C900E1D67BE}"/>
                </a:ext>
              </a:extLst>
            </p:cNvPr>
            <p:cNvSpPr/>
            <p:nvPr/>
          </p:nvSpPr>
          <p:spPr>
            <a:xfrm>
              <a:off x="3040774" y="7109306"/>
              <a:ext cx="83054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Persistent pain or pressure in the chest</a:t>
              </a:r>
            </a:p>
          </p:txBody>
        </p:sp>
        <p:sp>
          <p:nvSpPr>
            <p:cNvPr id="54" name="Rectángulo 1389">
              <a:extLst>
                <a:ext uri="{FF2B5EF4-FFF2-40B4-BE49-F238E27FC236}">
                  <a16:creationId xmlns:a16="http://schemas.microsoft.com/office/drawing/2014/main" id="{CE6C554A-F343-CF4F-B125-BD8C88CD6243}"/>
                </a:ext>
              </a:extLst>
            </p:cNvPr>
            <p:cNvSpPr/>
            <p:nvPr/>
          </p:nvSpPr>
          <p:spPr>
            <a:xfrm>
              <a:off x="3305810" y="8986764"/>
              <a:ext cx="76883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New confusion or inability to arouse</a:t>
              </a:r>
            </a:p>
          </p:txBody>
        </p:sp>
        <p:sp>
          <p:nvSpPr>
            <p:cNvPr id="55" name="Rectángulo 1390">
              <a:extLst>
                <a:ext uri="{FF2B5EF4-FFF2-40B4-BE49-F238E27FC236}">
                  <a16:creationId xmlns:a16="http://schemas.microsoft.com/office/drawing/2014/main" id="{A3398BCD-391A-E642-854B-B2D01B1E9EC4}"/>
                </a:ext>
              </a:extLst>
            </p:cNvPr>
            <p:cNvSpPr/>
            <p:nvPr/>
          </p:nvSpPr>
          <p:spPr>
            <a:xfrm>
              <a:off x="5170250" y="10783644"/>
              <a:ext cx="37417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Blush lips or face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AEC26B7-34A9-764C-B305-1F7ED67A2CB7}"/>
                </a:ext>
              </a:extLst>
            </p:cNvPr>
            <p:cNvGrpSpPr/>
            <p:nvPr/>
          </p:nvGrpSpPr>
          <p:grpSpPr>
            <a:xfrm>
              <a:off x="1746855" y="5211710"/>
              <a:ext cx="694330" cy="6343360"/>
              <a:chOff x="1746855" y="5211710"/>
              <a:chExt cx="694330" cy="6343360"/>
            </a:xfrm>
          </p:grpSpPr>
          <p:sp>
            <p:nvSpPr>
              <p:cNvPr id="31" name="Freeform 495">
                <a:extLst>
                  <a:ext uri="{FF2B5EF4-FFF2-40B4-BE49-F238E27FC236}">
                    <a16:creationId xmlns:a16="http://schemas.microsoft.com/office/drawing/2014/main" id="{1B6CF6A0-785A-DB4F-8D59-C4E182967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855" y="5211710"/>
                <a:ext cx="694330" cy="793520"/>
              </a:xfrm>
              <a:custGeom>
                <a:avLst/>
                <a:gdLst>
                  <a:gd name="T0" fmla="*/ 20 w 245"/>
                  <a:gd name="T1" fmla="*/ 282 h 283"/>
                  <a:gd name="T2" fmla="*/ 20 w 245"/>
                  <a:gd name="T3" fmla="*/ 282 h 283"/>
                  <a:gd name="T4" fmla="*/ 13 w 245"/>
                  <a:gd name="T5" fmla="*/ 282 h 283"/>
                  <a:gd name="T6" fmla="*/ 0 w 245"/>
                  <a:gd name="T7" fmla="*/ 258 h 283"/>
                  <a:gd name="T8" fmla="*/ 0 w 245"/>
                  <a:gd name="T9" fmla="*/ 112 h 283"/>
                  <a:gd name="T10" fmla="*/ 20 w 245"/>
                  <a:gd name="T11" fmla="*/ 92 h 283"/>
                  <a:gd name="T12" fmla="*/ 44 w 245"/>
                  <a:gd name="T13" fmla="*/ 112 h 283"/>
                  <a:gd name="T14" fmla="*/ 44 w 245"/>
                  <a:gd name="T15" fmla="*/ 197 h 283"/>
                  <a:gd name="T16" fmla="*/ 200 w 245"/>
                  <a:gd name="T17" fmla="*/ 11 h 283"/>
                  <a:gd name="T18" fmla="*/ 230 w 245"/>
                  <a:gd name="T19" fmla="*/ 7 h 283"/>
                  <a:gd name="T20" fmla="*/ 234 w 245"/>
                  <a:gd name="T21" fmla="*/ 41 h 283"/>
                  <a:gd name="T22" fmla="*/ 37 w 245"/>
                  <a:gd name="T23" fmla="*/ 275 h 283"/>
                  <a:gd name="T24" fmla="*/ 20 w 245"/>
                  <a:gd name="T25" fmla="*/ 28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283">
                    <a:moveTo>
                      <a:pt x="20" y="282"/>
                    </a:moveTo>
                    <a:lnTo>
                      <a:pt x="20" y="282"/>
                    </a:lnTo>
                    <a:cubicBezTo>
                      <a:pt x="17" y="282"/>
                      <a:pt x="17" y="282"/>
                      <a:pt x="13" y="282"/>
                    </a:cubicBezTo>
                    <a:cubicBezTo>
                      <a:pt x="3" y="278"/>
                      <a:pt x="0" y="268"/>
                      <a:pt x="0" y="258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02"/>
                      <a:pt x="10" y="92"/>
                      <a:pt x="20" y="92"/>
                    </a:cubicBezTo>
                    <a:cubicBezTo>
                      <a:pt x="34" y="92"/>
                      <a:pt x="44" y="102"/>
                      <a:pt x="44" y="112"/>
                    </a:cubicBezTo>
                    <a:cubicBezTo>
                      <a:pt x="44" y="197"/>
                      <a:pt x="44" y="197"/>
                      <a:pt x="44" y="197"/>
                    </a:cubicBezTo>
                    <a:cubicBezTo>
                      <a:pt x="200" y="11"/>
                      <a:pt x="200" y="11"/>
                      <a:pt x="200" y="11"/>
                    </a:cubicBezTo>
                    <a:cubicBezTo>
                      <a:pt x="206" y="0"/>
                      <a:pt x="223" y="0"/>
                      <a:pt x="230" y="7"/>
                    </a:cubicBezTo>
                    <a:cubicBezTo>
                      <a:pt x="240" y="17"/>
                      <a:pt x="244" y="31"/>
                      <a:pt x="234" y="41"/>
                    </a:cubicBezTo>
                    <a:cubicBezTo>
                      <a:pt x="37" y="275"/>
                      <a:pt x="37" y="275"/>
                      <a:pt x="37" y="275"/>
                    </a:cubicBezTo>
                    <a:cubicBezTo>
                      <a:pt x="34" y="278"/>
                      <a:pt x="27" y="282"/>
                      <a:pt x="20" y="2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503">
                <a:extLst>
                  <a:ext uri="{FF2B5EF4-FFF2-40B4-BE49-F238E27FC236}">
                    <a16:creationId xmlns:a16="http://schemas.microsoft.com/office/drawing/2014/main" id="{33E3545E-68E0-2149-AA8C-F388AA5DC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855" y="7035711"/>
                <a:ext cx="694330" cy="793520"/>
              </a:xfrm>
              <a:custGeom>
                <a:avLst/>
                <a:gdLst>
                  <a:gd name="T0" fmla="*/ 20 w 245"/>
                  <a:gd name="T1" fmla="*/ 280 h 281"/>
                  <a:gd name="T2" fmla="*/ 20 w 245"/>
                  <a:gd name="T3" fmla="*/ 280 h 281"/>
                  <a:gd name="T4" fmla="*/ 13 w 245"/>
                  <a:gd name="T5" fmla="*/ 280 h 281"/>
                  <a:gd name="T6" fmla="*/ 0 w 245"/>
                  <a:gd name="T7" fmla="*/ 260 h 281"/>
                  <a:gd name="T8" fmla="*/ 0 w 245"/>
                  <a:gd name="T9" fmla="*/ 114 h 281"/>
                  <a:gd name="T10" fmla="*/ 20 w 245"/>
                  <a:gd name="T11" fmla="*/ 90 h 281"/>
                  <a:gd name="T12" fmla="*/ 44 w 245"/>
                  <a:gd name="T13" fmla="*/ 114 h 281"/>
                  <a:gd name="T14" fmla="*/ 44 w 245"/>
                  <a:gd name="T15" fmla="*/ 195 h 281"/>
                  <a:gd name="T16" fmla="*/ 200 w 245"/>
                  <a:gd name="T17" fmla="*/ 10 h 281"/>
                  <a:gd name="T18" fmla="*/ 230 w 245"/>
                  <a:gd name="T19" fmla="*/ 10 h 281"/>
                  <a:gd name="T20" fmla="*/ 234 w 245"/>
                  <a:gd name="T21" fmla="*/ 39 h 281"/>
                  <a:gd name="T22" fmla="*/ 37 w 245"/>
                  <a:gd name="T23" fmla="*/ 273 h 281"/>
                  <a:gd name="T24" fmla="*/ 20 w 245"/>
                  <a:gd name="T25" fmla="*/ 28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281">
                    <a:moveTo>
                      <a:pt x="20" y="280"/>
                    </a:moveTo>
                    <a:lnTo>
                      <a:pt x="20" y="280"/>
                    </a:lnTo>
                    <a:cubicBezTo>
                      <a:pt x="17" y="280"/>
                      <a:pt x="17" y="280"/>
                      <a:pt x="13" y="280"/>
                    </a:cubicBezTo>
                    <a:cubicBezTo>
                      <a:pt x="3" y="277"/>
                      <a:pt x="0" y="270"/>
                      <a:pt x="0" y="260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01"/>
                      <a:pt x="10" y="90"/>
                      <a:pt x="20" y="90"/>
                    </a:cubicBezTo>
                    <a:cubicBezTo>
                      <a:pt x="34" y="90"/>
                      <a:pt x="44" y="101"/>
                      <a:pt x="44" y="114"/>
                    </a:cubicBezTo>
                    <a:cubicBezTo>
                      <a:pt x="44" y="195"/>
                      <a:pt x="44" y="195"/>
                      <a:pt x="44" y="195"/>
                    </a:cubicBezTo>
                    <a:cubicBezTo>
                      <a:pt x="200" y="10"/>
                      <a:pt x="200" y="10"/>
                      <a:pt x="200" y="10"/>
                    </a:cubicBezTo>
                    <a:cubicBezTo>
                      <a:pt x="206" y="3"/>
                      <a:pt x="223" y="0"/>
                      <a:pt x="230" y="10"/>
                    </a:cubicBezTo>
                    <a:cubicBezTo>
                      <a:pt x="240" y="17"/>
                      <a:pt x="244" y="29"/>
                      <a:pt x="234" y="39"/>
                    </a:cubicBezTo>
                    <a:cubicBezTo>
                      <a:pt x="37" y="273"/>
                      <a:pt x="37" y="273"/>
                      <a:pt x="37" y="273"/>
                    </a:cubicBezTo>
                    <a:cubicBezTo>
                      <a:pt x="34" y="280"/>
                      <a:pt x="27" y="280"/>
                      <a:pt x="20" y="28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495">
                <a:extLst>
                  <a:ext uri="{FF2B5EF4-FFF2-40B4-BE49-F238E27FC236}">
                    <a16:creationId xmlns:a16="http://schemas.microsoft.com/office/drawing/2014/main" id="{08E28839-432F-224F-8344-AE091D517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855" y="8937549"/>
                <a:ext cx="694330" cy="793520"/>
              </a:xfrm>
              <a:custGeom>
                <a:avLst/>
                <a:gdLst>
                  <a:gd name="T0" fmla="*/ 20 w 245"/>
                  <a:gd name="T1" fmla="*/ 282 h 283"/>
                  <a:gd name="T2" fmla="*/ 20 w 245"/>
                  <a:gd name="T3" fmla="*/ 282 h 283"/>
                  <a:gd name="T4" fmla="*/ 13 w 245"/>
                  <a:gd name="T5" fmla="*/ 282 h 283"/>
                  <a:gd name="T6" fmla="*/ 0 w 245"/>
                  <a:gd name="T7" fmla="*/ 258 h 283"/>
                  <a:gd name="T8" fmla="*/ 0 w 245"/>
                  <a:gd name="T9" fmla="*/ 112 h 283"/>
                  <a:gd name="T10" fmla="*/ 20 w 245"/>
                  <a:gd name="T11" fmla="*/ 92 h 283"/>
                  <a:gd name="T12" fmla="*/ 44 w 245"/>
                  <a:gd name="T13" fmla="*/ 112 h 283"/>
                  <a:gd name="T14" fmla="*/ 44 w 245"/>
                  <a:gd name="T15" fmla="*/ 197 h 283"/>
                  <a:gd name="T16" fmla="*/ 200 w 245"/>
                  <a:gd name="T17" fmla="*/ 11 h 283"/>
                  <a:gd name="T18" fmla="*/ 230 w 245"/>
                  <a:gd name="T19" fmla="*/ 7 h 283"/>
                  <a:gd name="T20" fmla="*/ 234 w 245"/>
                  <a:gd name="T21" fmla="*/ 41 h 283"/>
                  <a:gd name="T22" fmla="*/ 37 w 245"/>
                  <a:gd name="T23" fmla="*/ 275 h 283"/>
                  <a:gd name="T24" fmla="*/ 20 w 245"/>
                  <a:gd name="T25" fmla="*/ 28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283">
                    <a:moveTo>
                      <a:pt x="20" y="282"/>
                    </a:moveTo>
                    <a:lnTo>
                      <a:pt x="20" y="282"/>
                    </a:lnTo>
                    <a:cubicBezTo>
                      <a:pt x="17" y="282"/>
                      <a:pt x="17" y="282"/>
                      <a:pt x="13" y="282"/>
                    </a:cubicBezTo>
                    <a:cubicBezTo>
                      <a:pt x="3" y="278"/>
                      <a:pt x="0" y="268"/>
                      <a:pt x="0" y="258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02"/>
                      <a:pt x="10" y="92"/>
                      <a:pt x="20" y="92"/>
                    </a:cubicBezTo>
                    <a:cubicBezTo>
                      <a:pt x="34" y="92"/>
                      <a:pt x="44" y="102"/>
                      <a:pt x="44" y="112"/>
                    </a:cubicBezTo>
                    <a:cubicBezTo>
                      <a:pt x="44" y="197"/>
                      <a:pt x="44" y="197"/>
                      <a:pt x="44" y="197"/>
                    </a:cubicBezTo>
                    <a:cubicBezTo>
                      <a:pt x="200" y="11"/>
                      <a:pt x="200" y="11"/>
                      <a:pt x="200" y="11"/>
                    </a:cubicBezTo>
                    <a:cubicBezTo>
                      <a:pt x="206" y="0"/>
                      <a:pt x="223" y="0"/>
                      <a:pt x="230" y="7"/>
                    </a:cubicBezTo>
                    <a:cubicBezTo>
                      <a:pt x="240" y="17"/>
                      <a:pt x="244" y="31"/>
                      <a:pt x="234" y="41"/>
                    </a:cubicBezTo>
                    <a:cubicBezTo>
                      <a:pt x="37" y="275"/>
                      <a:pt x="37" y="275"/>
                      <a:pt x="37" y="275"/>
                    </a:cubicBezTo>
                    <a:cubicBezTo>
                      <a:pt x="34" y="278"/>
                      <a:pt x="27" y="282"/>
                      <a:pt x="20" y="2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503">
                <a:extLst>
                  <a:ext uri="{FF2B5EF4-FFF2-40B4-BE49-F238E27FC236}">
                    <a16:creationId xmlns:a16="http://schemas.microsoft.com/office/drawing/2014/main" id="{BAA6BACF-9056-3D4E-9750-D125A66EE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855" y="10761550"/>
                <a:ext cx="694330" cy="793520"/>
              </a:xfrm>
              <a:custGeom>
                <a:avLst/>
                <a:gdLst>
                  <a:gd name="T0" fmla="*/ 20 w 245"/>
                  <a:gd name="T1" fmla="*/ 280 h 281"/>
                  <a:gd name="T2" fmla="*/ 20 w 245"/>
                  <a:gd name="T3" fmla="*/ 280 h 281"/>
                  <a:gd name="T4" fmla="*/ 13 w 245"/>
                  <a:gd name="T5" fmla="*/ 280 h 281"/>
                  <a:gd name="T6" fmla="*/ 0 w 245"/>
                  <a:gd name="T7" fmla="*/ 260 h 281"/>
                  <a:gd name="T8" fmla="*/ 0 w 245"/>
                  <a:gd name="T9" fmla="*/ 114 h 281"/>
                  <a:gd name="T10" fmla="*/ 20 w 245"/>
                  <a:gd name="T11" fmla="*/ 90 h 281"/>
                  <a:gd name="T12" fmla="*/ 44 w 245"/>
                  <a:gd name="T13" fmla="*/ 114 h 281"/>
                  <a:gd name="T14" fmla="*/ 44 w 245"/>
                  <a:gd name="T15" fmla="*/ 195 h 281"/>
                  <a:gd name="T16" fmla="*/ 200 w 245"/>
                  <a:gd name="T17" fmla="*/ 10 h 281"/>
                  <a:gd name="T18" fmla="*/ 230 w 245"/>
                  <a:gd name="T19" fmla="*/ 10 h 281"/>
                  <a:gd name="T20" fmla="*/ 234 w 245"/>
                  <a:gd name="T21" fmla="*/ 39 h 281"/>
                  <a:gd name="T22" fmla="*/ 37 w 245"/>
                  <a:gd name="T23" fmla="*/ 273 h 281"/>
                  <a:gd name="T24" fmla="*/ 20 w 245"/>
                  <a:gd name="T25" fmla="*/ 28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5" h="281">
                    <a:moveTo>
                      <a:pt x="20" y="280"/>
                    </a:moveTo>
                    <a:lnTo>
                      <a:pt x="20" y="280"/>
                    </a:lnTo>
                    <a:cubicBezTo>
                      <a:pt x="17" y="280"/>
                      <a:pt x="17" y="280"/>
                      <a:pt x="13" y="280"/>
                    </a:cubicBezTo>
                    <a:cubicBezTo>
                      <a:pt x="3" y="277"/>
                      <a:pt x="0" y="270"/>
                      <a:pt x="0" y="260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01"/>
                      <a:pt x="10" y="90"/>
                      <a:pt x="20" y="90"/>
                    </a:cubicBezTo>
                    <a:cubicBezTo>
                      <a:pt x="34" y="90"/>
                      <a:pt x="44" y="101"/>
                      <a:pt x="44" y="114"/>
                    </a:cubicBezTo>
                    <a:cubicBezTo>
                      <a:pt x="44" y="195"/>
                      <a:pt x="44" y="195"/>
                      <a:pt x="44" y="195"/>
                    </a:cubicBezTo>
                    <a:cubicBezTo>
                      <a:pt x="200" y="10"/>
                      <a:pt x="200" y="10"/>
                      <a:pt x="200" y="10"/>
                    </a:cubicBezTo>
                    <a:cubicBezTo>
                      <a:pt x="206" y="3"/>
                      <a:pt x="223" y="0"/>
                      <a:pt x="230" y="10"/>
                    </a:cubicBezTo>
                    <a:cubicBezTo>
                      <a:pt x="240" y="17"/>
                      <a:pt x="244" y="29"/>
                      <a:pt x="234" y="39"/>
                    </a:cubicBezTo>
                    <a:cubicBezTo>
                      <a:pt x="37" y="273"/>
                      <a:pt x="37" y="273"/>
                      <a:pt x="37" y="273"/>
                    </a:cubicBezTo>
                    <a:cubicBezTo>
                      <a:pt x="34" y="280"/>
                      <a:pt x="27" y="280"/>
                      <a:pt x="20" y="28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24" name="Rectángulo 8">
              <a:extLst>
                <a:ext uri="{FF2B5EF4-FFF2-40B4-BE49-F238E27FC236}">
                  <a16:creationId xmlns:a16="http://schemas.microsoft.com/office/drawing/2014/main" id="{3A0F3509-39B5-7849-AA1E-912407D3D79F}"/>
                </a:ext>
              </a:extLst>
            </p:cNvPr>
            <p:cNvSpPr/>
            <p:nvPr/>
          </p:nvSpPr>
          <p:spPr>
            <a:xfrm flipH="1">
              <a:off x="12188825" y="8811207"/>
              <a:ext cx="104419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</p:txBody>
        </p:sp>
        <p:sp>
          <p:nvSpPr>
            <p:cNvPr id="25" name="Rectángulo 8">
              <a:extLst>
                <a:ext uri="{FF2B5EF4-FFF2-40B4-BE49-F238E27FC236}">
                  <a16:creationId xmlns:a16="http://schemas.microsoft.com/office/drawing/2014/main" id="{6FFE95BB-7CEF-F64E-9B7A-9F31499CC724}"/>
                </a:ext>
              </a:extLst>
            </p:cNvPr>
            <p:cNvSpPr/>
            <p:nvPr/>
          </p:nvSpPr>
          <p:spPr>
            <a:xfrm flipH="1">
              <a:off x="12188825" y="6875124"/>
              <a:ext cx="104419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</p:txBody>
        </p:sp>
        <p:sp>
          <p:nvSpPr>
            <p:cNvPr id="27" name="Rectángulo 8">
              <a:extLst>
                <a:ext uri="{FF2B5EF4-FFF2-40B4-BE49-F238E27FC236}">
                  <a16:creationId xmlns:a16="http://schemas.microsoft.com/office/drawing/2014/main" id="{0B379D7F-D659-3747-B625-EBA15E2937AE}"/>
                </a:ext>
              </a:extLst>
            </p:cNvPr>
            <p:cNvSpPr/>
            <p:nvPr/>
          </p:nvSpPr>
          <p:spPr>
            <a:xfrm flipH="1">
              <a:off x="12188825" y="5131416"/>
              <a:ext cx="104419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</p:txBody>
        </p:sp>
        <p:sp>
          <p:nvSpPr>
            <p:cNvPr id="28" name="Rectángulo 8">
              <a:extLst>
                <a:ext uri="{FF2B5EF4-FFF2-40B4-BE49-F238E27FC236}">
                  <a16:creationId xmlns:a16="http://schemas.microsoft.com/office/drawing/2014/main" id="{05DD4F33-7C92-F84A-940B-51364795D962}"/>
                </a:ext>
              </a:extLst>
            </p:cNvPr>
            <p:cNvSpPr/>
            <p:nvPr/>
          </p:nvSpPr>
          <p:spPr>
            <a:xfrm flipH="1">
              <a:off x="12188825" y="10624203"/>
              <a:ext cx="104419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0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EMERGENCY WARNING SIGNS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65CDF1-D47A-AC49-BB88-5ECAB738774E}"/>
              </a:ext>
            </a:extLst>
          </p:cNvPr>
          <p:cNvGrpSpPr/>
          <p:nvPr/>
        </p:nvGrpSpPr>
        <p:grpSpPr>
          <a:xfrm>
            <a:off x="15848003" y="4670777"/>
            <a:ext cx="4805954" cy="6237510"/>
            <a:chOff x="10136028" y="18417474"/>
            <a:chExt cx="3289251" cy="4269027"/>
          </a:xfrm>
        </p:grpSpPr>
        <p:sp>
          <p:nvSpPr>
            <p:cNvPr id="13" name="Freeform 788">
              <a:extLst>
                <a:ext uri="{FF2B5EF4-FFF2-40B4-BE49-F238E27FC236}">
                  <a16:creationId xmlns:a16="http://schemas.microsoft.com/office/drawing/2014/main" id="{7BEF3D10-82D0-9348-9322-503205DF6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181" y="21100196"/>
              <a:ext cx="1842914" cy="1586305"/>
            </a:xfrm>
            <a:custGeom>
              <a:avLst/>
              <a:gdLst>
                <a:gd name="T0" fmla="*/ 696 w 697"/>
                <a:gd name="T1" fmla="*/ 496 h 598"/>
                <a:gd name="T2" fmla="*/ 696 w 697"/>
                <a:gd name="T3" fmla="*/ 496 h 598"/>
                <a:gd name="T4" fmla="*/ 652 w 697"/>
                <a:gd name="T5" fmla="*/ 0 h 598"/>
                <a:gd name="T6" fmla="*/ 137 w 697"/>
                <a:gd name="T7" fmla="*/ 36 h 598"/>
                <a:gd name="T8" fmla="*/ 0 w 697"/>
                <a:gd name="T9" fmla="*/ 463 h 598"/>
                <a:gd name="T10" fmla="*/ 350 w 697"/>
                <a:gd name="T11" fmla="*/ 597 h 598"/>
                <a:gd name="T12" fmla="*/ 696 w 697"/>
                <a:gd name="T13" fmla="*/ 496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7" h="598">
                  <a:moveTo>
                    <a:pt x="696" y="496"/>
                  </a:moveTo>
                  <a:lnTo>
                    <a:pt x="696" y="496"/>
                  </a:lnTo>
                  <a:cubicBezTo>
                    <a:pt x="548" y="262"/>
                    <a:pt x="652" y="0"/>
                    <a:pt x="652" y="0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37" y="36"/>
                    <a:pt x="119" y="312"/>
                    <a:pt x="0" y="463"/>
                  </a:cubicBezTo>
                  <a:cubicBezTo>
                    <a:pt x="44" y="532"/>
                    <a:pt x="184" y="597"/>
                    <a:pt x="350" y="597"/>
                  </a:cubicBezTo>
                  <a:cubicBezTo>
                    <a:pt x="512" y="597"/>
                    <a:pt x="652" y="564"/>
                    <a:pt x="696" y="496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Freeform 789">
              <a:extLst>
                <a:ext uri="{FF2B5EF4-FFF2-40B4-BE49-F238E27FC236}">
                  <a16:creationId xmlns:a16="http://schemas.microsoft.com/office/drawing/2014/main" id="{0B2627F2-29D4-584B-B030-B48F0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217" y="18475790"/>
              <a:ext cx="2671062" cy="2985986"/>
            </a:xfrm>
            <a:custGeom>
              <a:avLst/>
              <a:gdLst>
                <a:gd name="T0" fmla="*/ 1005 w 1009"/>
                <a:gd name="T1" fmla="*/ 659 h 1129"/>
                <a:gd name="T2" fmla="*/ 1005 w 1009"/>
                <a:gd name="T3" fmla="*/ 659 h 1129"/>
                <a:gd name="T4" fmla="*/ 922 w 1009"/>
                <a:gd name="T5" fmla="*/ 526 h 1129"/>
                <a:gd name="T6" fmla="*/ 774 w 1009"/>
                <a:gd name="T7" fmla="*/ 137 h 1129"/>
                <a:gd name="T8" fmla="*/ 97 w 1009"/>
                <a:gd name="T9" fmla="*/ 638 h 1129"/>
                <a:gd name="T10" fmla="*/ 165 w 1009"/>
                <a:gd name="T11" fmla="*/ 1066 h 1129"/>
                <a:gd name="T12" fmla="*/ 536 w 1009"/>
                <a:gd name="T13" fmla="*/ 1110 h 1129"/>
                <a:gd name="T14" fmla="*/ 897 w 1009"/>
                <a:gd name="T15" fmla="*/ 1070 h 1129"/>
                <a:gd name="T16" fmla="*/ 925 w 1009"/>
                <a:gd name="T17" fmla="*/ 940 h 1129"/>
                <a:gd name="T18" fmla="*/ 943 w 1009"/>
                <a:gd name="T19" fmla="*/ 904 h 1129"/>
                <a:gd name="T20" fmla="*/ 904 w 1009"/>
                <a:gd name="T21" fmla="*/ 897 h 1129"/>
                <a:gd name="T22" fmla="*/ 857 w 1009"/>
                <a:gd name="T23" fmla="*/ 893 h 1129"/>
                <a:gd name="T24" fmla="*/ 835 w 1009"/>
                <a:gd name="T25" fmla="*/ 872 h 1129"/>
                <a:gd name="T26" fmla="*/ 861 w 1009"/>
                <a:gd name="T27" fmla="*/ 850 h 1129"/>
                <a:gd name="T28" fmla="*/ 918 w 1009"/>
                <a:gd name="T29" fmla="*/ 839 h 1129"/>
                <a:gd name="T30" fmla="*/ 954 w 1009"/>
                <a:gd name="T31" fmla="*/ 818 h 1129"/>
                <a:gd name="T32" fmla="*/ 943 w 1009"/>
                <a:gd name="T33" fmla="*/ 785 h 1129"/>
                <a:gd name="T34" fmla="*/ 947 w 1009"/>
                <a:gd name="T35" fmla="*/ 703 h 1129"/>
                <a:gd name="T36" fmla="*/ 1005 w 1009"/>
                <a:gd name="T37" fmla="*/ 659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9" h="1129">
                  <a:moveTo>
                    <a:pt x="1005" y="659"/>
                  </a:moveTo>
                  <a:lnTo>
                    <a:pt x="1005" y="659"/>
                  </a:lnTo>
                  <a:cubicBezTo>
                    <a:pt x="1008" y="634"/>
                    <a:pt x="940" y="555"/>
                    <a:pt x="922" y="526"/>
                  </a:cubicBezTo>
                  <a:cubicBezTo>
                    <a:pt x="907" y="357"/>
                    <a:pt x="889" y="216"/>
                    <a:pt x="774" y="137"/>
                  </a:cubicBezTo>
                  <a:cubicBezTo>
                    <a:pt x="569" y="0"/>
                    <a:pt x="194" y="371"/>
                    <a:pt x="97" y="638"/>
                  </a:cubicBezTo>
                  <a:cubicBezTo>
                    <a:pt x="0" y="901"/>
                    <a:pt x="165" y="1066"/>
                    <a:pt x="165" y="1066"/>
                  </a:cubicBezTo>
                  <a:cubicBezTo>
                    <a:pt x="165" y="1066"/>
                    <a:pt x="299" y="1106"/>
                    <a:pt x="536" y="1110"/>
                  </a:cubicBezTo>
                  <a:cubicBezTo>
                    <a:pt x="691" y="1113"/>
                    <a:pt x="846" y="1128"/>
                    <a:pt x="897" y="1070"/>
                  </a:cubicBezTo>
                  <a:cubicBezTo>
                    <a:pt x="925" y="1034"/>
                    <a:pt x="889" y="980"/>
                    <a:pt x="925" y="940"/>
                  </a:cubicBezTo>
                  <a:cubicBezTo>
                    <a:pt x="936" y="926"/>
                    <a:pt x="947" y="911"/>
                    <a:pt x="943" y="904"/>
                  </a:cubicBezTo>
                  <a:cubicBezTo>
                    <a:pt x="936" y="893"/>
                    <a:pt x="922" y="897"/>
                    <a:pt x="904" y="897"/>
                  </a:cubicBezTo>
                  <a:cubicBezTo>
                    <a:pt x="893" y="897"/>
                    <a:pt x="875" y="897"/>
                    <a:pt x="857" y="893"/>
                  </a:cubicBezTo>
                  <a:cubicBezTo>
                    <a:pt x="843" y="890"/>
                    <a:pt x="835" y="883"/>
                    <a:pt x="835" y="872"/>
                  </a:cubicBezTo>
                  <a:cubicBezTo>
                    <a:pt x="835" y="865"/>
                    <a:pt x="846" y="857"/>
                    <a:pt x="861" y="850"/>
                  </a:cubicBezTo>
                  <a:cubicBezTo>
                    <a:pt x="879" y="843"/>
                    <a:pt x="900" y="839"/>
                    <a:pt x="918" y="839"/>
                  </a:cubicBezTo>
                  <a:cubicBezTo>
                    <a:pt x="940" y="839"/>
                    <a:pt x="954" y="832"/>
                    <a:pt x="954" y="818"/>
                  </a:cubicBezTo>
                  <a:cubicBezTo>
                    <a:pt x="951" y="807"/>
                    <a:pt x="947" y="803"/>
                    <a:pt x="943" y="785"/>
                  </a:cubicBezTo>
                  <a:cubicBezTo>
                    <a:pt x="940" y="760"/>
                    <a:pt x="940" y="735"/>
                    <a:pt x="947" y="703"/>
                  </a:cubicBezTo>
                  <a:cubicBezTo>
                    <a:pt x="965" y="695"/>
                    <a:pt x="1005" y="674"/>
                    <a:pt x="1005" y="659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790">
              <a:extLst>
                <a:ext uri="{FF2B5EF4-FFF2-40B4-BE49-F238E27FC236}">
                  <a16:creationId xmlns:a16="http://schemas.microsoft.com/office/drawing/2014/main" id="{EFD87B8E-5BA0-0941-8AFB-BB8723D3B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3818" y="19653859"/>
              <a:ext cx="489888" cy="268269"/>
            </a:xfrm>
            <a:custGeom>
              <a:avLst/>
              <a:gdLst>
                <a:gd name="T0" fmla="*/ 14 w 185"/>
                <a:gd name="T1" fmla="*/ 101 h 102"/>
                <a:gd name="T2" fmla="*/ 14 w 185"/>
                <a:gd name="T3" fmla="*/ 101 h 102"/>
                <a:gd name="T4" fmla="*/ 7 w 185"/>
                <a:gd name="T5" fmla="*/ 97 h 102"/>
                <a:gd name="T6" fmla="*/ 7 w 185"/>
                <a:gd name="T7" fmla="*/ 79 h 102"/>
                <a:gd name="T8" fmla="*/ 180 w 185"/>
                <a:gd name="T9" fmla="*/ 75 h 102"/>
                <a:gd name="T10" fmla="*/ 180 w 185"/>
                <a:gd name="T11" fmla="*/ 93 h 102"/>
                <a:gd name="T12" fmla="*/ 162 w 185"/>
                <a:gd name="T13" fmla="*/ 93 h 102"/>
                <a:gd name="T14" fmla="*/ 162 w 185"/>
                <a:gd name="T15" fmla="*/ 93 h 102"/>
                <a:gd name="T16" fmla="*/ 22 w 185"/>
                <a:gd name="T17" fmla="*/ 97 h 102"/>
                <a:gd name="T18" fmla="*/ 14 w 185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02">
                  <a:moveTo>
                    <a:pt x="14" y="101"/>
                  </a:moveTo>
                  <a:lnTo>
                    <a:pt x="14" y="101"/>
                  </a:lnTo>
                  <a:cubicBezTo>
                    <a:pt x="11" y="101"/>
                    <a:pt x="7" y="101"/>
                    <a:pt x="7" y="97"/>
                  </a:cubicBezTo>
                  <a:cubicBezTo>
                    <a:pt x="0" y="93"/>
                    <a:pt x="0" y="83"/>
                    <a:pt x="7" y="79"/>
                  </a:cubicBezTo>
                  <a:cubicBezTo>
                    <a:pt x="97" y="0"/>
                    <a:pt x="176" y="75"/>
                    <a:pt x="180" y="75"/>
                  </a:cubicBezTo>
                  <a:cubicBezTo>
                    <a:pt x="184" y="79"/>
                    <a:pt x="184" y="86"/>
                    <a:pt x="180" y="93"/>
                  </a:cubicBezTo>
                  <a:cubicBezTo>
                    <a:pt x="173" y="97"/>
                    <a:pt x="166" y="97"/>
                    <a:pt x="162" y="93"/>
                  </a:cubicBezTo>
                  <a:lnTo>
                    <a:pt x="162" y="93"/>
                  </a:lnTo>
                  <a:cubicBezTo>
                    <a:pt x="158" y="90"/>
                    <a:pt x="97" y="36"/>
                    <a:pt x="22" y="97"/>
                  </a:cubicBezTo>
                  <a:cubicBezTo>
                    <a:pt x="22" y="101"/>
                    <a:pt x="18" y="101"/>
                    <a:pt x="14" y="10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791">
              <a:extLst>
                <a:ext uri="{FF2B5EF4-FFF2-40B4-BE49-F238E27FC236}">
                  <a16:creationId xmlns:a16="http://schemas.microsoft.com/office/drawing/2014/main" id="{9A453661-A5B1-8B4C-BB1B-8F2F8F446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2110" y="19828815"/>
              <a:ext cx="151628" cy="174964"/>
            </a:xfrm>
            <a:custGeom>
              <a:avLst/>
              <a:gdLst>
                <a:gd name="T0" fmla="*/ 55 w 56"/>
                <a:gd name="T1" fmla="*/ 32 h 65"/>
                <a:gd name="T2" fmla="*/ 55 w 56"/>
                <a:gd name="T3" fmla="*/ 32 h 65"/>
                <a:gd name="T4" fmla="*/ 29 w 56"/>
                <a:gd name="T5" fmla="*/ 64 h 65"/>
                <a:gd name="T6" fmla="*/ 0 w 56"/>
                <a:gd name="T7" fmla="*/ 32 h 65"/>
                <a:gd name="T8" fmla="*/ 29 w 56"/>
                <a:gd name="T9" fmla="*/ 0 h 65"/>
                <a:gd name="T10" fmla="*/ 55 w 56"/>
                <a:gd name="T1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5">
                  <a:moveTo>
                    <a:pt x="55" y="32"/>
                  </a:moveTo>
                  <a:lnTo>
                    <a:pt x="55" y="32"/>
                  </a:lnTo>
                  <a:cubicBezTo>
                    <a:pt x="55" y="50"/>
                    <a:pt x="44" y="64"/>
                    <a:pt x="29" y="64"/>
                  </a:cubicBezTo>
                  <a:cubicBezTo>
                    <a:pt x="11" y="64"/>
                    <a:pt x="0" y="50"/>
                    <a:pt x="0" y="32"/>
                  </a:cubicBezTo>
                  <a:cubicBezTo>
                    <a:pt x="0" y="14"/>
                    <a:pt x="11" y="0"/>
                    <a:pt x="29" y="0"/>
                  </a:cubicBezTo>
                  <a:cubicBezTo>
                    <a:pt x="44" y="0"/>
                    <a:pt x="55" y="14"/>
                    <a:pt x="55" y="32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792">
              <a:extLst>
                <a:ext uri="{FF2B5EF4-FFF2-40B4-BE49-F238E27FC236}">
                  <a16:creationId xmlns:a16="http://schemas.microsoft.com/office/drawing/2014/main" id="{3A8FF9C4-ADD0-1540-B8A0-95D82072C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6028" y="18417474"/>
              <a:ext cx="2950991" cy="2974319"/>
            </a:xfrm>
            <a:custGeom>
              <a:avLst/>
              <a:gdLst>
                <a:gd name="T0" fmla="*/ 1106 w 1115"/>
                <a:gd name="T1" fmla="*/ 271 h 1125"/>
                <a:gd name="T2" fmla="*/ 1106 w 1115"/>
                <a:gd name="T3" fmla="*/ 271 h 1125"/>
                <a:gd name="T4" fmla="*/ 861 w 1115"/>
                <a:gd name="T5" fmla="*/ 11 h 1125"/>
                <a:gd name="T6" fmla="*/ 8 w 1115"/>
                <a:gd name="T7" fmla="*/ 555 h 1125"/>
                <a:gd name="T8" fmla="*/ 469 w 1115"/>
                <a:gd name="T9" fmla="*/ 1124 h 1125"/>
                <a:gd name="T10" fmla="*/ 462 w 1115"/>
                <a:gd name="T11" fmla="*/ 955 h 1125"/>
                <a:gd name="T12" fmla="*/ 516 w 1115"/>
                <a:gd name="T13" fmla="*/ 689 h 1125"/>
                <a:gd name="T14" fmla="*/ 699 w 1115"/>
                <a:gd name="T15" fmla="*/ 764 h 1125"/>
                <a:gd name="T16" fmla="*/ 1106 w 1115"/>
                <a:gd name="T17" fmla="*/ 27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5" h="1125">
                  <a:moveTo>
                    <a:pt x="1106" y="271"/>
                  </a:moveTo>
                  <a:lnTo>
                    <a:pt x="1106" y="271"/>
                  </a:lnTo>
                  <a:cubicBezTo>
                    <a:pt x="1106" y="271"/>
                    <a:pt x="1114" y="19"/>
                    <a:pt x="861" y="11"/>
                  </a:cubicBezTo>
                  <a:cubicBezTo>
                    <a:pt x="555" y="0"/>
                    <a:pt x="18" y="22"/>
                    <a:pt x="8" y="555"/>
                  </a:cubicBezTo>
                  <a:cubicBezTo>
                    <a:pt x="0" y="1031"/>
                    <a:pt x="469" y="1124"/>
                    <a:pt x="469" y="1124"/>
                  </a:cubicBezTo>
                  <a:cubicBezTo>
                    <a:pt x="469" y="1124"/>
                    <a:pt x="530" y="1078"/>
                    <a:pt x="462" y="955"/>
                  </a:cubicBezTo>
                  <a:cubicBezTo>
                    <a:pt x="390" y="836"/>
                    <a:pt x="415" y="706"/>
                    <a:pt x="516" y="689"/>
                  </a:cubicBezTo>
                  <a:cubicBezTo>
                    <a:pt x="616" y="671"/>
                    <a:pt x="631" y="811"/>
                    <a:pt x="699" y="764"/>
                  </a:cubicBezTo>
                  <a:cubicBezTo>
                    <a:pt x="764" y="717"/>
                    <a:pt x="404" y="145"/>
                    <a:pt x="1106" y="27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793">
              <a:extLst>
                <a:ext uri="{FF2B5EF4-FFF2-40B4-BE49-F238E27FC236}">
                  <a16:creationId xmlns:a16="http://schemas.microsoft.com/office/drawing/2014/main" id="{CD4B37CE-1C2A-014E-8776-C4EB21D96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5406" y="20120419"/>
              <a:ext cx="291597" cy="291597"/>
            </a:xfrm>
            <a:custGeom>
              <a:avLst/>
              <a:gdLst>
                <a:gd name="T0" fmla="*/ 0 w 109"/>
                <a:gd name="T1" fmla="*/ 54 h 109"/>
                <a:gd name="T2" fmla="*/ 0 w 109"/>
                <a:gd name="T3" fmla="*/ 54 h 109"/>
                <a:gd name="T4" fmla="*/ 54 w 109"/>
                <a:gd name="T5" fmla="*/ 108 h 109"/>
                <a:gd name="T6" fmla="*/ 108 w 109"/>
                <a:gd name="T7" fmla="*/ 54 h 109"/>
                <a:gd name="T8" fmla="*/ 54 w 109"/>
                <a:gd name="T9" fmla="*/ 0 h 109"/>
                <a:gd name="T10" fmla="*/ 0 w 109"/>
                <a:gd name="T11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9">
                  <a:moveTo>
                    <a:pt x="0" y="54"/>
                  </a:moveTo>
                  <a:lnTo>
                    <a:pt x="0" y="54"/>
                  </a:lnTo>
                  <a:cubicBezTo>
                    <a:pt x="0" y="83"/>
                    <a:pt x="25" y="108"/>
                    <a:pt x="54" y="108"/>
                  </a:cubicBezTo>
                  <a:cubicBezTo>
                    <a:pt x="83" y="108"/>
                    <a:pt x="108" y="83"/>
                    <a:pt x="108" y="54"/>
                  </a:cubicBezTo>
                  <a:cubicBezTo>
                    <a:pt x="108" y="26"/>
                    <a:pt x="83" y="0"/>
                    <a:pt x="54" y="0"/>
                  </a:cubicBezTo>
                  <a:cubicBezTo>
                    <a:pt x="25" y="0"/>
                    <a:pt x="0" y="26"/>
                    <a:pt x="0" y="54"/>
                  </a:cubicBezTo>
                </a:path>
              </a:pathLst>
            </a:custGeom>
            <a:solidFill>
              <a:srgbClr val="FC4F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5A72B5-87FF-6C4A-A7C5-41EFD7C3E8E5}"/>
              </a:ext>
            </a:extLst>
          </p:cNvPr>
          <p:cNvGrpSpPr/>
          <p:nvPr/>
        </p:nvGrpSpPr>
        <p:grpSpPr>
          <a:xfrm>
            <a:off x="3723692" y="4851760"/>
            <a:ext cx="11200251" cy="5863925"/>
            <a:chOff x="2481096" y="5120413"/>
            <a:chExt cx="11200251" cy="5863925"/>
          </a:xfrm>
        </p:grpSpPr>
        <p:sp>
          <p:nvSpPr>
            <p:cNvPr id="48" name="Rectángulo 8">
              <a:extLst>
                <a:ext uri="{FF2B5EF4-FFF2-40B4-BE49-F238E27FC236}">
                  <a16:creationId xmlns:a16="http://schemas.microsoft.com/office/drawing/2014/main" id="{CCE03B5D-39A7-B147-BABC-046879AEB5DE}"/>
                </a:ext>
              </a:extLst>
            </p:cNvPr>
            <p:cNvSpPr/>
            <p:nvPr/>
          </p:nvSpPr>
          <p:spPr>
            <a:xfrm>
              <a:off x="2481096" y="9230012"/>
              <a:ext cx="1085161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</p:txBody>
        </p:sp>
        <p:sp>
          <p:nvSpPr>
            <p:cNvPr id="60" name="Rectángulo 10">
              <a:extLst>
                <a:ext uri="{FF2B5EF4-FFF2-40B4-BE49-F238E27FC236}">
                  <a16:creationId xmlns:a16="http://schemas.microsoft.com/office/drawing/2014/main" id="{0745B0B3-45DB-354C-B134-931DA1611BA5}"/>
                </a:ext>
              </a:extLst>
            </p:cNvPr>
            <p:cNvSpPr/>
            <p:nvPr/>
          </p:nvSpPr>
          <p:spPr>
            <a:xfrm flipH="1">
              <a:off x="2481097" y="5120413"/>
              <a:ext cx="1120025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0" b="1" spc="10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Trouble breathing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7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EMERGENCY WARNING SIGNS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3DE73F-4DF8-3F46-9190-201785C27B7B}"/>
              </a:ext>
            </a:extLst>
          </p:cNvPr>
          <p:cNvGrpSpPr/>
          <p:nvPr/>
        </p:nvGrpSpPr>
        <p:grpSpPr>
          <a:xfrm>
            <a:off x="10493390" y="4851760"/>
            <a:ext cx="10851617" cy="6741088"/>
            <a:chOff x="2481096" y="5120413"/>
            <a:chExt cx="10851617" cy="6741088"/>
          </a:xfrm>
        </p:grpSpPr>
        <p:sp>
          <p:nvSpPr>
            <p:cNvPr id="20" name="Rectángulo 8">
              <a:extLst>
                <a:ext uri="{FF2B5EF4-FFF2-40B4-BE49-F238E27FC236}">
                  <a16:creationId xmlns:a16="http://schemas.microsoft.com/office/drawing/2014/main" id="{44DE6185-B722-8F4C-9ABD-776B492E0C83}"/>
                </a:ext>
              </a:extLst>
            </p:cNvPr>
            <p:cNvSpPr/>
            <p:nvPr/>
          </p:nvSpPr>
          <p:spPr>
            <a:xfrm>
              <a:off x="2481096" y="10107175"/>
              <a:ext cx="1085161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</p:txBody>
        </p:sp>
        <p:sp>
          <p:nvSpPr>
            <p:cNvPr id="21" name="Rectángulo 10">
              <a:extLst>
                <a:ext uri="{FF2B5EF4-FFF2-40B4-BE49-F238E27FC236}">
                  <a16:creationId xmlns:a16="http://schemas.microsoft.com/office/drawing/2014/main" id="{E51727BF-7AF9-A041-AB59-5F765ABD0D6D}"/>
                </a:ext>
              </a:extLst>
            </p:cNvPr>
            <p:cNvSpPr/>
            <p:nvPr/>
          </p:nvSpPr>
          <p:spPr>
            <a:xfrm flipH="1">
              <a:off x="2481096" y="5120413"/>
              <a:ext cx="10446199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0" b="1" spc="10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Persistent pain or pressure in the chest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FDC421-AF00-A24F-94C0-FA8AEF510375}"/>
              </a:ext>
            </a:extLst>
          </p:cNvPr>
          <p:cNvGrpSpPr/>
          <p:nvPr/>
        </p:nvGrpSpPr>
        <p:grpSpPr>
          <a:xfrm>
            <a:off x="3438061" y="5134707"/>
            <a:ext cx="6123092" cy="6225141"/>
            <a:chOff x="10066044" y="9716123"/>
            <a:chExt cx="4199044" cy="4269027"/>
          </a:xfrm>
        </p:grpSpPr>
        <p:sp>
          <p:nvSpPr>
            <p:cNvPr id="53" name="Freeform 847">
              <a:extLst>
                <a:ext uri="{FF2B5EF4-FFF2-40B4-BE49-F238E27FC236}">
                  <a16:creationId xmlns:a16="http://schemas.microsoft.com/office/drawing/2014/main" id="{C63E1D2B-19A8-CE4C-989E-F83A1F9FF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5247" y="12107241"/>
              <a:ext cx="699841" cy="256608"/>
            </a:xfrm>
            <a:custGeom>
              <a:avLst/>
              <a:gdLst>
                <a:gd name="T0" fmla="*/ 206 w 264"/>
                <a:gd name="T1" fmla="*/ 43 h 98"/>
                <a:gd name="T2" fmla="*/ 206 w 264"/>
                <a:gd name="T3" fmla="*/ 43 h 98"/>
                <a:gd name="T4" fmla="*/ 141 w 264"/>
                <a:gd name="T5" fmla="*/ 25 h 98"/>
                <a:gd name="T6" fmla="*/ 72 w 264"/>
                <a:gd name="T7" fmla="*/ 11 h 98"/>
                <a:gd name="T8" fmla="*/ 4 w 264"/>
                <a:gd name="T9" fmla="*/ 0 h 98"/>
                <a:gd name="T10" fmla="*/ 0 w 264"/>
                <a:gd name="T11" fmla="*/ 3 h 98"/>
                <a:gd name="T12" fmla="*/ 65 w 264"/>
                <a:gd name="T13" fmla="*/ 36 h 98"/>
                <a:gd name="T14" fmla="*/ 126 w 264"/>
                <a:gd name="T15" fmla="*/ 65 h 98"/>
                <a:gd name="T16" fmla="*/ 191 w 264"/>
                <a:gd name="T17" fmla="*/ 90 h 98"/>
                <a:gd name="T18" fmla="*/ 263 w 264"/>
                <a:gd name="T19" fmla="*/ 90 h 98"/>
                <a:gd name="T20" fmla="*/ 263 w 264"/>
                <a:gd name="T21" fmla="*/ 86 h 98"/>
                <a:gd name="T22" fmla="*/ 206 w 264"/>
                <a:gd name="T23" fmla="*/ 4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98">
                  <a:moveTo>
                    <a:pt x="206" y="43"/>
                  </a:moveTo>
                  <a:lnTo>
                    <a:pt x="206" y="43"/>
                  </a:lnTo>
                  <a:cubicBezTo>
                    <a:pt x="184" y="32"/>
                    <a:pt x="162" y="32"/>
                    <a:pt x="141" y="25"/>
                  </a:cubicBezTo>
                  <a:cubicBezTo>
                    <a:pt x="116" y="21"/>
                    <a:pt x="94" y="18"/>
                    <a:pt x="72" y="11"/>
                  </a:cubicBezTo>
                  <a:cubicBezTo>
                    <a:pt x="47" y="7"/>
                    <a:pt x="26" y="3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2" y="14"/>
                    <a:pt x="44" y="25"/>
                    <a:pt x="65" y="36"/>
                  </a:cubicBezTo>
                  <a:cubicBezTo>
                    <a:pt x="83" y="43"/>
                    <a:pt x="105" y="54"/>
                    <a:pt x="126" y="65"/>
                  </a:cubicBezTo>
                  <a:cubicBezTo>
                    <a:pt x="148" y="72"/>
                    <a:pt x="166" y="86"/>
                    <a:pt x="191" y="90"/>
                  </a:cubicBezTo>
                  <a:cubicBezTo>
                    <a:pt x="213" y="94"/>
                    <a:pt x="238" y="97"/>
                    <a:pt x="263" y="90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45" y="65"/>
                    <a:pt x="227" y="54"/>
                    <a:pt x="206" y="43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848">
              <a:extLst>
                <a:ext uri="{FF2B5EF4-FFF2-40B4-BE49-F238E27FC236}">
                  <a16:creationId xmlns:a16="http://schemas.microsoft.com/office/drawing/2014/main" id="{A4C80437-0204-E446-A9F9-A7A20A039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955" y="11873961"/>
              <a:ext cx="606529" cy="139968"/>
            </a:xfrm>
            <a:custGeom>
              <a:avLst/>
              <a:gdLst>
                <a:gd name="T0" fmla="*/ 0 w 228"/>
                <a:gd name="T1" fmla="*/ 47 h 55"/>
                <a:gd name="T2" fmla="*/ 0 w 228"/>
                <a:gd name="T3" fmla="*/ 47 h 55"/>
                <a:gd name="T4" fmla="*/ 57 w 228"/>
                <a:gd name="T5" fmla="*/ 50 h 55"/>
                <a:gd name="T6" fmla="*/ 115 w 228"/>
                <a:gd name="T7" fmla="*/ 50 h 55"/>
                <a:gd name="T8" fmla="*/ 173 w 228"/>
                <a:gd name="T9" fmla="*/ 50 h 55"/>
                <a:gd name="T10" fmla="*/ 227 w 228"/>
                <a:gd name="T11" fmla="*/ 21 h 55"/>
                <a:gd name="T12" fmla="*/ 227 w 228"/>
                <a:gd name="T13" fmla="*/ 14 h 55"/>
                <a:gd name="T14" fmla="*/ 165 w 228"/>
                <a:gd name="T15" fmla="*/ 0 h 55"/>
                <a:gd name="T16" fmla="*/ 111 w 228"/>
                <a:gd name="T17" fmla="*/ 11 h 55"/>
                <a:gd name="T18" fmla="*/ 54 w 228"/>
                <a:gd name="T19" fmla="*/ 25 h 55"/>
                <a:gd name="T20" fmla="*/ 0 w 228"/>
                <a:gd name="T21" fmla="*/ 43 h 55"/>
                <a:gd name="T22" fmla="*/ 0 w 228"/>
                <a:gd name="T23" fmla="*/ 4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" h="55">
                  <a:moveTo>
                    <a:pt x="0" y="47"/>
                  </a:moveTo>
                  <a:lnTo>
                    <a:pt x="0" y="47"/>
                  </a:lnTo>
                  <a:cubicBezTo>
                    <a:pt x="18" y="47"/>
                    <a:pt x="39" y="50"/>
                    <a:pt x="57" y="50"/>
                  </a:cubicBezTo>
                  <a:cubicBezTo>
                    <a:pt x="75" y="50"/>
                    <a:pt x="97" y="50"/>
                    <a:pt x="115" y="50"/>
                  </a:cubicBezTo>
                  <a:cubicBezTo>
                    <a:pt x="133" y="50"/>
                    <a:pt x="155" y="54"/>
                    <a:pt x="173" y="50"/>
                  </a:cubicBezTo>
                  <a:cubicBezTo>
                    <a:pt x="191" y="43"/>
                    <a:pt x="209" y="36"/>
                    <a:pt x="227" y="21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05" y="3"/>
                    <a:pt x="187" y="0"/>
                    <a:pt x="165" y="0"/>
                  </a:cubicBezTo>
                  <a:cubicBezTo>
                    <a:pt x="147" y="0"/>
                    <a:pt x="129" y="7"/>
                    <a:pt x="111" y="11"/>
                  </a:cubicBezTo>
                  <a:cubicBezTo>
                    <a:pt x="93" y="14"/>
                    <a:pt x="72" y="21"/>
                    <a:pt x="54" y="25"/>
                  </a:cubicBezTo>
                  <a:cubicBezTo>
                    <a:pt x="36" y="32"/>
                    <a:pt x="18" y="36"/>
                    <a:pt x="0" y="43"/>
                  </a:cubicBezTo>
                  <a:lnTo>
                    <a:pt x="0" y="47"/>
                  </a:ln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849">
              <a:extLst>
                <a:ext uri="{FF2B5EF4-FFF2-40B4-BE49-F238E27FC236}">
                  <a16:creationId xmlns:a16="http://schemas.microsoft.com/office/drawing/2014/main" id="{46A895CB-5659-4243-95BA-570CE7A9C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3627" y="12142237"/>
              <a:ext cx="466560" cy="408237"/>
            </a:xfrm>
            <a:custGeom>
              <a:avLst/>
              <a:gdLst>
                <a:gd name="T0" fmla="*/ 101 w 177"/>
                <a:gd name="T1" fmla="*/ 61 h 156"/>
                <a:gd name="T2" fmla="*/ 101 w 177"/>
                <a:gd name="T3" fmla="*/ 61 h 156"/>
                <a:gd name="T4" fmla="*/ 54 w 177"/>
                <a:gd name="T5" fmla="*/ 29 h 156"/>
                <a:gd name="T6" fmla="*/ 3 w 177"/>
                <a:gd name="T7" fmla="*/ 0 h 156"/>
                <a:gd name="T8" fmla="*/ 0 w 177"/>
                <a:gd name="T9" fmla="*/ 3 h 156"/>
                <a:gd name="T10" fmla="*/ 36 w 177"/>
                <a:gd name="T11" fmla="*/ 50 h 156"/>
                <a:gd name="T12" fmla="*/ 75 w 177"/>
                <a:gd name="T13" fmla="*/ 93 h 156"/>
                <a:gd name="T14" fmla="*/ 115 w 177"/>
                <a:gd name="T15" fmla="*/ 133 h 156"/>
                <a:gd name="T16" fmla="*/ 173 w 177"/>
                <a:gd name="T17" fmla="*/ 155 h 156"/>
                <a:gd name="T18" fmla="*/ 176 w 177"/>
                <a:gd name="T19" fmla="*/ 151 h 156"/>
                <a:gd name="T20" fmla="*/ 148 w 177"/>
                <a:gd name="T21" fmla="*/ 97 h 156"/>
                <a:gd name="T22" fmla="*/ 101 w 177"/>
                <a:gd name="T23" fmla="*/ 6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56">
                  <a:moveTo>
                    <a:pt x="101" y="61"/>
                  </a:moveTo>
                  <a:lnTo>
                    <a:pt x="101" y="61"/>
                  </a:lnTo>
                  <a:cubicBezTo>
                    <a:pt x="86" y="50"/>
                    <a:pt x="68" y="39"/>
                    <a:pt x="54" y="29"/>
                  </a:cubicBezTo>
                  <a:cubicBezTo>
                    <a:pt x="36" y="21"/>
                    <a:pt x="22" y="1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1" y="21"/>
                    <a:pt x="25" y="36"/>
                    <a:pt x="36" y="50"/>
                  </a:cubicBezTo>
                  <a:cubicBezTo>
                    <a:pt x="50" y="65"/>
                    <a:pt x="61" y="79"/>
                    <a:pt x="75" y="93"/>
                  </a:cubicBezTo>
                  <a:cubicBezTo>
                    <a:pt x="90" y="104"/>
                    <a:pt x="101" y="122"/>
                    <a:pt x="115" y="133"/>
                  </a:cubicBezTo>
                  <a:cubicBezTo>
                    <a:pt x="133" y="144"/>
                    <a:pt x="151" y="151"/>
                    <a:pt x="173" y="155"/>
                  </a:cubicBezTo>
                  <a:cubicBezTo>
                    <a:pt x="176" y="151"/>
                    <a:pt x="176" y="151"/>
                    <a:pt x="176" y="151"/>
                  </a:cubicBezTo>
                  <a:cubicBezTo>
                    <a:pt x="173" y="126"/>
                    <a:pt x="162" y="111"/>
                    <a:pt x="148" y="97"/>
                  </a:cubicBezTo>
                  <a:cubicBezTo>
                    <a:pt x="137" y="79"/>
                    <a:pt x="119" y="72"/>
                    <a:pt x="101" y="61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850">
              <a:extLst>
                <a:ext uri="{FF2B5EF4-FFF2-40B4-BE49-F238E27FC236}">
                  <a16:creationId xmlns:a16="http://schemas.microsoft.com/office/drawing/2014/main" id="{F52D0353-FD98-7343-9AA0-6B027888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9197" y="12398845"/>
              <a:ext cx="1831246" cy="1586305"/>
            </a:xfrm>
            <a:custGeom>
              <a:avLst/>
              <a:gdLst>
                <a:gd name="T0" fmla="*/ 692 w 693"/>
                <a:gd name="T1" fmla="*/ 497 h 599"/>
                <a:gd name="T2" fmla="*/ 692 w 693"/>
                <a:gd name="T3" fmla="*/ 497 h 599"/>
                <a:gd name="T4" fmla="*/ 649 w 693"/>
                <a:gd name="T5" fmla="*/ 0 h 599"/>
                <a:gd name="T6" fmla="*/ 133 w 693"/>
                <a:gd name="T7" fmla="*/ 36 h 599"/>
                <a:gd name="T8" fmla="*/ 0 w 693"/>
                <a:gd name="T9" fmla="*/ 465 h 599"/>
                <a:gd name="T10" fmla="*/ 346 w 693"/>
                <a:gd name="T11" fmla="*/ 598 h 599"/>
                <a:gd name="T12" fmla="*/ 692 w 693"/>
                <a:gd name="T13" fmla="*/ 49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3" h="599">
                  <a:moveTo>
                    <a:pt x="692" y="497"/>
                  </a:moveTo>
                  <a:lnTo>
                    <a:pt x="692" y="497"/>
                  </a:lnTo>
                  <a:cubicBezTo>
                    <a:pt x="548" y="263"/>
                    <a:pt x="649" y="0"/>
                    <a:pt x="649" y="0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3" y="36"/>
                    <a:pt x="116" y="313"/>
                    <a:pt x="0" y="465"/>
                  </a:cubicBezTo>
                  <a:cubicBezTo>
                    <a:pt x="43" y="533"/>
                    <a:pt x="180" y="598"/>
                    <a:pt x="346" y="598"/>
                  </a:cubicBezTo>
                  <a:cubicBezTo>
                    <a:pt x="512" y="598"/>
                    <a:pt x="649" y="566"/>
                    <a:pt x="692" y="497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851">
              <a:extLst>
                <a:ext uri="{FF2B5EF4-FFF2-40B4-BE49-F238E27FC236}">
                  <a16:creationId xmlns:a16="http://schemas.microsoft.com/office/drawing/2014/main" id="{86CB17C8-A44B-854A-BB30-59FC4301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4233" y="9774439"/>
              <a:ext cx="2659394" cy="2985986"/>
            </a:xfrm>
            <a:custGeom>
              <a:avLst/>
              <a:gdLst>
                <a:gd name="T0" fmla="*/ 1002 w 1006"/>
                <a:gd name="T1" fmla="*/ 660 h 1129"/>
                <a:gd name="T2" fmla="*/ 1002 w 1006"/>
                <a:gd name="T3" fmla="*/ 660 h 1129"/>
                <a:gd name="T4" fmla="*/ 919 w 1006"/>
                <a:gd name="T5" fmla="*/ 526 h 1129"/>
                <a:gd name="T6" fmla="*/ 771 w 1006"/>
                <a:gd name="T7" fmla="*/ 137 h 1129"/>
                <a:gd name="T8" fmla="*/ 94 w 1006"/>
                <a:gd name="T9" fmla="*/ 638 h 1129"/>
                <a:gd name="T10" fmla="*/ 163 w 1006"/>
                <a:gd name="T11" fmla="*/ 1067 h 1129"/>
                <a:gd name="T12" fmla="*/ 534 w 1006"/>
                <a:gd name="T13" fmla="*/ 1110 h 1129"/>
                <a:gd name="T14" fmla="*/ 894 w 1006"/>
                <a:gd name="T15" fmla="*/ 1070 h 1129"/>
                <a:gd name="T16" fmla="*/ 923 w 1006"/>
                <a:gd name="T17" fmla="*/ 941 h 1129"/>
                <a:gd name="T18" fmla="*/ 941 w 1006"/>
                <a:gd name="T19" fmla="*/ 904 h 1129"/>
                <a:gd name="T20" fmla="*/ 905 w 1006"/>
                <a:gd name="T21" fmla="*/ 897 h 1129"/>
                <a:gd name="T22" fmla="*/ 858 w 1006"/>
                <a:gd name="T23" fmla="*/ 894 h 1129"/>
                <a:gd name="T24" fmla="*/ 832 w 1006"/>
                <a:gd name="T25" fmla="*/ 872 h 1129"/>
                <a:gd name="T26" fmla="*/ 858 w 1006"/>
                <a:gd name="T27" fmla="*/ 851 h 1129"/>
                <a:gd name="T28" fmla="*/ 915 w 1006"/>
                <a:gd name="T29" fmla="*/ 840 h 1129"/>
                <a:gd name="T30" fmla="*/ 951 w 1006"/>
                <a:gd name="T31" fmla="*/ 818 h 1129"/>
                <a:gd name="T32" fmla="*/ 941 w 1006"/>
                <a:gd name="T33" fmla="*/ 786 h 1129"/>
                <a:gd name="T34" fmla="*/ 944 w 1006"/>
                <a:gd name="T35" fmla="*/ 703 h 1129"/>
                <a:gd name="T36" fmla="*/ 1002 w 1006"/>
                <a:gd name="T37" fmla="*/ 66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6" h="1129">
                  <a:moveTo>
                    <a:pt x="1002" y="660"/>
                  </a:moveTo>
                  <a:lnTo>
                    <a:pt x="1002" y="660"/>
                  </a:lnTo>
                  <a:cubicBezTo>
                    <a:pt x="1005" y="634"/>
                    <a:pt x="937" y="555"/>
                    <a:pt x="919" y="526"/>
                  </a:cubicBezTo>
                  <a:cubicBezTo>
                    <a:pt x="908" y="361"/>
                    <a:pt x="887" y="217"/>
                    <a:pt x="771" y="137"/>
                  </a:cubicBezTo>
                  <a:cubicBezTo>
                    <a:pt x="570" y="0"/>
                    <a:pt x="191" y="371"/>
                    <a:pt x="94" y="638"/>
                  </a:cubicBezTo>
                  <a:cubicBezTo>
                    <a:pt x="0" y="901"/>
                    <a:pt x="163" y="1067"/>
                    <a:pt x="163" y="1067"/>
                  </a:cubicBezTo>
                  <a:cubicBezTo>
                    <a:pt x="163" y="1067"/>
                    <a:pt x="299" y="1106"/>
                    <a:pt x="534" y="1110"/>
                  </a:cubicBezTo>
                  <a:cubicBezTo>
                    <a:pt x="688" y="1113"/>
                    <a:pt x="843" y="1128"/>
                    <a:pt x="894" y="1070"/>
                  </a:cubicBezTo>
                  <a:cubicBezTo>
                    <a:pt x="923" y="1034"/>
                    <a:pt x="887" y="980"/>
                    <a:pt x="923" y="941"/>
                  </a:cubicBezTo>
                  <a:cubicBezTo>
                    <a:pt x="933" y="926"/>
                    <a:pt x="948" y="912"/>
                    <a:pt x="941" y="904"/>
                  </a:cubicBezTo>
                  <a:cubicBezTo>
                    <a:pt x="933" y="894"/>
                    <a:pt x="919" y="897"/>
                    <a:pt x="905" y="897"/>
                  </a:cubicBezTo>
                  <a:cubicBezTo>
                    <a:pt x="890" y="897"/>
                    <a:pt x="872" y="897"/>
                    <a:pt x="858" y="894"/>
                  </a:cubicBezTo>
                  <a:cubicBezTo>
                    <a:pt x="843" y="890"/>
                    <a:pt x="832" y="883"/>
                    <a:pt x="832" y="872"/>
                  </a:cubicBezTo>
                  <a:cubicBezTo>
                    <a:pt x="832" y="865"/>
                    <a:pt x="843" y="858"/>
                    <a:pt x="858" y="851"/>
                  </a:cubicBezTo>
                  <a:cubicBezTo>
                    <a:pt x="876" y="843"/>
                    <a:pt x="901" y="840"/>
                    <a:pt x="915" y="840"/>
                  </a:cubicBezTo>
                  <a:cubicBezTo>
                    <a:pt x="937" y="840"/>
                    <a:pt x="951" y="836"/>
                    <a:pt x="951" y="818"/>
                  </a:cubicBezTo>
                  <a:cubicBezTo>
                    <a:pt x="951" y="807"/>
                    <a:pt x="944" y="804"/>
                    <a:pt x="941" y="786"/>
                  </a:cubicBezTo>
                  <a:cubicBezTo>
                    <a:pt x="937" y="760"/>
                    <a:pt x="937" y="735"/>
                    <a:pt x="944" y="703"/>
                  </a:cubicBezTo>
                  <a:cubicBezTo>
                    <a:pt x="966" y="696"/>
                    <a:pt x="1002" y="674"/>
                    <a:pt x="1002" y="660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852">
              <a:extLst>
                <a:ext uri="{FF2B5EF4-FFF2-40B4-BE49-F238E27FC236}">
                  <a16:creationId xmlns:a16="http://schemas.microsoft.com/office/drawing/2014/main" id="{917D2C13-E617-F547-B9F1-3B0E5D1A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2174" y="10964168"/>
              <a:ext cx="489888" cy="268276"/>
            </a:xfrm>
            <a:custGeom>
              <a:avLst/>
              <a:gdLst>
                <a:gd name="T0" fmla="*/ 14 w 185"/>
                <a:gd name="T1" fmla="*/ 101 h 102"/>
                <a:gd name="T2" fmla="*/ 14 w 185"/>
                <a:gd name="T3" fmla="*/ 101 h 102"/>
                <a:gd name="T4" fmla="*/ 7 w 185"/>
                <a:gd name="T5" fmla="*/ 97 h 102"/>
                <a:gd name="T6" fmla="*/ 7 w 185"/>
                <a:gd name="T7" fmla="*/ 79 h 102"/>
                <a:gd name="T8" fmla="*/ 180 w 185"/>
                <a:gd name="T9" fmla="*/ 76 h 102"/>
                <a:gd name="T10" fmla="*/ 180 w 185"/>
                <a:gd name="T11" fmla="*/ 94 h 102"/>
                <a:gd name="T12" fmla="*/ 162 w 185"/>
                <a:gd name="T13" fmla="*/ 94 h 102"/>
                <a:gd name="T14" fmla="*/ 162 w 185"/>
                <a:gd name="T15" fmla="*/ 94 h 102"/>
                <a:gd name="T16" fmla="*/ 25 w 185"/>
                <a:gd name="T17" fmla="*/ 97 h 102"/>
                <a:gd name="T18" fmla="*/ 14 w 185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02">
                  <a:moveTo>
                    <a:pt x="14" y="101"/>
                  </a:moveTo>
                  <a:lnTo>
                    <a:pt x="14" y="101"/>
                  </a:lnTo>
                  <a:cubicBezTo>
                    <a:pt x="11" y="101"/>
                    <a:pt x="7" y="101"/>
                    <a:pt x="7" y="97"/>
                  </a:cubicBezTo>
                  <a:cubicBezTo>
                    <a:pt x="0" y="94"/>
                    <a:pt x="4" y="83"/>
                    <a:pt x="7" y="79"/>
                  </a:cubicBezTo>
                  <a:cubicBezTo>
                    <a:pt x="97" y="0"/>
                    <a:pt x="180" y="76"/>
                    <a:pt x="180" y="76"/>
                  </a:cubicBezTo>
                  <a:cubicBezTo>
                    <a:pt x="184" y="79"/>
                    <a:pt x="184" y="87"/>
                    <a:pt x="180" y="94"/>
                  </a:cubicBezTo>
                  <a:cubicBezTo>
                    <a:pt x="176" y="97"/>
                    <a:pt x="166" y="97"/>
                    <a:pt x="162" y="94"/>
                  </a:cubicBezTo>
                  <a:lnTo>
                    <a:pt x="162" y="94"/>
                  </a:lnTo>
                  <a:cubicBezTo>
                    <a:pt x="159" y="90"/>
                    <a:pt x="97" y="36"/>
                    <a:pt x="25" y="97"/>
                  </a:cubicBezTo>
                  <a:cubicBezTo>
                    <a:pt x="22" y="101"/>
                    <a:pt x="18" y="101"/>
                    <a:pt x="14" y="101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853">
              <a:extLst>
                <a:ext uri="{FF2B5EF4-FFF2-40B4-BE49-F238E27FC236}">
                  <a16:creationId xmlns:a16="http://schemas.microsoft.com/office/drawing/2014/main" id="{08FB2DB3-19A5-AC47-AECB-3826B3269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458" y="11127464"/>
              <a:ext cx="151636" cy="174964"/>
            </a:xfrm>
            <a:custGeom>
              <a:avLst/>
              <a:gdLst>
                <a:gd name="T0" fmla="*/ 57 w 58"/>
                <a:gd name="T1" fmla="*/ 32 h 66"/>
                <a:gd name="T2" fmla="*/ 57 w 58"/>
                <a:gd name="T3" fmla="*/ 32 h 66"/>
                <a:gd name="T4" fmla="*/ 28 w 58"/>
                <a:gd name="T5" fmla="*/ 65 h 66"/>
                <a:gd name="T6" fmla="*/ 0 w 58"/>
                <a:gd name="T7" fmla="*/ 32 h 66"/>
                <a:gd name="T8" fmla="*/ 28 w 58"/>
                <a:gd name="T9" fmla="*/ 0 h 66"/>
                <a:gd name="T10" fmla="*/ 57 w 58"/>
                <a:gd name="T11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66">
                  <a:moveTo>
                    <a:pt x="57" y="32"/>
                  </a:moveTo>
                  <a:lnTo>
                    <a:pt x="57" y="32"/>
                  </a:lnTo>
                  <a:cubicBezTo>
                    <a:pt x="57" y="50"/>
                    <a:pt x="43" y="65"/>
                    <a:pt x="28" y="65"/>
                  </a:cubicBezTo>
                  <a:cubicBezTo>
                    <a:pt x="10" y="65"/>
                    <a:pt x="0" y="50"/>
                    <a:pt x="0" y="32"/>
                  </a:cubicBezTo>
                  <a:cubicBezTo>
                    <a:pt x="0" y="14"/>
                    <a:pt x="10" y="0"/>
                    <a:pt x="28" y="0"/>
                  </a:cubicBezTo>
                  <a:cubicBezTo>
                    <a:pt x="43" y="0"/>
                    <a:pt x="57" y="14"/>
                    <a:pt x="57" y="32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854">
              <a:extLst>
                <a:ext uri="{FF2B5EF4-FFF2-40B4-BE49-F238E27FC236}">
                  <a16:creationId xmlns:a16="http://schemas.microsoft.com/office/drawing/2014/main" id="{FFC428BE-F3CD-A04B-B61B-020DB5B0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044" y="9716123"/>
              <a:ext cx="2950991" cy="2974319"/>
            </a:xfrm>
            <a:custGeom>
              <a:avLst/>
              <a:gdLst>
                <a:gd name="T0" fmla="*/ 1106 w 1114"/>
                <a:gd name="T1" fmla="*/ 270 h 1125"/>
                <a:gd name="T2" fmla="*/ 1106 w 1114"/>
                <a:gd name="T3" fmla="*/ 270 h 1125"/>
                <a:gd name="T4" fmla="*/ 864 w 1114"/>
                <a:gd name="T5" fmla="*/ 11 h 1125"/>
                <a:gd name="T6" fmla="*/ 7 w 1114"/>
                <a:gd name="T7" fmla="*/ 555 h 1125"/>
                <a:gd name="T8" fmla="*/ 468 w 1114"/>
                <a:gd name="T9" fmla="*/ 1124 h 1125"/>
                <a:gd name="T10" fmla="*/ 461 w 1114"/>
                <a:gd name="T11" fmla="*/ 954 h 1125"/>
                <a:gd name="T12" fmla="*/ 515 w 1114"/>
                <a:gd name="T13" fmla="*/ 688 h 1125"/>
                <a:gd name="T14" fmla="*/ 699 w 1114"/>
                <a:gd name="T15" fmla="*/ 763 h 1125"/>
                <a:gd name="T16" fmla="*/ 1106 w 1114"/>
                <a:gd name="T17" fmla="*/ 270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4" h="1125">
                  <a:moveTo>
                    <a:pt x="1106" y="270"/>
                  </a:moveTo>
                  <a:lnTo>
                    <a:pt x="1106" y="270"/>
                  </a:lnTo>
                  <a:cubicBezTo>
                    <a:pt x="1106" y="270"/>
                    <a:pt x="1113" y="18"/>
                    <a:pt x="864" y="11"/>
                  </a:cubicBezTo>
                  <a:cubicBezTo>
                    <a:pt x="558" y="0"/>
                    <a:pt x="18" y="25"/>
                    <a:pt x="7" y="555"/>
                  </a:cubicBezTo>
                  <a:cubicBezTo>
                    <a:pt x="0" y="1030"/>
                    <a:pt x="468" y="1124"/>
                    <a:pt x="468" y="1124"/>
                  </a:cubicBezTo>
                  <a:cubicBezTo>
                    <a:pt x="468" y="1124"/>
                    <a:pt x="529" y="1077"/>
                    <a:pt x="461" y="954"/>
                  </a:cubicBezTo>
                  <a:cubicBezTo>
                    <a:pt x="389" y="835"/>
                    <a:pt x="414" y="706"/>
                    <a:pt x="515" y="688"/>
                  </a:cubicBezTo>
                  <a:cubicBezTo>
                    <a:pt x="616" y="670"/>
                    <a:pt x="634" y="810"/>
                    <a:pt x="699" y="763"/>
                  </a:cubicBezTo>
                  <a:cubicBezTo>
                    <a:pt x="763" y="717"/>
                    <a:pt x="403" y="144"/>
                    <a:pt x="1106" y="270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4388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EMERGENCY WARNING SIGNS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5A72B5-87FF-6C4A-A7C5-41EFD7C3E8E5}"/>
              </a:ext>
            </a:extLst>
          </p:cNvPr>
          <p:cNvGrpSpPr/>
          <p:nvPr/>
        </p:nvGrpSpPr>
        <p:grpSpPr>
          <a:xfrm>
            <a:off x="3723692" y="4851760"/>
            <a:ext cx="10851617" cy="6682161"/>
            <a:chOff x="2481096" y="5120413"/>
            <a:chExt cx="10851617" cy="6682161"/>
          </a:xfrm>
        </p:grpSpPr>
        <p:sp>
          <p:nvSpPr>
            <p:cNvPr id="48" name="Rectángulo 8">
              <a:extLst>
                <a:ext uri="{FF2B5EF4-FFF2-40B4-BE49-F238E27FC236}">
                  <a16:creationId xmlns:a16="http://schemas.microsoft.com/office/drawing/2014/main" id="{CCE03B5D-39A7-B147-BABC-046879AEB5DE}"/>
                </a:ext>
              </a:extLst>
            </p:cNvPr>
            <p:cNvSpPr/>
            <p:nvPr/>
          </p:nvSpPr>
          <p:spPr>
            <a:xfrm>
              <a:off x="2481096" y="10048248"/>
              <a:ext cx="1085161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</p:txBody>
        </p:sp>
        <p:sp>
          <p:nvSpPr>
            <p:cNvPr id="60" name="Rectángulo 10">
              <a:extLst>
                <a:ext uri="{FF2B5EF4-FFF2-40B4-BE49-F238E27FC236}">
                  <a16:creationId xmlns:a16="http://schemas.microsoft.com/office/drawing/2014/main" id="{0745B0B3-45DB-354C-B134-931DA1611BA5}"/>
                </a:ext>
              </a:extLst>
            </p:cNvPr>
            <p:cNvSpPr/>
            <p:nvPr/>
          </p:nvSpPr>
          <p:spPr>
            <a:xfrm flipH="1">
              <a:off x="2481096" y="5120413"/>
              <a:ext cx="10537443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0" b="1" spc="10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New confusion or inability to arouse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773E42-A761-3F4D-A57E-E4148074B5F1}"/>
              </a:ext>
            </a:extLst>
          </p:cNvPr>
          <p:cNvGrpSpPr/>
          <p:nvPr/>
        </p:nvGrpSpPr>
        <p:grpSpPr>
          <a:xfrm>
            <a:off x="15465061" y="4851759"/>
            <a:ext cx="5201255" cy="6682161"/>
            <a:chOff x="2087861" y="18744066"/>
            <a:chExt cx="3359235" cy="4315683"/>
          </a:xfrm>
        </p:grpSpPr>
        <p:sp>
          <p:nvSpPr>
            <p:cNvPr id="20" name="Freeform 794">
              <a:extLst>
                <a:ext uri="{FF2B5EF4-FFF2-40B4-BE49-F238E27FC236}">
                  <a16:creationId xmlns:a16="http://schemas.microsoft.com/office/drawing/2014/main" id="{E9D2DBD0-FE12-1F4D-BB18-FB411228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14" y="21415120"/>
              <a:ext cx="1831246" cy="1586305"/>
            </a:xfrm>
            <a:custGeom>
              <a:avLst/>
              <a:gdLst>
                <a:gd name="T0" fmla="*/ 691 w 692"/>
                <a:gd name="T1" fmla="*/ 493 h 598"/>
                <a:gd name="T2" fmla="*/ 691 w 692"/>
                <a:gd name="T3" fmla="*/ 493 h 598"/>
                <a:gd name="T4" fmla="*/ 652 w 692"/>
                <a:gd name="T5" fmla="*/ 0 h 598"/>
                <a:gd name="T6" fmla="*/ 136 w 692"/>
                <a:gd name="T7" fmla="*/ 36 h 598"/>
                <a:gd name="T8" fmla="*/ 0 w 692"/>
                <a:gd name="T9" fmla="*/ 464 h 598"/>
                <a:gd name="T10" fmla="*/ 349 w 692"/>
                <a:gd name="T11" fmla="*/ 597 h 598"/>
                <a:gd name="T12" fmla="*/ 691 w 692"/>
                <a:gd name="T13" fmla="*/ 49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598">
                  <a:moveTo>
                    <a:pt x="691" y="493"/>
                  </a:moveTo>
                  <a:lnTo>
                    <a:pt x="691" y="493"/>
                  </a:lnTo>
                  <a:cubicBezTo>
                    <a:pt x="547" y="259"/>
                    <a:pt x="652" y="0"/>
                    <a:pt x="652" y="0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36"/>
                    <a:pt x="118" y="313"/>
                    <a:pt x="0" y="464"/>
                  </a:cubicBezTo>
                  <a:cubicBezTo>
                    <a:pt x="43" y="529"/>
                    <a:pt x="183" y="597"/>
                    <a:pt x="349" y="597"/>
                  </a:cubicBezTo>
                  <a:cubicBezTo>
                    <a:pt x="511" y="597"/>
                    <a:pt x="648" y="561"/>
                    <a:pt x="691" y="493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" name="Freeform 795">
              <a:extLst>
                <a:ext uri="{FF2B5EF4-FFF2-40B4-BE49-F238E27FC236}">
                  <a16:creationId xmlns:a16="http://schemas.microsoft.com/office/drawing/2014/main" id="{1525D8BB-1C7E-CD46-AD31-4895C8DCE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050" y="18790722"/>
              <a:ext cx="2659394" cy="2985986"/>
            </a:xfrm>
            <a:custGeom>
              <a:avLst/>
              <a:gdLst>
                <a:gd name="T0" fmla="*/ 1005 w 1006"/>
                <a:gd name="T1" fmla="*/ 659 h 1131"/>
                <a:gd name="T2" fmla="*/ 1005 w 1006"/>
                <a:gd name="T3" fmla="*/ 659 h 1131"/>
                <a:gd name="T4" fmla="*/ 922 w 1006"/>
                <a:gd name="T5" fmla="*/ 530 h 1131"/>
                <a:gd name="T6" fmla="*/ 774 w 1006"/>
                <a:gd name="T7" fmla="*/ 140 h 1131"/>
                <a:gd name="T8" fmla="*/ 97 w 1006"/>
                <a:gd name="T9" fmla="*/ 638 h 1131"/>
                <a:gd name="T10" fmla="*/ 165 w 1006"/>
                <a:gd name="T11" fmla="*/ 1066 h 1131"/>
                <a:gd name="T12" fmla="*/ 536 w 1006"/>
                <a:gd name="T13" fmla="*/ 1112 h 1131"/>
                <a:gd name="T14" fmla="*/ 897 w 1006"/>
                <a:gd name="T15" fmla="*/ 1070 h 1131"/>
                <a:gd name="T16" fmla="*/ 925 w 1006"/>
                <a:gd name="T17" fmla="*/ 940 h 1131"/>
                <a:gd name="T18" fmla="*/ 940 w 1006"/>
                <a:gd name="T19" fmla="*/ 904 h 1131"/>
                <a:gd name="T20" fmla="*/ 904 w 1006"/>
                <a:gd name="T21" fmla="*/ 901 h 1131"/>
                <a:gd name="T22" fmla="*/ 857 w 1006"/>
                <a:gd name="T23" fmla="*/ 893 h 1131"/>
                <a:gd name="T24" fmla="*/ 835 w 1006"/>
                <a:gd name="T25" fmla="*/ 875 h 1131"/>
                <a:gd name="T26" fmla="*/ 861 w 1006"/>
                <a:gd name="T27" fmla="*/ 850 h 1131"/>
                <a:gd name="T28" fmla="*/ 918 w 1006"/>
                <a:gd name="T29" fmla="*/ 839 h 1131"/>
                <a:gd name="T30" fmla="*/ 951 w 1006"/>
                <a:gd name="T31" fmla="*/ 821 h 1131"/>
                <a:gd name="T32" fmla="*/ 944 w 1006"/>
                <a:gd name="T33" fmla="*/ 789 h 1131"/>
                <a:gd name="T34" fmla="*/ 947 w 1006"/>
                <a:gd name="T35" fmla="*/ 706 h 1131"/>
                <a:gd name="T36" fmla="*/ 1005 w 1006"/>
                <a:gd name="T37" fmla="*/ 659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6" h="1131">
                  <a:moveTo>
                    <a:pt x="1005" y="659"/>
                  </a:moveTo>
                  <a:lnTo>
                    <a:pt x="1005" y="659"/>
                  </a:lnTo>
                  <a:cubicBezTo>
                    <a:pt x="1005" y="638"/>
                    <a:pt x="936" y="555"/>
                    <a:pt x="922" y="530"/>
                  </a:cubicBezTo>
                  <a:cubicBezTo>
                    <a:pt x="907" y="360"/>
                    <a:pt x="886" y="216"/>
                    <a:pt x="774" y="140"/>
                  </a:cubicBezTo>
                  <a:cubicBezTo>
                    <a:pt x="569" y="0"/>
                    <a:pt x="194" y="375"/>
                    <a:pt x="97" y="638"/>
                  </a:cubicBezTo>
                  <a:cubicBezTo>
                    <a:pt x="0" y="901"/>
                    <a:pt x="165" y="1066"/>
                    <a:pt x="165" y="1066"/>
                  </a:cubicBezTo>
                  <a:cubicBezTo>
                    <a:pt x="165" y="1066"/>
                    <a:pt x="299" y="1105"/>
                    <a:pt x="536" y="1112"/>
                  </a:cubicBezTo>
                  <a:cubicBezTo>
                    <a:pt x="688" y="1116"/>
                    <a:pt x="846" y="1130"/>
                    <a:pt x="897" y="1070"/>
                  </a:cubicBezTo>
                  <a:cubicBezTo>
                    <a:pt x="925" y="1034"/>
                    <a:pt x="889" y="983"/>
                    <a:pt x="925" y="940"/>
                  </a:cubicBezTo>
                  <a:cubicBezTo>
                    <a:pt x="936" y="926"/>
                    <a:pt x="947" y="915"/>
                    <a:pt x="940" y="904"/>
                  </a:cubicBezTo>
                  <a:cubicBezTo>
                    <a:pt x="936" y="897"/>
                    <a:pt x="918" y="897"/>
                    <a:pt x="904" y="901"/>
                  </a:cubicBezTo>
                  <a:cubicBezTo>
                    <a:pt x="893" y="901"/>
                    <a:pt x="875" y="897"/>
                    <a:pt x="857" y="893"/>
                  </a:cubicBezTo>
                  <a:cubicBezTo>
                    <a:pt x="843" y="890"/>
                    <a:pt x="835" y="882"/>
                    <a:pt x="835" y="875"/>
                  </a:cubicBezTo>
                  <a:cubicBezTo>
                    <a:pt x="835" y="864"/>
                    <a:pt x="846" y="857"/>
                    <a:pt x="861" y="850"/>
                  </a:cubicBezTo>
                  <a:cubicBezTo>
                    <a:pt x="879" y="847"/>
                    <a:pt x="900" y="839"/>
                    <a:pt x="918" y="839"/>
                  </a:cubicBezTo>
                  <a:cubicBezTo>
                    <a:pt x="936" y="839"/>
                    <a:pt x="951" y="836"/>
                    <a:pt x="951" y="821"/>
                  </a:cubicBezTo>
                  <a:cubicBezTo>
                    <a:pt x="951" y="807"/>
                    <a:pt x="947" y="807"/>
                    <a:pt x="944" y="789"/>
                  </a:cubicBezTo>
                  <a:cubicBezTo>
                    <a:pt x="940" y="764"/>
                    <a:pt x="940" y="738"/>
                    <a:pt x="947" y="706"/>
                  </a:cubicBezTo>
                  <a:cubicBezTo>
                    <a:pt x="965" y="695"/>
                    <a:pt x="1001" y="677"/>
                    <a:pt x="1005" y="659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" name="Freeform 796">
              <a:extLst>
                <a:ext uri="{FF2B5EF4-FFF2-40B4-BE49-F238E27FC236}">
                  <a16:creationId xmlns:a16="http://schemas.microsoft.com/office/drawing/2014/main" id="{278F6290-7DE8-A644-B048-752B46503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652" y="19968783"/>
              <a:ext cx="489888" cy="279936"/>
            </a:xfrm>
            <a:custGeom>
              <a:avLst/>
              <a:gdLst>
                <a:gd name="T0" fmla="*/ 14 w 185"/>
                <a:gd name="T1" fmla="*/ 104 h 105"/>
                <a:gd name="T2" fmla="*/ 14 w 185"/>
                <a:gd name="T3" fmla="*/ 104 h 105"/>
                <a:gd name="T4" fmla="*/ 3 w 185"/>
                <a:gd name="T5" fmla="*/ 97 h 105"/>
                <a:gd name="T6" fmla="*/ 7 w 185"/>
                <a:gd name="T7" fmla="*/ 79 h 105"/>
                <a:gd name="T8" fmla="*/ 176 w 185"/>
                <a:gd name="T9" fmla="*/ 75 h 105"/>
                <a:gd name="T10" fmla="*/ 180 w 185"/>
                <a:gd name="T11" fmla="*/ 93 h 105"/>
                <a:gd name="T12" fmla="*/ 162 w 185"/>
                <a:gd name="T13" fmla="*/ 93 h 105"/>
                <a:gd name="T14" fmla="*/ 162 w 185"/>
                <a:gd name="T15" fmla="*/ 93 h 105"/>
                <a:gd name="T16" fmla="*/ 21 w 185"/>
                <a:gd name="T17" fmla="*/ 101 h 105"/>
                <a:gd name="T18" fmla="*/ 14 w 185"/>
                <a:gd name="T1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05">
                  <a:moveTo>
                    <a:pt x="14" y="104"/>
                  </a:moveTo>
                  <a:lnTo>
                    <a:pt x="14" y="104"/>
                  </a:lnTo>
                  <a:cubicBezTo>
                    <a:pt x="11" y="104"/>
                    <a:pt x="7" y="101"/>
                    <a:pt x="3" y="97"/>
                  </a:cubicBezTo>
                  <a:cubicBezTo>
                    <a:pt x="0" y="93"/>
                    <a:pt x="0" y="86"/>
                    <a:pt x="7" y="79"/>
                  </a:cubicBezTo>
                  <a:cubicBezTo>
                    <a:pt x="97" y="0"/>
                    <a:pt x="176" y="75"/>
                    <a:pt x="176" y="75"/>
                  </a:cubicBezTo>
                  <a:cubicBezTo>
                    <a:pt x="184" y="83"/>
                    <a:pt x="184" y="90"/>
                    <a:pt x="180" y="93"/>
                  </a:cubicBezTo>
                  <a:cubicBezTo>
                    <a:pt x="173" y="101"/>
                    <a:pt x="166" y="101"/>
                    <a:pt x="162" y="93"/>
                  </a:cubicBezTo>
                  <a:lnTo>
                    <a:pt x="162" y="93"/>
                  </a:lnTo>
                  <a:cubicBezTo>
                    <a:pt x="158" y="93"/>
                    <a:pt x="93" y="36"/>
                    <a:pt x="21" y="101"/>
                  </a:cubicBezTo>
                  <a:cubicBezTo>
                    <a:pt x="21" y="101"/>
                    <a:pt x="18" y="104"/>
                    <a:pt x="14" y="104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797">
              <a:extLst>
                <a:ext uri="{FF2B5EF4-FFF2-40B4-BE49-F238E27FC236}">
                  <a16:creationId xmlns:a16="http://schemas.microsoft.com/office/drawing/2014/main" id="{A389D016-CE1F-3B4E-900F-6421EC3CC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276" y="20155407"/>
              <a:ext cx="151636" cy="163296"/>
            </a:xfrm>
            <a:custGeom>
              <a:avLst/>
              <a:gdLst>
                <a:gd name="T0" fmla="*/ 58 w 59"/>
                <a:gd name="T1" fmla="*/ 29 h 62"/>
                <a:gd name="T2" fmla="*/ 58 w 59"/>
                <a:gd name="T3" fmla="*/ 29 h 62"/>
                <a:gd name="T4" fmla="*/ 29 w 59"/>
                <a:gd name="T5" fmla="*/ 61 h 62"/>
                <a:gd name="T6" fmla="*/ 0 w 59"/>
                <a:gd name="T7" fmla="*/ 29 h 62"/>
                <a:gd name="T8" fmla="*/ 29 w 59"/>
                <a:gd name="T9" fmla="*/ 0 h 62"/>
                <a:gd name="T10" fmla="*/ 58 w 59"/>
                <a:gd name="T11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2">
                  <a:moveTo>
                    <a:pt x="58" y="29"/>
                  </a:moveTo>
                  <a:lnTo>
                    <a:pt x="58" y="29"/>
                  </a:lnTo>
                  <a:cubicBezTo>
                    <a:pt x="58" y="47"/>
                    <a:pt x="47" y="61"/>
                    <a:pt x="29" y="61"/>
                  </a:cubicBezTo>
                  <a:cubicBezTo>
                    <a:pt x="14" y="61"/>
                    <a:pt x="0" y="47"/>
                    <a:pt x="0" y="29"/>
                  </a:cubicBezTo>
                  <a:cubicBezTo>
                    <a:pt x="0" y="15"/>
                    <a:pt x="14" y="0"/>
                    <a:pt x="29" y="0"/>
                  </a:cubicBezTo>
                  <a:cubicBezTo>
                    <a:pt x="47" y="0"/>
                    <a:pt x="58" y="15"/>
                    <a:pt x="58" y="29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798">
              <a:extLst>
                <a:ext uri="{FF2B5EF4-FFF2-40B4-BE49-F238E27FC236}">
                  <a16:creationId xmlns:a16="http://schemas.microsoft.com/office/drawing/2014/main" id="{5FA83AD1-2F3B-F249-96B3-448DE3315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861" y="18744066"/>
              <a:ext cx="2950991" cy="2974319"/>
            </a:xfrm>
            <a:custGeom>
              <a:avLst/>
              <a:gdLst>
                <a:gd name="T0" fmla="*/ 1102 w 1114"/>
                <a:gd name="T1" fmla="*/ 270 h 1124"/>
                <a:gd name="T2" fmla="*/ 1102 w 1114"/>
                <a:gd name="T3" fmla="*/ 270 h 1124"/>
                <a:gd name="T4" fmla="*/ 860 w 1114"/>
                <a:gd name="T5" fmla="*/ 7 h 1124"/>
                <a:gd name="T6" fmla="*/ 7 w 1114"/>
                <a:gd name="T7" fmla="*/ 551 h 1124"/>
                <a:gd name="T8" fmla="*/ 468 w 1114"/>
                <a:gd name="T9" fmla="*/ 1123 h 1124"/>
                <a:gd name="T10" fmla="*/ 457 w 1114"/>
                <a:gd name="T11" fmla="*/ 955 h 1124"/>
                <a:gd name="T12" fmla="*/ 515 w 1114"/>
                <a:gd name="T13" fmla="*/ 684 h 1124"/>
                <a:gd name="T14" fmla="*/ 695 w 1114"/>
                <a:gd name="T15" fmla="*/ 760 h 1124"/>
                <a:gd name="T16" fmla="*/ 1102 w 1114"/>
                <a:gd name="T17" fmla="*/ 27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4" h="1124">
                  <a:moveTo>
                    <a:pt x="1102" y="270"/>
                  </a:moveTo>
                  <a:lnTo>
                    <a:pt x="1102" y="270"/>
                  </a:lnTo>
                  <a:cubicBezTo>
                    <a:pt x="1102" y="270"/>
                    <a:pt x="1113" y="14"/>
                    <a:pt x="860" y="7"/>
                  </a:cubicBezTo>
                  <a:cubicBezTo>
                    <a:pt x="554" y="0"/>
                    <a:pt x="14" y="22"/>
                    <a:pt x="7" y="551"/>
                  </a:cubicBezTo>
                  <a:cubicBezTo>
                    <a:pt x="0" y="1030"/>
                    <a:pt x="468" y="1123"/>
                    <a:pt x="468" y="1123"/>
                  </a:cubicBezTo>
                  <a:cubicBezTo>
                    <a:pt x="468" y="1123"/>
                    <a:pt x="529" y="1073"/>
                    <a:pt x="457" y="955"/>
                  </a:cubicBezTo>
                  <a:cubicBezTo>
                    <a:pt x="389" y="832"/>
                    <a:pt x="410" y="702"/>
                    <a:pt x="515" y="684"/>
                  </a:cubicBezTo>
                  <a:cubicBezTo>
                    <a:pt x="616" y="666"/>
                    <a:pt x="630" y="807"/>
                    <a:pt x="695" y="760"/>
                  </a:cubicBezTo>
                  <a:cubicBezTo>
                    <a:pt x="760" y="713"/>
                    <a:pt x="399" y="141"/>
                    <a:pt x="1102" y="270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799">
              <a:extLst>
                <a:ext uri="{FF2B5EF4-FFF2-40B4-BE49-F238E27FC236}">
                  <a16:creationId xmlns:a16="http://schemas.microsoft.com/office/drawing/2014/main" id="{D6DFA070-3902-1C4F-B78D-A42B170AA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04" y="21765041"/>
              <a:ext cx="781492" cy="559872"/>
            </a:xfrm>
            <a:custGeom>
              <a:avLst/>
              <a:gdLst>
                <a:gd name="T0" fmla="*/ 252 w 296"/>
                <a:gd name="T1" fmla="*/ 32 h 210"/>
                <a:gd name="T2" fmla="*/ 140 w 296"/>
                <a:gd name="T3" fmla="*/ 133 h 210"/>
                <a:gd name="T4" fmla="*/ 180 w 296"/>
                <a:gd name="T5" fmla="*/ 158 h 210"/>
                <a:gd name="T6" fmla="*/ 169 w 296"/>
                <a:gd name="T7" fmla="*/ 43 h 210"/>
                <a:gd name="T8" fmla="*/ 165 w 296"/>
                <a:gd name="T9" fmla="*/ 0 h 210"/>
                <a:gd name="T10" fmla="*/ 144 w 296"/>
                <a:gd name="T11" fmla="*/ 25 h 210"/>
                <a:gd name="T12" fmla="*/ 0 w 296"/>
                <a:gd name="T13" fmla="*/ 176 h 210"/>
                <a:gd name="T14" fmla="*/ 165 w 296"/>
                <a:gd name="T15" fmla="*/ 54 h 210"/>
                <a:gd name="T16" fmla="*/ 137 w 296"/>
                <a:gd name="T17" fmla="*/ 39 h 210"/>
                <a:gd name="T18" fmla="*/ 129 w 296"/>
                <a:gd name="T19" fmla="*/ 158 h 210"/>
                <a:gd name="T20" fmla="*/ 126 w 296"/>
                <a:gd name="T21" fmla="*/ 209 h 210"/>
                <a:gd name="T22" fmla="*/ 169 w 296"/>
                <a:gd name="T23" fmla="*/ 184 h 210"/>
                <a:gd name="T24" fmla="*/ 295 w 296"/>
                <a:gd name="T25" fmla="*/ 104 h 210"/>
                <a:gd name="T26" fmla="*/ 252 w 296"/>
                <a:gd name="T27" fmla="*/ 3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6" h="210">
                  <a:moveTo>
                    <a:pt x="252" y="32"/>
                  </a:moveTo>
                  <a:lnTo>
                    <a:pt x="140" y="133"/>
                  </a:lnTo>
                  <a:lnTo>
                    <a:pt x="180" y="158"/>
                  </a:lnTo>
                  <a:lnTo>
                    <a:pt x="169" y="43"/>
                  </a:lnTo>
                  <a:lnTo>
                    <a:pt x="165" y="0"/>
                  </a:lnTo>
                  <a:lnTo>
                    <a:pt x="144" y="25"/>
                  </a:lnTo>
                  <a:lnTo>
                    <a:pt x="0" y="176"/>
                  </a:lnTo>
                  <a:lnTo>
                    <a:pt x="165" y="54"/>
                  </a:lnTo>
                  <a:lnTo>
                    <a:pt x="137" y="39"/>
                  </a:lnTo>
                  <a:lnTo>
                    <a:pt x="129" y="158"/>
                  </a:lnTo>
                  <a:lnTo>
                    <a:pt x="126" y="209"/>
                  </a:lnTo>
                  <a:lnTo>
                    <a:pt x="169" y="184"/>
                  </a:lnTo>
                  <a:lnTo>
                    <a:pt x="295" y="104"/>
                  </a:lnTo>
                  <a:lnTo>
                    <a:pt x="252" y="32"/>
                  </a:lnTo>
                </a:path>
              </a:pathLst>
            </a:custGeom>
            <a:solidFill>
              <a:srgbClr val="FC4F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800">
              <a:extLst>
                <a:ext uri="{FF2B5EF4-FFF2-40B4-BE49-F238E27FC236}">
                  <a16:creationId xmlns:a16="http://schemas.microsoft.com/office/drawing/2014/main" id="{B2CAC7B9-C90C-C743-88AD-6A5341AFF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600" y="22488209"/>
              <a:ext cx="711501" cy="571540"/>
            </a:xfrm>
            <a:custGeom>
              <a:avLst/>
              <a:gdLst>
                <a:gd name="T0" fmla="*/ 267 w 268"/>
                <a:gd name="T1" fmla="*/ 137 h 217"/>
                <a:gd name="T2" fmla="*/ 123 w 268"/>
                <a:gd name="T3" fmla="*/ 100 h 217"/>
                <a:gd name="T4" fmla="*/ 130 w 268"/>
                <a:gd name="T5" fmla="*/ 151 h 217"/>
                <a:gd name="T6" fmla="*/ 206 w 268"/>
                <a:gd name="T7" fmla="*/ 72 h 217"/>
                <a:gd name="T8" fmla="*/ 231 w 268"/>
                <a:gd name="T9" fmla="*/ 43 h 217"/>
                <a:gd name="T10" fmla="*/ 199 w 268"/>
                <a:gd name="T11" fmla="*/ 36 h 217"/>
                <a:gd name="T12" fmla="*/ 0 w 268"/>
                <a:gd name="T13" fmla="*/ 0 h 217"/>
                <a:gd name="T14" fmla="*/ 192 w 268"/>
                <a:gd name="T15" fmla="*/ 75 h 217"/>
                <a:gd name="T16" fmla="*/ 184 w 268"/>
                <a:gd name="T17" fmla="*/ 39 h 217"/>
                <a:gd name="T18" fmla="*/ 98 w 268"/>
                <a:gd name="T19" fmla="*/ 104 h 217"/>
                <a:gd name="T20" fmla="*/ 62 w 268"/>
                <a:gd name="T21" fmla="*/ 133 h 217"/>
                <a:gd name="T22" fmla="*/ 109 w 268"/>
                <a:gd name="T23" fmla="*/ 155 h 217"/>
                <a:gd name="T24" fmla="*/ 249 w 268"/>
                <a:gd name="T25" fmla="*/ 216 h 217"/>
                <a:gd name="T26" fmla="*/ 267 w 268"/>
                <a:gd name="T27" fmla="*/ 13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217">
                  <a:moveTo>
                    <a:pt x="267" y="137"/>
                  </a:moveTo>
                  <a:lnTo>
                    <a:pt x="123" y="100"/>
                  </a:lnTo>
                  <a:lnTo>
                    <a:pt x="130" y="151"/>
                  </a:lnTo>
                  <a:lnTo>
                    <a:pt x="206" y="72"/>
                  </a:lnTo>
                  <a:lnTo>
                    <a:pt x="231" y="43"/>
                  </a:lnTo>
                  <a:lnTo>
                    <a:pt x="199" y="36"/>
                  </a:lnTo>
                  <a:lnTo>
                    <a:pt x="0" y="0"/>
                  </a:lnTo>
                  <a:lnTo>
                    <a:pt x="192" y="75"/>
                  </a:lnTo>
                  <a:lnTo>
                    <a:pt x="184" y="39"/>
                  </a:lnTo>
                  <a:lnTo>
                    <a:pt x="98" y="104"/>
                  </a:lnTo>
                  <a:lnTo>
                    <a:pt x="62" y="133"/>
                  </a:lnTo>
                  <a:lnTo>
                    <a:pt x="109" y="155"/>
                  </a:lnTo>
                  <a:lnTo>
                    <a:pt x="249" y="216"/>
                  </a:lnTo>
                  <a:lnTo>
                    <a:pt x="267" y="137"/>
                  </a:lnTo>
                </a:path>
              </a:pathLst>
            </a:custGeom>
            <a:solidFill>
              <a:srgbClr val="FC4F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801">
              <a:extLst>
                <a:ext uri="{FF2B5EF4-FFF2-40B4-BE49-F238E27FC236}">
                  <a16:creationId xmlns:a16="http://schemas.microsoft.com/office/drawing/2014/main" id="{DC8AD037-1EB7-784B-AA0B-8A6447BE1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743" y="22068305"/>
              <a:ext cx="396576" cy="396576"/>
            </a:xfrm>
            <a:custGeom>
              <a:avLst/>
              <a:gdLst>
                <a:gd name="T0" fmla="*/ 97 w 152"/>
                <a:gd name="T1" fmla="*/ 11 h 149"/>
                <a:gd name="T2" fmla="*/ 97 w 152"/>
                <a:gd name="T3" fmla="*/ 11 h 149"/>
                <a:gd name="T4" fmla="*/ 11 w 152"/>
                <a:gd name="T5" fmla="*/ 54 h 149"/>
                <a:gd name="T6" fmla="*/ 54 w 152"/>
                <a:gd name="T7" fmla="*/ 137 h 149"/>
                <a:gd name="T8" fmla="*/ 137 w 152"/>
                <a:gd name="T9" fmla="*/ 94 h 149"/>
                <a:gd name="T10" fmla="*/ 97 w 152"/>
                <a:gd name="T11" fmla="*/ 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49">
                  <a:moveTo>
                    <a:pt x="97" y="11"/>
                  </a:moveTo>
                  <a:lnTo>
                    <a:pt x="97" y="11"/>
                  </a:lnTo>
                  <a:cubicBezTo>
                    <a:pt x="61" y="0"/>
                    <a:pt x="21" y="18"/>
                    <a:pt x="11" y="54"/>
                  </a:cubicBezTo>
                  <a:cubicBezTo>
                    <a:pt x="0" y="87"/>
                    <a:pt x="18" y="126"/>
                    <a:pt x="54" y="137"/>
                  </a:cubicBezTo>
                  <a:cubicBezTo>
                    <a:pt x="90" y="148"/>
                    <a:pt x="126" y="130"/>
                    <a:pt x="137" y="94"/>
                  </a:cubicBezTo>
                  <a:cubicBezTo>
                    <a:pt x="151" y="58"/>
                    <a:pt x="129" y="22"/>
                    <a:pt x="97" y="11"/>
                  </a:cubicBezTo>
                </a:path>
              </a:pathLst>
            </a:custGeom>
            <a:solidFill>
              <a:srgbClr val="FC4F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368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C40FF-A906-7444-B38B-48F9F82C58C2}"/>
              </a:ext>
            </a:extLst>
          </p:cNvPr>
          <p:cNvGrpSpPr/>
          <p:nvPr/>
        </p:nvGrpSpPr>
        <p:grpSpPr>
          <a:xfrm>
            <a:off x="2889250" y="1447789"/>
            <a:ext cx="18599150" cy="2123658"/>
            <a:chOff x="2889250" y="929829"/>
            <a:chExt cx="18599150" cy="2123658"/>
          </a:xfrm>
        </p:grpSpPr>
        <p:sp>
          <p:nvSpPr>
            <p:cNvPr id="57" name="Rectángulo 1386">
              <a:extLst>
                <a:ext uri="{FF2B5EF4-FFF2-40B4-BE49-F238E27FC236}">
                  <a16:creationId xmlns:a16="http://schemas.microsoft.com/office/drawing/2014/main" id="{371FD015-A216-C744-AA47-C97D727F8895}"/>
                </a:ext>
              </a:extLst>
            </p:cNvPr>
            <p:cNvSpPr/>
            <p:nvPr/>
          </p:nvSpPr>
          <p:spPr>
            <a:xfrm>
              <a:off x="2889250" y="929829"/>
              <a:ext cx="1859915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600" b="1" spc="15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EMERGENCY WARNING SIGNS</a:t>
              </a:r>
            </a:p>
            <a:p>
              <a:pPr algn="ctr"/>
              <a:endParaRPr lang="es-MX" sz="6600" b="1" spc="600" dirty="0">
                <a:solidFill>
                  <a:schemeClr val="tx2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6" name="Freeform 777">
              <a:extLst>
                <a:ext uri="{FF2B5EF4-FFF2-40B4-BE49-F238E27FC236}">
                  <a16:creationId xmlns:a16="http://schemas.microsoft.com/office/drawing/2014/main" id="{47668EDE-3BE7-AD48-AA6A-AE31DBB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5651" y="2230353"/>
              <a:ext cx="2606348" cy="115041"/>
            </a:xfrm>
            <a:custGeom>
              <a:avLst/>
              <a:gdLst>
                <a:gd name="T0" fmla="*/ 474 w 475"/>
                <a:gd name="T1" fmla="*/ 88 h 89"/>
                <a:gd name="T2" fmla="*/ 0 w 475"/>
                <a:gd name="T3" fmla="*/ 88 h 89"/>
                <a:gd name="T4" fmla="*/ 0 w 475"/>
                <a:gd name="T5" fmla="*/ 0 h 89"/>
                <a:gd name="T6" fmla="*/ 474 w 475"/>
                <a:gd name="T7" fmla="*/ 0 h 89"/>
                <a:gd name="T8" fmla="*/ 474 w 475"/>
                <a:gd name="T9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89">
                  <a:moveTo>
                    <a:pt x="474" y="88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74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Rectángulo 1384">
            <a:extLst>
              <a:ext uri="{FF2B5EF4-FFF2-40B4-BE49-F238E27FC236}">
                <a16:creationId xmlns:a16="http://schemas.microsoft.com/office/drawing/2014/main" id="{D0C53615-45B6-7B47-9405-4A4EBEAEB978}"/>
              </a:ext>
            </a:extLst>
          </p:cNvPr>
          <p:cNvSpPr/>
          <p:nvPr/>
        </p:nvSpPr>
        <p:spPr>
          <a:xfrm>
            <a:off x="10856569" y="768744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200" b="1" spc="600" dirty="0">
                <a:solidFill>
                  <a:schemeClr val="accent3"/>
                </a:solidFill>
                <a:latin typeface="Roboto Slab" pitchFamily="2" charset="0"/>
                <a:ea typeface="Roboto Slab" pitchFamily="2" charset="0"/>
              </a:rPr>
              <a:t>COVID-19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3DE73F-4DF8-3F46-9190-201785C27B7B}"/>
              </a:ext>
            </a:extLst>
          </p:cNvPr>
          <p:cNvGrpSpPr/>
          <p:nvPr/>
        </p:nvGrpSpPr>
        <p:grpSpPr>
          <a:xfrm>
            <a:off x="10921996" y="5024559"/>
            <a:ext cx="10851617" cy="5943128"/>
            <a:chOff x="2481096" y="5120413"/>
            <a:chExt cx="10851617" cy="5943128"/>
          </a:xfrm>
        </p:grpSpPr>
        <p:sp>
          <p:nvSpPr>
            <p:cNvPr id="20" name="Rectángulo 8">
              <a:extLst>
                <a:ext uri="{FF2B5EF4-FFF2-40B4-BE49-F238E27FC236}">
                  <a16:creationId xmlns:a16="http://schemas.microsoft.com/office/drawing/2014/main" id="{44DE6185-B722-8F4C-9ABD-776B492E0C83}"/>
                </a:ext>
              </a:extLst>
            </p:cNvPr>
            <p:cNvSpPr/>
            <p:nvPr/>
          </p:nvSpPr>
          <p:spPr>
            <a:xfrm>
              <a:off x="2481096" y="9309215"/>
              <a:ext cx="1085161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latin typeface="Muli Light" pitchFamily="2" charset="77"/>
                </a:rPr>
                <a:t>The disease causes respiratory illness with symptoms such as a cough, fever, and in more severe cases, difficulty breathing.</a:t>
              </a:r>
            </a:p>
          </p:txBody>
        </p:sp>
        <p:sp>
          <p:nvSpPr>
            <p:cNvPr id="21" name="Rectángulo 10">
              <a:extLst>
                <a:ext uri="{FF2B5EF4-FFF2-40B4-BE49-F238E27FC236}">
                  <a16:creationId xmlns:a16="http://schemas.microsoft.com/office/drawing/2014/main" id="{E51727BF-7AF9-A041-AB59-5F765ABD0D6D}"/>
                </a:ext>
              </a:extLst>
            </p:cNvPr>
            <p:cNvSpPr/>
            <p:nvPr/>
          </p:nvSpPr>
          <p:spPr>
            <a:xfrm flipH="1">
              <a:off x="2481096" y="5120413"/>
              <a:ext cx="10446199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0" b="1" spc="1000" dirty="0">
                  <a:solidFill>
                    <a:schemeClr val="tx2"/>
                  </a:solidFill>
                  <a:latin typeface="Roboto Slab" pitchFamily="2" charset="0"/>
                  <a:ea typeface="Roboto Slab" pitchFamily="2" charset="0"/>
                </a:rPr>
                <a:t>Blush lips or face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FDE4B2-C9C7-8049-B88C-042F9E93ED51}"/>
              </a:ext>
            </a:extLst>
          </p:cNvPr>
          <p:cNvGrpSpPr/>
          <p:nvPr/>
        </p:nvGrpSpPr>
        <p:grpSpPr>
          <a:xfrm>
            <a:off x="3764053" y="4586900"/>
            <a:ext cx="4723454" cy="7047692"/>
            <a:chOff x="2286146" y="9657799"/>
            <a:chExt cx="2939330" cy="4385667"/>
          </a:xfrm>
        </p:grpSpPr>
        <p:sp>
          <p:nvSpPr>
            <p:cNvPr id="22" name="Freeform 802">
              <a:extLst>
                <a:ext uri="{FF2B5EF4-FFF2-40B4-BE49-F238E27FC236}">
                  <a16:creationId xmlns:a16="http://schemas.microsoft.com/office/drawing/2014/main" id="{C42EE2CB-E203-CB47-A697-FA454A422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326" y="11955612"/>
              <a:ext cx="1539649" cy="1376353"/>
            </a:xfrm>
            <a:custGeom>
              <a:avLst/>
              <a:gdLst>
                <a:gd name="T0" fmla="*/ 561 w 584"/>
                <a:gd name="T1" fmla="*/ 343 h 520"/>
                <a:gd name="T2" fmla="*/ 561 w 584"/>
                <a:gd name="T3" fmla="*/ 343 h 520"/>
                <a:gd name="T4" fmla="*/ 522 w 584"/>
                <a:gd name="T5" fmla="*/ 0 h 520"/>
                <a:gd name="T6" fmla="*/ 75 w 584"/>
                <a:gd name="T7" fmla="*/ 0 h 520"/>
                <a:gd name="T8" fmla="*/ 25 w 584"/>
                <a:gd name="T9" fmla="*/ 350 h 520"/>
                <a:gd name="T10" fmla="*/ 54 w 584"/>
                <a:gd name="T11" fmla="*/ 465 h 520"/>
                <a:gd name="T12" fmla="*/ 291 w 584"/>
                <a:gd name="T13" fmla="*/ 515 h 520"/>
                <a:gd name="T14" fmla="*/ 536 w 584"/>
                <a:gd name="T15" fmla="*/ 451 h 520"/>
                <a:gd name="T16" fmla="*/ 561 w 584"/>
                <a:gd name="T17" fmla="*/ 34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4" h="520">
                  <a:moveTo>
                    <a:pt x="561" y="343"/>
                  </a:moveTo>
                  <a:lnTo>
                    <a:pt x="561" y="343"/>
                  </a:lnTo>
                  <a:cubicBezTo>
                    <a:pt x="493" y="242"/>
                    <a:pt x="522" y="0"/>
                    <a:pt x="52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97" y="245"/>
                    <a:pt x="25" y="350"/>
                  </a:cubicBezTo>
                  <a:cubicBezTo>
                    <a:pt x="0" y="389"/>
                    <a:pt x="14" y="440"/>
                    <a:pt x="54" y="465"/>
                  </a:cubicBezTo>
                  <a:cubicBezTo>
                    <a:pt x="108" y="497"/>
                    <a:pt x="187" y="519"/>
                    <a:pt x="291" y="515"/>
                  </a:cubicBezTo>
                  <a:cubicBezTo>
                    <a:pt x="410" y="515"/>
                    <a:pt x="486" y="487"/>
                    <a:pt x="536" y="451"/>
                  </a:cubicBezTo>
                  <a:cubicBezTo>
                    <a:pt x="572" y="425"/>
                    <a:pt x="583" y="378"/>
                    <a:pt x="561" y="343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Freeform 803">
              <a:extLst>
                <a:ext uri="{FF2B5EF4-FFF2-40B4-BE49-F238E27FC236}">
                  <a16:creationId xmlns:a16="http://schemas.microsoft.com/office/drawing/2014/main" id="{43363563-9F5F-134C-BE69-CF57F605C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770" y="9657799"/>
              <a:ext cx="2496098" cy="2624406"/>
            </a:xfrm>
            <a:custGeom>
              <a:avLst/>
              <a:gdLst>
                <a:gd name="T0" fmla="*/ 544 w 944"/>
                <a:gd name="T1" fmla="*/ 991 h 992"/>
                <a:gd name="T2" fmla="*/ 544 w 944"/>
                <a:gd name="T3" fmla="*/ 991 h 992"/>
                <a:gd name="T4" fmla="*/ 439 w 944"/>
                <a:gd name="T5" fmla="*/ 991 h 992"/>
                <a:gd name="T6" fmla="*/ 64 w 944"/>
                <a:gd name="T7" fmla="*/ 350 h 992"/>
                <a:gd name="T8" fmla="*/ 378 w 944"/>
                <a:gd name="T9" fmla="*/ 115 h 992"/>
                <a:gd name="T10" fmla="*/ 767 w 944"/>
                <a:gd name="T11" fmla="*/ 76 h 992"/>
                <a:gd name="T12" fmla="*/ 907 w 944"/>
                <a:gd name="T13" fmla="*/ 580 h 992"/>
                <a:gd name="T14" fmla="*/ 544 w 944"/>
                <a:gd name="T15" fmla="*/ 991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992">
                  <a:moveTo>
                    <a:pt x="544" y="991"/>
                  </a:moveTo>
                  <a:lnTo>
                    <a:pt x="544" y="991"/>
                  </a:lnTo>
                  <a:cubicBezTo>
                    <a:pt x="439" y="991"/>
                    <a:pt x="439" y="991"/>
                    <a:pt x="439" y="991"/>
                  </a:cubicBezTo>
                  <a:cubicBezTo>
                    <a:pt x="223" y="991"/>
                    <a:pt x="0" y="681"/>
                    <a:pt x="64" y="350"/>
                  </a:cubicBezTo>
                  <a:cubicBezTo>
                    <a:pt x="108" y="133"/>
                    <a:pt x="255" y="72"/>
                    <a:pt x="378" y="115"/>
                  </a:cubicBezTo>
                  <a:cubicBezTo>
                    <a:pt x="399" y="43"/>
                    <a:pt x="652" y="0"/>
                    <a:pt x="767" y="76"/>
                  </a:cubicBezTo>
                  <a:cubicBezTo>
                    <a:pt x="915" y="177"/>
                    <a:pt x="943" y="364"/>
                    <a:pt x="907" y="580"/>
                  </a:cubicBezTo>
                  <a:cubicBezTo>
                    <a:pt x="882" y="739"/>
                    <a:pt x="763" y="991"/>
                    <a:pt x="544" y="991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4" name="Freeform 804">
              <a:extLst>
                <a:ext uri="{FF2B5EF4-FFF2-40B4-BE49-F238E27FC236}">
                  <a16:creationId xmlns:a16="http://schemas.microsoft.com/office/drawing/2014/main" id="{391183DC-3AE0-7845-9772-9535D4B9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690" y="10369307"/>
              <a:ext cx="1877909" cy="2122850"/>
            </a:xfrm>
            <a:custGeom>
              <a:avLst/>
              <a:gdLst>
                <a:gd name="T0" fmla="*/ 479 w 710"/>
                <a:gd name="T1" fmla="*/ 0 h 804"/>
                <a:gd name="T2" fmla="*/ 479 w 710"/>
                <a:gd name="T3" fmla="*/ 0 h 804"/>
                <a:gd name="T4" fmla="*/ 230 w 710"/>
                <a:gd name="T5" fmla="*/ 0 h 804"/>
                <a:gd name="T6" fmla="*/ 0 w 710"/>
                <a:gd name="T7" fmla="*/ 230 h 804"/>
                <a:gd name="T8" fmla="*/ 0 w 710"/>
                <a:gd name="T9" fmla="*/ 450 h 804"/>
                <a:gd name="T10" fmla="*/ 353 w 710"/>
                <a:gd name="T11" fmla="*/ 803 h 804"/>
                <a:gd name="T12" fmla="*/ 353 w 710"/>
                <a:gd name="T13" fmla="*/ 803 h 804"/>
                <a:gd name="T14" fmla="*/ 709 w 710"/>
                <a:gd name="T15" fmla="*/ 450 h 804"/>
                <a:gd name="T16" fmla="*/ 709 w 710"/>
                <a:gd name="T17" fmla="*/ 230 h 804"/>
                <a:gd name="T18" fmla="*/ 479 w 710"/>
                <a:gd name="T19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804">
                  <a:moveTo>
                    <a:pt x="479" y="0"/>
                  </a:moveTo>
                  <a:lnTo>
                    <a:pt x="479" y="0"/>
                  </a:lnTo>
                  <a:cubicBezTo>
                    <a:pt x="230" y="0"/>
                    <a:pt x="230" y="0"/>
                    <a:pt x="230" y="0"/>
                  </a:cubicBezTo>
                  <a:cubicBezTo>
                    <a:pt x="104" y="0"/>
                    <a:pt x="0" y="104"/>
                    <a:pt x="0" y="23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645"/>
                    <a:pt x="158" y="803"/>
                    <a:pt x="353" y="803"/>
                  </a:cubicBezTo>
                  <a:lnTo>
                    <a:pt x="353" y="803"/>
                  </a:lnTo>
                  <a:cubicBezTo>
                    <a:pt x="547" y="803"/>
                    <a:pt x="709" y="645"/>
                    <a:pt x="709" y="450"/>
                  </a:cubicBezTo>
                  <a:cubicBezTo>
                    <a:pt x="709" y="230"/>
                    <a:pt x="709" y="230"/>
                    <a:pt x="709" y="230"/>
                  </a:cubicBezTo>
                  <a:cubicBezTo>
                    <a:pt x="709" y="104"/>
                    <a:pt x="605" y="0"/>
                    <a:pt x="479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805">
              <a:extLst>
                <a:ext uri="{FF2B5EF4-FFF2-40B4-BE49-F238E27FC236}">
                  <a16:creationId xmlns:a16="http://schemas.microsoft.com/office/drawing/2014/main" id="{0F266F9E-6D68-6D4B-B2F6-E3981D6FD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654" y="11022492"/>
              <a:ext cx="559872" cy="244941"/>
            </a:xfrm>
            <a:custGeom>
              <a:avLst/>
              <a:gdLst>
                <a:gd name="T0" fmla="*/ 15 w 210"/>
                <a:gd name="T1" fmla="*/ 87 h 91"/>
                <a:gd name="T2" fmla="*/ 15 w 210"/>
                <a:gd name="T3" fmla="*/ 87 h 91"/>
                <a:gd name="T4" fmla="*/ 4 w 210"/>
                <a:gd name="T5" fmla="*/ 83 h 91"/>
                <a:gd name="T6" fmla="*/ 7 w 210"/>
                <a:gd name="T7" fmla="*/ 69 h 91"/>
                <a:gd name="T8" fmla="*/ 202 w 210"/>
                <a:gd name="T9" fmla="*/ 69 h 91"/>
                <a:gd name="T10" fmla="*/ 206 w 210"/>
                <a:gd name="T11" fmla="*/ 83 h 91"/>
                <a:gd name="T12" fmla="*/ 191 w 210"/>
                <a:gd name="T13" fmla="*/ 87 h 91"/>
                <a:gd name="T14" fmla="*/ 18 w 210"/>
                <a:gd name="T15" fmla="*/ 87 h 91"/>
                <a:gd name="T16" fmla="*/ 15 w 210"/>
                <a:gd name="T17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91">
                  <a:moveTo>
                    <a:pt x="15" y="87"/>
                  </a:moveTo>
                  <a:lnTo>
                    <a:pt x="15" y="87"/>
                  </a:lnTo>
                  <a:cubicBezTo>
                    <a:pt x="11" y="87"/>
                    <a:pt x="7" y="87"/>
                    <a:pt x="4" y="83"/>
                  </a:cubicBezTo>
                  <a:cubicBezTo>
                    <a:pt x="0" y="80"/>
                    <a:pt x="4" y="72"/>
                    <a:pt x="7" y="69"/>
                  </a:cubicBezTo>
                  <a:cubicBezTo>
                    <a:pt x="7" y="69"/>
                    <a:pt x="108" y="0"/>
                    <a:pt x="202" y="69"/>
                  </a:cubicBezTo>
                  <a:cubicBezTo>
                    <a:pt x="209" y="72"/>
                    <a:pt x="209" y="80"/>
                    <a:pt x="206" y="83"/>
                  </a:cubicBezTo>
                  <a:cubicBezTo>
                    <a:pt x="202" y="87"/>
                    <a:pt x="195" y="90"/>
                    <a:pt x="191" y="87"/>
                  </a:cubicBezTo>
                  <a:cubicBezTo>
                    <a:pt x="108" y="25"/>
                    <a:pt x="18" y="87"/>
                    <a:pt x="18" y="87"/>
                  </a:cubicBezTo>
                  <a:lnTo>
                    <a:pt x="15" y="87"/>
                  </a:ln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806">
              <a:extLst>
                <a:ext uri="{FF2B5EF4-FFF2-40B4-BE49-F238E27FC236}">
                  <a16:creationId xmlns:a16="http://schemas.microsoft.com/office/drawing/2014/main" id="{6FE4FAA1-DDB4-7A4E-8869-5C3EAEB2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611" y="11150792"/>
              <a:ext cx="209952" cy="209952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40 w 80"/>
                <a:gd name="T5" fmla="*/ 79 h 80"/>
                <a:gd name="T6" fmla="*/ 0 w 80"/>
                <a:gd name="T7" fmla="*/ 40 h 80"/>
                <a:gd name="T8" fmla="*/ 40 w 80"/>
                <a:gd name="T9" fmla="*/ 0 h 80"/>
                <a:gd name="T10" fmla="*/ 79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1"/>
                    <a:pt x="61" y="79"/>
                    <a:pt x="40" y="79"/>
                  </a:cubicBezTo>
                  <a:cubicBezTo>
                    <a:pt x="18" y="79"/>
                    <a:pt x="0" y="61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807">
              <a:extLst>
                <a:ext uri="{FF2B5EF4-FFF2-40B4-BE49-F238E27FC236}">
                  <a16:creationId xmlns:a16="http://schemas.microsoft.com/office/drawing/2014/main" id="{128A17A4-A702-134F-9A23-F74E8F1FD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091" y="11022492"/>
              <a:ext cx="548212" cy="244941"/>
            </a:xfrm>
            <a:custGeom>
              <a:avLst/>
              <a:gdLst>
                <a:gd name="T0" fmla="*/ 11 w 207"/>
                <a:gd name="T1" fmla="*/ 87 h 91"/>
                <a:gd name="T2" fmla="*/ 11 w 207"/>
                <a:gd name="T3" fmla="*/ 87 h 91"/>
                <a:gd name="T4" fmla="*/ 0 w 207"/>
                <a:gd name="T5" fmla="*/ 83 h 91"/>
                <a:gd name="T6" fmla="*/ 4 w 207"/>
                <a:gd name="T7" fmla="*/ 69 h 91"/>
                <a:gd name="T8" fmla="*/ 202 w 207"/>
                <a:gd name="T9" fmla="*/ 69 h 91"/>
                <a:gd name="T10" fmla="*/ 202 w 207"/>
                <a:gd name="T11" fmla="*/ 83 h 91"/>
                <a:gd name="T12" fmla="*/ 188 w 207"/>
                <a:gd name="T13" fmla="*/ 87 h 91"/>
                <a:gd name="T14" fmla="*/ 15 w 207"/>
                <a:gd name="T15" fmla="*/ 87 h 91"/>
                <a:gd name="T16" fmla="*/ 11 w 207"/>
                <a:gd name="T17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91">
                  <a:moveTo>
                    <a:pt x="11" y="87"/>
                  </a:moveTo>
                  <a:lnTo>
                    <a:pt x="11" y="87"/>
                  </a:lnTo>
                  <a:cubicBezTo>
                    <a:pt x="8" y="87"/>
                    <a:pt x="4" y="87"/>
                    <a:pt x="0" y="83"/>
                  </a:cubicBezTo>
                  <a:cubicBezTo>
                    <a:pt x="0" y="80"/>
                    <a:pt x="0" y="72"/>
                    <a:pt x="4" y="69"/>
                  </a:cubicBezTo>
                  <a:cubicBezTo>
                    <a:pt x="4" y="69"/>
                    <a:pt x="105" y="0"/>
                    <a:pt x="202" y="69"/>
                  </a:cubicBezTo>
                  <a:cubicBezTo>
                    <a:pt x="206" y="72"/>
                    <a:pt x="206" y="80"/>
                    <a:pt x="202" y="83"/>
                  </a:cubicBezTo>
                  <a:cubicBezTo>
                    <a:pt x="198" y="87"/>
                    <a:pt x="195" y="90"/>
                    <a:pt x="188" y="87"/>
                  </a:cubicBezTo>
                  <a:cubicBezTo>
                    <a:pt x="105" y="25"/>
                    <a:pt x="18" y="87"/>
                    <a:pt x="15" y="87"/>
                  </a:cubicBezTo>
                  <a:lnTo>
                    <a:pt x="11" y="87"/>
                  </a:ln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808">
              <a:extLst>
                <a:ext uri="{FF2B5EF4-FFF2-40B4-BE49-F238E27FC236}">
                  <a16:creationId xmlns:a16="http://schemas.microsoft.com/office/drawing/2014/main" id="{4FAA1F60-D4C6-CA4F-8FBE-F4CB00657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387" y="11150792"/>
              <a:ext cx="209952" cy="209952"/>
            </a:xfrm>
            <a:custGeom>
              <a:avLst/>
              <a:gdLst>
                <a:gd name="T0" fmla="*/ 79 w 80"/>
                <a:gd name="T1" fmla="*/ 40 h 80"/>
                <a:gd name="T2" fmla="*/ 79 w 80"/>
                <a:gd name="T3" fmla="*/ 40 h 80"/>
                <a:gd name="T4" fmla="*/ 39 w 80"/>
                <a:gd name="T5" fmla="*/ 79 h 80"/>
                <a:gd name="T6" fmla="*/ 0 w 80"/>
                <a:gd name="T7" fmla="*/ 40 h 80"/>
                <a:gd name="T8" fmla="*/ 39 w 80"/>
                <a:gd name="T9" fmla="*/ 0 h 80"/>
                <a:gd name="T10" fmla="*/ 79 w 80"/>
                <a:gd name="T11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0">
                  <a:moveTo>
                    <a:pt x="79" y="40"/>
                  </a:moveTo>
                  <a:lnTo>
                    <a:pt x="79" y="40"/>
                  </a:lnTo>
                  <a:cubicBezTo>
                    <a:pt x="79" y="61"/>
                    <a:pt x="61" y="79"/>
                    <a:pt x="39" y="79"/>
                  </a:cubicBezTo>
                  <a:cubicBezTo>
                    <a:pt x="18" y="79"/>
                    <a:pt x="0" y="61"/>
                    <a:pt x="0" y="40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61" y="0"/>
                    <a:pt x="79" y="18"/>
                    <a:pt x="79" y="40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809">
              <a:extLst>
                <a:ext uri="{FF2B5EF4-FFF2-40B4-BE49-F238E27FC236}">
                  <a16:creationId xmlns:a16="http://schemas.microsoft.com/office/drawing/2014/main" id="{FB767720-E5B5-1045-8A9E-5BD55F6BB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470" y="12480489"/>
              <a:ext cx="1423009" cy="1562977"/>
            </a:xfrm>
            <a:custGeom>
              <a:avLst/>
              <a:gdLst>
                <a:gd name="T0" fmla="*/ 3 w 538"/>
                <a:gd name="T1" fmla="*/ 393 h 592"/>
                <a:gd name="T2" fmla="*/ 3 w 538"/>
                <a:gd name="T3" fmla="*/ 393 h 592"/>
                <a:gd name="T4" fmla="*/ 173 w 538"/>
                <a:gd name="T5" fmla="*/ 0 h 592"/>
                <a:gd name="T6" fmla="*/ 537 w 538"/>
                <a:gd name="T7" fmla="*/ 137 h 592"/>
                <a:gd name="T8" fmla="*/ 410 w 538"/>
                <a:gd name="T9" fmla="*/ 566 h 592"/>
                <a:gd name="T10" fmla="*/ 371 w 538"/>
                <a:gd name="T11" fmla="*/ 580 h 592"/>
                <a:gd name="T12" fmla="*/ 360 w 538"/>
                <a:gd name="T13" fmla="*/ 577 h 592"/>
                <a:gd name="T14" fmla="*/ 328 w 538"/>
                <a:gd name="T15" fmla="*/ 562 h 592"/>
                <a:gd name="T16" fmla="*/ 288 w 538"/>
                <a:gd name="T17" fmla="*/ 544 h 592"/>
                <a:gd name="T18" fmla="*/ 259 w 538"/>
                <a:gd name="T19" fmla="*/ 530 h 592"/>
                <a:gd name="T20" fmla="*/ 216 w 538"/>
                <a:gd name="T21" fmla="*/ 512 h 592"/>
                <a:gd name="T22" fmla="*/ 187 w 538"/>
                <a:gd name="T23" fmla="*/ 497 h 592"/>
                <a:gd name="T24" fmla="*/ 144 w 538"/>
                <a:gd name="T25" fmla="*/ 479 h 592"/>
                <a:gd name="T26" fmla="*/ 115 w 538"/>
                <a:gd name="T27" fmla="*/ 469 h 592"/>
                <a:gd name="T28" fmla="*/ 72 w 538"/>
                <a:gd name="T29" fmla="*/ 447 h 592"/>
                <a:gd name="T30" fmla="*/ 43 w 538"/>
                <a:gd name="T31" fmla="*/ 436 h 592"/>
                <a:gd name="T32" fmla="*/ 21 w 538"/>
                <a:gd name="T33" fmla="*/ 425 h 592"/>
                <a:gd name="T34" fmla="*/ 3 w 538"/>
                <a:gd name="T35" fmla="*/ 393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8" h="592">
                  <a:moveTo>
                    <a:pt x="3" y="393"/>
                  </a:moveTo>
                  <a:lnTo>
                    <a:pt x="3" y="393"/>
                  </a:lnTo>
                  <a:cubicBezTo>
                    <a:pt x="25" y="299"/>
                    <a:pt x="90" y="94"/>
                    <a:pt x="173" y="0"/>
                  </a:cubicBezTo>
                  <a:cubicBezTo>
                    <a:pt x="537" y="137"/>
                    <a:pt x="537" y="137"/>
                    <a:pt x="537" y="137"/>
                  </a:cubicBezTo>
                  <a:cubicBezTo>
                    <a:pt x="537" y="137"/>
                    <a:pt x="475" y="249"/>
                    <a:pt x="410" y="566"/>
                  </a:cubicBezTo>
                  <a:cubicBezTo>
                    <a:pt x="407" y="584"/>
                    <a:pt x="389" y="591"/>
                    <a:pt x="371" y="580"/>
                  </a:cubicBezTo>
                  <a:cubicBezTo>
                    <a:pt x="360" y="577"/>
                    <a:pt x="360" y="577"/>
                    <a:pt x="360" y="577"/>
                  </a:cubicBezTo>
                  <a:cubicBezTo>
                    <a:pt x="328" y="562"/>
                    <a:pt x="328" y="562"/>
                    <a:pt x="328" y="562"/>
                  </a:cubicBezTo>
                  <a:cubicBezTo>
                    <a:pt x="288" y="544"/>
                    <a:pt x="288" y="544"/>
                    <a:pt x="288" y="544"/>
                  </a:cubicBezTo>
                  <a:cubicBezTo>
                    <a:pt x="259" y="530"/>
                    <a:pt x="259" y="530"/>
                    <a:pt x="259" y="530"/>
                  </a:cubicBezTo>
                  <a:cubicBezTo>
                    <a:pt x="216" y="512"/>
                    <a:pt x="216" y="512"/>
                    <a:pt x="216" y="512"/>
                  </a:cubicBezTo>
                  <a:cubicBezTo>
                    <a:pt x="187" y="497"/>
                    <a:pt x="187" y="497"/>
                    <a:pt x="187" y="497"/>
                  </a:cubicBezTo>
                  <a:cubicBezTo>
                    <a:pt x="144" y="479"/>
                    <a:pt x="144" y="479"/>
                    <a:pt x="144" y="479"/>
                  </a:cubicBezTo>
                  <a:cubicBezTo>
                    <a:pt x="115" y="469"/>
                    <a:pt x="115" y="469"/>
                    <a:pt x="115" y="469"/>
                  </a:cubicBezTo>
                  <a:cubicBezTo>
                    <a:pt x="72" y="447"/>
                    <a:pt x="72" y="447"/>
                    <a:pt x="72" y="447"/>
                  </a:cubicBezTo>
                  <a:cubicBezTo>
                    <a:pt x="43" y="436"/>
                    <a:pt x="43" y="436"/>
                    <a:pt x="43" y="436"/>
                  </a:cubicBezTo>
                  <a:cubicBezTo>
                    <a:pt x="21" y="425"/>
                    <a:pt x="21" y="425"/>
                    <a:pt x="21" y="425"/>
                  </a:cubicBezTo>
                  <a:cubicBezTo>
                    <a:pt x="11" y="422"/>
                    <a:pt x="0" y="407"/>
                    <a:pt x="3" y="393"/>
                  </a:cubicBezTo>
                </a:path>
              </a:pathLst>
            </a:custGeom>
            <a:solidFill>
              <a:srgbClr val="C64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810">
              <a:extLst>
                <a:ext uri="{FF2B5EF4-FFF2-40B4-BE49-F238E27FC236}">
                  <a16:creationId xmlns:a16="http://schemas.microsoft.com/office/drawing/2014/main" id="{0E7516CD-4894-7449-8185-16739923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146" y="12048925"/>
              <a:ext cx="2939330" cy="1446337"/>
            </a:xfrm>
            <a:custGeom>
              <a:avLst/>
              <a:gdLst>
                <a:gd name="T0" fmla="*/ 249 w 1111"/>
                <a:gd name="T1" fmla="*/ 33 h 549"/>
                <a:gd name="T2" fmla="*/ 249 w 1111"/>
                <a:gd name="T3" fmla="*/ 33 h 549"/>
                <a:gd name="T4" fmla="*/ 119 w 1111"/>
                <a:gd name="T5" fmla="*/ 159 h 549"/>
                <a:gd name="T6" fmla="*/ 43 w 1111"/>
                <a:gd name="T7" fmla="*/ 350 h 549"/>
                <a:gd name="T8" fmla="*/ 641 w 1111"/>
                <a:gd name="T9" fmla="*/ 523 h 549"/>
                <a:gd name="T10" fmla="*/ 1103 w 1111"/>
                <a:gd name="T11" fmla="*/ 332 h 549"/>
                <a:gd name="T12" fmla="*/ 1002 w 1111"/>
                <a:gd name="T13" fmla="*/ 162 h 549"/>
                <a:gd name="T14" fmla="*/ 876 w 1111"/>
                <a:gd name="T15" fmla="*/ 18 h 549"/>
                <a:gd name="T16" fmla="*/ 559 w 1111"/>
                <a:gd name="T17" fmla="*/ 116 h 549"/>
                <a:gd name="T18" fmla="*/ 249 w 1111"/>
                <a:gd name="T19" fmla="*/ 3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549">
                  <a:moveTo>
                    <a:pt x="249" y="33"/>
                  </a:moveTo>
                  <a:lnTo>
                    <a:pt x="249" y="33"/>
                  </a:lnTo>
                  <a:cubicBezTo>
                    <a:pt x="205" y="33"/>
                    <a:pt x="166" y="54"/>
                    <a:pt x="119" y="159"/>
                  </a:cubicBezTo>
                  <a:cubicBezTo>
                    <a:pt x="76" y="245"/>
                    <a:pt x="0" y="267"/>
                    <a:pt x="43" y="350"/>
                  </a:cubicBezTo>
                  <a:cubicBezTo>
                    <a:pt x="87" y="432"/>
                    <a:pt x="429" y="548"/>
                    <a:pt x="641" y="523"/>
                  </a:cubicBezTo>
                  <a:cubicBezTo>
                    <a:pt x="854" y="497"/>
                    <a:pt x="1092" y="422"/>
                    <a:pt x="1103" y="332"/>
                  </a:cubicBezTo>
                  <a:cubicBezTo>
                    <a:pt x="1110" y="249"/>
                    <a:pt x="1023" y="206"/>
                    <a:pt x="1002" y="162"/>
                  </a:cubicBezTo>
                  <a:cubicBezTo>
                    <a:pt x="969" y="108"/>
                    <a:pt x="962" y="0"/>
                    <a:pt x="876" y="18"/>
                  </a:cubicBezTo>
                  <a:cubicBezTo>
                    <a:pt x="789" y="36"/>
                    <a:pt x="782" y="119"/>
                    <a:pt x="559" y="116"/>
                  </a:cubicBezTo>
                  <a:cubicBezTo>
                    <a:pt x="339" y="112"/>
                    <a:pt x="303" y="29"/>
                    <a:pt x="249" y="33"/>
                  </a:cubicBezTo>
                </a:path>
              </a:pathLst>
            </a:custGeom>
            <a:solidFill>
              <a:srgbClr val="D858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811">
              <a:extLst>
                <a:ext uri="{FF2B5EF4-FFF2-40B4-BE49-F238E27FC236}">
                  <a16:creationId xmlns:a16="http://schemas.microsoft.com/office/drawing/2014/main" id="{FDA2D6B7-C423-1F47-B83F-DF009C374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123" y="11862300"/>
              <a:ext cx="303264" cy="198284"/>
            </a:xfrm>
            <a:custGeom>
              <a:avLst/>
              <a:gdLst>
                <a:gd name="T0" fmla="*/ 76 w 113"/>
                <a:gd name="T1" fmla="*/ 69 h 73"/>
                <a:gd name="T2" fmla="*/ 76 w 113"/>
                <a:gd name="T3" fmla="*/ 69 h 73"/>
                <a:gd name="T4" fmla="*/ 108 w 113"/>
                <a:gd name="T5" fmla="*/ 58 h 73"/>
                <a:gd name="T6" fmla="*/ 97 w 113"/>
                <a:gd name="T7" fmla="*/ 29 h 73"/>
                <a:gd name="T8" fmla="*/ 0 w 113"/>
                <a:gd name="T9" fmla="*/ 0 h 73"/>
                <a:gd name="T10" fmla="*/ 22 w 113"/>
                <a:gd name="T11" fmla="*/ 51 h 73"/>
                <a:gd name="T12" fmla="*/ 76 w 113"/>
                <a:gd name="T13" fmla="*/ 6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73">
                  <a:moveTo>
                    <a:pt x="76" y="69"/>
                  </a:moveTo>
                  <a:lnTo>
                    <a:pt x="76" y="69"/>
                  </a:lnTo>
                  <a:cubicBezTo>
                    <a:pt x="86" y="72"/>
                    <a:pt x="101" y="69"/>
                    <a:pt x="108" y="58"/>
                  </a:cubicBezTo>
                  <a:cubicBezTo>
                    <a:pt x="112" y="47"/>
                    <a:pt x="108" y="33"/>
                    <a:pt x="97" y="29"/>
                  </a:cubicBezTo>
                  <a:cubicBezTo>
                    <a:pt x="65" y="11"/>
                    <a:pt x="32" y="4"/>
                    <a:pt x="0" y="0"/>
                  </a:cubicBezTo>
                  <a:cubicBezTo>
                    <a:pt x="7" y="18"/>
                    <a:pt x="14" y="33"/>
                    <a:pt x="22" y="51"/>
                  </a:cubicBezTo>
                  <a:cubicBezTo>
                    <a:pt x="40" y="51"/>
                    <a:pt x="58" y="58"/>
                    <a:pt x="76" y="69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812">
              <a:extLst>
                <a:ext uri="{FF2B5EF4-FFF2-40B4-BE49-F238E27FC236}">
                  <a16:creationId xmlns:a16="http://schemas.microsoft.com/office/drawing/2014/main" id="{66E22F65-538A-8648-8541-2CE01560A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558" y="11862300"/>
              <a:ext cx="408237" cy="186624"/>
            </a:xfrm>
            <a:custGeom>
              <a:avLst/>
              <a:gdLst>
                <a:gd name="T0" fmla="*/ 15 w 153"/>
                <a:gd name="T1" fmla="*/ 25 h 70"/>
                <a:gd name="T2" fmla="*/ 15 w 153"/>
                <a:gd name="T3" fmla="*/ 25 h 70"/>
                <a:gd name="T4" fmla="*/ 4 w 153"/>
                <a:gd name="T5" fmla="*/ 58 h 70"/>
                <a:gd name="T6" fmla="*/ 25 w 153"/>
                <a:gd name="T7" fmla="*/ 69 h 70"/>
                <a:gd name="T8" fmla="*/ 33 w 153"/>
                <a:gd name="T9" fmla="*/ 69 h 70"/>
                <a:gd name="T10" fmla="*/ 152 w 153"/>
                <a:gd name="T11" fmla="*/ 47 h 70"/>
                <a:gd name="T12" fmla="*/ 134 w 153"/>
                <a:gd name="T13" fmla="*/ 0 h 70"/>
                <a:gd name="T14" fmla="*/ 15 w 153"/>
                <a:gd name="T15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70">
                  <a:moveTo>
                    <a:pt x="15" y="25"/>
                  </a:moveTo>
                  <a:lnTo>
                    <a:pt x="15" y="25"/>
                  </a:lnTo>
                  <a:cubicBezTo>
                    <a:pt x="4" y="33"/>
                    <a:pt x="0" y="43"/>
                    <a:pt x="4" y="58"/>
                  </a:cubicBezTo>
                  <a:cubicBezTo>
                    <a:pt x="7" y="65"/>
                    <a:pt x="18" y="69"/>
                    <a:pt x="25" y="69"/>
                  </a:cubicBezTo>
                  <a:cubicBezTo>
                    <a:pt x="29" y="69"/>
                    <a:pt x="33" y="69"/>
                    <a:pt x="33" y="69"/>
                  </a:cubicBezTo>
                  <a:cubicBezTo>
                    <a:pt x="36" y="69"/>
                    <a:pt x="87" y="43"/>
                    <a:pt x="152" y="47"/>
                  </a:cubicBezTo>
                  <a:cubicBezTo>
                    <a:pt x="148" y="29"/>
                    <a:pt x="141" y="15"/>
                    <a:pt x="134" y="0"/>
                  </a:cubicBezTo>
                  <a:cubicBezTo>
                    <a:pt x="69" y="4"/>
                    <a:pt x="18" y="25"/>
                    <a:pt x="15" y="25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813">
              <a:extLst>
                <a:ext uri="{FF2B5EF4-FFF2-40B4-BE49-F238E27FC236}">
                  <a16:creationId xmlns:a16="http://schemas.microsoft.com/office/drawing/2014/main" id="{F6D5D662-802E-9F46-80D5-DC3818A54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663" y="13005373"/>
              <a:ext cx="11660" cy="11660"/>
            </a:xfrm>
            <a:custGeom>
              <a:avLst/>
              <a:gdLst>
                <a:gd name="T0" fmla="*/ 0 w 1"/>
                <a:gd name="T1" fmla="*/ 4 h 5"/>
                <a:gd name="T2" fmla="*/ 0 w 1"/>
                <a:gd name="T3" fmla="*/ 4 h 5"/>
                <a:gd name="T4" fmla="*/ 0 w 1"/>
                <a:gd name="T5" fmla="*/ 0 h 5"/>
                <a:gd name="T6" fmla="*/ 0 w 1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0" y="4"/>
                  </a:moveTo>
                  <a:lnTo>
                    <a:pt x="0" y="4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69B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814">
              <a:extLst>
                <a:ext uri="{FF2B5EF4-FFF2-40B4-BE49-F238E27FC236}">
                  <a16:creationId xmlns:a16="http://schemas.microsoft.com/office/drawing/2014/main" id="{4FE1D62E-5D3E-B442-84BB-D9183C85D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135" y="11990601"/>
              <a:ext cx="594861" cy="1119745"/>
            </a:xfrm>
            <a:custGeom>
              <a:avLst/>
              <a:gdLst>
                <a:gd name="T0" fmla="*/ 151 w 227"/>
                <a:gd name="T1" fmla="*/ 418 h 423"/>
                <a:gd name="T2" fmla="*/ 151 w 227"/>
                <a:gd name="T3" fmla="*/ 418 h 423"/>
                <a:gd name="T4" fmla="*/ 226 w 227"/>
                <a:gd name="T5" fmla="*/ 385 h 423"/>
                <a:gd name="T6" fmla="*/ 118 w 227"/>
                <a:gd name="T7" fmla="*/ 133 h 423"/>
                <a:gd name="T8" fmla="*/ 54 w 227"/>
                <a:gd name="T9" fmla="*/ 36 h 423"/>
                <a:gd name="T10" fmla="*/ 36 w 227"/>
                <a:gd name="T11" fmla="*/ 4 h 423"/>
                <a:gd name="T12" fmla="*/ 0 w 227"/>
                <a:gd name="T13" fmla="*/ 0 h 423"/>
                <a:gd name="T14" fmla="*/ 21 w 227"/>
                <a:gd name="T15" fmla="*/ 50 h 423"/>
                <a:gd name="T16" fmla="*/ 43 w 227"/>
                <a:gd name="T17" fmla="*/ 166 h 423"/>
                <a:gd name="T18" fmla="*/ 154 w 227"/>
                <a:gd name="T19" fmla="*/ 422 h 423"/>
                <a:gd name="T20" fmla="*/ 154 w 227"/>
                <a:gd name="T21" fmla="*/ 422 h 423"/>
                <a:gd name="T22" fmla="*/ 151 w 227"/>
                <a:gd name="T23" fmla="*/ 41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423">
                  <a:moveTo>
                    <a:pt x="151" y="418"/>
                  </a:moveTo>
                  <a:lnTo>
                    <a:pt x="151" y="418"/>
                  </a:lnTo>
                  <a:cubicBezTo>
                    <a:pt x="226" y="385"/>
                    <a:pt x="226" y="385"/>
                    <a:pt x="226" y="385"/>
                  </a:cubicBezTo>
                  <a:cubicBezTo>
                    <a:pt x="118" y="133"/>
                    <a:pt x="118" y="133"/>
                    <a:pt x="118" y="133"/>
                  </a:cubicBezTo>
                  <a:cubicBezTo>
                    <a:pt x="93" y="87"/>
                    <a:pt x="72" y="76"/>
                    <a:pt x="54" y="36"/>
                  </a:cubicBezTo>
                  <a:cubicBezTo>
                    <a:pt x="46" y="25"/>
                    <a:pt x="43" y="11"/>
                    <a:pt x="36" y="4"/>
                  </a:cubicBezTo>
                  <a:cubicBezTo>
                    <a:pt x="25" y="0"/>
                    <a:pt x="14" y="0"/>
                    <a:pt x="0" y="0"/>
                  </a:cubicBezTo>
                  <a:cubicBezTo>
                    <a:pt x="7" y="15"/>
                    <a:pt x="14" y="29"/>
                    <a:pt x="21" y="50"/>
                  </a:cubicBezTo>
                  <a:cubicBezTo>
                    <a:pt x="32" y="83"/>
                    <a:pt x="28" y="123"/>
                    <a:pt x="43" y="166"/>
                  </a:cubicBezTo>
                  <a:cubicBezTo>
                    <a:pt x="154" y="422"/>
                    <a:pt x="154" y="422"/>
                    <a:pt x="154" y="422"/>
                  </a:cubicBezTo>
                  <a:lnTo>
                    <a:pt x="154" y="422"/>
                  </a:lnTo>
                  <a:lnTo>
                    <a:pt x="151" y="418"/>
                  </a:lnTo>
                </a:path>
              </a:pathLst>
            </a:custGeom>
            <a:solidFill>
              <a:srgbClr val="3BC8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815">
              <a:extLst>
                <a:ext uri="{FF2B5EF4-FFF2-40B4-BE49-F238E27FC236}">
                  <a16:creationId xmlns:a16="http://schemas.microsoft.com/office/drawing/2014/main" id="{9FB47B62-C2AB-2247-8441-C2AB1D07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479" y="11862300"/>
              <a:ext cx="139968" cy="139968"/>
            </a:xfrm>
            <a:custGeom>
              <a:avLst/>
              <a:gdLst>
                <a:gd name="T0" fmla="*/ 32 w 55"/>
                <a:gd name="T1" fmla="*/ 0 h 52"/>
                <a:gd name="T2" fmla="*/ 32 w 55"/>
                <a:gd name="T3" fmla="*/ 0 h 52"/>
                <a:gd name="T4" fmla="*/ 0 w 55"/>
                <a:gd name="T5" fmla="*/ 0 h 52"/>
                <a:gd name="T6" fmla="*/ 18 w 55"/>
                <a:gd name="T7" fmla="*/ 47 h 52"/>
                <a:gd name="T8" fmla="*/ 54 w 55"/>
                <a:gd name="T9" fmla="*/ 51 h 52"/>
                <a:gd name="T10" fmla="*/ 32 w 55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2">
                  <a:moveTo>
                    <a:pt x="32" y="0"/>
                  </a:moveTo>
                  <a:lnTo>
                    <a:pt x="32" y="0"/>
                  </a:lnTo>
                  <a:cubicBezTo>
                    <a:pt x="21" y="0"/>
                    <a:pt x="10" y="0"/>
                    <a:pt x="0" y="0"/>
                  </a:cubicBezTo>
                  <a:cubicBezTo>
                    <a:pt x="7" y="15"/>
                    <a:pt x="14" y="29"/>
                    <a:pt x="18" y="47"/>
                  </a:cubicBezTo>
                  <a:cubicBezTo>
                    <a:pt x="32" y="47"/>
                    <a:pt x="43" y="47"/>
                    <a:pt x="54" y="51"/>
                  </a:cubicBezTo>
                  <a:cubicBezTo>
                    <a:pt x="46" y="33"/>
                    <a:pt x="39" y="18"/>
                    <a:pt x="32" y="0"/>
                  </a:cubicBezTo>
                </a:path>
              </a:pathLst>
            </a:custGeom>
            <a:solidFill>
              <a:srgbClr val="D8AD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816">
              <a:extLst>
                <a:ext uri="{FF2B5EF4-FFF2-40B4-BE49-F238E27FC236}">
                  <a16:creationId xmlns:a16="http://schemas.microsoft.com/office/drawing/2014/main" id="{99A5E039-C55A-5140-B63D-F8FA5C86A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996" y="13005373"/>
              <a:ext cx="11668" cy="11660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4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817">
              <a:extLst>
                <a:ext uri="{FF2B5EF4-FFF2-40B4-BE49-F238E27FC236}">
                  <a16:creationId xmlns:a16="http://schemas.microsoft.com/office/drawing/2014/main" id="{124DFB5F-5E48-3B42-BD86-DA06F6881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371" y="13017034"/>
              <a:ext cx="209952" cy="139968"/>
            </a:xfrm>
            <a:custGeom>
              <a:avLst/>
              <a:gdLst>
                <a:gd name="T0" fmla="*/ 76 w 81"/>
                <a:gd name="T1" fmla="*/ 0 h 55"/>
                <a:gd name="T2" fmla="*/ 76 w 81"/>
                <a:gd name="T3" fmla="*/ 0 h 55"/>
                <a:gd name="T4" fmla="*/ 0 w 81"/>
                <a:gd name="T5" fmla="*/ 33 h 55"/>
                <a:gd name="T6" fmla="*/ 51 w 81"/>
                <a:gd name="T7" fmla="*/ 47 h 55"/>
                <a:gd name="T8" fmla="*/ 76 w 81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5">
                  <a:moveTo>
                    <a:pt x="76" y="0"/>
                  </a:moveTo>
                  <a:lnTo>
                    <a:pt x="76" y="0"/>
                  </a:lnTo>
                  <a:cubicBezTo>
                    <a:pt x="0" y="33"/>
                    <a:pt x="0" y="33"/>
                    <a:pt x="0" y="33"/>
                  </a:cubicBezTo>
                  <a:cubicBezTo>
                    <a:pt x="8" y="47"/>
                    <a:pt x="29" y="54"/>
                    <a:pt x="51" y="47"/>
                  </a:cubicBezTo>
                  <a:cubicBezTo>
                    <a:pt x="69" y="40"/>
                    <a:pt x="80" y="18"/>
                    <a:pt x="7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818">
              <a:extLst>
                <a:ext uri="{FF2B5EF4-FFF2-40B4-BE49-F238E27FC236}">
                  <a16:creationId xmlns:a16="http://schemas.microsoft.com/office/drawing/2014/main" id="{082D2C7C-1F41-884E-913D-39C4E30B9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711" y="13005373"/>
              <a:ext cx="209952" cy="104972"/>
            </a:xfrm>
            <a:custGeom>
              <a:avLst/>
              <a:gdLst>
                <a:gd name="T0" fmla="*/ 79 w 80"/>
                <a:gd name="T1" fmla="*/ 0 h 38"/>
                <a:gd name="T2" fmla="*/ 79 w 80"/>
                <a:gd name="T3" fmla="*/ 0 h 38"/>
                <a:gd name="T4" fmla="*/ 75 w 80"/>
                <a:gd name="T5" fmla="*/ 0 h 38"/>
                <a:gd name="T6" fmla="*/ 0 w 80"/>
                <a:gd name="T7" fmla="*/ 33 h 38"/>
                <a:gd name="T8" fmla="*/ 0 w 80"/>
                <a:gd name="T9" fmla="*/ 33 h 38"/>
                <a:gd name="T10" fmla="*/ 3 w 80"/>
                <a:gd name="T11" fmla="*/ 37 h 38"/>
                <a:gd name="T12" fmla="*/ 79 w 80"/>
                <a:gd name="T13" fmla="*/ 4 h 38"/>
                <a:gd name="T14" fmla="*/ 79 w 80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8">
                  <a:moveTo>
                    <a:pt x="79" y="0"/>
                  </a:moveTo>
                  <a:lnTo>
                    <a:pt x="79" y="0"/>
                  </a:lnTo>
                  <a:cubicBezTo>
                    <a:pt x="75" y="0"/>
                    <a:pt x="75" y="0"/>
                    <a:pt x="75" y="0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33"/>
                  </a:lnTo>
                  <a:lnTo>
                    <a:pt x="3" y="37"/>
                  </a:lnTo>
                  <a:cubicBezTo>
                    <a:pt x="79" y="4"/>
                    <a:pt x="79" y="4"/>
                    <a:pt x="79" y="4"/>
                  </a:cubicBezTo>
                  <a:cubicBezTo>
                    <a:pt x="79" y="4"/>
                    <a:pt x="79" y="4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819">
              <a:extLst>
                <a:ext uri="{FF2B5EF4-FFF2-40B4-BE49-F238E27FC236}">
                  <a16:creationId xmlns:a16="http://schemas.microsoft.com/office/drawing/2014/main" id="{044A90E5-A2FF-3247-BF8F-2820620B6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415" y="12527145"/>
              <a:ext cx="244941" cy="373248"/>
            </a:xfrm>
            <a:custGeom>
              <a:avLst/>
              <a:gdLst>
                <a:gd name="T0" fmla="*/ 86 w 91"/>
                <a:gd name="T1" fmla="*/ 108 h 141"/>
                <a:gd name="T2" fmla="*/ 86 w 91"/>
                <a:gd name="T3" fmla="*/ 108 h 141"/>
                <a:gd name="T4" fmla="*/ 46 w 91"/>
                <a:gd name="T5" fmla="*/ 14 h 141"/>
                <a:gd name="T6" fmla="*/ 18 w 91"/>
                <a:gd name="T7" fmla="*/ 3 h 141"/>
                <a:gd name="T8" fmla="*/ 3 w 91"/>
                <a:gd name="T9" fmla="*/ 32 h 141"/>
                <a:gd name="T10" fmla="*/ 43 w 91"/>
                <a:gd name="T11" fmla="*/ 126 h 141"/>
                <a:gd name="T12" fmla="*/ 72 w 91"/>
                <a:gd name="T13" fmla="*/ 137 h 141"/>
                <a:gd name="T14" fmla="*/ 86 w 91"/>
                <a:gd name="T15" fmla="*/ 10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41">
                  <a:moveTo>
                    <a:pt x="86" y="108"/>
                  </a:moveTo>
                  <a:lnTo>
                    <a:pt x="86" y="108"/>
                  </a:lnTo>
                  <a:cubicBezTo>
                    <a:pt x="46" y="14"/>
                    <a:pt x="46" y="14"/>
                    <a:pt x="46" y="14"/>
                  </a:cubicBezTo>
                  <a:cubicBezTo>
                    <a:pt x="43" y="3"/>
                    <a:pt x="28" y="0"/>
                    <a:pt x="18" y="3"/>
                  </a:cubicBezTo>
                  <a:cubicBezTo>
                    <a:pt x="3" y="7"/>
                    <a:pt x="0" y="21"/>
                    <a:pt x="3" y="32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50" y="137"/>
                    <a:pt x="61" y="140"/>
                    <a:pt x="72" y="137"/>
                  </a:cubicBezTo>
                  <a:cubicBezTo>
                    <a:pt x="86" y="133"/>
                    <a:pt x="90" y="119"/>
                    <a:pt x="86" y="10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820">
              <a:extLst>
                <a:ext uri="{FF2B5EF4-FFF2-40B4-BE49-F238E27FC236}">
                  <a16:creationId xmlns:a16="http://schemas.microsoft.com/office/drawing/2014/main" id="{61CA5302-A94B-8D4A-B7BB-BB11427EC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531" y="11407400"/>
              <a:ext cx="489888" cy="326592"/>
            </a:xfrm>
            <a:custGeom>
              <a:avLst/>
              <a:gdLst>
                <a:gd name="T0" fmla="*/ 151 w 185"/>
                <a:gd name="T1" fmla="*/ 44 h 124"/>
                <a:gd name="T2" fmla="*/ 151 w 185"/>
                <a:gd name="T3" fmla="*/ 44 h 124"/>
                <a:gd name="T4" fmla="*/ 94 w 185"/>
                <a:gd name="T5" fmla="*/ 0 h 124"/>
                <a:gd name="T6" fmla="*/ 29 w 185"/>
                <a:gd name="T7" fmla="*/ 44 h 124"/>
                <a:gd name="T8" fmla="*/ 0 w 185"/>
                <a:gd name="T9" fmla="*/ 72 h 124"/>
                <a:gd name="T10" fmla="*/ 29 w 185"/>
                <a:gd name="T11" fmla="*/ 101 h 124"/>
                <a:gd name="T12" fmla="*/ 32 w 185"/>
                <a:gd name="T13" fmla="*/ 101 h 124"/>
                <a:gd name="T14" fmla="*/ 54 w 185"/>
                <a:gd name="T15" fmla="*/ 108 h 124"/>
                <a:gd name="T16" fmla="*/ 94 w 185"/>
                <a:gd name="T17" fmla="*/ 123 h 124"/>
                <a:gd name="T18" fmla="*/ 133 w 185"/>
                <a:gd name="T19" fmla="*/ 101 h 124"/>
                <a:gd name="T20" fmla="*/ 151 w 185"/>
                <a:gd name="T21" fmla="*/ 101 h 124"/>
                <a:gd name="T22" fmla="*/ 184 w 185"/>
                <a:gd name="T23" fmla="*/ 76 h 124"/>
                <a:gd name="T24" fmla="*/ 151 w 185"/>
                <a:gd name="T25" fmla="*/ 4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124">
                  <a:moveTo>
                    <a:pt x="151" y="44"/>
                  </a:moveTo>
                  <a:lnTo>
                    <a:pt x="151" y="44"/>
                  </a:lnTo>
                  <a:cubicBezTo>
                    <a:pt x="137" y="33"/>
                    <a:pt x="112" y="0"/>
                    <a:pt x="94" y="0"/>
                  </a:cubicBezTo>
                  <a:cubicBezTo>
                    <a:pt x="72" y="0"/>
                    <a:pt x="47" y="36"/>
                    <a:pt x="29" y="44"/>
                  </a:cubicBezTo>
                  <a:cubicBezTo>
                    <a:pt x="14" y="51"/>
                    <a:pt x="0" y="62"/>
                    <a:pt x="0" y="72"/>
                  </a:cubicBezTo>
                  <a:cubicBezTo>
                    <a:pt x="0" y="90"/>
                    <a:pt x="11" y="101"/>
                    <a:pt x="29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43" y="101"/>
                    <a:pt x="50" y="101"/>
                    <a:pt x="54" y="108"/>
                  </a:cubicBezTo>
                  <a:cubicBezTo>
                    <a:pt x="61" y="119"/>
                    <a:pt x="76" y="123"/>
                    <a:pt x="94" y="123"/>
                  </a:cubicBezTo>
                  <a:cubicBezTo>
                    <a:pt x="112" y="123"/>
                    <a:pt x="122" y="108"/>
                    <a:pt x="133" y="101"/>
                  </a:cubicBezTo>
                  <a:cubicBezTo>
                    <a:pt x="140" y="98"/>
                    <a:pt x="148" y="101"/>
                    <a:pt x="151" y="101"/>
                  </a:cubicBezTo>
                  <a:cubicBezTo>
                    <a:pt x="169" y="101"/>
                    <a:pt x="184" y="90"/>
                    <a:pt x="184" y="76"/>
                  </a:cubicBezTo>
                  <a:cubicBezTo>
                    <a:pt x="184" y="62"/>
                    <a:pt x="166" y="54"/>
                    <a:pt x="151" y="44"/>
                  </a:cubicBezTo>
                </a:path>
              </a:pathLst>
            </a:custGeom>
            <a:solidFill>
              <a:srgbClr val="F4A6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B4F5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509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3EE413-9D68-DF49-BFAC-E7CC01469642}"/>
              </a:ext>
            </a:extLst>
          </p:cNvPr>
          <p:cNvSpPr/>
          <p:nvPr/>
        </p:nvSpPr>
        <p:spPr>
          <a:xfrm>
            <a:off x="0" y="0"/>
            <a:ext cx="24376259" cy="1371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6A5B4F4E-A85F-B54E-8285-3DA840A5C818}"/>
              </a:ext>
            </a:extLst>
          </p:cNvPr>
          <p:cNvSpPr/>
          <p:nvPr/>
        </p:nvSpPr>
        <p:spPr>
          <a:xfrm>
            <a:off x="-1" y="2514601"/>
            <a:ext cx="20963467" cy="8686798"/>
          </a:xfrm>
          <a:prstGeom prst="homePlate">
            <a:avLst>
              <a:gd name="adj" fmla="val 481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E8E41A-C429-1841-AC53-59C834A66490}"/>
              </a:ext>
            </a:extLst>
          </p:cNvPr>
          <p:cNvGrpSpPr/>
          <p:nvPr/>
        </p:nvGrpSpPr>
        <p:grpSpPr>
          <a:xfrm>
            <a:off x="11840635" y="4416405"/>
            <a:ext cx="5363632" cy="4883190"/>
            <a:chOff x="1842332" y="36912468"/>
            <a:chExt cx="1729563" cy="1574641"/>
          </a:xfrm>
        </p:grpSpPr>
        <p:sp>
          <p:nvSpPr>
            <p:cNvPr id="22" name="Forma libre 60">
              <a:extLst>
                <a:ext uri="{FF2B5EF4-FFF2-40B4-BE49-F238E27FC236}">
                  <a16:creationId xmlns:a16="http://schemas.microsoft.com/office/drawing/2014/main" id="{A1A749A7-B213-C54D-848E-D215D3BA6A0F}"/>
                </a:ext>
              </a:extLst>
            </p:cNvPr>
            <p:cNvSpPr/>
            <p:nvPr/>
          </p:nvSpPr>
          <p:spPr>
            <a:xfrm>
              <a:off x="1842332" y="36912468"/>
              <a:ext cx="850814" cy="1574641"/>
            </a:xfrm>
            <a:custGeom>
              <a:avLst/>
              <a:gdLst>
                <a:gd name="connsiteX0" fmla="*/ 625981 w 638175"/>
                <a:gd name="connsiteY0" fmla="*/ 333217 h 1181100"/>
                <a:gd name="connsiteX1" fmla="*/ 583500 w 638175"/>
                <a:gd name="connsiteY1" fmla="*/ 289592 h 1181100"/>
                <a:gd name="connsiteX2" fmla="*/ 548067 w 638175"/>
                <a:gd name="connsiteY2" fmla="*/ 334171 h 1181100"/>
                <a:gd name="connsiteX3" fmla="*/ 544161 w 638175"/>
                <a:gd name="connsiteY3" fmla="*/ 506858 h 1181100"/>
                <a:gd name="connsiteX4" fmla="*/ 527874 w 638175"/>
                <a:gd name="connsiteY4" fmla="*/ 523145 h 1181100"/>
                <a:gd name="connsiteX5" fmla="*/ 527778 w 638175"/>
                <a:gd name="connsiteY5" fmla="*/ 523145 h 1181100"/>
                <a:gd name="connsiteX6" fmla="*/ 527302 w 638175"/>
                <a:gd name="connsiteY6" fmla="*/ 523145 h 1181100"/>
                <a:gd name="connsiteX7" fmla="*/ 511110 w 638175"/>
                <a:gd name="connsiteY7" fmla="*/ 506858 h 1181100"/>
                <a:gd name="connsiteX8" fmla="*/ 511110 w 638175"/>
                <a:gd name="connsiteY8" fmla="*/ 148812 h 1181100"/>
                <a:gd name="connsiteX9" fmla="*/ 464469 w 638175"/>
                <a:gd name="connsiteY9" fmla="*/ 102489 h 1181100"/>
                <a:gd name="connsiteX10" fmla="*/ 455579 w 638175"/>
                <a:gd name="connsiteY10" fmla="*/ 103378 h 1181100"/>
                <a:gd name="connsiteX11" fmla="*/ 418431 w 638175"/>
                <a:gd name="connsiteY11" fmla="*/ 151003 h 1181100"/>
                <a:gd name="connsiteX12" fmla="*/ 418431 w 638175"/>
                <a:gd name="connsiteY12" fmla="*/ 506858 h 1181100"/>
                <a:gd name="connsiteX13" fmla="*/ 402239 w 638175"/>
                <a:gd name="connsiteY13" fmla="*/ 523240 h 1181100"/>
                <a:gd name="connsiteX14" fmla="*/ 402144 w 638175"/>
                <a:gd name="connsiteY14" fmla="*/ 523240 h 1181100"/>
                <a:gd name="connsiteX15" fmla="*/ 399762 w 638175"/>
                <a:gd name="connsiteY15" fmla="*/ 523240 h 1181100"/>
                <a:gd name="connsiteX16" fmla="*/ 383475 w 638175"/>
                <a:gd name="connsiteY16" fmla="*/ 506858 h 1181100"/>
                <a:gd name="connsiteX17" fmla="*/ 383475 w 638175"/>
                <a:gd name="connsiteY17" fmla="*/ 53467 h 1181100"/>
                <a:gd name="connsiteX18" fmla="*/ 336834 w 638175"/>
                <a:gd name="connsiteY18" fmla="*/ 7144 h 1181100"/>
                <a:gd name="connsiteX19" fmla="*/ 327944 w 638175"/>
                <a:gd name="connsiteY19" fmla="*/ 8032 h 1181100"/>
                <a:gd name="connsiteX20" fmla="*/ 290796 w 638175"/>
                <a:gd name="connsiteY20" fmla="*/ 55657 h 1181100"/>
                <a:gd name="connsiteX21" fmla="*/ 290796 w 638175"/>
                <a:gd name="connsiteY21" fmla="*/ 500477 h 1181100"/>
                <a:gd name="connsiteX22" fmla="*/ 268509 w 638175"/>
                <a:gd name="connsiteY22" fmla="*/ 522766 h 1181100"/>
                <a:gd name="connsiteX23" fmla="*/ 268317 w 638175"/>
                <a:gd name="connsiteY23" fmla="*/ 522766 h 1181100"/>
                <a:gd name="connsiteX24" fmla="*/ 267746 w 638175"/>
                <a:gd name="connsiteY24" fmla="*/ 522764 h 1181100"/>
                <a:gd name="connsiteX25" fmla="*/ 245553 w 638175"/>
                <a:gd name="connsiteY25" fmla="*/ 500379 h 1181100"/>
                <a:gd name="connsiteX26" fmla="*/ 245553 w 638175"/>
                <a:gd name="connsiteY26" fmla="*/ 148812 h 1181100"/>
                <a:gd name="connsiteX27" fmla="*/ 198912 w 638175"/>
                <a:gd name="connsiteY27" fmla="*/ 102489 h 1181100"/>
                <a:gd name="connsiteX28" fmla="*/ 190022 w 638175"/>
                <a:gd name="connsiteY28" fmla="*/ 103378 h 1181100"/>
                <a:gd name="connsiteX29" fmla="*/ 152874 w 638175"/>
                <a:gd name="connsiteY29" fmla="*/ 151003 h 1181100"/>
                <a:gd name="connsiteX30" fmla="*/ 152874 w 638175"/>
                <a:gd name="connsiteY30" fmla="*/ 584011 h 1181100"/>
                <a:gd name="connsiteX31" fmla="*/ 153827 w 638175"/>
                <a:gd name="connsiteY31" fmla="*/ 613347 h 1181100"/>
                <a:gd name="connsiteX32" fmla="*/ 191927 w 638175"/>
                <a:gd name="connsiteY32" fmla="*/ 656972 h 1181100"/>
                <a:gd name="connsiteX33" fmla="*/ 342517 w 638175"/>
                <a:gd name="connsiteY33" fmla="*/ 815848 h 1181100"/>
                <a:gd name="connsiteX34" fmla="*/ 169353 w 638175"/>
                <a:gd name="connsiteY34" fmla="*/ 668020 h 1181100"/>
                <a:gd name="connsiteX35" fmla="*/ 120489 w 638175"/>
                <a:gd name="connsiteY35" fmla="*/ 605821 h 1181100"/>
                <a:gd name="connsiteX36" fmla="*/ 95820 w 638175"/>
                <a:gd name="connsiteY36" fmla="*/ 511144 h 1181100"/>
                <a:gd name="connsiteX37" fmla="*/ 31335 w 638175"/>
                <a:gd name="connsiteY37" fmla="*/ 467139 h 1181100"/>
                <a:gd name="connsiteX38" fmla="*/ 12857 w 638175"/>
                <a:gd name="connsiteY38" fmla="*/ 551148 h 1181100"/>
                <a:gd name="connsiteX39" fmla="*/ 93819 w 638175"/>
                <a:gd name="connsiteY39" fmla="*/ 844137 h 1181100"/>
                <a:gd name="connsiteX40" fmla="*/ 193165 w 638175"/>
                <a:gd name="connsiteY40" fmla="*/ 982440 h 1181100"/>
                <a:gd name="connsiteX41" fmla="*/ 217930 w 638175"/>
                <a:gd name="connsiteY41" fmla="*/ 1079690 h 1181100"/>
                <a:gd name="connsiteX42" fmla="*/ 217930 w 638175"/>
                <a:gd name="connsiteY42" fmla="*/ 1156844 h 1181100"/>
                <a:gd name="connsiteX43" fmla="*/ 236980 w 638175"/>
                <a:gd name="connsiteY43" fmla="*/ 1175894 h 1181100"/>
                <a:gd name="connsiteX44" fmla="*/ 548067 w 638175"/>
                <a:gd name="connsiteY44" fmla="*/ 1175894 h 1181100"/>
                <a:gd name="connsiteX45" fmla="*/ 567117 w 638175"/>
                <a:gd name="connsiteY45" fmla="*/ 1156844 h 1181100"/>
                <a:gd name="connsiteX46" fmla="*/ 567117 w 638175"/>
                <a:gd name="connsiteY46" fmla="*/ 1034828 h 1181100"/>
                <a:gd name="connsiteX47" fmla="*/ 574165 w 638175"/>
                <a:gd name="connsiteY47" fmla="*/ 980917 h 1181100"/>
                <a:gd name="connsiteX48" fmla="*/ 618075 w 638175"/>
                <a:gd name="connsiteY48" fmla="*/ 826708 h 1181100"/>
                <a:gd name="connsiteX49" fmla="*/ 632839 w 638175"/>
                <a:gd name="connsiteY49" fmla="*/ 680498 h 1181100"/>
                <a:gd name="connsiteX50" fmla="*/ 632839 w 638175"/>
                <a:gd name="connsiteY50" fmla="*/ 621158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38175" h="1181100">
                  <a:moveTo>
                    <a:pt x="625981" y="333217"/>
                  </a:moveTo>
                  <a:cubicBezTo>
                    <a:pt x="625981" y="307595"/>
                    <a:pt x="609598" y="287020"/>
                    <a:pt x="583500" y="289592"/>
                  </a:cubicBezTo>
                  <a:cubicBezTo>
                    <a:pt x="560830" y="291973"/>
                    <a:pt x="548067" y="311309"/>
                    <a:pt x="548067" y="334171"/>
                  </a:cubicBezTo>
                  <a:lnTo>
                    <a:pt x="544161" y="506858"/>
                  </a:lnTo>
                  <a:cubicBezTo>
                    <a:pt x="544162" y="515853"/>
                    <a:pt x="536869" y="523145"/>
                    <a:pt x="527874" y="523145"/>
                  </a:cubicBezTo>
                  <a:cubicBezTo>
                    <a:pt x="527842" y="523145"/>
                    <a:pt x="527810" y="523145"/>
                    <a:pt x="527778" y="523145"/>
                  </a:cubicBezTo>
                  <a:lnTo>
                    <a:pt x="527302" y="523145"/>
                  </a:lnTo>
                  <a:cubicBezTo>
                    <a:pt x="518344" y="523092"/>
                    <a:pt x="511109" y="515815"/>
                    <a:pt x="511110" y="506858"/>
                  </a:cubicBezTo>
                  <a:lnTo>
                    <a:pt x="511110" y="148812"/>
                  </a:lnTo>
                  <a:cubicBezTo>
                    <a:pt x="511022" y="123142"/>
                    <a:pt x="490141" y="102401"/>
                    <a:pt x="464469" y="102489"/>
                  </a:cubicBezTo>
                  <a:cubicBezTo>
                    <a:pt x="461484" y="102499"/>
                    <a:pt x="458507" y="102796"/>
                    <a:pt x="455579" y="103378"/>
                  </a:cubicBezTo>
                  <a:cubicBezTo>
                    <a:pt x="433426" y="108366"/>
                    <a:pt x="417876" y="128302"/>
                    <a:pt x="418431" y="151003"/>
                  </a:cubicBezTo>
                  <a:lnTo>
                    <a:pt x="418431" y="506858"/>
                  </a:lnTo>
                  <a:cubicBezTo>
                    <a:pt x="418484" y="515853"/>
                    <a:pt x="411234" y="523187"/>
                    <a:pt x="402239" y="523240"/>
                  </a:cubicBezTo>
                  <a:cubicBezTo>
                    <a:pt x="402207" y="523240"/>
                    <a:pt x="402175" y="523240"/>
                    <a:pt x="402144" y="523240"/>
                  </a:cubicBezTo>
                  <a:lnTo>
                    <a:pt x="399762" y="523240"/>
                  </a:lnTo>
                  <a:cubicBezTo>
                    <a:pt x="390751" y="523187"/>
                    <a:pt x="383474" y="515869"/>
                    <a:pt x="383475" y="506858"/>
                  </a:cubicBezTo>
                  <a:lnTo>
                    <a:pt x="383475" y="53467"/>
                  </a:lnTo>
                  <a:cubicBezTo>
                    <a:pt x="383387" y="27796"/>
                    <a:pt x="362505" y="7056"/>
                    <a:pt x="336834" y="7144"/>
                  </a:cubicBezTo>
                  <a:cubicBezTo>
                    <a:pt x="333849" y="7153"/>
                    <a:pt x="330872" y="7451"/>
                    <a:pt x="327944" y="8032"/>
                  </a:cubicBezTo>
                  <a:cubicBezTo>
                    <a:pt x="305791" y="13020"/>
                    <a:pt x="290241" y="32956"/>
                    <a:pt x="290796" y="55657"/>
                  </a:cubicBezTo>
                  <a:lnTo>
                    <a:pt x="290796" y="500477"/>
                  </a:lnTo>
                  <a:cubicBezTo>
                    <a:pt x="290797" y="512785"/>
                    <a:pt x="280818" y="522766"/>
                    <a:pt x="268509" y="522766"/>
                  </a:cubicBezTo>
                  <a:cubicBezTo>
                    <a:pt x="268445" y="522766"/>
                    <a:pt x="268381" y="522766"/>
                    <a:pt x="268317" y="522766"/>
                  </a:cubicBezTo>
                  <a:lnTo>
                    <a:pt x="267746" y="522764"/>
                  </a:lnTo>
                  <a:cubicBezTo>
                    <a:pt x="255458" y="522659"/>
                    <a:pt x="245552" y="512669"/>
                    <a:pt x="245553" y="500379"/>
                  </a:cubicBezTo>
                  <a:lnTo>
                    <a:pt x="245553" y="148812"/>
                  </a:lnTo>
                  <a:cubicBezTo>
                    <a:pt x="245465" y="123142"/>
                    <a:pt x="224583" y="102401"/>
                    <a:pt x="198912" y="102489"/>
                  </a:cubicBezTo>
                  <a:cubicBezTo>
                    <a:pt x="195927" y="102499"/>
                    <a:pt x="192950" y="102796"/>
                    <a:pt x="190022" y="103378"/>
                  </a:cubicBezTo>
                  <a:cubicBezTo>
                    <a:pt x="167869" y="108366"/>
                    <a:pt x="152319" y="128302"/>
                    <a:pt x="152874" y="151003"/>
                  </a:cubicBezTo>
                  <a:lnTo>
                    <a:pt x="152874" y="584011"/>
                  </a:lnTo>
                  <a:cubicBezTo>
                    <a:pt x="152874" y="593536"/>
                    <a:pt x="153636" y="604012"/>
                    <a:pt x="153827" y="613347"/>
                  </a:cubicBezTo>
                  <a:cubicBezTo>
                    <a:pt x="157827" y="632969"/>
                    <a:pt x="171162" y="645638"/>
                    <a:pt x="191927" y="656972"/>
                  </a:cubicBezTo>
                  <a:cubicBezTo>
                    <a:pt x="273366" y="701930"/>
                    <a:pt x="329182" y="771272"/>
                    <a:pt x="342517" y="815848"/>
                  </a:cubicBezTo>
                  <a:cubicBezTo>
                    <a:pt x="294892" y="734504"/>
                    <a:pt x="228217" y="708311"/>
                    <a:pt x="169353" y="668020"/>
                  </a:cubicBezTo>
                  <a:cubicBezTo>
                    <a:pt x="134872" y="644398"/>
                    <a:pt x="123823" y="621062"/>
                    <a:pt x="120489" y="605821"/>
                  </a:cubicBezTo>
                  <a:cubicBezTo>
                    <a:pt x="110107" y="574200"/>
                    <a:pt x="106202" y="529621"/>
                    <a:pt x="95820" y="511144"/>
                  </a:cubicBezTo>
                  <a:cubicBezTo>
                    <a:pt x="77722" y="479045"/>
                    <a:pt x="57720" y="457710"/>
                    <a:pt x="31335" y="467139"/>
                  </a:cubicBezTo>
                  <a:cubicBezTo>
                    <a:pt x="-478" y="478378"/>
                    <a:pt x="5808" y="506381"/>
                    <a:pt x="12857" y="551148"/>
                  </a:cubicBezTo>
                  <a:cubicBezTo>
                    <a:pt x="27240" y="642303"/>
                    <a:pt x="39908" y="754698"/>
                    <a:pt x="93819" y="844137"/>
                  </a:cubicBezTo>
                  <a:cubicBezTo>
                    <a:pt x="122755" y="893102"/>
                    <a:pt x="156002" y="939387"/>
                    <a:pt x="193165" y="982440"/>
                  </a:cubicBezTo>
                  <a:cubicBezTo>
                    <a:pt x="220216" y="1014636"/>
                    <a:pt x="217930" y="1037686"/>
                    <a:pt x="217930" y="1079690"/>
                  </a:cubicBezTo>
                  <a:lnTo>
                    <a:pt x="217930" y="1156844"/>
                  </a:lnTo>
                  <a:cubicBezTo>
                    <a:pt x="217930" y="1167364"/>
                    <a:pt x="226459" y="1175894"/>
                    <a:pt x="236980" y="1175894"/>
                  </a:cubicBezTo>
                  <a:lnTo>
                    <a:pt x="548067" y="1175894"/>
                  </a:lnTo>
                  <a:cubicBezTo>
                    <a:pt x="558588" y="1175894"/>
                    <a:pt x="567117" y="1167364"/>
                    <a:pt x="567117" y="1156844"/>
                  </a:cubicBezTo>
                  <a:lnTo>
                    <a:pt x="567117" y="1034828"/>
                  </a:lnTo>
                  <a:cubicBezTo>
                    <a:pt x="566977" y="1016620"/>
                    <a:pt x="569349" y="998477"/>
                    <a:pt x="574165" y="980917"/>
                  </a:cubicBezTo>
                  <a:cubicBezTo>
                    <a:pt x="591977" y="917195"/>
                    <a:pt x="606836" y="886144"/>
                    <a:pt x="618075" y="826708"/>
                  </a:cubicBezTo>
                  <a:cubicBezTo>
                    <a:pt x="626930" y="778450"/>
                    <a:pt x="631868" y="729553"/>
                    <a:pt x="632839" y="680498"/>
                  </a:cubicBezTo>
                  <a:lnTo>
                    <a:pt x="632839" y="621158"/>
                  </a:lnTo>
                  <a:close/>
                </a:path>
              </a:pathLst>
            </a:custGeom>
            <a:solidFill>
              <a:srgbClr val="F6D3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61">
              <a:extLst>
                <a:ext uri="{FF2B5EF4-FFF2-40B4-BE49-F238E27FC236}">
                  <a16:creationId xmlns:a16="http://schemas.microsoft.com/office/drawing/2014/main" id="{40091739-8627-8048-ABBD-2B7346B1A9A6}"/>
                </a:ext>
              </a:extLst>
            </p:cNvPr>
            <p:cNvSpPr/>
            <p:nvPr/>
          </p:nvSpPr>
          <p:spPr>
            <a:xfrm>
              <a:off x="2721081" y="36912468"/>
              <a:ext cx="850814" cy="1574641"/>
            </a:xfrm>
            <a:custGeom>
              <a:avLst/>
              <a:gdLst>
                <a:gd name="connsiteX0" fmla="*/ 13335 w 638175"/>
                <a:gd name="connsiteY0" fmla="*/ 333217 h 1181100"/>
                <a:gd name="connsiteX1" fmla="*/ 55817 w 638175"/>
                <a:gd name="connsiteY1" fmla="*/ 289592 h 1181100"/>
                <a:gd name="connsiteX2" fmla="*/ 91250 w 638175"/>
                <a:gd name="connsiteY2" fmla="*/ 334171 h 1181100"/>
                <a:gd name="connsiteX3" fmla="*/ 95155 w 638175"/>
                <a:gd name="connsiteY3" fmla="*/ 506858 h 1181100"/>
                <a:gd name="connsiteX4" fmla="*/ 111442 w 638175"/>
                <a:gd name="connsiteY4" fmla="*/ 523145 h 1181100"/>
                <a:gd name="connsiteX5" fmla="*/ 111538 w 638175"/>
                <a:gd name="connsiteY5" fmla="*/ 523145 h 1181100"/>
                <a:gd name="connsiteX6" fmla="*/ 111538 w 638175"/>
                <a:gd name="connsiteY6" fmla="*/ 523145 h 1181100"/>
                <a:gd name="connsiteX7" fmla="*/ 127730 w 638175"/>
                <a:gd name="connsiteY7" fmla="*/ 506858 h 1181100"/>
                <a:gd name="connsiteX8" fmla="*/ 127730 w 638175"/>
                <a:gd name="connsiteY8" fmla="*/ 148812 h 1181100"/>
                <a:gd name="connsiteX9" fmla="*/ 174370 w 638175"/>
                <a:gd name="connsiteY9" fmla="*/ 102489 h 1181100"/>
                <a:gd name="connsiteX10" fmla="*/ 183261 w 638175"/>
                <a:gd name="connsiteY10" fmla="*/ 103378 h 1181100"/>
                <a:gd name="connsiteX11" fmla="*/ 220409 w 638175"/>
                <a:gd name="connsiteY11" fmla="*/ 151003 h 1181100"/>
                <a:gd name="connsiteX12" fmla="*/ 220409 w 638175"/>
                <a:gd name="connsiteY12" fmla="*/ 506858 h 1181100"/>
                <a:gd name="connsiteX13" fmla="*/ 236601 w 638175"/>
                <a:gd name="connsiteY13" fmla="*/ 523240 h 1181100"/>
                <a:gd name="connsiteX14" fmla="*/ 236696 w 638175"/>
                <a:gd name="connsiteY14" fmla="*/ 523240 h 1181100"/>
                <a:gd name="connsiteX15" fmla="*/ 239078 w 638175"/>
                <a:gd name="connsiteY15" fmla="*/ 523240 h 1181100"/>
                <a:gd name="connsiteX16" fmla="*/ 255365 w 638175"/>
                <a:gd name="connsiteY16" fmla="*/ 506858 h 1181100"/>
                <a:gd name="connsiteX17" fmla="*/ 255365 w 638175"/>
                <a:gd name="connsiteY17" fmla="*/ 53467 h 1181100"/>
                <a:gd name="connsiteX18" fmla="*/ 302005 w 638175"/>
                <a:gd name="connsiteY18" fmla="*/ 7144 h 1181100"/>
                <a:gd name="connsiteX19" fmla="*/ 310896 w 638175"/>
                <a:gd name="connsiteY19" fmla="*/ 8032 h 1181100"/>
                <a:gd name="connsiteX20" fmla="*/ 348043 w 638175"/>
                <a:gd name="connsiteY20" fmla="*/ 55657 h 1181100"/>
                <a:gd name="connsiteX21" fmla="*/ 348044 w 638175"/>
                <a:gd name="connsiteY21" fmla="*/ 500477 h 1181100"/>
                <a:gd name="connsiteX22" fmla="*/ 370331 w 638175"/>
                <a:gd name="connsiteY22" fmla="*/ 522766 h 1181100"/>
                <a:gd name="connsiteX23" fmla="*/ 370523 w 638175"/>
                <a:gd name="connsiteY23" fmla="*/ 522766 h 1181100"/>
                <a:gd name="connsiteX24" fmla="*/ 371094 w 638175"/>
                <a:gd name="connsiteY24" fmla="*/ 522764 h 1181100"/>
                <a:gd name="connsiteX25" fmla="*/ 393287 w 638175"/>
                <a:gd name="connsiteY25" fmla="*/ 500379 h 1181100"/>
                <a:gd name="connsiteX26" fmla="*/ 393287 w 638175"/>
                <a:gd name="connsiteY26" fmla="*/ 148812 h 1181100"/>
                <a:gd name="connsiteX27" fmla="*/ 439928 w 638175"/>
                <a:gd name="connsiteY27" fmla="*/ 102489 h 1181100"/>
                <a:gd name="connsiteX28" fmla="*/ 448818 w 638175"/>
                <a:gd name="connsiteY28" fmla="*/ 103378 h 1181100"/>
                <a:gd name="connsiteX29" fmla="*/ 485966 w 638175"/>
                <a:gd name="connsiteY29" fmla="*/ 151003 h 1181100"/>
                <a:gd name="connsiteX30" fmla="*/ 485965 w 638175"/>
                <a:gd name="connsiteY30" fmla="*/ 584011 h 1181100"/>
                <a:gd name="connsiteX31" fmla="*/ 485013 w 638175"/>
                <a:gd name="connsiteY31" fmla="*/ 613347 h 1181100"/>
                <a:gd name="connsiteX32" fmla="*/ 446913 w 638175"/>
                <a:gd name="connsiteY32" fmla="*/ 656972 h 1181100"/>
                <a:gd name="connsiteX33" fmla="*/ 296323 w 638175"/>
                <a:gd name="connsiteY33" fmla="*/ 815848 h 1181100"/>
                <a:gd name="connsiteX34" fmla="*/ 469487 w 638175"/>
                <a:gd name="connsiteY34" fmla="*/ 668020 h 1181100"/>
                <a:gd name="connsiteX35" fmla="*/ 518351 w 638175"/>
                <a:gd name="connsiteY35" fmla="*/ 605821 h 1181100"/>
                <a:gd name="connsiteX36" fmla="*/ 543020 w 638175"/>
                <a:gd name="connsiteY36" fmla="*/ 511144 h 1181100"/>
                <a:gd name="connsiteX37" fmla="*/ 607505 w 638175"/>
                <a:gd name="connsiteY37" fmla="*/ 467139 h 1181100"/>
                <a:gd name="connsiteX38" fmla="*/ 625983 w 638175"/>
                <a:gd name="connsiteY38" fmla="*/ 551148 h 1181100"/>
                <a:gd name="connsiteX39" fmla="*/ 545021 w 638175"/>
                <a:gd name="connsiteY39" fmla="*/ 844137 h 1181100"/>
                <a:gd name="connsiteX40" fmla="*/ 445675 w 638175"/>
                <a:gd name="connsiteY40" fmla="*/ 982440 h 1181100"/>
                <a:gd name="connsiteX41" fmla="*/ 420910 w 638175"/>
                <a:gd name="connsiteY41" fmla="*/ 1079690 h 1181100"/>
                <a:gd name="connsiteX42" fmla="*/ 420910 w 638175"/>
                <a:gd name="connsiteY42" fmla="*/ 1156844 h 1181100"/>
                <a:gd name="connsiteX43" fmla="*/ 401860 w 638175"/>
                <a:gd name="connsiteY43" fmla="*/ 1175894 h 1181100"/>
                <a:gd name="connsiteX44" fmla="*/ 91916 w 638175"/>
                <a:gd name="connsiteY44" fmla="*/ 1175894 h 1181100"/>
                <a:gd name="connsiteX45" fmla="*/ 72866 w 638175"/>
                <a:gd name="connsiteY45" fmla="*/ 1156844 h 1181100"/>
                <a:gd name="connsiteX46" fmla="*/ 72866 w 638175"/>
                <a:gd name="connsiteY46" fmla="*/ 1034828 h 1181100"/>
                <a:gd name="connsiteX47" fmla="*/ 65818 w 638175"/>
                <a:gd name="connsiteY47" fmla="*/ 980917 h 1181100"/>
                <a:gd name="connsiteX48" fmla="*/ 21908 w 638175"/>
                <a:gd name="connsiteY48" fmla="*/ 826708 h 1181100"/>
                <a:gd name="connsiteX49" fmla="*/ 7144 w 638175"/>
                <a:gd name="connsiteY49" fmla="*/ 680498 h 1181100"/>
                <a:gd name="connsiteX50" fmla="*/ 7144 w 638175"/>
                <a:gd name="connsiteY50" fmla="*/ 621158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38175" h="1181100">
                  <a:moveTo>
                    <a:pt x="13335" y="333217"/>
                  </a:moveTo>
                  <a:cubicBezTo>
                    <a:pt x="13335" y="307595"/>
                    <a:pt x="29718" y="287020"/>
                    <a:pt x="55817" y="289592"/>
                  </a:cubicBezTo>
                  <a:cubicBezTo>
                    <a:pt x="78581" y="291973"/>
                    <a:pt x="91250" y="311309"/>
                    <a:pt x="91250" y="334171"/>
                  </a:cubicBezTo>
                  <a:lnTo>
                    <a:pt x="95155" y="506858"/>
                  </a:lnTo>
                  <a:cubicBezTo>
                    <a:pt x="95155" y="515853"/>
                    <a:pt x="102447" y="523145"/>
                    <a:pt x="111442" y="523145"/>
                  </a:cubicBezTo>
                  <a:cubicBezTo>
                    <a:pt x="111474" y="523145"/>
                    <a:pt x="111506" y="523145"/>
                    <a:pt x="111538" y="523145"/>
                  </a:cubicBezTo>
                  <a:lnTo>
                    <a:pt x="111538" y="523145"/>
                  </a:lnTo>
                  <a:cubicBezTo>
                    <a:pt x="120496" y="523092"/>
                    <a:pt x="127730" y="515815"/>
                    <a:pt x="127730" y="506858"/>
                  </a:cubicBezTo>
                  <a:lnTo>
                    <a:pt x="127730" y="148812"/>
                  </a:lnTo>
                  <a:cubicBezTo>
                    <a:pt x="127818" y="123142"/>
                    <a:pt x="148699" y="102401"/>
                    <a:pt x="174370" y="102489"/>
                  </a:cubicBezTo>
                  <a:cubicBezTo>
                    <a:pt x="177356" y="102499"/>
                    <a:pt x="180333" y="102796"/>
                    <a:pt x="183261" y="103378"/>
                  </a:cubicBezTo>
                  <a:cubicBezTo>
                    <a:pt x="205414" y="108366"/>
                    <a:pt x="220963" y="128302"/>
                    <a:pt x="220409" y="151003"/>
                  </a:cubicBezTo>
                  <a:lnTo>
                    <a:pt x="220409" y="506858"/>
                  </a:lnTo>
                  <a:cubicBezTo>
                    <a:pt x="220356" y="515853"/>
                    <a:pt x="227605" y="523187"/>
                    <a:pt x="236601" y="523240"/>
                  </a:cubicBezTo>
                  <a:cubicBezTo>
                    <a:pt x="236633" y="523240"/>
                    <a:pt x="236664" y="523240"/>
                    <a:pt x="236696" y="523240"/>
                  </a:cubicBezTo>
                  <a:lnTo>
                    <a:pt x="239078" y="523240"/>
                  </a:lnTo>
                  <a:cubicBezTo>
                    <a:pt x="248088" y="523187"/>
                    <a:pt x="255366" y="515869"/>
                    <a:pt x="255365" y="506858"/>
                  </a:cubicBezTo>
                  <a:lnTo>
                    <a:pt x="255365" y="53467"/>
                  </a:lnTo>
                  <a:cubicBezTo>
                    <a:pt x="255453" y="27796"/>
                    <a:pt x="276334" y="7056"/>
                    <a:pt x="302005" y="7144"/>
                  </a:cubicBezTo>
                  <a:cubicBezTo>
                    <a:pt x="304991" y="7153"/>
                    <a:pt x="307968" y="7451"/>
                    <a:pt x="310896" y="8032"/>
                  </a:cubicBezTo>
                  <a:cubicBezTo>
                    <a:pt x="333049" y="13020"/>
                    <a:pt x="348598" y="32956"/>
                    <a:pt x="348043" y="55657"/>
                  </a:cubicBezTo>
                  <a:lnTo>
                    <a:pt x="348044" y="500477"/>
                  </a:lnTo>
                  <a:cubicBezTo>
                    <a:pt x="348043" y="512785"/>
                    <a:pt x="358022" y="522766"/>
                    <a:pt x="370331" y="522766"/>
                  </a:cubicBezTo>
                  <a:cubicBezTo>
                    <a:pt x="370395" y="522766"/>
                    <a:pt x="370459" y="522766"/>
                    <a:pt x="370523" y="522766"/>
                  </a:cubicBezTo>
                  <a:lnTo>
                    <a:pt x="371094" y="522764"/>
                  </a:lnTo>
                  <a:cubicBezTo>
                    <a:pt x="383382" y="522659"/>
                    <a:pt x="393288" y="512669"/>
                    <a:pt x="393287" y="500379"/>
                  </a:cubicBezTo>
                  <a:lnTo>
                    <a:pt x="393287" y="148812"/>
                  </a:lnTo>
                  <a:cubicBezTo>
                    <a:pt x="393375" y="123142"/>
                    <a:pt x="414256" y="102401"/>
                    <a:pt x="439928" y="102489"/>
                  </a:cubicBezTo>
                  <a:cubicBezTo>
                    <a:pt x="442913" y="102499"/>
                    <a:pt x="445890" y="102796"/>
                    <a:pt x="448818" y="103378"/>
                  </a:cubicBezTo>
                  <a:cubicBezTo>
                    <a:pt x="470971" y="108366"/>
                    <a:pt x="486521" y="128302"/>
                    <a:pt x="485966" y="151003"/>
                  </a:cubicBezTo>
                  <a:lnTo>
                    <a:pt x="485965" y="584011"/>
                  </a:lnTo>
                  <a:cubicBezTo>
                    <a:pt x="485965" y="593536"/>
                    <a:pt x="485204" y="604012"/>
                    <a:pt x="485013" y="613347"/>
                  </a:cubicBezTo>
                  <a:cubicBezTo>
                    <a:pt x="481013" y="632969"/>
                    <a:pt x="467678" y="645638"/>
                    <a:pt x="446913" y="656972"/>
                  </a:cubicBezTo>
                  <a:cubicBezTo>
                    <a:pt x="365474" y="701930"/>
                    <a:pt x="309658" y="771272"/>
                    <a:pt x="296323" y="815848"/>
                  </a:cubicBezTo>
                  <a:cubicBezTo>
                    <a:pt x="344424" y="734504"/>
                    <a:pt x="410623" y="708311"/>
                    <a:pt x="469487" y="668020"/>
                  </a:cubicBezTo>
                  <a:cubicBezTo>
                    <a:pt x="503968" y="644398"/>
                    <a:pt x="515017" y="621062"/>
                    <a:pt x="518351" y="605821"/>
                  </a:cubicBezTo>
                  <a:cubicBezTo>
                    <a:pt x="528733" y="574200"/>
                    <a:pt x="532638" y="529621"/>
                    <a:pt x="543020" y="511144"/>
                  </a:cubicBezTo>
                  <a:cubicBezTo>
                    <a:pt x="561118" y="479045"/>
                    <a:pt x="581120" y="457710"/>
                    <a:pt x="607505" y="467139"/>
                  </a:cubicBezTo>
                  <a:cubicBezTo>
                    <a:pt x="639318" y="478378"/>
                    <a:pt x="633031" y="506381"/>
                    <a:pt x="625983" y="551148"/>
                  </a:cubicBezTo>
                  <a:cubicBezTo>
                    <a:pt x="611600" y="642303"/>
                    <a:pt x="598932" y="754698"/>
                    <a:pt x="545021" y="844137"/>
                  </a:cubicBezTo>
                  <a:cubicBezTo>
                    <a:pt x="516085" y="893102"/>
                    <a:pt x="482838" y="939387"/>
                    <a:pt x="445675" y="982440"/>
                  </a:cubicBezTo>
                  <a:cubicBezTo>
                    <a:pt x="418624" y="1014636"/>
                    <a:pt x="420910" y="1037686"/>
                    <a:pt x="420910" y="1079690"/>
                  </a:cubicBezTo>
                  <a:lnTo>
                    <a:pt x="420910" y="1156844"/>
                  </a:lnTo>
                  <a:cubicBezTo>
                    <a:pt x="420910" y="1167364"/>
                    <a:pt x="412381" y="1175894"/>
                    <a:pt x="401860" y="1175894"/>
                  </a:cubicBezTo>
                  <a:lnTo>
                    <a:pt x="91916" y="1175894"/>
                  </a:lnTo>
                  <a:cubicBezTo>
                    <a:pt x="81395" y="1175894"/>
                    <a:pt x="72866" y="1167364"/>
                    <a:pt x="72866" y="1156844"/>
                  </a:cubicBezTo>
                  <a:lnTo>
                    <a:pt x="72866" y="1034828"/>
                  </a:lnTo>
                  <a:cubicBezTo>
                    <a:pt x="73005" y="1016620"/>
                    <a:pt x="70634" y="998477"/>
                    <a:pt x="65818" y="980917"/>
                  </a:cubicBezTo>
                  <a:cubicBezTo>
                    <a:pt x="48006" y="917195"/>
                    <a:pt x="33147" y="886144"/>
                    <a:pt x="21908" y="826708"/>
                  </a:cubicBezTo>
                  <a:cubicBezTo>
                    <a:pt x="13052" y="778450"/>
                    <a:pt x="8115" y="729553"/>
                    <a:pt x="7144" y="680498"/>
                  </a:cubicBezTo>
                  <a:lnTo>
                    <a:pt x="7144" y="621158"/>
                  </a:lnTo>
                  <a:close/>
                </a:path>
              </a:pathLst>
            </a:custGeom>
            <a:solidFill>
              <a:srgbClr val="F6D3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62">
              <a:extLst>
                <a:ext uri="{FF2B5EF4-FFF2-40B4-BE49-F238E27FC236}">
                  <a16:creationId xmlns:a16="http://schemas.microsoft.com/office/drawing/2014/main" id="{666A9185-B541-9C4A-B80E-64970CDAFBBE}"/>
                </a:ext>
              </a:extLst>
            </p:cNvPr>
            <p:cNvSpPr/>
            <p:nvPr/>
          </p:nvSpPr>
          <p:spPr>
            <a:xfrm>
              <a:off x="2411867" y="37045340"/>
              <a:ext cx="609539" cy="863513"/>
            </a:xfrm>
            <a:custGeom>
              <a:avLst/>
              <a:gdLst>
                <a:gd name="connsiteX0" fmla="*/ 412909 w 457200"/>
                <a:gd name="connsiteY0" fmla="*/ 292894 h 647700"/>
                <a:gd name="connsiteX1" fmla="*/ 231077 w 457200"/>
                <a:gd name="connsiteY1" fmla="*/ 7144 h 647700"/>
                <a:gd name="connsiteX2" fmla="*/ 50959 w 457200"/>
                <a:gd name="connsiteY2" fmla="*/ 289654 h 647700"/>
                <a:gd name="connsiteX3" fmla="*/ 7144 w 457200"/>
                <a:gd name="connsiteY3" fmla="*/ 422337 h 647700"/>
                <a:gd name="connsiteX4" fmla="*/ 230592 w 457200"/>
                <a:gd name="connsiteY4" fmla="*/ 646563 h 647700"/>
                <a:gd name="connsiteX5" fmla="*/ 454818 w 457200"/>
                <a:gd name="connsiteY5" fmla="*/ 423114 h 647700"/>
                <a:gd name="connsiteX6" fmla="*/ 412909 w 457200"/>
                <a:gd name="connsiteY6" fmla="*/ 29231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647700">
                  <a:moveTo>
                    <a:pt x="412909" y="292894"/>
                  </a:moveTo>
                  <a:lnTo>
                    <a:pt x="231077" y="7144"/>
                  </a:lnTo>
                  <a:cubicBezTo>
                    <a:pt x="231077" y="7144"/>
                    <a:pt x="99441" y="218122"/>
                    <a:pt x="50959" y="289654"/>
                  </a:cubicBezTo>
                  <a:cubicBezTo>
                    <a:pt x="23292" y="328443"/>
                    <a:pt x="8017" y="374700"/>
                    <a:pt x="7144" y="422337"/>
                  </a:cubicBezTo>
                  <a:cubicBezTo>
                    <a:pt x="6929" y="545960"/>
                    <a:pt x="106971" y="646349"/>
                    <a:pt x="230592" y="646563"/>
                  </a:cubicBezTo>
                  <a:cubicBezTo>
                    <a:pt x="354214" y="646777"/>
                    <a:pt x="454604" y="546736"/>
                    <a:pt x="454818" y="423114"/>
                  </a:cubicBezTo>
                  <a:cubicBezTo>
                    <a:pt x="454900" y="376200"/>
                    <a:pt x="440240" y="330450"/>
                    <a:pt x="412909" y="292319"/>
                  </a:cubicBezTo>
                  <a:close/>
                </a:path>
              </a:pathLst>
            </a:custGeom>
            <a:solidFill>
              <a:srgbClr val="00B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63">
              <a:extLst>
                <a:ext uri="{FF2B5EF4-FFF2-40B4-BE49-F238E27FC236}">
                  <a16:creationId xmlns:a16="http://schemas.microsoft.com/office/drawing/2014/main" id="{321D9481-5FFD-F840-86B5-1DC0DDE465AA}"/>
                </a:ext>
              </a:extLst>
            </p:cNvPr>
            <p:cNvSpPr/>
            <p:nvPr/>
          </p:nvSpPr>
          <p:spPr>
            <a:xfrm>
              <a:off x="2672699" y="37433160"/>
              <a:ext cx="88891" cy="342865"/>
            </a:xfrm>
            <a:custGeom>
              <a:avLst/>
              <a:gdLst>
                <a:gd name="connsiteX0" fmla="*/ 7144 w 66675"/>
                <a:gd name="connsiteY0" fmla="*/ 7144 h 257175"/>
                <a:gd name="connsiteX1" fmla="*/ 63437 w 66675"/>
                <a:gd name="connsiteY1" fmla="*/ 7144 h 257175"/>
                <a:gd name="connsiteX2" fmla="*/ 63437 w 66675"/>
                <a:gd name="connsiteY2" fmla="*/ 250508 h 257175"/>
                <a:gd name="connsiteX3" fmla="*/ 7144 w 66675"/>
                <a:gd name="connsiteY3" fmla="*/ 25050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57175">
                  <a:moveTo>
                    <a:pt x="7144" y="7144"/>
                  </a:moveTo>
                  <a:lnTo>
                    <a:pt x="63437" y="7144"/>
                  </a:lnTo>
                  <a:lnTo>
                    <a:pt x="63437" y="250508"/>
                  </a:lnTo>
                  <a:lnTo>
                    <a:pt x="7144" y="2505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64">
              <a:extLst>
                <a:ext uri="{FF2B5EF4-FFF2-40B4-BE49-F238E27FC236}">
                  <a16:creationId xmlns:a16="http://schemas.microsoft.com/office/drawing/2014/main" id="{57620A70-86E1-B843-B22A-7E50FE48F129}"/>
                </a:ext>
              </a:extLst>
            </p:cNvPr>
            <p:cNvSpPr/>
            <p:nvPr/>
          </p:nvSpPr>
          <p:spPr>
            <a:xfrm>
              <a:off x="2547997" y="37557861"/>
              <a:ext cx="342865" cy="88891"/>
            </a:xfrm>
            <a:custGeom>
              <a:avLst/>
              <a:gdLst>
                <a:gd name="connsiteX0" fmla="*/ 7144 w 257175"/>
                <a:gd name="connsiteY0" fmla="*/ 7145 h 66675"/>
                <a:gd name="connsiteX1" fmla="*/ 250507 w 257175"/>
                <a:gd name="connsiteY1" fmla="*/ 7145 h 66675"/>
                <a:gd name="connsiteX2" fmla="*/ 250507 w 257175"/>
                <a:gd name="connsiteY2" fmla="*/ 63437 h 66675"/>
                <a:gd name="connsiteX3" fmla="*/ 7144 w 257175"/>
                <a:gd name="connsiteY3" fmla="*/ 6343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66675">
                  <a:moveTo>
                    <a:pt x="7144" y="7145"/>
                  </a:moveTo>
                  <a:lnTo>
                    <a:pt x="250507" y="7145"/>
                  </a:lnTo>
                  <a:lnTo>
                    <a:pt x="250507" y="63437"/>
                  </a:lnTo>
                  <a:lnTo>
                    <a:pt x="7144" y="634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BE1E13-8216-B949-9D8B-C417F24E0CAE}"/>
              </a:ext>
            </a:extLst>
          </p:cNvPr>
          <p:cNvGrpSpPr/>
          <p:nvPr/>
        </p:nvGrpSpPr>
        <p:grpSpPr>
          <a:xfrm>
            <a:off x="2147596" y="4329694"/>
            <a:ext cx="8753737" cy="5056612"/>
            <a:chOff x="2045996" y="3970227"/>
            <a:chExt cx="8753737" cy="5056612"/>
          </a:xfrm>
        </p:grpSpPr>
        <p:sp>
          <p:nvSpPr>
            <p:cNvPr id="33" name="Rectángulo 9">
              <a:extLst>
                <a:ext uri="{FF2B5EF4-FFF2-40B4-BE49-F238E27FC236}">
                  <a16:creationId xmlns:a16="http://schemas.microsoft.com/office/drawing/2014/main" id="{EA011396-7424-904F-9476-B5D86C10D3AC}"/>
                </a:ext>
              </a:extLst>
            </p:cNvPr>
            <p:cNvSpPr/>
            <p:nvPr/>
          </p:nvSpPr>
          <p:spPr>
            <a:xfrm>
              <a:off x="2133181" y="7826510"/>
              <a:ext cx="78819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Muli Light" pitchFamily="2" charset="77"/>
                </a:rPr>
                <a:t>The disease causes respiratory illness (like the flu) with symptoms.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57C5ED-FEC6-894F-9E75-353CDAEF50B1}"/>
                </a:ext>
              </a:extLst>
            </p:cNvPr>
            <p:cNvGrpSpPr/>
            <p:nvPr/>
          </p:nvGrpSpPr>
          <p:grpSpPr>
            <a:xfrm>
              <a:off x="2045996" y="3970227"/>
              <a:ext cx="8753737" cy="4121838"/>
              <a:chOff x="2045996" y="3314788"/>
              <a:chExt cx="8753737" cy="4121838"/>
            </a:xfrm>
          </p:grpSpPr>
          <p:sp>
            <p:nvSpPr>
              <p:cNvPr id="29" name="Rectángulo 6">
                <a:extLst>
                  <a:ext uri="{FF2B5EF4-FFF2-40B4-BE49-F238E27FC236}">
                    <a16:creationId xmlns:a16="http://schemas.microsoft.com/office/drawing/2014/main" id="{15C5C0D9-BE37-E146-816A-F9A551BE31B3}"/>
                  </a:ext>
                </a:extLst>
              </p:cNvPr>
              <p:cNvSpPr/>
              <p:nvPr/>
            </p:nvSpPr>
            <p:spPr>
              <a:xfrm>
                <a:off x="2045996" y="3314788"/>
                <a:ext cx="8753737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5000" b="1" dirty="0">
                    <a:solidFill>
                      <a:schemeClr val="bg1"/>
                    </a:solidFill>
                    <a:latin typeface="Roboto Slab" pitchFamily="2" charset="0"/>
                    <a:ea typeface="Roboto Slab" pitchFamily="2" charset="0"/>
                  </a:rPr>
                  <a:t>Section</a:t>
                </a:r>
              </a:p>
            </p:txBody>
          </p:sp>
          <p:sp>
            <p:nvSpPr>
              <p:cNvPr id="34" name="Rectángulo 6">
                <a:extLst>
                  <a:ext uri="{FF2B5EF4-FFF2-40B4-BE49-F238E27FC236}">
                    <a16:creationId xmlns:a16="http://schemas.microsoft.com/office/drawing/2014/main" id="{405ADA67-7CB0-7A40-A986-868ABB2EAE21}"/>
                  </a:ext>
                </a:extLst>
              </p:cNvPr>
              <p:cNvSpPr/>
              <p:nvPr/>
            </p:nvSpPr>
            <p:spPr>
              <a:xfrm>
                <a:off x="2045996" y="5035969"/>
                <a:ext cx="8753737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5000" b="1" dirty="0">
                    <a:solidFill>
                      <a:schemeClr val="bg1"/>
                    </a:solidFill>
                    <a:latin typeface="Roboto Slab" pitchFamily="2" charset="0"/>
                    <a:ea typeface="Roboto Slab" pitchFamily="2" charset="0"/>
                  </a:rPr>
                  <a:t>Break 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1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06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792BED"/>
      </a:accent1>
      <a:accent2>
        <a:srgbClr val="C9A9F8"/>
      </a:accent2>
      <a:accent3>
        <a:srgbClr val="F8913A"/>
      </a:accent3>
      <a:accent4>
        <a:srgbClr val="F34F2A"/>
      </a:accent4>
      <a:accent5>
        <a:srgbClr val="B0B1AE"/>
      </a:accent5>
      <a:accent6>
        <a:srgbClr val="B0B1A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90930</TotalTime>
  <Words>1347</Words>
  <Application>Microsoft Macintosh PowerPoint</Application>
  <PresentationFormat>Personalizado</PresentationFormat>
  <Paragraphs>228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2" baseType="lpstr">
      <vt:lpstr>Arial</vt:lpstr>
      <vt:lpstr>Calibri</vt:lpstr>
      <vt:lpstr>Calibri Light</vt:lpstr>
      <vt:lpstr>Lato</vt:lpstr>
      <vt:lpstr>Lato Heavy</vt:lpstr>
      <vt:lpstr>Lato Light</vt:lpstr>
      <vt:lpstr>Lato Regular</vt:lpstr>
      <vt:lpstr>Montserrat</vt:lpstr>
      <vt:lpstr>Montserrat Light</vt:lpstr>
      <vt:lpstr>Muli</vt:lpstr>
      <vt:lpstr>Muli Light</vt:lpstr>
      <vt:lpstr>Poppins Light</vt:lpstr>
      <vt:lpstr>Poppins Medium</vt:lpstr>
      <vt:lpstr>Raleway Light</vt:lpstr>
      <vt:lpstr>Roboto Slab</vt:lpstr>
      <vt:lpstr>Roboto Slab Black</vt:lpstr>
      <vt:lpstr>Roboto Slab SemiBold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16055</cp:revision>
  <dcterms:created xsi:type="dcterms:W3CDTF">2014-11-12T21:47:38Z</dcterms:created>
  <dcterms:modified xsi:type="dcterms:W3CDTF">2020-04-23T20:51:30Z</dcterms:modified>
  <cp:category/>
</cp:coreProperties>
</file>