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66" r:id="rId2"/>
    <p:sldId id="4469" r:id="rId3"/>
    <p:sldId id="4491" r:id="rId4"/>
    <p:sldId id="4467" r:id="rId5"/>
    <p:sldId id="4468" r:id="rId6"/>
    <p:sldId id="4492" r:id="rId7"/>
    <p:sldId id="4476" r:id="rId8"/>
    <p:sldId id="4477" r:id="rId9"/>
    <p:sldId id="4470" r:id="rId10"/>
    <p:sldId id="4473" r:id="rId11"/>
    <p:sldId id="4493" r:id="rId12"/>
    <p:sldId id="4478" r:id="rId13"/>
    <p:sldId id="4495" r:id="rId14"/>
    <p:sldId id="4496" r:id="rId15"/>
    <p:sldId id="4497" r:id="rId16"/>
    <p:sldId id="4499" r:id="rId17"/>
    <p:sldId id="4479" r:id="rId18"/>
    <p:sldId id="4500" r:id="rId19"/>
    <p:sldId id="4498" r:id="rId20"/>
    <p:sldId id="4502" r:id="rId21"/>
    <p:sldId id="4483" r:id="rId22"/>
    <p:sldId id="4485" r:id="rId23"/>
    <p:sldId id="4501" r:id="rId24"/>
    <p:sldId id="4486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64745"/>
    <a:srgbClr val="F4EB40"/>
    <a:srgbClr val="F0C89C"/>
    <a:srgbClr val="FFD6A5"/>
    <a:srgbClr val="FFD579"/>
    <a:srgbClr val="F0E73F"/>
    <a:srgbClr val="F2F2F2"/>
    <a:srgbClr val="373737"/>
    <a:srgbClr val="44546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27" autoAdjust="0"/>
    <p:restoredTop sz="95179" autoAdjust="0"/>
  </p:normalViewPr>
  <p:slideViewPr>
    <p:cSldViewPr snapToGrid="0" snapToObjects="1">
      <p:cViewPr varScale="1">
        <p:scale>
          <a:sx n="48" d="100"/>
          <a:sy n="48" d="100"/>
        </p:scale>
        <p:origin x="928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8.1016520943672538E-2"/>
          <c:y val="7.5875228702061398E-2"/>
          <c:w val="0.89147883646699932"/>
          <c:h val="0.8852427211528051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65-684E-A3C1-EF9F4AB3DD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65-684E-A3C1-EF9F4AB3DD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665-684E-A3C1-EF9F4AB3DDD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665-684E-A3C1-EF9F4AB3DDD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665-684E-A3C1-EF9F4AB3DDD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665-684E-A3C1-EF9F4AB3DDD0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65-684E-A3C1-EF9F4AB3DD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9800272"/>
        <c:axId val="579808512"/>
      </c:barChart>
      <c:catAx>
        <c:axId val="57980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79808512"/>
        <c:crosses val="autoZero"/>
        <c:auto val="1"/>
        <c:lblAlgn val="ctr"/>
        <c:lblOffset val="100"/>
        <c:noMultiLvlLbl val="0"/>
      </c:catAx>
      <c:valAx>
        <c:axId val="579808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7980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50-A043-B547-927879F30F0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50-A043-B547-927879F30F0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E50-A043-B547-927879F30F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50-A043-B547-927879F30F0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</c:spPr>
          <c:dPt>
            <c:idx val="0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50-A043-B547-927879F30F04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50-A043-B547-927879F30F0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E50-A043-B547-927879F30F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50-A043-B547-927879F30F0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01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09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73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38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01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30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79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54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15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34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7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71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0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43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9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28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2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1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30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20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43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9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48" y="-304800"/>
            <a:ext cx="2499994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4">
            <a:extLst>
              <a:ext uri="{FF2B5EF4-FFF2-40B4-BE49-F238E27FC236}">
                <a16:creationId xmlns:a16="http://schemas.microsoft.com/office/drawing/2014/main" id="{5545E061-2CF5-944E-AEE9-3E9721CA8422}"/>
              </a:ext>
            </a:extLst>
          </p:cNvPr>
          <p:cNvSpPr/>
          <p:nvPr userDrawn="1"/>
        </p:nvSpPr>
        <p:spPr>
          <a:xfrm>
            <a:off x="23042880" y="-53787"/>
            <a:ext cx="1365249" cy="13868400"/>
          </a:xfrm>
          <a:custGeom>
            <a:avLst/>
            <a:gdLst>
              <a:gd name="connsiteX0" fmla="*/ 7144 w 4752975"/>
              <a:gd name="connsiteY0" fmla="*/ 7144 h 1676400"/>
              <a:gd name="connsiteX1" fmla="*/ 4755261 w 4752975"/>
              <a:gd name="connsiteY1" fmla="*/ 7144 h 1676400"/>
              <a:gd name="connsiteX2" fmla="*/ 4755261 w 4752975"/>
              <a:gd name="connsiteY2" fmla="*/ 1671924 h 1676400"/>
              <a:gd name="connsiteX3" fmla="*/ 7144 w 4752975"/>
              <a:gd name="connsiteY3" fmla="*/ 1671924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975" h="1676400">
                <a:moveTo>
                  <a:pt x="7144" y="7144"/>
                </a:moveTo>
                <a:lnTo>
                  <a:pt x="4755261" y="7144"/>
                </a:lnTo>
                <a:lnTo>
                  <a:pt x="4755261" y="1671924"/>
                </a:lnTo>
                <a:lnTo>
                  <a:pt x="7144" y="1671924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C15C88F-5C25-0349-9B7B-5D276DD0AB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71719" y="3830064"/>
            <a:ext cx="8448832" cy="98859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ED948157-72E9-DB42-8C02-321A79A6DBB3}"/>
              </a:ext>
            </a:extLst>
          </p:cNvPr>
          <p:cNvSpPr txBox="1"/>
          <p:nvPr userDrawn="1"/>
        </p:nvSpPr>
        <p:spPr>
          <a:xfrm>
            <a:off x="23350589" y="539119"/>
            <a:ext cx="944736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‹Nº›</a:t>
            </a:fld>
            <a:r>
              <a:rPr lang="id-ID" sz="2400" b="1" i="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9408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7F04DBE-2718-804D-9A14-B8B81BBCB7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03897" y="5061855"/>
            <a:ext cx="5264584" cy="5355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C5897E6-5930-CC4C-B46B-4F70F460FA3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04982" y="5061855"/>
            <a:ext cx="5264584" cy="5355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4" name="Forma libre 4">
            <a:extLst>
              <a:ext uri="{FF2B5EF4-FFF2-40B4-BE49-F238E27FC236}">
                <a16:creationId xmlns:a16="http://schemas.microsoft.com/office/drawing/2014/main" id="{5545E061-2CF5-944E-AEE9-3E9721CA8422}"/>
              </a:ext>
            </a:extLst>
          </p:cNvPr>
          <p:cNvSpPr/>
          <p:nvPr userDrawn="1"/>
        </p:nvSpPr>
        <p:spPr>
          <a:xfrm>
            <a:off x="23042880" y="-53787"/>
            <a:ext cx="1365249" cy="13868400"/>
          </a:xfrm>
          <a:custGeom>
            <a:avLst/>
            <a:gdLst>
              <a:gd name="connsiteX0" fmla="*/ 7144 w 4752975"/>
              <a:gd name="connsiteY0" fmla="*/ 7144 h 1676400"/>
              <a:gd name="connsiteX1" fmla="*/ 4755261 w 4752975"/>
              <a:gd name="connsiteY1" fmla="*/ 7144 h 1676400"/>
              <a:gd name="connsiteX2" fmla="*/ 4755261 w 4752975"/>
              <a:gd name="connsiteY2" fmla="*/ 1671924 h 1676400"/>
              <a:gd name="connsiteX3" fmla="*/ 7144 w 4752975"/>
              <a:gd name="connsiteY3" fmla="*/ 1671924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975" h="1676400">
                <a:moveTo>
                  <a:pt x="7144" y="7144"/>
                </a:moveTo>
                <a:lnTo>
                  <a:pt x="4755261" y="7144"/>
                </a:lnTo>
                <a:lnTo>
                  <a:pt x="4755261" y="1671924"/>
                </a:lnTo>
                <a:lnTo>
                  <a:pt x="7144" y="1671924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C15C88F-5C25-0349-9B7B-5D276DD0AB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955967" y="5061856"/>
            <a:ext cx="5264584" cy="5355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ED948157-72E9-DB42-8C02-321A79A6DBB3}"/>
              </a:ext>
            </a:extLst>
          </p:cNvPr>
          <p:cNvSpPr txBox="1"/>
          <p:nvPr userDrawn="1"/>
        </p:nvSpPr>
        <p:spPr>
          <a:xfrm>
            <a:off x="23350589" y="539119"/>
            <a:ext cx="944736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‹Nº›</a:t>
            </a:fld>
            <a:r>
              <a:rPr lang="id-ID" sz="2400" b="1" i="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4336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2CA03C2-3600-2A4A-95E1-F5F132DDB5F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8162" y="4460077"/>
            <a:ext cx="3712146" cy="3751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AFE0D115-BDC4-2743-8CE1-D01C5E049C4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5891518" y="4460077"/>
            <a:ext cx="3712146" cy="3751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C5897E6-5930-CC4C-B46B-4F70F460FA3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04926" y="4460078"/>
            <a:ext cx="3712146" cy="3751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4" name="Forma libre 4">
            <a:extLst>
              <a:ext uri="{FF2B5EF4-FFF2-40B4-BE49-F238E27FC236}">
                <a16:creationId xmlns:a16="http://schemas.microsoft.com/office/drawing/2014/main" id="{5545E061-2CF5-944E-AEE9-3E9721CA8422}"/>
              </a:ext>
            </a:extLst>
          </p:cNvPr>
          <p:cNvSpPr/>
          <p:nvPr userDrawn="1"/>
        </p:nvSpPr>
        <p:spPr>
          <a:xfrm>
            <a:off x="23042880" y="-53787"/>
            <a:ext cx="1365249" cy="13868400"/>
          </a:xfrm>
          <a:custGeom>
            <a:avLst/>
            <a:gdLst>
              <a:gd name="connsiteX0" fmla="*/ 7144 w 4752975"/>
              <a:gd name="connsiteY0" fmla="*/ 7144 h 1676400"/>
              <a:gd name="connsiteX1" fmla="*/ 4755261 w 4752975"/>
              <a:gd name="connsiteY1" fmla="*/ 7144 h 1676400"/>
              <a:gd name="connsiteX2" fmla="*/ 4755261 w 4752975"/>
              <a:gd name="connsiteY2" fmla="*/ 1671924 h 1676400"/>
              <a:gd name="connsiteX3" fmla="*/ 7144 w 4752975"/>
              <a:gd name="connsiteY3" fmla="*/ 1671924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975" h="1676400">
                <a:moveTo>
                  <a:pt x="7144" y="7144"/>
                </a:moveTo>
                <a:lnTo>
                  <a:pt x="4755261" y="7144"/>
                </a:lnTo>
                <a:lnTo>
                  <a:pt x="4755261" y="1671924"/>
                </a:lnTo>
                <a:lnTo>
                  <a:pt x="7144" y="1671924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ED948157-72E9-DB42-8C02-321A79A6DBB3}"/>
              </a:ext>
            </a:extLst>
          </p:cNvPr>
          <p:cNvSpPr txBox="1"/>
          <p:nvPr userDrawn="1"/>
        </p:nvSpPr>
        <p:spPr>
          <a:xfrm>
            <a:off x="23350589" y="539119"/>
            <a:ext cx="944736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‹Nº›</a:t>
            </a:fld>
            <a:r>
              <a:rPr lang="id-ID" sz="2400" b="1" i="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404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4">
            <a:extLst>
              <a:ext uri="{FF2B5EF4-FFF2-40B4-BE49-F238E27FC236}">
                <a16:creationId xmlns:a16="http://schemas.microsoft.com/office/drawing/2014/main" id="{9897BD38-7624-984D-A6E6-7E1AAFE3EF93}"/>
              </a:ext>
            </a:extLst>
          </p:cNvPr>
          <p:cNvSpPr/>
          <p:nvPr userDrawn="1"/>
        </p:nvSpPr>
        <p:spPr>
          <a:xfrm>
            <a:off x="23042880" y="-53787"/>
            <a:ext cx="1365249" cy="13868400"/>
          </a:xfrm>
          <a:custGeom>
            <a:avLst/>
            <a:gdLst>
              <a:gd name="connsiteX0" fmla="*/ 7144 w 4752975"/>
              <a:gd name="connsiteY0" fmla="*/ 7144 h 1676400"/>
              <a:gd name="connsiteX1" fmla="*/ 4755261 w 4752975"/>
              <a:gd name="connsiteY1" fmla="*/ 7144 h 1676400"/>
              <a:gd name="connsiteX2" fmla="*/ 4755261 w 4752975"/>
              <a:gd name="connsiteY2" fmla="*/ 1671924 h 1676400"/>
              <a:gd name="connsiteX3" fmla="*/ 7144 w 4752975"/>
              <a:gd name="connsiteY3" fmla="*/ 1671924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975" h="1676400">
                <a:moveTo>
                  <a:pt x="7144" y="7144"/>
                </a:moveTo>
                <a:lnTo>
                  <a:pt x="4755261" y="7144"/>
                </a:lnTo>
                <a:lnTo>
                  <a:pt x="4755261" y="1671924"/>
                </a:lnTo>
                <a:lnTo>
                  <a:pt x="7144" y="1671924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7F670-D61B-5B4D-AA48-FB13ECBD6B89}"/>
              </a:ext>
            </a:extLst>
          </p:cNvPr>
          <p:cNvSpPr txBox="1"/>
          <p:nvPr userDrawn="1"/>
        </p:nvSpPr>
        <p:spPr>
          <a:xfrm>
            <a:off x="23350589" y="539119"/>
            <a:ext cx="944736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‹Nº›</a:t>
            </a:fld>
            <a:r>
              <a:rPr lang="id-ID" sz="2400" b="1" i="0" dirty="0">
                <a:solidFill>
                  <a:schemeClr val="bg1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FontTx/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Tx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E2DCEE-8C38-A347-B2A3-71F6637C213E}"/>
              </a:ext>
            </a:extLst>
          </p:cNvPr>
          <p:cNvGrpSpPr/>
          <p:nvPr/>
        </p:nvGrpSpPr>
        <p:grpSpPr>
          <a:xfrm rot="20905321">
            <a:off x="8335829" y="2192534"/>
            <a:ext cx="6438251" cy="6362059"/>
            <a:chOff x="1116869" y="7220575"/>
            <a:chExt cx="6438251" cy="6362059"/>
          </a:xfrm>
        </p:grpSpPr>
        <p:sp>
          <p:nvSpPr>
            <p:cNvPr id="25" name="Forma libre 15">
              <a:extLst>
                <a:ext uri="{FF2B5EF4-FFF2-40B4-BE49-F238E27FC236}">
                  <a16:creationId xmlns:a16="http://schemas.microsoft.com/office/drawing/2014/main" id="{1BBFA46D-F967-5B4E-9035-5B811C4A2D4A}"/>
                </a:ext>
              </a:extLst>
            </p:cNvPr>
            <p:cNvSpPr/>
            <p:nvPr/>
          </p:nvSpPr>
          <p:spPr>
            <a:xfrm>
              <a:off x="2089192" y="8195626"/>
              <a:ext cx="4495347" cy="4495347"/>
            </a:xfrm>
            <a:custGeom>
              <a:avLst/>
              <a:gdLst>
                <a:gd name="connsiteX0" fmla="*/ 3370421 w 3371850"/>
                <a:gd name="connsiteY0" fmla="*/ 1688783 h 3371850"/>
                <a:gd name="connsiteX1" fmla="*/ 1688783 w 3371850"/>
                <a:gd name="connsiteY1" fmla="*/ 3370421 h 3371850"/>
                <a:gd name="connsiteX2" fmla="*/ 7144 w 3371850"/>
                <a:gd name="connsiteY2" fmla="*/ 1688783 h 3371850"/>
                <a:gd name="connsiteX3" fmla="*/ 1688783 w 3371850"/>
                <a:gd name="connsiteY3" fmla="*/ 7144 h 3371850"/>
                <a:gd name="connsiteX4" fmla="*/ 3370421 w 3371850"/>
                <a:gd name="connsiteY4" fmla="*/ 1688783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50" h="3371850">
                  <a:moveTo>
                    <a:pt x="3370421" y="1688783"/>
                  </a:moveTo>
                  <a:cubicBezTo>
                    <a:pt x="3370421" y="2617526"/>
                    <a:pt x="2617526" y="3370421"/>
                    <a:pt x="1688783" y="3370421"/>
                  </a:cubicBezTo>
                  <a:cubicBezTo>
                    <a:pt x="760039" y="3370421"/>
                    <a:pt x="7144" y="2617526"/>
                    <a:pt x="7144" y="1688783"/>
                  </a:cubicBezTo>
                  <a:cubicBezTo>
                    <a:pt x="7144" y="760039"/>
                    <a:pt x="760039" y="7144"/>
                    <a:pt x="1688783" y="7144"/>
                  </a:cubicBezTo>
                  <a:cubicBezTo>
                    <a:pt x="2617526" y="7144"/>
                    <a:pt x="3370421" y="760039"/>
                    <a:pt x="3370421" y="168878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16">
              <a:extLst>
                <a:ext uri="{FF2B5EF4-FFF2-40B4-BE49-F238E27FC236}">
                  <a16:creationId xmlns:a16="http://schemas.microsoft.com/office/drawing/2014/main" id="{DCD906EC-75C9-7246-8879-8DE9CEE76AFD}"/>
                </a:ext>
              </a:extLst>
            </p:cNvPr>
            <p:cNvSpPr/>
            <p:nvPr/>
          </p:nvSpPr>
          <p:spPr>
            <a:xfrm>
              <a:off x="1116869" y="7220575"/>
              <a:ext cx="6438251" cy="6362059"/>
            </a:xfrm>
            <a:custGeom>
              <a:avLst/>
              <a:gdLst>
                <a:gd name="connsiteX0" fmla="*/ 4828209 w 4829175"/>
                <a:gd name="connsiteY0" fmla="*/ 2867248 h 4772025"/>
                <a:gd name="connsiteX1" fmla="*/ 4695526 w 4829175"/>
                <a:gd name="connsiteY1" fmla="*/ 2684178 h 4772025"/>
                <a:gd name="connsiteX2" fmla="*/ 4462354 w 4829175"/>
                <a:gd name="connsiteY2" fmla="*/ 2736375 h 4772025"/>
                <a:gd name="connsiteX3" fmla="*/ 4233754 w 4829175"/>
                <a:gd name="connsiteY3" fmla="*/ 2678177 h 4772025"/>
                <a:gd name="connsiteX4" fmla="*/ 4062304 w 4829175"/>
                <a:gd name="connsiteY4" fmla="*/ 2478629 h 4772025"/>
                <a:gd name="connsiteX5" fmla="*/ 4027061 w 4829175"/>
                <a:gd name="connsiteY5" fmla="*/ 2122774 h 4772025"/>
                <a:gd name="connsiteX6" fmla="*/ 4179461 w 4829175"/>
                <a:gd name="connsiteY6" fmla="*/ 1887983 h 4772025"/>
                <a:gd name="connsiteX7" fmla="*/ 4467783 w 4829175"/>
                <a:gd name="connsiteY7" fmla="*/ 1792162 h 4772025"/>
                <a:gd name="connsiteX8" fmla="*/ 4468546 w 4829175"/>
                <a:gd name="connsiteY8" fmla="*/ 1792828 h 4772025"/>
                <a:gd name="connsiteX9" fmla="*/ 4639996 w 4829175"/>
                <a:gd name="connsiteY9" fmla="*/ 1839691 h 4772025"/>
                <a:gd name="connsiteX10" fmla="*/ 4683715 w 4829175"/>
                <a:gd name="connsiteY10" fmla="*/ 1477741 h 4772025"/>
                <a:gd name="connsiteX11" fmla="*/ 4508360 w 4829175"/>
                <a:gd name="connsiteY11" fmla="*/ 1477741 h 4772025"/>
                <a:gd name="connsiteX12" fmla="*/ 4408728 w 4829175"/>
                <a:gd name="connsiteY12" fmla="*/ 1607948 h 4772025"/>
                <a:gd name="connsiteX13" fmla="*/ 4166031 w 4829175"/>
                <a:gd name="connsiteY13" fmla="*/ 1688625 h 4772025"/>
                <a:gd name="connsiteX14" fmla="*/ 3898283 w 4829175"/>
                <a:gd name="connsiteY14" fmla="*/ 1590803 h 4772025"/>
                <a:gd name="connsiteX15" fmla="*/ 3614153 w 4829175"/>
                <a:gd name="connsiteY15" fmla="*/ 1289813 h 4772025"/>
                <a:gd name="connsiteX16" fmla="*/ 3586460 w 4829175"/>
                <a:gd name="connsiteY16" fmla="*/ 1161705 h 4772025"/>
                <a:gd name="connsiteX17" fmla="*/ 3592245 w 4829175"/>
                <a:gd name="connsiteY17" fmla="*/ 1153701 h 4772025"/>
                <a:gd name="connsiteX18" fmla="*/ 3762648 w 4829175"/>
                <a:gd name="connsiteY18" fmla="*/ 942722 h 4772025"/>
                <a:gd name="connsiteX19" fmla="*/ 3955836 w 4829175"/>
                <a:gd name="connsiteY19" fmla="*/ 788308 h 4772025"/>
                <a:gd name="connsiteX20" fmla="*/ 3801422 w 4829175"/>
                <a:gd name="connsiteY20" fmla="*/ 595120 h 4772025"/>
                <a:gd name="connsiteX21" fmla="*/ 3608233 w 4829175"/>
                <a:gd name="connsiteY21" fmla="*/ 749534 h 4772025"/>
                <a:gd name="connsiteX22" fmla="*/ 3619963 w 4829175"/>
                <a:gd name="connsiteY22" fmla="*/ 834613 h 4772025"/>
                <a:gd name="connsiteX23" fmla="*/ 3500424 w 4829175"/>
                <a:gd name="connsiteY23" fmla="*/ 982917 h 4772025"/>
                <a:gd name="connsiteX24" fmla="*/ 3209436 w 4829175"/>
                <a:gd name="connsiteY24" fmla="*/ 1029780 h 4772025"/>
                <a:gd name="connsiteX25" fmla="*/ 3034271 w 4829175"/>
                <a:gd name="connsiteY25" fmla="*/ 916909 h 4772025"/>
                <a:gd name="connsiteX26" fmla="*/ 2967596 w 4829175"/>
                <a:gd name="connsiteY26" fmla="*/ 878142 h 4772025"/>
                <a:gd name="connsiteX27" fmla="*/ 2845962 w 4829175"/>
                <a:gd name="connsiteY27" fmla="*/ 618015 h 4772025"/>
                <a:gd name="connsiteX28" fmla="*/ 2904826 w 4829175"/>
                <a:gd name="connsiteY28" fmla="*/ 375223 h 4772025"/>
                <a:gd name="connsiteX29" fmla="*/ 3027984 w 4829175"/>
                <a:gd name="connsiteY29" fmla="*/ 224442 h 4772025"/>
                <a:gd name="connsiteX30" fmla="*/ 2867789 w 4829175"/>
                <a:gd name="connsiteY30" fmla="*/ 9177 h 4772025"/>
                <a:gd name="connsiteX31" fmla="*/ 2652525 w 4829175"/>
                <a:gd name="connsiteY31" fmla="*/ 169372 h 4772025"/>
                <a:gd name="connsiteX32" fmla="*/ 2715088 w 4829175"/>
                <a:gd name="connsiteY32" fmla="*/ 339503 h 4772025"/>
                <a:gd name="connsiteX33" fmla="*/ 2650032 w 4829175"/>
                <a:gd name="connsiteY33" fmla="*/ 608394 h 4772025"/>
                <a:gd name="connsiteX34" fmla="*/ 2447912 w 4829175"/>
                <a:gd name="connsiteY34" fmla="*/ 787083 h 4772025"/>
                <a:gd name="connsiteX35" fmla="*/ 2286463 w 4829175"/>
                <a:gd name="connsiteY35" fmla="*/ 824136 h 4772025"/>
                <a:gd name="connsiteX36" fmla="*/ 2164162 w 4829175"/>
                <a:gd name="connsiteY36" fmla="*/ 865379 h 4772025"/>
                <a:gd name="connsiteX37" fmla="*/ 1923941 w 4829175"/>
                <a:gd name="connsiteY37" fmla="*/ 746698 h 4772025"/>
                <a:gd name="connsiteX38" fmla="*/ 1863172 w 4829175"/>
                <a:gd name="connsiteY38" fmla="*/ 567437 h 4772025"/>
                <a:gd name="connsiteX39" fmla="*/ 1896509 w 4829175"/>
                <a:gd name="connsiteY39" fmla="*/ 416371 h 4772025"/>
                <a:gd name="connsiteX40" fmla="*/ 1807736 w 4829175"/>
                <a:gd name="connsiteY40" fmla="*/ 293784 h 4772025"/>
                <a:gd name="connsiteX41" fmla="*/ 1573135 w 4829175"/>
                <a:gd name="connsiteY41" fmla="*/ 368079 h 4772025"/>
                <a:gd name="connsiteX42" fmla="*/ 1560467 w 4829175"/>
                <a:gd name="connsiteY42" fmla="*/ 495714 h 4772025"/>
                <a:gd name="connsiteX43" fmla="*/ 1692293 w 4829175"/>
                <a:gd name="connsiteY43" fmla="*/ 625349 h 4772025"/>
                <a:gd name="connsiteX44" fmla="*/ 1753063 w 4829175"/>
                <a:gd name="connsiteY44" fmla="*/ 803848 h 4772025"/>
                <a:gd name="connsiteX45" fmla="*/ 1634094 w 4829175"/>
                <a:gd name="connsiteY45" fmla="*/ 1044512 h 4772025"/>
                <a:gd name="connsiteX46" fmla="*/ 1634000 w 4829175"/>
                <a:gd name="connsiteY46" fmla="*/ 1044544 h 4772025"/>
                <a:gd name="connsiteX47" fmla="*/ 1343012 w 4829175"/>
                <a:gd name="connsiteY47" fmla="*/ 1212184 h 4772025"/>
                <a:gd name="connsiteX48" fmla="*/ 1075740 w 4829175"/>
                <a:gd name="connsiteY48" fmla="*/ 1197705 h 4772025"/>
                <a:gd name="connsiteX49" fmla="*/ 906862 w 4829175"/>
                <a:gd name="connsiteY49" fmla="*/ 1021399 h 4772025"/>
                <a:gd name="connsiteX50" fmla="*/ 848664 w 4829175"/>
                <a:gd name="connsiteY50" fmla="*/ 826326 h 4772025"/>
                <a:gd name="connsiteX51" fmla="*/ 731792 w 4829175"/>
                <a:gd name="connsiteY51" fmla="*/ 770224 h 4772025"/>
                <a:gd name="connsiteX52" fmla="*/ 532242 w 4829175"/>
                <a:gd name="connsiteY52" fmla="*/ 949412 h 4772025"/>
                <a:gd name="connsiteX53" fmla="*/ 608729 w 4829175"/>
                <a:gd name="connsiteY53" fmla="*/ 1111981 h 4772025"/>
                <a:gd name="connsiteX54" fmla="*/ 775322 w 4829175"/>
                <a:gd name="connsiteY54" fmla="*/ 1147128 h 4772025"/>
                <a:gd name="connsiteX55" fmla="*/ 1036592 w 4829175"/>
                <a:gd name="connsiteY55" fmla="*/ 1419829 h 4772025"/>
                <a:gd name="connsiteX56" fmla="*/ 1078693 w 4829175"/>
                <a:gd name="connsiteY56" fmla="*/ 1622998 h 4772025"/>
                <a:gd name="connsiteX57" fmla="*/ 966107 w 4829175"/>
                <a:gd name="connsiteY57" fmla="*/ 1928369 h 4772025"/>
                <a:gd name="connsiteX58" fmla="*/ 740079 w 4829175"/>
                <a:gd name="connsiteY58" fmla="*/ 2038002 h 4772025"/>
                <a:gd name="connsiteX59" fmla="*/ 378605 w 4829175"/>
                <a:gd name="connsiteY59" fmla="*/ 1915320 h 4772025"/>
                <a:gd name="connsiteX60" fmla="*/ 268401 w 4829175"/>
                <a:gd name="connsiteY60" fmla="*/ 1783017 h 4772025"/>
                <a:gd name="connsiteX61" fmla="*/ 22020 w 4829175"/>
                <a:gd name="connsiteY61" fmla="*/ 1883028 h 4772025"/>
                <a:gd name="connsiteX62" fmla="*/ 122031 w 4829175"/>
                <a:gd name="connsiteY62" fmla="*/ 2129409 h 4772025"/>
                <a:gd name="connsiteX63" fmla="*/ 319455 w 4829175"/>
                <a:gd name="connsiteY63" fmla="*/ 2097343 h 4772025"/>
                <a:gd name="connsiteX64" fmla="*/ 691502 w 4829175"/>
                <a:gd name="connsiteY64" fmla="*/ 2223073 h 4772025"/>
                <a:gd name="connsiteX65" fmla="*/ 814850 w 4829175"/>
                <a:gd name="connsiteY65" fmla="*/ 2417383 h 4772025"/>
                <a:gd name="connsiteX66" fmla="*/ 831424 w 4829175"/>
                <a:gd name="connsiteY66" fmla="*/ 2709038 h 4772025"/>
                <a:gd name="connsiteX67" fmla="*/ 665975 w 4829175"/>
                <a:gd name="connsiteY67" fmla="*/ 3015553 h 4772025"/>
                <a:gd name="connsiteX68" fmla="*/ 387273 w 4829175"/>
                <a:gd name="connsiteY68" fmla="*/ 3129853 h 4772025"/>
                <a:gd name="connsiteX69" fmla="*/ 234873 w 4829175"/>
                <a:gd name="connsiteY69" fmla="*/ 3098516 h 4772025"/>
                <a:gd name="connsiteX70" fmla="*/ 97982 w 4829175"/>
                <a:gd name="connsiteY70" fmla="*/ 3321434 h 4772025"/>
                <a:gd name="connsiteX71" fmla="*/ 320900 w 4829175"/>
                <a:gd name="connsiteY71" fmla="*/ 3458326 h 4772025"/>
                <a:gd name="connsiteX72" fmla="*/ 460330 w 4829175"/>
                <a:gd name="connsiteY72" fmla="*/ 3308923 h 4772025"/>
                <a:gd name="connsiteX73" fmla="*/ 792943 w 4829175"/>
                <a:gd name="connsiteY73" fmla="*/ 3173096 h 4772025"/>
                <a:gd name="connsiteX74" fmla="*/ 1128794 w 4829175"/>
                <a:gd name="connsiteY74" fmla="*/ 3283681 h 4772025"/>
                <a:gd name="connsiteX75" fmla="*/ 1295863 w 4829175"/>
                <a:gd name="connsiteY75" fmla="*/ 3556001 h 4772025"/>
                <a:gd name="connsiteX76" fmla="*/ 1369110 w 4829175"/>
                <a:gd name="connsiteY76" fmla="*/ 3658109 h 4772025"/>
                <a:gd name="connsiteX77" fmla="*/ 1382350 w 4829175"/>
                <a:gd name="connsiteY77" fmla="*/ 3916903 h 4772025"/>
                <a:gd name="connsiteX78" fmla="*/ 1229188 w 4829175"/>
                <a:gd name="connsiteY78" fmla="*/ 4132835 h 4772025"/>
                <a:gd name="connsiteX79" fmla="*/ 1036606 w 4829175"/>
                <a:gd name="connsiteY79" fmla="*/ 4313048 h 4772025"/>
                <a:gd name="connsiteX80" fmla="*/ 1216819 w 4829175"/>
                <a:gd name="connsiteY80" fmla="*/ 4505629 h 4772025"/>
                <a:gd name="connsiteX81" fmla="*/ 1409400 w 4829175"/>
                <a:gd name="connsiteY81" fmla="*/ 4325417 h 4772025"/>
                <a:gd name="connsiteX82" fmla="*/ 1396923 w 4829175"/>
                <a:gd name="connsiteY82" fmla="*/ 4251897 h 4772025"/>
                <a:gd name="connsiteX83" fmla="*/ 1565039 w 4829175"/>
                <a:gd name="connsiteY83" fmla="*/ 4015202 h 4772025"/>
                <a:gd name="connsiteX84" fmla="*/ 1795544 w 4829175"/>
                <a:gd name="connsiteY84" fmla="*/ 3936240 h 4772025"/>
                <a:gd name="connsiteX85" fmla="*/ 1929370 w 4829175"/>
                <a:gd name="connsiteY85" fmla="*/ 3963862 h 4772025"/>
                <a:gd name="connsiteX86" fmla="*/ 2402573 w 4829175"/>
                <a:gd name="connsiteY86" fmla="*/ 4023298 h 4772025"/>
                <a:gd name="connsiteX87" fmla="*/ 2524016 w 4829175"/>
                <a:gd name="connsiteY87" fmla="*/ 4158934 h 4772025"/>
                <a:gd name="connsiteX88" fmla="*/ 2527065 w 4829175"/>
                <a:gd name="connsiteY88" fmla="*/ 4413441 h 4772025"/>
                <a:gd name="connsiteX89" fmla="*/ 2433910 w 4829175"/>
                <a:gd name="connsiteY89" fmla="*/ 4583082 h 4772025"/>
                <a:gd name="connsiteX90" fmla="*/ 2633038 w 4829175"/>
                <a:gd name="connsiteY90" fmla="*/ 4771865 h 4772025"/>
                <a:gd name="connsiteX91" fmla="*/ 2821821 w 4829175"/>
                <a:gd name="connsiteY91" fmla="*/ 4572736 h 4772025"/>
                <a:gd name="connsiteX92" fmla="*/ 2724613 w 4829175"/>
                <a:gd name="connsiteY92" fmla="*/ 4409726 h 4772025"/>
                <a:gd name="connsiteX93" fmla="*/ 2721851 w 4829175"/>
                <a:gd name="connsiteY93" fmla="*/ 4185223 h 4772025"/>
                <a:gd name="connsiteX94" fmla="*/ 2838151 w 4829175"/>
                <a:gd name="connsiteY94" fmla="*/ 4047015 h 4772025"/>
                <a:gd name="connsiteX95" fmla="*/ 3327069 w 4829175"/>
                <a:gd name="connsiteY95" fmla="*/ 3808128 h 4772025"/>
                <a:gd name="connsiteX96" fmla="*/ 3519379 w 4829175"/>
                <a:gd name="connsiteY96" fmla="*/ 3808128 h 4772025"/>
                <a:gd name="connsiteX97" fmla="*/ 3791413 w 4829175"/>
                <a:gd name="connsiteY97" fmla="*/ 4071589 h 4772025"/>
                <a:gd name="connsiteX98" fmla="*/ 3948954 w 4829175"/>
                <a:gd name="connsiteY98" fmla="*/ 4261537 h 4772025"/>
                <a:gd name="connsiteX99" fmla="*/ 3973531 w 4829175"/>
                <a:gd name="connsiteY99" fmla="*/ 4262090 h 4772025"/>
                <a:gd name="connsiteX100" fmla="*/ 4115644 w 4829175"/>
                <a:gd name="connsiteY100" fmla="*/ 4175602 h 4772025"/>
                <a:gd name="connsiteX101" fmla="*/ 4051963 w 4829175"/>
                <a:gd name="connsiteY101" fmla="*/ 3936625 h 4772025"/>
                <a:gd name="connsiteX102" fmla="*/ 4007249 w 4829175"/>
                <a:gd name="connsiteY102" fmla="*/ 3918427 h 4772025"/>
                <a:gd name="connsiteX103" fmla="*/ 3913238 w 4829175"/>
                <a:gd name="connsiteY103" fmla="*/ 3921475 h 4772025"/>
                <a:gd name="connsiteX104" fmla="*/ 3662540 w 4829175"/>
                <a:gd name="connsiteY104" fmla="*/ 3678397 h 4772025"/>
                <a:gd name="connsiteX105" fmla="*/ 3660026 w 4829175"/>
                <a:gd name="connsiteY105" fmla="*/ 3483362 h 4772025"/>
                <a:gd name="connsiteX106" fmla="*/ 3662540 w 4829175"/>
                <a:gd name="connsiteY106" fmla="*/ 3480848 h 4772025"/>
                <a:gd name="connsiteX107" fmla="*/ 3819988 w 4829175"/>
                <a:gd name="connsiteY107" fmla="*/ 3326449 h 4772025"/>
                <a:gd name="connsiteX108" fmla="*/ 4011345 w 4829175"/>
                <a:gd name="connsiteY108" fmla="*/ 3044414 h 4772025"/>
                <a:gd name="connsiteX109" fmla="*/ 4277188 w 4829175"/>
                <a:gd name="connsiteY109" fmla="*/ 2914397 h 4772025"/>
                <a:gd name="connsiteX110" fmla="*/ 4424063 w 4829175"/>
                <a:gd name="connsiteY110" fmla="*/ 2951735 h 4772025"/>
                <a:gd name="connsiteX111" fmla="*/ 4590942 w 4829175"/>
                <a:gd name="connsiteY111" fmla="*/ 3080799 h 4772025"/>
                <a:gd name="connsiteX112" fmla="*/ 4828209 w 4829175"/>
                <a:gd name="connsiteY112" fmla="*/ 2867248 h 47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4829175" h="4772025">
                  <a:moveTo>
                    <a:pt x="4828209" y="2867248"/>
                  </a:moveTo>
                  <a:cubicBezTo>
                    <a:pt x="4824304" y="2781523"/>
                    <a:pt x="4776298" y="2711800"/>
                    <a:pt x="4695526" y="2684178"/>
                  </a:cubicBezTo>
                  <a:cubicBezTo>
                    <a:pt x="4606277" y="2653603"/>
                    <a:pt x="4508931" y="2684178"/>
                    <a:pt x="4462354" y="2736375"/>
                  </a:cubicBezTo>
                  <a:lnTo>
                    <a:pt x="4233754" y="2678177"/>
                  </a:lnTo>
                  <a:cubicBezTo>
                    <a:pt x="4140313" y="2654356"/>
                    <a:pt x="4071780" y="2574591"/>
                    <a:pt x="4062304" y="2478629"/>
                  </a:cubicBezTo>
                  <a:cubicBezTo>
                    <a:pt x="4047350" y="2327181"/>
                    <a:pt x="4027061" y="2122774"/>
                    <a:pt x="4027061" y="2122774"/>
                  </a:cubicBezTo>
                  <a:cubicBezTo>
                    <a:pt x="4016551" y="2018464"/>
                    <a:pt x="4079909" y="1920853"/>
                    <a:pt x="4179461" y="1887983"/>
                  </a:cubicBezTo>
                  <a:lnTo>
                    <a:pt x="4467783" y="1792162"/>
                  </a:lnTo>
                  <a:lnTo>
                    <a:pt x="4468546" y="1792828"/>
                  </a:lnTo>
                  <a:cubicBezTo>
                    <a:pt x="4511943" y="1840096"/>
                    <a:pt x="4578588" y="1858312"/>
                    <a:pt x="4639996" y="1839691"/>
                  </a:cubicBezTo>
                  <a:cubicBezTo>
                    <a:pt x="4825066" y="1780446"/>
                    <a:pt x="4833543" y="1557275"/>
                    <a:pt x="4683715" y="1477741"/>
                  </a:cubicBezTo>
                  <a:cubicBezTo>
                    <a:pt x="4628738" y="1449240"/>
                    <a:pt x="4563337" y="1449240"/>
                    <a:pt x="4508360" y="1477741"/>
                  </a:cubicBezTo>
                  <a:cubicBezTo>
                    <a:pt x="4456914" y="1503538"/>
                    <a:pt x="4420178" y="1551547"/>
                    <a:pt x="4408728" y="1607948"/>
                  </a:cubicBezTo>
                  <a:lnTo>
                    <a:pt x="4166031" y="1688625"/>
                  </a:lnTo>
                  <a:cubicBezTo>
                    <a:pt x="4064876" y="1722153"/>
                    <a:pt x="3950861" y="1683481"/>
                    <a:pt x="3898283" y="1590803"/>
                  </a:cubicBezTo>
                  <a:cubicBezTo>
                    <a:pt x="3829359" y="1468934"/>
                    <a:pt x="3731851" y="1365640"/>
                    <a:pt x="3614153" y="1289813"/>
                  </a:cubicBezTo>
                  <a:cubicBezTo>
                    <a:pt x="3571130" y="1262084"/>
                    <a:pt x="3558732" y="1204728"/>
                    <a:pt x="3586460" y="1161705"/>
                  </a:cubicBezTo>
                  <a:cubicBezTo>
                    <a:pt x="3588245" y="1158936"/>
                    <a:pt x="3590176" y="1156264"/>
                    <a:pt x="3592245" y="1153701"/>
                  </a:cubicBezTo>
                  <a:lnTo>
                    <a:pt x="3762648" y="942722"/>
                  </a:lnTo>
                  <a:cubicBezTo>
                    <a:pt x="3858635" y="953429"/>
                    <a:pt x="3945129" y="884296"/>
                    <a:pt x="3955836" y="788308"/>
                  </a:cubicBezTo>
                  <a:cubicBezTo>
                    <a:pt x="3966543" y="692321"/>
                    <a:pt x="3897409" y="605828"/>
                    <a:pt x="3801422" y="595120"/>
                  </a:cubicBezTo>
                  <a:cubicBezTo>
                    <a:pt x="3705434" y="584413"/>
                    <a:pt x="3618941" y="653546"/>
                    <a:pt x="3608233" y="749534"/>
                  </a:cubicBezTo>
                  <a:cubicBezTo>
                    <a:pt x="3605010" y="778428"/>
                    <a:pt x="3609042" y="807669"/>
                    <a:pt x="3619963" y="834613"/>
                  </a:cubicBezTo>
                  <a:lnTo>
                    <a:pt x="3500424" y="982917"/>
                  </a:lnTo>
                  <a:cubicBezTo>
                    <a:pt x="3429625" y="1070550"/>
                    <a:pt x="3304168" y="1090755"/>
                    <a:pt x="3209436" y="1029780"/>
                  </a:cubicBezTo>
                  <a:lnTo>
                    <a:pt x="3034271" y="916909"/>
                  </a:lnTo>
                  <a:cubicBezTo>
                    <a:pt x="3012458" y="902812"/>
                    <a:pt x="2990075" y="889953"/>
                    <a:pt x="2967596" y="878142"/>
                  </a:cubicBezTo>
                  <a:cubicBezTo>
                    <a:pt x="2872572" y="829223"/>
                    <a:pt x="2822576" y="722301"/>
                    <a:pt x="2845962" y="618015"/>
                  </a:cubicBezTo>
                  <a:lnTo>
                    <a:pt x="2904826" y="375223"/>
                  </a:lnTo>
                  <a:cubicBezTo>
                    <a:pt x="2970614" y="351620"/>
                    <a:pt x="3017991" y="293618"/>
                    <a:pt x="3027984" y="224442"/>
                  </a:cubicBezTo>
                  <a:cubicBezTo>
                    <a:pt x="3043191" y="120761"/>
                    <a:pt x="2971469" y="24385"/>
                    <a:pt x="2867789" y="9177"/>
                  </a:cubicBezTo>
                  <a:cubicBezTo>
                    <a:pt x="2764109" y="-6030"/>
                    <a:pt x="2667732" y="65692"/>
                    <a:pt x="2652525" y="169372"/>
                  </a:cubicBezTo>
                  <a:cubicBezTo>
                    <a:pt x="2643190" y="233021"/>
                    <a:pt x="2666741" y="297066"/>
                    <a:pt x="2715088" y="339503"/>
                  </a:cubicBezTo>
                  <a:lnTo>
                    <a:pt x="2650032" y="608394"/>
                  </a:lnTo>
                  <a:cubicBezTo>
                    <a:pt x="2628315" y="705359"/>
                    <a:pt x="2546400" y="774320"/>
                    <a:pt x="2447912" y="787083"/>
                  </a:cubicBezTo>
                  <a:cubicBezTo>
                    <a:pt x="2393004" y="794073"/>
                    <a:pt x="2338924" y="806485"/>
                    <a:pt x="2286463" y="824136"/>
                  </a:cubicBezTo>
                  <a:lnTo>
                    <a:pt x="2164162" y="865379"/>
                  </a:lnTo>
                  <a:cubicBezTo>
                    <a:pt x="2065061" y="898833"/>
                    <a:pt x="1957585" y="845735"/>
                    <a:pt x="1923941" y="746698"/>
                  </a:cubicBezTo>
                  <a:lnTo>
                    <a:pt x="1863172" y="567437"/>
                  </a:lnTo>
                  <a:cubicBezTo>
                    <a:pt x="1891747" y="533623"/>
                    <a:pt x="1913178" y="491904"/>
                    <a:pt x="1896509" y="416371"/>
                  </a:cubicBezTo>
                  <a:cubicBezTo>
                    <a:pt x="1885175" y="365126"/>
                    <a:pt x="1854790" y="317025"/>
                    <a:pt x="1807736" y="293784"/>
                  </a:cubicBezTo>
                  <a:cubicBezTo>
                    <a:pt x="1722288" y="251338"/>
                    <a:pt x="1618573" y="284183"/>
                    <a:pt x="1573135" y="368079"/>
                  </a:cubicBezTo>
                  <a:cubicBezTo>
                    <a:pt x="1554086" y="402750"/>
                    <a:pt x="1550371" y="457614"/>
                    <a:pt x="1560467" y="495714"/>
                  </a:cubicBezTo>
                  <a:cubicBezTo>
                    <a:pt x="1583899" y="584296"/>
                    <a:pt x="1641049" y="614490"/>
                    <a:pt x="1692293" y="625349"/>
                  </a:cubicBezTo>
                  <a:lnTo>
                    <a:pt x="1753063" y="803848"/>
                  </a:lnTo>
                  <a:cubicBezTo>
                    <a:pt x="1786668" y="903158"/>
                    <a:pt x="1733404" y="1010907"/>
                    <a:pt x="1634094" y="1044512"/>
                  </a:cubicBezTo>
                  <a:cubicBezTo>
                    <a:pt x="1634063" y="1044523"/>
                    <a:pt x="1634032" y="1044533"/>
                    <a:pt x="1634000" y="1044544"/>
                  </a:cubicBezTo>
                  <a:cubicBezTo>
                    <a:pt x="1526908" y="1080709"/>
                    <a:pt x="1428017" y="1137680"/>
                    <a:pt x="1343012" y="1212184"/>
                  </a:cubicBezTo>
                  <a:cubicBezTo>
                    <a:pt x="1264270" y="1279271"/>
                    <a:pt x="1146774" y="1272906"/>
                    <a:pt x="1075740" y="1197705"/>
                  </a:cubicBezTo>
                  <a:lnTo>
                    <a:pt x="906862" y="1021399"/>
                  </a:lnTo>
                  <a:cubicBezTo>
                    <a:pt x="924007" y="968440"/>
                    <a:pt x="926388" y="908527"/>
                    <a:pt x="848664" y="826326"/>
                  </a:cubicBezTo>
                  <a:cubicBezTo>
                    <a:pt x="818429" y="793214"/>
                    <a:pt x="776539" y="773106"/>
                    <a:pt x="731792" y="770224"/>
                  </a:cubicBezTo>
                  <a:cubicBezTo>
                    <a:pt x="627207" y="764601"/>
                    <a:pt x="537865" y="844826"/>
                    <a:pt x="532242" y="949412"/>
                  </a:cubicBezTo>
                  <a:cubicBezTo>
                    <a:pt x="528823" y="1013007"/>
                    <a:pt x="557554" y="1074072"/>
                    <a:pt x="608729" y="1111981"/>
                  </a:cubicBezTo>
                  <a:cubicBezTo>
                    <a:pt x="669499" y="1159606"/>
                    <a:pt x="725411" y="1160940"/>
                    <a:pt x="775322" y="1147128"/>
                  </a:cubicBezTo>
                  <a:lnTo>
                    <a:pt x="1036592" y="1419829"/>
                  </a:lnTo>
                  <a:cubicBezTo>
                    <a:pt x="1088401" y="1473887"/>
                    <a:pt x="1104754" y="1552802"/>
                    <a:pt x="1078693" y="1622998"/>
                  </a:cubicBezTo>
                  <a:cubicBezTo>
                    <a:pt x="1046403" y="1710152"/>
                    <a:pt x="1001826" y="1831119"/>
                    <a:pt x="966107" y="1928369"/>
                  </a:cubicBezTo>
                  <a:cubicBezTo>
                    <a:pt x="932528" y="2019770"/>
                    <a:pt x="832647" y="2068216"/>
                    <a:pt x="740079" y="2038002"/>
                  </a:cubicBezTo>
                  <a:lnTo>
                    <a:pt x="378605" y="1915320"/>
                  </a:lnTo>
                  <a:cubicBezTo>
                    <a:pt x="365661" y="1855878"/>
                    <a:pt x="324524" y="1806493"/>
                    <a:pt x="268401" y="1783017"/>
                  </a:cubicBezTo>
                  <a:cubicBezTo>
                    <a:pt x="172748" y="1742598"/>
                    <a:pt x="62439" y="1787375"/>
                    <a:pt x="22020" y="1883028"/>
                  </a:cubicBezTo>
                  <a:cubicBezTo>
                    <a:pt x="-18399" y="1978682"/>
                    <a:pt x="26377" y="2088990"/>
                    <a:pt x="122031" y="2129409"/>
                  </a:cubicBezTo>
                  <a:cubicBezTo>
                    <a:pt x="188537" y="2157512"/>
                    <a:pt x="265262" y="2145050"/>
                    <a:pt x="319455" y="2097343"/>
                  </a:cubicBezTo>
                  <a:lnTo>
                    <a:pt x="691502" y="2223073"/>
                  </a:lnTo>
                  <a:cubicBezTo>
                    <a:pt x="773642" y="2250207"/>
                    <a:pt x="825249" y="2331504"/>
                    <a:pt x="814850" y="2417383"/>
                  </a:cubicBezTo>
                  <a:cubicBezTo>
                    <a:pt x="803795" y="2514838"/>
                    <a:pt x="809400" y="2613463"/>
                    <a:pt x="831424" y="2709038"/>
                  </a:cubicBezTo>
                  <a:cubicBezTo>
                    <a:pt x="860856" y="2836864"/>
                    <a:pt x="787418" y="2966213"/>
                    <a:pt x="665975" y="3015553"/>
                  </a:cubicBezTo>
                  <a:lnTo>
                    <a:pt x="387273" y="3129853"/>
                  </a:lnTo>
                  <a:cubicBezTo>
                    <a:pt x="343884" y="3096770"/>
                    <a:pt x="287795" y="3085236"/>
                    <a:pt x="234873" y="3098516"/>
                  </a:cubicBezTo>
                  <a:cubicBezTo>
                    <a:pt x="135514" y="3122271"/>
                    <a:pt x="74226" y="3222076"/>
                    <a:pt x="97982" y="3321434"/>
                  </a:cubicBezTo>
                  <a:cubicBezTo>
                    <a:pt x="121737" y="3420793"/>
                    <a:pt x="221541" y="3482081"/>
                    <a:pt x="320900" y="3458326"/>
                  </a:cubicBezTo>
                  <a:cubicBezTo>
                    <a:pt x="393165" y="3441048"/>
                    <a:pt x="448078" y="3382207"/>
                    <a:pt x="460330" y="3308923"/>
                  </a:cubicBezTo>
                  <a:lnTo>
                    <a:pt x="792943" y="3173096"/>
                  </a:lnTo>
                  <a:cubicBezTo>
                    <a:pt x="916874" y="3122890"/>
                    <a:pt x="1058936" y="3169667"/>
                    <a:pt x="1128794" y="3283681"/>
                  </a:cubicBezTo>
                  <a:lnTo>
                    <a:pt x="1295863" y="3556001"/>
                  </a:lnTo>
                  <a:cubicBezTo>
                    <a:pt x="1317758" y="3591776"/>
                    <a:pt x="1342239" y="3625903"/>
                    <a:pt x="1369110" y="3658109"/>
                  </a:cubicBezTo>
                  <a:cubicBezTo>
                    <a:pt x="1432089" y="3731235"/>
                    <a:pt x="1437537" y="3837732"/>
                    <a:pt x="1382350" y="3916903"/>
                  </a:cubicBezTo>
                  <a:lnTo>
                    <a:pt x="1229188" y="4132835"/>
                  </a:lnTo>
                  <a:cubicBezTo>
                    <a:pt x="1126244" y="4129420"/>
                    <a:pt x="1040022" y="4210103"/>
                    <a:pt x="1036606" y="4313048"/>
                  </a:cubicBezTo>
                  <a:cubicBezTo>
                    <a:pt x="1033191" y="4415991"/>
                    <a:pt x="1113874" y="4502214"/>
                    <a:pt x="1216819" y="4505629"/>
                  </a:cubicBezTo>
                  <a:cubicBezTo>
                    <a:pt x="1319763" y="4509045"/>
                    <a:pt x="1405984" y="4428360"/>
                    <a:pt x="1409400" y="4325417"/>
                  </a:cubicBezTo>
                  <a:cubicBezTo>
                    <a:pt x="1410233" y="4300320"/>
                    <a:pt x="1405989" y="4275314"/>
                    <a:pt x="1396923" y="4251897"/>
                  </a:cubicBezTo>
                  <a:lnTo>
                    <a:pt x="1565039" y="4015202"/>
                  </a:lnTo>
                  <a:cubicBezTo>
                    <a:pt x="1617104" y="3942325"/>
                    <a:pt x="1709730" y="3910595"/>
                    <a:pt x="1795544" y="3936240"/>
                  </a:cubicBezTo>
                  <a:cubicBezTo>
                    <a:pt x="1839336" y="3949038"/>
                    <a:pt x="1884090" y="3958276"/>
                    <a:pt x="1929370" y="3963862"/>
                  </a:cubicBezTo>
                  <a:lnTo>
                    <a:pt x="2402573" y="4023298"/>
                  </a:lnTo>
                  <a:cubicBezTo>
                    <a:pt x="2471259" y="4031812"/>
                    <a:pt x="2523114" y="4089727"/>
                    <a:pt x="2524016" y="4158934"/>
                  </a:cubicBezTo>
                  <a:lnTo>
                    <a:pt x="2527065" y="4413441"/>
                  </a:lnTo>
                  <a:cubicBezTo>
                    <a:pt x="2467764" y="4449119"/>
                    <a:pt x="2432193" y="4513897"/>
                    <a:pt x="2433910" y="4583082"/>
                  </a:cubicBezTo>
                  <a:cubicBezTo>
                    <a:pt x="2436767" y="4690201"/>
                    <a:pt x="2525920" y="4774722"/>
                    <a:pt x="2633038" y="4771865"/>
                  </a:cubicBezTo>
                  <a:cubicBezTo>
                    <a:pt x="2740156" y="4769008"/>
                    <a:pt x="2824677" y="4679855"/>
                    <a:pt x="2821821" y="4572736"/>
                  </a:cubicBezTo>
                  <a:cubicBezTo>
                    <a:pt x="2820019" y="4505179"/>
                    <a:pt x="2783194" y="4443426"/>
                    <a:pt x="2724613" y="4409726"/>
                  </a:cubicBezTo>
                  <a:lnTo>
                    <a:pt x="2721851" y="4185223"/>
                  </a:lnTo>
                  <a:cubicBezTo>
                    <a:pt x="2720402" y="4116482"/>
                    <a:pt x="2770174" y="4057334"/>
                    <a:pt x="2838151" y="4047015"/>
                  </a:cubicBezTo>
                  <a:cubicBezTo>
                    <a:pt x="3022532" y="4021901"/>
                    <a:pt x="3193945" y="3938148"/>
                    <a:pt x="3327069" y="3808128"/>
                  </a:cubicBezTo>
                  <a:cubicBezTo>
                    <a:pt x="3380582" y="3756018"/>
                    <a:pt x="3465865" y="3756018"/>
                    <a:pt x="3519379" y="3808128"/>
                  </a:cubicBezTo>
                  <a:lnTo>
                    <a:pt x="3791413" y="4071589"/>
                  </a:lnTo>
                  <a:cubicBezTo>
                    <a:pt x="3782464" y="4167546"/>
                    <a:pt x="3852998" y="4252588"/>
                    <a:pt x="3948954" y="4261537"/>
                  </a:cubicBezTo>
                  <a:cubicBezTo>
                    <a:pt x="3957123" y="4262298"/>
                    <a:pt x="3965336" y="4262483"/>
                    <a:pt x="3973531" y="4262090"/>
                  </a:cubicBezTo>
                  <a:cubicBezTo>
                    <a:pt x="4032652" y="4259714"/>
                    <a:pt x="4086370" y="4227023"/>
                    <a:pt x="4115644" y="4175602"/>
                  </a:cubicBezTo>
                  <a:cubicBezTo>
                    <a:pt x="4164051" y="4092025"/>
                    <a:pt x="4135540" y="3985032"/>
                    <a:pt x="4051963" y="3936625"/>
                  </a:cubicBezTo>
                  <a:cubicBezTo>
                    <a:pt x="4037972" y="3928521"/>
                    <a:pt x="4022924" y="3922397"/>
                    <a:pt x="4007249" y="3918427"/>
                  </a:cubicBezTo>
                  <a:cubicBezTo>
                    <a:pt x="3976241" y="3910659"/>
                    <a:pt x="3943678" y="3911715"/>
                    <a:pt x="3913238" y="3921475"/>
                  </a:cubicBezTo>
                  <a:lnTo>
                    <a:pt x="3662540" y="3678397"/>
                  </a:lnTo>
                  <a:cubicBezTo>
                    <a:pt x="3607988" y="3625234"/>
                    <a:pt x="3606863" y="3537914"/>
                    <a:pt x="3660026" y="3483362"/>
                  </a:cubicBezTo>
                  <a:cubicBezTo>
                    <a:pt x="3660853" y="3482513"/>
                    <a:pt x="3661691" y="3481675"/>
                    <a:pt x="3662540" y="3480848"/>
                  </a:cubicBezTo>
                  <a:lnTo>
                    <a:pt x="3819988" y="3326449"/>
                  </a:lnTo>
                  <a:cubicBezTo>
                    <a:pt x="3901970" y="3246161"/>
                    <a:pt x="3967036" y="3150262"/>
                    <a:pt x="4011345" y="3044414"/>
                  </a:cubicBezTo>
                  <a:cubicBezTo>
                    <a:pt x="4055768" y="2941444"/>
                    <a:pt x="4168636" y="2886243"/>
                    <a:pt x="4277188" y="2914397"/>
                  </a:cubicBezTo>
                  <a:lnTo>
                    <a:pt x="4424063" y="2951735"/>
                  </a:lnTo>
                  <a:cubicBezTo>
                    <a:pt x="4445399" y="3010409"/>
                    <a:pt x="4509788" y="3069940"/>
                    <a:pt x="4590942" y="3080799"/>
                  </a:cubicBezTo>
                  <a:cubicBezTo>
                    <a:pt x="4721434" y="3098420"/>
                    <a:pt x="4834496" y="3005266"/>
                    <a:pt x="4828209" y="286724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27" name="Forma libre 17">
              <a:extLst>
                <a:ext uri="{FF2B5EF4-FFF2-40B4-BE49-F238E27FC236}">
                  <a16:creationId xmlns:a16="http://schemas.microsoft.com/office/drawing/2014/main" id="{0729CB62-5674-F546-98CB-06BF28218F13}"/>
                </a:ext>
              </a:extLst>
            </p:cNvPr>
            <p:cNvSpPr/>
            <p:nvPr/>
          </p:nvSpPr>
          <p:spPr>
            <a:xfrm>
              <a:off x="2844942" y="8504929"/>
              <a:ext cx="1295269" cy="990500"/>
            </a:xfrm>
            <a:custGeom>
              <a:avLst/>
              <a:gdLst>
                <a:gd name="connsiteX0" fmla="*/ 877011 w 971550"/>
                <a:gd name="connsiteY0" fmla="*/ 183296 h 742950"/>
                <a:gd name="connsiteX1" fmla="*/ 571913 w 971550"/>
                <a:gd name="connsiteY1" fmla="*/ 549940 h 742950"/>
                <a:gd name="connsiteX2" fmla="*/ 95317 w 971550"/>
                <a:gd name="connsiteY2" fmla="*/ 569125 h 742950"/>
                <a:gd name="connsiteX3" fmla="*/ 400415 w 971550"/>
                <a:gd name="connsiteY3" fmla="*/ 202482 h 742950"/>
                <a:gd name="connsiteX4" fmla="*/ 877011 w 971550"/>
                <a:gd name="connsiteY4" fmla="*/ 18329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742950">
                  <a:moveTo>
                    <a:pt x="877011" y="183296"/>
                  </a:moveTo>
                  <a:cubicBezTo>
                    <a:pt x="924369" y="279244"/>
                    <a:pt x="787772" y="443396"/>
                    <a:pt x="571913" y="549940"/>
                  </a:cubicBezTo>
                  <a:cubicBezTo>
                    <a:pt x="356054" y="656483"/>
                    <a:pt x="142675" y="665073"/>
                    <a:pt x="95317" y="569125"/>
                  </a:cubicBezTo>
                  <a:cubicBezTo>
                    <a:pt x="47959" y="473177"/>
                    <a:pt x="184556" y="309025"/>
                    <a:pt x="400415" y="202482"/>
                  </a:cubicBezTo>
                  <a:cubicBezTo>
                    <a:pt x="616274" y="95938"/>
                    <a:pt x="829653" y="87348"/>
                    <a:pt x="877011" y="18329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18">
              <a:extLst>
                <a:ext uri="{FF2B5EF4-FFF2-40B4-BE49-F238E27FC236}">
                  <a16:creationId xmlns:a16="http://schemas.microsoft.com/office/drawing/2014/main" id="{7E96036C-4DB2-BB4C-9F40-15216C59710E}"/>
                </a:ext>
              </a:extLst>
            </p:cNvPr>
            <p:cNvSpPr/>
            <p:nvPr/>
          </p:nvSpPr>
          <p:spPr>
            <a:xfrm>
              <a:off x="4419566" y="11526064"/>
              <a:ext cx="1206378" cy="800019"/>
            </a:xfrm>
            <a:custGeom>
              <a:avLst/>
              <a:gdLst>
                <a:gd name="connsiteX0" fmla="*/ 850554 w 904875"/>
                <a:gd name="connsiteY0" fmla="*/ 184152 h 600075"/>
                <a:gd name="connsiteX1" fmla="*/ 509145 w 904875"/>
                <a:gd name="connsiteY1" fmla="*/ 478537 h 600075"/>
                <a:gd name="connsiteX2" fmla="*/ 61848 w 904875"/>
                <a:gd name="connsiteY2" fmla="*/ 422427 h 600075"/>
                <a:gd name="connsiteX3" fmla="*/ 403258 w 904875"/>
                <a:gd name="connsiteY3" fmla="*/ 128042 h 600075"/>
                <a:gd name="connsiteX4" fmla="*/ 850554 w 904875"/>
                <a:gd name="connsiteY4" fmla="*/ 184152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600075">
                  <a:moveTo>
                    <a:pt x="850554" y="184152"/>
                  </a:moveTo>
                  <a:cubicBezTo>
                    <a:pt x="879794" y="280939"/>
                    <a:pt x="726940" y="412739"/>
                    <a:pt x="509145" y="478537"/>
                  </a:cubicBezTo>
                  <a:cubicBezTo>
                    <a:pt x="291350" y="544335"/>
                    <a:pt x="91088" y="519213"/>
                    <a:pt x="61848" y="422427"/>
                  </a:cubicBezTo>
                  <a:cubicBezTo>
                    <a:pt x="32608" y="325640"/>
                    <a:pt x="185462" y="193840"/>
                    <a:pt x="403258" y="128042"/>
                  </a:cubicBezTo>
                  <a:cubicBezTo>
                    <a:pt x="621053" y="62244"/>
                    <a:pt x="821314" y="87366"/>
                    <a:pt x="850554" y="18415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19">
              <a:extLst>
                <a:ext uri="{FF2B5EF4-FFF2-40B4-BE49-F238E27FC236}">
                  <a16:creationId xmlns:a16="http://schemas.microsoft.com/office/drawing/2014/main" id="{B2286E1C-7B52-7643-A5E1-2A9AC41EDCB9}"/>
                </a:ext>
              </a:extLst>
            </p:cNvPr>
            <p:cNvSpPr/>
            <p:nvPr/>
          </p:nvSpPr>
          <p:spPr>
            <a:xfrm>
              <a:off x="2669181" y="11008996"/>
              <a:ext cx="1219077" cy="1142885"/>
            </a:xfrm>
            <a:custGeom>
              <a:avLst/>
              <a:gdLst>
                <a:gd name="connsiteX0" fmla="*/ 582712 w 914400"/>
                <a:gd name="connsiteY0" fmla="*/ 285445 h 857250"/>
                <a:gd name="connsiteX1" fmla="*/ 788144 w 914400"/>
                <a:gd name="connsiteY1" fmla="*/ 706547 h 857250"/>
                <a:gd name="connsiteX2" fmla="*/ 337902 w 914400"/>
                <a:gd name="connsiteY2" fmla="*/ 576888 h 857250"/>
                <a:gd name="connsiteX3" fmla="*/ 132470 w 914400"/>
                <a:gd name="connsiteY3" fmla="*/ 155786 h 857250"/>
                <a:gd name="connsiteX4" fmla="*/ 582712 w 914400"/>
                <a:gd name="connsiteY4" fmla="*/ 285445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857250">
                  <a:moveTo>
                    <a:pt x="582712" y="285445"/>
                  </a:moveTo>
                  <a:cubicBezTo>
                    <a:pt x="763771" y="437534"/>
                    <a:pt x="855746" y="626067"/>
                    <a:pt x="788144" y="706547"/>
                  </a:cubicBezTo>
                  <a:cubicBezTo>
                    <a:pt x="720541" y="787027"/>
                    <a:pt x="518961" y="728977"/>
                    <a:pt x="337902" y="576888"/>
                  </a:cubicBezTo>
                  <a:cubicBezTo>
                    <a:pt x="156842" y="424800"/>
                    <a:pt x="64867" y="236266"/>
                    <a:pt x="132470" y="155786"/>
                  </a:cubicBezTo>
                  <a:cubicBezTo>
                    <a:pt x="200072" y="75307"/>
                    <a:pt x="401652" y="133357"/>
                    <a:pt x="582712" y="2854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20">
              <a:extLst>
                <a:ext uri="{FF2B5EF4-FFF2-40B4-BE49-F238E27FC236}">
                  <a16:creationId xmlns:a16="http://schemas.microsoft.com/office/drawing/2014/main" id="{88AAF980-F57E-A34D-9444-0AD43B768B72}"/>
                </a:ext>
              </a:extLst>
            </p:cNvPr>
            <p:cNvSpPr/>
            <p:nvPr/>
          </p:nvSpPr>
          <p:spPr>
            <a:xfrm>
              <a:off x="4979962" y="8890978"/>
              <a:ext cx="1053994" cy="1028596"/>
            </a:xfrm>
            <a:custGeom>
              <a:avLst/>
              <a:gdLst>
                <a:gd name="connsiteX0" fmla="*/ 511009 w 790575"/>
                <a:gd name="connsiteY0" fmla="*/ 268728 h 771525"/>
                <a:gd name="connsiteX1" fmla="*/ 667081 w 790575"/>
                <a:gd name="connsiteY1" fmla="*/ 647809 h 771525"/>
                <a:gd name="connsiteX2" fmla="*/ 281117 w 790575"/>
                <a:gd name="connsiteY2" fmla="*/ 509633 h 771525"/>
                <a:gd name="connsiteX3" fmla="*/ 125046 w 790575"/>
                <a:gd name="connsiteY3" fmla="*/ 130552 h 771525"/>
                <a:gd name="connsiteX4" fmla="*/ 511009 w 790575"/>
                <a:gd name="connsiteY4" fmla="*/ 26872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575" h="771525">
                  <a:moveTo>
                    <a:pt x="511009" y="268728"/>
                  </a:moveTo>
                  <a:cubicBezTo>
                    <a:pt x="660688" y="411565"/>
                    <a:pt x="730563" y="581284"/>
                    <a:pt x="667081" y="647809"/>
                  </a:cubicBezTo>
                  <a:cubicBezTo>
                    <a:pt x="603598" y="714332"/>
                    <a:pt x="430796" y="652469"/>
                    <a:pt x="281117" y="509633"/>
                  </a:cubicBezTo>
                  <a:cubicBezTo>
                    <a:pt x="131438" y="366796"/>
                    <a:pt x="61563" y="197076"/>
                    <a:pt x="125046" y="130552"/>
                  </a:cubicBezTo>
                  <a:cubicBezTo>
                    <a:pt x="188528" y="64028"/>
                    <a:pt x="361330" y="125892"/>
                    <a:pt x="511009" y="26872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CE2DF9B-59E6-2F46-9B72-898EBB072692}"/>
              </a:ext>
            </a:extLst>
          </p:cNvPr>
          <p:cNvSpPr/>
          <p:nvPr/>
        </p:nvSpPr>
        <p:spPr>
          <a:xfrm>
            <a:off x="-1" y="5763160"/>
            <a:ext cx="24377650" cy="79964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FD1C49-E317-5449-A65F-413BAA464224}"/>
              </a:ext>
            </a:extLst>
          </p:cNvPr>
          <p:cNvGrpSpPr/>
          <p:nvPr/>
        </p:nvGrpSpPr>
        <p:grpSpPr>
          <a:xfrm>
            <a:off x="5420925" y="5763160"/>
            <a:ext cx="12472847" cy="5174876"/>
            <a:chOff x="2300445" y="1787100"/>
            <a:chExt cx="12472847" cy="5174876"/>
          </a:xfrm>
        </p:grpSpPr>
        <p:sp>
          <p:nvSpPr>
            <p:cNvPr id="19" name="Rectángulo 4">
              <a:extLst>
                <a:ext uri="{FF2B5EF4-FFF2-40B4-BE49-F238E27FC236}">
                  <a16:creationId xmlns:a16="http://schemas.microsoft.com/office/drawing/2014/main" id="{F6943C6A-FD7E-4741-937A-00EE821D3052}"/>
                </a:ext>
              </a:extLst>
            </p:cNvPr>
            <p:cNvSpPr/>
            <p:nvPr/>
          </p:nvSpPr>
          <p:spPr>
            <a:xfrm>
              <a:off x="3657968" y="1787100"/>
              <a:ext cx="9757799" cy="27084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7000" b="1" dirty="0">
                  <a:solidFill>
                    <a:schemeClr val="accent4"/>
                  </a:solidFill>
                  <a:latin typeface="Roboto Slab" pitchFamily="2" charset="0"/>
                  <a:ea typeface="Roboto Slab" pitchFamily="2" charset="0"/>
                </a:rPr>
                <a:t>COVID-19</a:t>
              </a:r>
            </a:p>
          </p:txBody>
        </p:sp>
        <p:sp>
          <p:nvSpPr>
            <p:cNvPr id="21" name="Rectángulo 5">
              <a:extLst>
                <a:ext uri="{FF2B5EF4-FFF2-40B4-BE49-F238E27FC236}">
                  <a16:creationId xmlns:a16="http://schemas.microsoft.com/office/drawing/2014/main" id="{44046B01-0968-644F-939E-9A14F5083157}"/>
                </a:ext>
              </a:extLst>
            </p:cNvPr>
            <p:cNvSpPr/>
            <p:nvPr/>
          </p:nvSpPr>
          <p:spPr>
            <a:xfrm>
              <a:off x="2300445" y="5576981"/>
              <a:ext cx="1247284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bg1"/>
                  </a:solidFill>
                  <a:latin typeface="Muli Light" pitchFamily="2" charset="77"/>
                </a:rPr>
                <a:t>The disease causes respiratory illness (like the flu) with symptoms such as </a:t>
              </a:r>
            </a:p>
            <a:p>
              <a:pPr algn="ctr"/>
              <a:r>
                <a:rPr lang="es-MX" sz="2800" dirty="0">
                  <a:solidFill>
                    <a:schemeClr val="bg1"/>
                  </a:solidFill>
                  <a:latin typeface="Muli Light" pitchFamily="2" charset="77"/>
                </a:rPr>
                <a:t>a cough, fever, and in more severe cases, difficulty breathing.</a:t>
              </a:r>
            </a:p>
            <a:p>
              <a:endParaRPr lang="es-MX" sz="2800" dirty="0">
                <a:solidFill>
                  <a:schemeClr val="bg1"/>
                </a:solidFill>
                <a:latin typeface="Muli Light" pitchFamily="2" charset="77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5646E1C-555D-B745-B4A1-F06051DDE331}"/>
              </a:ext>
            </a:extLst>
          </p:cNvPr>
          <p:cNvSpPr/>
          <p:nvPr/>
        </p:nvSpPr>
        <p:spPr>
          <a:xfrm>
            <a:off x="11032973" y="10748830"/>
            <a:ext cx="1248747" cy="3010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88">
            <a:extLst>
              <a:ext uri="{FF2B5EF4-FFF2-40B4-BE49-F238E27FC236}">
                <a16:creationId xmlns:a16="http://schemas.microsoft.com/office/drawing/2014/main" id="{C5ED4B9F-0848-9A47-A42D-491B9C3F7884}"/>
              </a:ext>
            </a:extLst>
          </p:cNvPr>
          <p:cNvSpPr/>
          <p:nvPr/>
        </p:nvSpPr>
        <p:spPr>
          <a:xfrm>
            <a:off x="9301544" y="8046552"/>
            <a:ext cx="483016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8000" b="1" spc="2000" dirty="0">
                <a:solidFill>
                  <a:schemeClr val="accent2"/>
                </a:solidFill>
                <a:latin typeface="Montserrat" pitchFamily="2" charset="77"/>
              </a:rPr>
              <a:t>STATS</a:t>
            </a:r>
          </a:p>
        </p:txBody>
      </p:sp>
    </p:spTree>
    <p:extLst>
      <p:ext uri="{BB962C8B-B14F-4D97-AF65-F5344CB8AC3E}">
        <p14:creationId xmlns:p14="http://schemas.microsoft.com/office/powerpoint/2010/main" val="5688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03049AA-67CE-8F43-B25D-80A3370D5E56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ángulo 5">
            <a:extLst>
              <a:ext uri="{FF2B5EF4-FFF2-40B4-BE49-F238E27FC236}">
                <a16:creationId xmlns:a16="http://schemas.microsoft.com/office/drawing/2014/main" id="{AEE6883D-4702-9D47-8D85-1C44155E0920}"/>
              </a:ext>
            </a:extLst>
          </p:cNvPr>
          <p:cNvSpPr/>
          <p:nvPr/>
        </p:nvSpPr>
        <p:spPr>
          <a:xfrm>
            <a:off x="3369429" y="10249725"/>
            <a:ext cx="174171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/>
                </a:solidFill>
                <a:latin typeface="Muli Light" pitchFamily="2" charset="77"/>
              </a:rPr>
              <a:t>The disease causes respiratory illness (like the flu) with symptoms such as </a:t>
            </a:r>
          </a:p>
          <a:p>
            <a:pPr algn="ctr"/>
            <a:r>
              <a:rPr lang="es-MX" dirty="0">
                <a:solidFill>
                  <a:schemeClr val="bg2"/>
                </a:solidFill>
                <a:latin typeface="Muli Light" pitchFamily="2" charset="77"/>
              </a:rPr>
              <a:t>a cough, fever, and in more severe cases, difficulty breathing.</a:t>
            </a:r>
          </a:p>
          <a:p>
            <a:endParaRPr lang="es-MX" dirty="0">
              <a:solidFill>
                <a:schemeClr val="bg2"/>
              </a:solidFill>
              <a:latin typeface="Muli Light" pitchFamily="2" charset="77"/>
            </a:endParaRPr>
          </a:p>
        </p:txBody>
      </p:sp>
      <p:sp>
        <p:nvSpPr>
          <p:cNvPr id="60" name="Rectángulo 4">
            <a:extLst>
              <a:ext uri="{FF2B5EF4-FFF2-40B4-BE49-F238E27FC236}">
                <a16:creationId xmlns:a16="http://schemas.microsoft.com/office/drawing/2014/main" id="{2664C1BB-A183-D147-8F1A-034878863657}"/>
              </a:ext>
            </a:extLst>
          </p:cNvPr>
          <p:cNvSpPr/>
          <p:nvPr/>
        </p:nvSpPr>
        <p:spPr>
          <a:xfrm>
            <a:off x="0" y="7451701"/>
            <a:ext cx="2437764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5000" b="1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SECTION BREAK 01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707CDE-4DC2-5841-ABAF-63F3B5EFC0E9}"/>
              </a:ext>
            </a:extLst>
          </p:cNvPr>
          <p:cNvSpPr/>
          <p:nvPr/>
        </p:nvSpPr>
        <p:spPr>
          <a:xfrm>
            <a:off x="11453629" y="0"/>
            <a:ext cx="1248747" cy="6561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3D7C50-DD1B-7643-ABEC-5AFA0771609B}"/>
              </a:ext>
            </a:extLst>
          </p:cNvPr>
          <p:cNvGrpSpPr/>
          <p:nvPr/>
        </p:nvGrpSpPr>
        <p:grpSpPr>
          <a:xfrm>
            <a:off x="10773452" y="3769119"/>
            <a:ext cx="2609100" cy="3696222"/>
            <a:chOff x="2411867" y="37045340"/>
            <a:chExt cx="609539" cy="863513"/>
          </a:xfrm>
        </p:grpSpPr>
        <p:sp>
          <p:nvSpPr>
            <p:cNvPr id="63" name="Forma libre 62">
              <a:extLst>
                <a:ext uri="{FF2B5EF4-FFF2-40B4-BE49-F238E27FC236}">
                  <a16:creationId xmlns:a16="http://schemas.microsoft.com/office/drawing/2014/main" id="{45D8AE15-3D2E-9A4A-BB0D-7CC21AF554B2}"/>
                </a:ext>
              </a:extLst>
            </p:cNvPr>
            <p:cNvSpPr/>
            <p:nvPr/>
          </p:nvSpPr>
          <p:spPr>
            <a:xfrm>
              <a:off x="2411867" y="37045340"/>
              <a:ext cx="609539" cy="863513"/>
            </a:xfrm>
            <a:custGeom>
              <a:avLst/>
              <a:gdLst>
                <a:gd name="connsiteX0" fmla="*/ 412909 w 457200"/>
                <a:gd name="connsiteY0" fmla="*/ 292894 h 647700"/>
                <a:gd name="connsiteX1" fmla="*/ 231077 w 457200"/>
                <a:gd name="connsiteY1" fmla="*/ 7144 h 647700"/>
                <a:gd name="connsiteX2" fmla="*/ 50959 w 457200"/>
                <a:gd name="connsiteY2" fmla="*/ 289654 h 647700"/>
                <a:gd name="connsiteX3" fmla="*/ 7144 w 457200"/>
                <a:gd name="connsiteY3" fmla="*/ 422337 h 647700"/>
                <a:gd name="connsiteX4" fmla="*/ 230592 w 457200"/>
                <a:gd name="connsiteY4" fmla="*/ 646563 h 647700"/>
                <a:gd name="connsiteX5" fmla="*/ 454818 w 457200"/>
                <a:gd name="connsiteY5" fmla="*/ 423114 h 647700"/>
                <a:gd name="connsiteX6" fmla="*/ 412909 w 457200"/>
                <a:gd name="connsiteY6" fmla="*/ 29231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647700">
                  <a:moveTo>
                    <a:pt x="412909" y="292894"/>
                  </a:moveTo>
                  <a:lnTo>
                    <a:pt x="231077" y="7144"/>
                  </a:lnTo>
                  <a:cubicBezTo>
                    <a:pt x="231077" y="7144"/>
                    <a:pt x="99441" y="218122"/>
                    <a:pt x="50959" y="289654"/>
                  </a:cubicBezTo>
                  <a:cubicBezTo>
                    <a:pt x="23292" y="328443"/>
                    <a:pt x="8017" y="374700"/>
                    <a:pt x="7144" y="422337"/>
                  </a:cubicBezTo>
                  <a:cubicBezTo>
                    <a:pt x="6929" y="545960"/>
                    <a:pt x="106971" y="646349"/>
                    <a:pt x="230592" y="646563"/>
                  </a:cubicBezTo>
                  <a:cubicBezTo>
                    <a:pt x="354214" y="646777"/>
                    <a:pt x="454604" y="546736"/>
                    <a:pt x="454818" y="423114"/>
                  </a:cubicBezTo>
                  <a:cubicBezTo>
                    <a:pt x="454900" y="376200"/>
                    <a:pt x="440240" y="330450"/>
                    <a:pt x="412909" y="2923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63">
              <a:extLst>
                <a:ext uri="{FF2B5EF4-FFF2-40B4-BE49-F238E27FC236}">
                  <a16:creationId xmlns:a16="http://schemas.microsoft.com/office/drawing/2014/main" id="{154380CC-1DF7-474B-87AC-1ED54D61EEA1}"/>
                </a:ext>
              </a:extLst>
            </p:cNvPr>
            <p:cNvSpPr/>
            <p:nvPr/>
          </p:nvSpPr>
          <p:spPr>
            <a:xfrm>
              <a:off x="2672699" y="37433160"/>
              <a:ext cx="88891" cy="342865"/>
            </a:xfrm>
            <a:custGeom>
              <a:avLst/>
              <a:gdLst>
                <a:gd name="connsiteX0" fmla="*/ 7144 w 66675"/>
                <a:gd name="connsiteY0" fmla="*/ 7144 h 257175"/>
                <a:gd name="connsiteX1" fmla="*/ 63437 w 66675"/>
                <a:gd name="connsiteY1" fmla="*/ 7144 h 257175"/>
                <a:gd name="connsiteX2" fmla="*/ 63437 w 66675"/>
                <a:gd name="connsiteY2" fmla="*/ 250508 h 257175"/>
                <a:gd name="connsiteX3" fmla="*/ 7144 w 66675"/>
                <a:gd name="connsiteY3" fmla="*/ 25050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257175">
                  <a:moveTo>
                    <a:pt x="7144" y="7144"/>
                  </a:moveTo>
                  <a:lnTo>
                    <a:pt x="63437" y="7144"/>
                  </a:lnTo>
                  <a:lnTo>
                    <a:pt x="63437" y="250508"/>
                  </a:lnTo>
                  <a:lnTo>
                    <a:pt x="7144" y="2505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63">
              <a:extLst>
                <a:ext uri="{FF2B5EF4-FFF2-40B4-BE49-F238E27FC236}">
                  <a16:creationId xmlns:a16="http://schemas.microsoft.com/office/drawing/2014/main" id="{36E77B10-BAF5-3F48-BF89-E9D83C782193}"/>
                </a:ext>
              </a:extLst>
            </p:cNvPr>
            <p:cNvSpPr/>
            <p:nvPr/>
          </p:nvSpPr>
          <p:spPr>
            <a:xfrm rot="5400000">
              <a:off x="2672191" y="37433160"/>
              <a:ext cx="88891" cy="342865"/>
            </a:xfrm>
            <a:custGeom>
              <a:avLst/>
              <a:gdLst>
                <a:gd name="connsiteX0" fmla="*/ 7144 w 66675"/>
                <a:gd name="connsiteY0" fmla="*/ 7144 h 257175"/>
                <a:gd name="connsiteX1" fmla="*/ 63437 w 66675"/>
                <a:gd name="connsiteY1" fmla="*/ 7144 h 257175"/>
                <a:gd name="connsiteX2" fmla="*/ 63437 w 66675"/>
                <a:gd name="connsiteY2" fmla="*/ 250508 h 257175"/>
                <a:gd name="connsiteX3" fmla="*/ 7144 w 66675"/>
                <a:gd name="connsiteY3" fmla="*/ 25050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257175">
                  <a:moveTo>
                    <a:pt x="7144" y="7144"/>
                  </a:moveTo>
                  <a:lnTo>
                    <a:pt x="63437" y="7144"/>
                  </a:lnTo>
                  <a:lnTo>
                    <a:pt x="63437" y="250508"/>
                  </a:lnTo>
                  <a:lnTo>
                    <a:pt x="7144" y="2505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13742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ángulo 4">
            <a:extLst>
              <a:ext uri="{FF2B5EF4-FFF2-40B4-BE49-F238E27FC236}">
                <a16:creationId xmlns:a16="http://schemas.microsoft.com/office/drawing/2014/main" id="{4D010572-110D-AD4C-AAF9-DE3BFE6A3330}"/>
              </a:ext>
            </a:extLst>
          </p:cNvPr>
          <p:cNvSpPr/>
          <p:nvPr/>
        </p:nvSpPr>
        <p:spPr>
          <a:xfrm>
            <a:off x="15619337" y="1550675"/>
            <a:ext cx="56012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5000" b="1" dirty="0">
                <a:solidFill>
                  <a:schemeClr val="accent4"/>
                </a:solidFill>
                <a:latin typeface="Montserrat" pitchFamily="2" charset="77"/>
              </a:rPr>
              <a:t>COVID-19 </a:t>
            </a:r>
            <a:r>
              <a:rPr lang="es-MX" sz="5000" b="1" dirty="0">
                <a:solidFill>
                  <a:schemeClr val="accent1"/>
                </a:solidFill>
                <a:latin typeface="Montserrat" pitchFamily="2" charset="77"/>
              </a:rPr>
              <a:t>STATS</a:t>
            </a:r>
            <a:endParaRPr lang="es-MX" sz="5000" b="1" dirty="0">
              <a:solidFill>
                <a:srgbClr val="F4EB40"/>
              </a:solidFill>
              <a:latin typeface="Montserrat" pitchFamily="2" charset="77"/>
            </a:endParaRPr>
          </a:p>
        </p:txBody>
      </p:sp>
      <p:sp>
        <p:nvSpPr>
          <p:cNvPr id="27" name="Rectángulo 113">
            <a:extLst>
              <a:ext uri="{FF2B5EF4-FFF2-40B4-BE49-F238E27FC236}">
                <a16:creationId xmlns:a16="http://schemas.microsoft.com/office/drawing/2014/main" id="{BE111192-3A0F-3641-BC15-740D3F6DDC90}"/>
              </a:ext>
            </a:extLst>
          </p:cNvPr>
          <p:cNvSpPr/>
          <p:nvPr/>
        </p:nvSpPr>
        <p:spPr>
          <a:xfrm>
            <a:off x="6598496" y="2760793"/>
            <a:ext cx="10215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9000" b="1" dirty="0">
                <a:solidFill>
                  <a:schemeClr val="accent5"/>
                </a:solidFill>
                <a:latin typeface="Montserrat" pitchFamily="2" charset="77"/>
              </a:rPr>
              <a:t>Stay at home as </a:t>
            </a:r>
          </a:p>
          <a:p>
            <a:pPr algn="ctr"/>
            <a:r>
              <a:rPr lang="es-MX" sz="9000" b="1" dirty="0">
                <a:solidFill>
                  <a:schemeClr val="accent5"/>
                </a:solidFill>
                <a:latin typeface="Montserrat" pitchFamily="2" charset="77"/>
              </a:rPr>
              <a:t>long as you can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E3F4FD-3AAD-DE4B-B3B8-648CA5ECB711}"/>
              </a:ext>
            </a:extLst>
          </p:cNvPr>
          <p:cNvGrpSpPr/>
          <p:nvPr/>
        </p:nvGrpSpPr>
        <p:grpSpPr>
          <a:xfrm>
            <a:off x="8389939" y="6487886"/>
            <a:ext cx="6583955" cy="5573488"/>
            <a:chOff x="3966477" y="3973349"/>
            <a:chExt cx="6176122" cy="5228247"/>
          </a:xfrm>
        </p:grpSpPr>
        <p:sp>
          <p:nvSpPr>
            <p:cNvPr id="40" name="Forma libre 53">
              <a:extLst>
                <a:ext uri="{FF2B5EF4-FFF2-40B4-BE49-F238E27FC236}">
                  <a16:creationId xmlns:a16="http://schemas.microsoft.com/office/drawing/2014/main" id="{77F08A64-EC20-2342-8494-0487E59A8DD9}"/>
                </a:ext>
              </a:extLst>
            </p:cNvPr>
            <p:cNvSpPr/>
            <p:nvPr/>
          </p:nvSpPr>
          <p:spPr>
            <a:xfrm>
              <a:off x="3966477" y="3973349"/>
              <a:ext cx="6176122" cy="5200950"/>
            </a:xfrm>
            <a:custGeom>
              <a:avLst/>
              <a:gdLst>
                <a:gd name="connsiteX0" fmla="*/ 906494 w 904875"/>
                <a:gd name="connsiteY0" fmla="*/ 737902 h 762000"/>
                <a:gd name="connsiteX1" fmla="*/ 906494 w 904875"/>
                <a:gd name="connsiteY1" fmla="*/ 292894 h 762000"/>
                <a:gd name="connsiteX2" fmla="*/ 470440 w 904875"/>
                <a:gd name="connsiteY2" fmla="*/ 7144 h 762000"/>
                <a:gd name="connsiteX3" fmla="*/ 7144 w 904875"/>
                <a:gd name="connsiteY3" fmla="*/ 300133 h 762000"/>
                <a:gd name="connsiteX4" fmla="*/ 7144 w 904875"/>
                <a:gd name="connsiteY4" fmla="*/ 738283 h 762000"/>
                <a:gd name="connsiteX5" fmla="*/ 28194 w 904875"/>
                <a:gd name="connsiteY5" fmla="*/ 759333 h 762000"/>
                <a:gd name="connsiteX6" fmla="*/ 885444 w 904875"/>
                <a:gd name="connsiteY6" fmla="*/ 759333 h 762000"/>
                <a:gd name="connsiteX7" fmla="*/ 906498 w 904875"/>
                <a:gd name="connsiteY7" fmla="*/ 738285 h 762000"/>
                <a:gd name="connsiteX8" fmla="*/ 906494 w 904875"/>
                <a:gd name="connsiteY8" fmla="*/ 737902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875" h="762000">
                  <a:moveTo>
                    <a:pt x="906494" y="737902"/>
                  </a:moveTo>
                  <a:lnTo>
                    <a:pt x="906494" y="292894"/>
                  </a:lnTo>
                  <a:lnTo>
                    <a:pt x="470440" y="7144"/>
                  </a:lnTo>
                  <a:lnTo>
                    <a:pt x="7144" y="300133"/>
                  </a:lnTo>
                  <a:lnTo>
                    <a:pt x="7144" y="738283"/>
                  </a:lnTo>
                  <a:cubicBezTo>
                    <a:pt x="7144" y="749908"/>
                    <a:pt x="16568" y="759333"/>
                    <a:pt x="28194" y="759333"/>
                  </a:cubicBezTo>
                  <a:lnTo>
                    <a:pt x="885444" y="759333"/>
                  </a:lnTo>
                  <a:cubicBezTo>
                    <a:pt x="897070" y="759335"/>
                    <a:pt x="906496" y="749912"/>
                    <a:pt x="906498" y="738285"/>
                  </a:cubicBezTo>
                  <a:cubicBezTo>
                    <a:pt x="906498" y="738157"/>
                    <a:pt x="906496" y="738029"/>
                    <a:pt x="906494" y="737902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55">
              <a:extLst>
                <a:ext uri="{FF2B5EF4-FFF2-40B4-BE49-F238E27FC236}">
                  <a16:creationId xmlns:a16="http://schemas.microsoft.com/office/drawing/2014/main" id="{6C4EF05F-18DC-CA4F-81B1-757E8684EC90}"/>
                </a:ext>
              </a:extLst>
            </p:cNvPr>
            <p:cNvSpPr/>
            <p:nvPr/>
          </p:nvSpPr>
          <p:spPr>
            <a:xfrm>
              <a:off x="4969603" y="6731148"/>
              <a:ext cx="1690309" cy="2470448"/>
            </a:xfrm>
            <a:custGeom>
              <a:avLst/>
              <a:gdLst>
                <a:gd name="connsiteX0" fmla="*/ 7144 w 247650"/>
                <a:gd name="connsiteY0" fmla="*/ 16194 h 361950"/>
                <a:gd name="connsiteX1" fmla="*/ 7144 w 247650"/>
                <a:gd name="connsiteY1" fmla="*/ 354902 h 361950"/>
                <a:gd name="connsiteX2" fmla="*/ 245269 w 247650"/>
                <a:gd name="connsiteY2" fmla="*/ 354902 h 361950"/>
                <a:gd name="connsiteX3" fmla="*/ 245269 w 247650"/>
                <a:gd name="connsiteY3" fmla="*/ 16194 h 361950"/>
                <a:gd name="connsiteX4" fmla="*/ 236220 w 247650"/>
                <a:gd name="connsiteY4" fmla="*/ 7146 h 361950"/>
                <a:gd name="connsiteX5" fmla="*/ 16192 w 247650"/>
                <a:gd name="connsiteY5" fmla="*/ 7144 h 361950"/>
                <a:gd name="connsiteX6" fmla="*/ 7144 w 247650"/>
                <a:gd name="connsiteY6" fmla="*/ 16192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361950">
                  <a:moveTo>
                    <a:pt x="7144" y="16194"/>
                  </a:moveTo>
                  <a:lnTo>
                    <a:pt x="7144" y="354902"/>
                  </a:lnTo>
                  <a:lnTo>
                    <a:pt x="245269" y="354902"/>
                  </a:lnTo>
                  <a:lnTo>
                    <a:pt x="245269" y="16194"/>
                  </a:lnTo>
                  <a:cubicBezTo>
                    <a:pt x="245030" y="11299"/>
                    <a:pt x="241115" y="7386"/>
                    <a:pt x="236220" y="7146"/>
                  </a:cubicBezTo>
                  <a:lnTo>
                    <a:pt x="16192" y="7144"/>
                  </a:lnTo>
                  <a:cubicBezTo>
                    <a:pt x="11297" y="7383"/>
                    <a:pt x="7383" y="11297"/>
                    <a:pt x="7144" y="1619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56">
              <a:extLst>
                <a:ext uri="{FF2B5EF4-FFF2-40B4-BE49-F238E27FC236}">
                  <a16:creationId xmlns:a16="http://schemas.microsoft.com/office/drawing/2014/main" id="{4DD3FCE8-AE23-0940-BECD-34D0FA993640}"/>
                </a:ext>
              </a:extLst>
            </p:cNvPr>
            <p:cNvSpPr/>
            <p:nvPr/>
          </p:nvSpPr>
          <p:spPr>
            <a:xfrm>
              <a:off x="7644843" y="6030977"/>
              <a:ext cx="1300235" cy="1885344"/>
            </a:xfrm>
            <a:custGeom>
              <a:avLst/>
              <a:gdLst>
                <a:gd name="connsiteX0" fmla="*/ 7144 w 190500"/>
                <a:gd name="connsiteY0" fmla="*/ 7143 h 276225"/>
                <a:gd name="connsiteX1" fmla="*/ 189167 w 190500"/>
                <a:gd name="connsiteY1" fmla="*/ 7143 h 276225"/>
                <a:gd name="connsiteX2" fmla="*/ 189167 w 190500"/>
                <a:gd name="connsiteY2" fmla="*/ 273080 h 276225"/>
                <a:gd name="connsiteX3" fmla="*/ 7144 w 190500"/>
                <a:gd name="connsiteY3" fmla="*/ 27308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276225">
                  <a:moveTo>
                    <a:pt x="7144" y="7143"/>
                  </a:moveTo>
                  <a:lnTo>
                    <a:pt x="189167" y="7143"/>
                  </a:lnTo>
                  <a:lnTo>
                    <a:pt x="189167" y="273080"/>
                  </a:lnTo>
                  <a:lnTo>
                    <a:pt x="7144" y="27308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4" name="Forma libre 57">
              <a:extLst>
                <a:ext uri="{FF2B5EF4-FFF2-40B4-BE49-F238E27FC236}">
                  <a16:creationId xmlns:a16="http://schemas.microsoft.com/office/drawing/2014/main" id="{C76DBA41-0FBD-E54D-9918-7CB81120F4D7}"/>
                </a:ext>
              </a:extLst>
            </p:cNvPr>
            <p:cNvSpPr/>
            <p:nvPr/>
          </p:nvSpPr>
          <p:spPr>
            <a:xfrm>
              <a:off x="8200049" y="5965308"/>
              <a:ext cx="195035" cy="2015366"/>
            </a:xfrm>
            <a:custGeom>
              <a:avLst/>
              <a:gdLst>
                <a:gd name="connsiteX0" fmla="*/ 7144 w 28575"/>
                <a:gd name="connsiteY0" fmla="*/ 7145 h 295275"/>
                <a:gd name="connsiteX1" fmla="*/ 29908 w 28575"/>
                <a:gd name="connsiteY1" fmla="*/ 7145 h 295275"/>
                <a:gd name="connsiteX2" fmla="*/ 29908 w 28575"/>
                <a:gd name="connsiteY2" fmla="*/ 288895 h 295275"/>
                <a:gd name="connsiteX3" fmla="*/ 7144 w 28575"/>
                <a:gd name="connsiteY3" fmla="*/ 28889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95275">
                  <a:moveTo>
                    <a:pt x="7144" y="7145"/>
                  </a:moveTo>
                  <a:lnTo>
                    <a:pt x="29908" y="7145"/>
                  </a:lnTo>
                  <a:lnTo>
                    <a:pt x="29908" y="288895"/>
                  </a:lnTo>
                  <a:lnTo>
                    <a:pt x="7144" y="288895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58">
              <a:extLst>
                <a:ext uri="{FF2B5EF4-FFF2-40B4-BE49-F238E27FC236}">
                  <a16:creationId xmlns:a16="http://schemas.microsoft.com/office/drawing/2014/main" id="{FF112E6B-1CFE-A149-889B-2CDE859E3ABD}"/>
                </a:ext>
              </a:extLst>
            </p:cNvPr>
            <p:cNvSpPr/>
            <p:nvPr/>
          </p:nvSpPr>
          <p:spPr>
            <a:xfrm>
              <a:off x="7560980" y="6681744"/>
              <a:ext cx="1430261" cy="195035"/>
            </a:xfrm>
            <a:custGeom>
              <a:avLst/>
              <a:gdLst>
                <a:gd name="connsiteX0" fmla="*/ 7144 w 209550"/>
                <a:gd name="connsiteY0" fmla="*/ 7143 h 28575"/>
                <a:gd name="connsiteX1" fmla="*/ 209264 w 209550"/>
                <a:gd name="connsiteY1" fmla="*/ 7143 h 28575"/>
                <a:gd name="connsiteX2" fmla="*/ 209264 w 209550"/>
                <a:gd name="connsiteY2" fmla="*/ 29906 h 28575"/>
                <a:gd name="connsiteX3" fmla="*/ 7144 w 209550"/>
                <a:gd name="connsiteY3" fmla="*/ 2990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28575">
                  <a:moveTo>
                    <a:pt x="7144" y="7143"/>
                  </a:moveTo>
                  <a:lnTo>
                    <a:pt x="209264" y="7143"/>
                  </a:lnTo>
                  <a:lnTo>
                    <a:pt x="209264" y="29906"/>
                  </a:lnTo>
                  <a:lnTo>
                    <a:pt x="7144" y="29906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59">
              <a:extLst>
                <a:ext uri="{FF2B5EF4-FFF2-40B4-BE49-F238E27FC236}">
                  <a16:creationId xmlns:a16="http://schemas.microsoft.com/office/drawing/2014/main" id="{1D34EE61-1889-BE40-9D8F-3EADF7C46B99}"/>
                </a:ext>
              </a:extLst>
            </p:cNvPr>
            <p:cNvSpPr/>
            <p:nvPr/>
          </p:nvSpPr>
          <p:spPr>
            <a:xfrm>
              <a:off x="5120441" y="7786919"/>
              <a:ext cx="260048" cy="260048"/>
            </a:xfrm>
            <a:custGeom>
              <a:avLst/>
              <a:gdLst>
                <a:gd name="connsiteX0" fmla="*/ 23526 w 38100"/>
                <a:gd name="connsiteY0" fmla="*/ 7146 h 38100"/>
                <a:gd name="connsiteX1" fmla="*/ 7144 w 38100"/>
                <a:gd name="connsiteY1" fmla="*/ 23529 h 38100"/>
                <a:gd name="connsiteX2" fmla="*/ 23527 w 38100"/>
                <a:gd name="connsiteY2" fmla="*/ 39912 h 38100"/>
                <a:gd name="connsiteX3" fmla="*/ 39910 w 38100"/>
                <a:gd name="connsiteY3" fmla="*/ 23529 h 38100"/>
                <a:gd name="connsiteX4" fmla="*/ 39909 w 38100"/>
                <a:gd name="connsiteY4" fmla="*/ 23433 h 38100"/>
                <a:gd name="connsiteX5" fmla="*/ 23814 w 38100"/>
                <a:gd name="connsiteY5" fmla="*/ 7144 h 38100"/>
                <a:gd name="connsiteX6" fmla="*/ 23526 w 3810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3526" y="7146"/>
                  </a:moveTo>
                  <a:cubicBezTo>
                    <a:pt x="14478" y="7146"/>
                    <a:pt x="7144" y="14481"/>
                    <a:pt x="7144" y="23529"/>
                  </a:cubicBezTo>
                  <a:cubicBezTo>
                    <a:pt x="7144" y="32577"/>
                    <a:pt x="14479" y="39912"/>
                    <a:pt x="23527" y="39912"/>
                  </a:cubicBezTo>
                  <a:cubicBezTo>
                    <a:pt x="32575" y="39912"/>
                    <a:pt x="39910" y="32577"/>
                    <a:pt x="39910" y="23529"/>
                  </a:cubicBezTo>
                  <a:cubicBezTo>
                    <a:pt x="39910" y="23496"/>
                    <a:pt x="39910" y="23466"/>
                    <a:pt x="39909" y="23433"/>
                  </a:cubicBezTo>
                  <a:cubicBezTo>
                    <a:pt x="39963" y="14490"/>
                    <a:pt x="32756" y="7197"/>
                    <a:pt x="23814" y="7144"/>
                  </a:cubicBezTo>
                  <a:cubicBezTo>
                    <a:pt x="23718" y="7144"/>
                    <a:pt x="23622" y="7144"/>
                    <a:pt x="23526" y="7144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C98270FC-4F12-A04D-99EC-AAE61DCBE7C3}"/>
              </a:ext>
            </a:extLst>
          </p:cNvPr>
          <p:cNvSpPr txBox="1"/>
          <p:nvPr/>
        </p:nvSpPr>
        <p:spPr>
          <a:xfrm>
            <a:off x="2225909" y="5164276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3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A71875EB-D136-1B4B-9E3B-AFE1AEE96C61}"/>
              </a:ext>
            </a:extLst>
          </p:cNvPr>
          <p:cNvSpPr/>
          <p:nvPr/>
        </p:nvSpPr>
        <p:spPr>
          <a:xfrm>
            <a:off x="2197340" y="5833605"/>
            <a:ext cx="59586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 Light" pitchFamily="2" charset="77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DCF2BCC2-DB10-4F47-86C2-2D6692704CAF}"/>
              </a:ext>
            </a:extLst>
          </p:cNvPr>
          <p:cNvSpPr txBox="1"/>
          <p:nvPr/>
        </p:nvSpPr>
        <p:spPr>
          <a:xfrm>
            <a:off x="2225909" y="9518564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9573B468-6AC5-1C48-B419-3C3D9B260EC2}"/>
              </a:ext>
            </a:extLst>
          </p:cNvPr>
          <p:cNvSpPr/>
          <p:nvPr/>
        </p:nvSpPr>
        <p:spPr>
          <a:xfrm>
            <a:off x="2197340" y="10187893"/>
            <a:ext cx="59586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Muli Light" pitchFamily="2" charset="77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FBE0F6FA-D068-4244-8004-2039A2158C60}"/>
              </a:ext>
            </a:extLst>
          </p:cNvPr>
          <p:cNvSpPr txBox="1"/>
          <p:nvPr/>
        </p:nvSpPr>
        <p:spPr>
          <a:xfrm>
            <a:off x="16203168" y="5164276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>
                <a:solidFill>
                  <a:schemeClr val="accent4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4E2DA645-2B5F-764F-A3AC-E94E5FB3BB71}"/>
              </a:ext>
            </a:extLst>
          </p:cNvPr>
          <p:cNvSpPr/>
          <p:nvPr/>
        </p:nvSpPr>
        <p:spPr>
          <a:xfrm>
            <a:off x="15136022" y="5833605"/>
            <a:ext cx="59586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dirty="0">
                <a:latin typeface="Muli Light" pitchFamily="2" charset="77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FEC58FB1-11EF-C049-B00B-03965342F282}"/>
              </a:ext>
            </a:extLst>
          </p:cNvPr>
          <p:cNvSpPr txBox="1"/>
          <p:nvPr/>
        </p:nvSpPr>
        <p:spPr>
          <a:xfrm>
            <a:off x="16203168" y="9518564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>
                <a:solidFill>
                  <a:schemeClr val="tx2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525AAFFD-C2FF-F742-B242-37851933F853}"/>
              </a:ext>
            </a:extLst>
          </p:cNvPr>
          <p:cNvSpPr/>
          <p:nvPr/>
        </p:nvSpPr>
        <p:spPr>
          <a:xfrm>
            <a:off x="15136022" y="10187893"/>
            <a:ext cx="59586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dirty="0">
                <a:latin typeface="Muli Light" pitchFamily="2" charset="77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9C9B2-91E7-9841-A4EB-C55B163ED723}"/>
              </a:ext>
            </a:extLst>
          </p:cNvPr>
          <p:cNvSpPr/>
          <p:nvPr/>
        </p:nvSpPr>
        <p:spPr>
          <a:xfrm>
            <a:off x="2181892" y="3814579"/>
            <a:ext cx="66717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9600" b="1" dirty="0">
                <a:solidFill>
                  <a:schemeClr val="accent3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290E89-70C8-A247-8CF6-8296F416AFC6}"/>
              </a:ext>
            </a:extLst>
          </p:cNvPr>
          <p:cNvSpPr/>
          <p:nvPr/>
        </p:nvSpPr>
        <p:spPr>
          <a:xfrm>
            <a:off x="20078005" y="3814579"/>
            <a:ext cx="9108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9600" b="1" dirty="0">
                <a:solidFill>
                  <a:schemeClr val="accent4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516CED-C534-B54D-9B84-B6C94F62CC99}"/>
              </a:ext>
            </a:extLst>
          </p:cNvPr>
          <p:cNvSpPr/>
          <p:nvPr/>
        </p:nvSpPr>
        <p:spPr>
          <a:xfrm>
            <a:off x="2181892" y="8255953"/>
            <a:ext cx="9140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9600" b="1" dirty="0">
                <a:solidFill>
                  <a:schemeClr val="accent1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75FB702-4B05-9B48-9B6C-58940662D8FE}"/>
              </a:ext>
            </a:extLst>
          </p:cNvPr>
          <p:cNvSpPr/>
          <p:nvPr/>
        </p:nvSpPr>
        <p:spPr>
          <a:xfrm>
            <a:off x="20078005" y="8255953"/>
            <a:ext cx="103265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9600" b="1" dirty="0">
                <a:solidFill>
                  <a:schemeClr val="tx2"/>
                </a:solidFill>
                <a:latin typeface="Montserrat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3673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001044-DD54-D443-A943-F60C5E182E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7010342-9DB8-B24A-95D6-91A39BB4A088}"/>
              </a:ext>
            </a:extLst>
          </p:cNvPr>
          <p:cNvSpPr/>
          <p:nvPr/>
        </p:nvSpPr>
        <p:spPr>
          <a:xfrm rot="5400000">
            <a:off x="4568517" y="3688560"/>
            <a:ext cx="1248747" cy="6561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8A0C4DD-F975-FD49-ABCE-1038007ECFA7}"/>
              </a:ext>
            </a:extLst>
          </p:cNvPr>
          <p:cNvGrpSpPr/>
          <p:nvPr/>
        </p:nvGrpSpPr>
        <p:grpSpPr>
          <a:xfrm flipH="1">
            <a:off x="1912004" y="6692451"/>
            <a:ext cx="7176839" cy="5237213"/>
            <a:chOff x="546538" y="5132086"/>
            <a:chExt cx="7176839" cy="5237213"/>
          </a:xfrm>
        </p:grpSpPr>
        <p:sp>
          <p:nvSpPr>
            <p:cNvPr id="74" name="Rectángulo 8">
              <a:extLst>
                <a:ext uri="{FF2B5EF4-FFF2-40B4-BE49-F238E27FC236}">
                  <a16:creationId xmlns:a16="http://schemas.microsoft.com/office/drawing/2014/main" id="{8B50D425-D5D2-1E4A-B1BA-3FDF5267D2EE}"/>
                </a:ext>
              </a:extLst>
            </p:cNvPr>
            <p:cNvSpPr/>
            <p:nvPr/>
          </p:nvSpPr>
          <p:spPr>
            <a:xfrm>
              <a:off x="546538" y="6398981"/>
              <a:ext cx="7176839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" pitchFamily="2" charset="77"/>
                </a:rPr>
                <a:t>The disease causes respiratory illness with symptoms such as a cough, fever, and in more severe cases, difficulty breathing.</a:t>
              </a:r>
            </a:p>
            <a:p>
              <a:endParaRPr lang="es-MX" sz="2800" dirty="0">
                <a:latin typeface="Muli" pitchFamily="2" charset="77"/>
              </a:endParaRPr>
            </a:p>
            <a:p>
              <a:r>
                <a:rPr lang="es-MX" sz="2800" dirty="0">
                  <a:latin typeface="Muli" pitchFamily="2" charset="77"/>
                </a:rPr>
                <a:t>The disease causes respiratory illness with symptoms such as a cough, fever, and in more severe cases, difficulty breathing. Disease causes respiratory illness with symptoms such as a cough.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4C0321A-0E5A-1E49-941F-DF089E316EA4}"/>
                </a:ext>
              </a:extLst>
            </p:cNvPr>
            <p:cNvSpPr txBox="1"/>
            <p:nvPr/>
          </p:nvSpPr>
          <p:spPr>
            <a:xfrm flipH="1">
              <a:off x="1161603" y="5132086"/>
              <a:ext cx="61668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sz="2800" b="1" spc="600" dirty="0">
                  <a:solidFill>
                    <a:schemeClr val="accent1"/>
                  </a:solidFill>
                  <a:latin typeface="Montserrat" pitchFamily="2" charset="77"/>
                </a:rPr>
                <a:t>2 - 14 days</a:t>
              </a:r>
            </a:p>
          </p:txBody>
        </p:sp>
      </p:grpSp>
      <p:sp>
        <p:nvSpPr>
          <p:cNvPr id="77" name="Rectángulo 4">
            <a:extLst>
              <a:ext uri="{FF2B5EF4-FFF2-40B4-BE49-F238E27FC236}">
                <a16:creationId xmlns:a16="http://schemas.microsoft.com/office/drawing/2014/main" id="{E6EF1F16-3D6F-484F-BEA6-3790E3CAE89E}"/>
              </a:ext>
            </a:extLst>
          </p:cNvPr>
          <p:cNvSpPr/>
          <p:nvPr/>
        </p:nvSpPr>
        <p:spPr>
          <a:xfrm>
            <a:off x="15619337" y="1550675"/>
            <a:ext cx="56012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5000" b="1" dirty="0">
                <a:solidFill>
                  <a:schemeClr val="accent4"/>
                </a:solidFill>
                <a:latin typeface="Montserrat" pitchFamily="2" charset="77"/>
              </a:rPr>
              <a:t>COVID-19 </a:t>
            </a:r>
            <a:r>
              <a:rPr lang="es-MX" sz="5000" b="1" dirty="0">
                <a:solidFill>
                  <a:schemeClr val="accent1"/>
                </a:solidFill>
                <a:latin typeface="Montserrat" pitchFamily="2" charset="77"/>
              </a:rPr>
              <a:t>STATS</a:t>
            </a:r>
            <a:endParaRPr lang="es-MX" sz="5000" b="1" dirty="0">
              <a:solidFill>
                <a:srgbClr val="F4EB40"/>
              </a:solidFill>
              <a:latin typeface="Montserrat" pitchFamily="2" charset="77"/>
            </a:endParaRPr>
          </a:p>
        </p:txBody>
      </p:sp>
      <p:sp>
        <p:nvSpPr>
          <p:cNvPr id="78" name="Rectángulo 113">
            <a:extLst>
              <a:ext uri="{FF2B5EF4-FFF2-40B4-BE49-F238E27FC236}">
                <a16:creationId xmlns:a16="http://schemas.microsoft.com/office/drawing/2014/main" id="{DBB98E91-2766-CF4A-A73D-39C55B1A9460}"/>
              </a:ext>
            </a:extLst>
          </p:cNvPr>
          <p:cNvSpPr/>
          <p:nvPr/>
        </p:nvSpPr>
        <p:spPr>
          <a:xfrm>
            <a:off x="1827972" y="3347713"/>
            <a:ext cx="102382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9000" b="1" dirty="0">
                <a:solidFill>
                  <a:schemeClr val="accent5"/>
                </a:solidFill>
                <a:latin typeface="Montserrat" pitchFamily="2" charset="77"/>
              </a:rPr>
              <a:t>Incubation</a:t>
            </a:r>
          </a:p>
          <a:p>
            <a:r>
              <a:rPr lang="es-MX" sz="9000" b="1" dirty="0">
                <a:solidFill>
                  <a:schemeClr val="accent5"/>
                </a:solidFill>
                <a:latin typeface="Montserrat" pitchFamily="2" charset="77"/>
              </a:rPr>
              <a:t>Period</a:t>
            </a:r>
          </a:p>
        </p:txBody>
      </p:sp>
    </p:spTree>
    <p:extLst>
      <p:ext uri="{BB962C8B-B14F-4D97-AF65-F5344CB8AC3E}">
        <p14:creationId xmlns:p14="http://schemas.microsoft.com/office/powerpoint/2010/main" val="389007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E7B058-5327-1541-A156-4070E880FD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32CFCF9C-E3AC-CD49-8202-214C0AE3A7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16555980-C0D8-CE4B-9D63-D05AC77B071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8" name="Rectángulo 113">
            <a:extLst>
              <a:ext uri="{FF2B5EF4-FFF2-40B4-BE49-F238E27FC236}">
                <a16:creationId xmlns:a16="http://schemas.microsoft.com/office/drawing/2014/main" id="{DBB98E91-2766-CF4A-A73D-39C55B1A9460}"/>
              </a:ext>
            </a:extLst>
          </p:cNvPr>
          <p:cNvSpPr/>
          <p:nvPr/>
        </p:nvSpPr>
        <p:spPr>
          <a:xfrm>
            <a:off x="1566717" y="1550675"/>
            <a:ext cx="6880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9000" b="1" dirty="0">
                <a:solidFill>
                  <a:schemeClr val="accent5"/>
                </a:solidFill>
                <a:latin typeface="Montserrat" pitchFamily="2" charset="77"/>
              </a:rPr>
              <a:t>Symptoms</a:t>
            </a:r>
          </a:p>
        </p:txBody>
      </p:sp>
      <p:sp>
        <p:nvSpPr>
          <p:cNvPr id="8" name="Rectángulo 4">
            <a:extLst>
              <a:ext uri="{FF2B5EF4-FFF2-40B4-BE49-F238E27FC236}">
                <a16:creationId xmlns:a16="http://schemas.microsoft.com/office/drawing/2014/main" id="{147E289C-DAD2-8F42-88A6-5425B444A483}"/>
              </a:ext>
            </a:extLst>
          </p:cNvPr>
          <p:cNvSpPr/>
          <p:nvPr/>
        </p:nvSpPr>
        <p:spPr>
          <a:xfrm>
            <a:off x="15619337" y="1550675"/>
            <a:ext cx="56012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5000" b="1" dirty="0">
                <a:solidFill>
                  <a:schemeClr val="accent4"/>
                </a:solidFill>
                <a:latin typeface="Montserrat" pitchFamily="2" charset="77"/>
              </a:rPr>
              <a:t>COVID-19 </a:t>
            </a:r>
            <a:r>
              <a:rPr lang="es-MX" sz="5000" b="1" dirty="0">
                <a:solidFill>
                  <a:schemeClr val="accent1"/>
                </a:solidFill>
                <a:latin typeface="Montserrat" pitchFamily="2" charset="77"/>
              </a:rPr>
              <a:t>STATS</a:t>
            </a:r>
            <a:endParaRPr lang="es-MX" sz="5000" b="1" dirty="0">
              <a:solidFill>
                <a:srgbClr val="F4EB40"/>
              </a:solidFill>
              <a:latin typeface="Montserrat" pitchFamily="2" charset="77"/>
            </a:endParaRP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E936897D-E184-7440-8B92-A436AC001C43}"/>
              </a:ext>
            </a:extLst>
          </p:cNvPr>
          <p:cNvSpPr/>
          <p:nvPr/>
        </p:nvSpPr>
        <p:spPr>
          <a:xfrm flipH="1">
            <a:off x="6059062" y="9503227"/>
            <a:ext cx="1348537" cy="1502229"/>
          </a:xfrm>
          <a:prstGeom prst="corner">
            <a:avLst>
              <a:gd name="adj1" fmla="val 27433"/>
              <a:gd name="adj2" fmla="val 2463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71CDD9F4-FDF3-5F42-BF69-3D25A12DD6CE}"/>
              </a:ext>
            </a:extLst>
          </p:cNvPr>
          <p:cNvSpPr/>
          <p:nvPr/>
        </p:nvSpPr>
        <p:spPr>
          <a:xfrm flipH="1">
            <a:off x="13243633" y="9503227"/>
            <a:ext cx="1348537" cy="1502229"/>
          </a:xfrm>
          <a:prstGeom prst="corner">
            <a:avLst>
              <a:gd name="adj1" fmla="val 27433"/>
              <a:gd name="adj2" fmla="val 2463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E717FF47-F669-064F-96F6-161CB7B2CD3D}"/>
              </a:ext>
            </a:extLst>
          </p:cNvPr>
          <p:cNvSpPr/>
          <p:nvPr/>
        </p:nvSpPr>
        <p:spPr>
          <a:xfrm flipH="1">
            <a:off x="20460862" y="9503227"/>
            <a:ext cx="1348537" cy="1502229"/>
          </a:xfrm>
          <a:prstGeom prst="corner">
            <a:avLst>
              <a:gd name="adj1" fmla="val 27433"/>
              <a:gd name="adj2" fmla="val 24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4EA8F-C54A-2747-A56F-F8E9D9BE1D4D}"/>
              </a:ext>
            </a:extLst>
          </p:cNvPr>
          <p:cNvSpPr txBox="1"/>
          <p:nvPr/>
        </p:nvSpPr>
        <p:spPr>
          <a:xfrm>
            <a:off x="1601338" y="10739093"/>
            <a:ext cx="25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latin typeface="Montserrat" pitchFamily="2" charset="77"/>
              </a:rPr>
              <a:t>Fever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DA9D8B-A3F1-8043-BB20-2997E64D7D67}"/>
              </a:ext>
            </a:extLst>
          </p:cNvPr>
          <p:cNvSpPr txBox="1"/>
          <p:nvPr/>
        </p:nvSpPr>
        <p:spPr>
          <a:xfrm>
            <a:off x="8738739" y="10739093"/>
            <a:ext cx="4599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latin typeface="Montserrat" pitchFamily="2" charset="77"/>
              </a:rPr>
              <a:t>Tiredness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A95295-299A-CD41-966A-79ACB18C1FC0}"/>
              </a:ext>
            </a:extLst>
          </p:cNvPr>
          <p:cNvSpPr txBox="1"/>
          <p:nvPr/>
        </p:nvSpPr>
        <p:spPr>
          <a:xfrm>
            <a:off x="15955967" y="10739093"/>
            <a:ext cx="3250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latin typeface="Montserrat" pitchFamily="2" charset="77"/>
              </a:rPr>
              <a:t>Dry cough</a:t>
            </a:r>
          </a:p>
        </p:txBody>
      </p:sp>
    </p:spTree>
    <p:extLst>
      <p:ext uri="{BB962C8B-B14F-4D97-AF65-F5344CB8AC3E}">
        <p14:creationId xmlns:p14="http://schemas.microsoft.com/office/powerpoint/2010/main" val="30716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ángulo 4">
            <a:extLst>
              <a:ext uri="{FF2B5EF4-FFF2-40B4-BE49-F238E27FC236}">
                <a16:creationId xmlns:a16="http://schemas.microsoft.com/office/drawing/2014/main" id="{E6EF1F16-3D6F-484F-BEA6-3790E3CAE89E}"/>
              </a:ext>
            </a:extLst>
          </p:cNvPr>
          <p:cNvSpPr/>
          <p:nvPr/>
        </p:nvSpPr>
        <p:spPr>
          <a:xfrm>
            <a:off x="15619337" y="1550675"/>
            <a:ext cx="56012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5000" b="1" dirty="0">
                <a:solidFill>
                  <a:schemeClr val="accent4"/>
                </a:solidFill>
                <a:latin typeface="Montserrat" pitchFamily="2" charset="77"/>
              </a:rPr>
              <a:t>COVID-19 </a:t>
            </a:r>
            <a:r>
              <a:rPr lang="es-MX" sz="5000" b="1" dirty="0">
                <a:solidFill>
                  <a:schemeClr val="accent1"/>
                </a:solidFill>
                <a:latin typeface="Montserrat" pitchFamily="2" charset="77"/>
              </a:rPr>
              <a:t>STATS</a:t>
            </a:r>
            <a:endParaRPr lang="es-MX" sz="5000" b="1" dirty="0">
              <a:solidFill>
                <a:srgbClr val="F4EB40"/>
              </a:solidFill>
              <a:latin typeface="Montserrat" pitchFamily="2" charset="77"/>
            </a:endParaRPr>
          </a:p>
        </p:txBody>
      </p:sp>
      <p:sp>
        <p:nvSpPr>
          <p:cNvPr id="78" name="Rectángulo 113">
            <a:extLst>
              <a:ext uri="{FF2B5EF4-FFF2-40B4-BE49-F238E27FC236}">
                <a16:creationId xmlns:a16="http://schemas.microsoft.com/office/drawing/2014/main" id="{DBB98E91-2766-CF4A-A73D-39C55B1A9460}"/>
              </a:ext>
            </a:extLst>
          </p:cNvPr>
          <p:cNvSpPr/>
          <p:nvPr/>
        </p:nvSpPr>
        <p:spPr>
          <a:xfrm>
            <a:off x="2150545" y="2271445"/>
            <a:ext cx="128925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9000" b="1" dirty="0">
                <a:solidFill>
                  <a:schemeClr val="accent5"/>
                </a:solidFill>
                <a:latin typeface="Montserrat" pitchFamily="2" charset="77"/>
              </a:rPr>
              <a:t>Total </a:t>
            </a:r>
          </a:p>
          <a:p>
            <a:r>
              <a:rPr lang="es-MX" sz="9000" b="1" dirty="0">
                <a:solidFill>
                  <a:schemeClr val="accent5"/>
                </a:solidFill>
                <a:latin typeface="Montserrat" pitchFamily="2" charset="77"/>
              </a:rPr>
              <a:t>Coronavirus Cases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0F8E08-7896-7141-ADD6-20E13E445B4A}"/>
              </a:ext>
            </a:extLst>
          </p:cNvPr>
          <p:cNvGrpSpPr/>
          <p:nvPr/>
        </p:nvGrpSpPr>
        <p:grpSpPr>
          <a:xfrm>
            <a:off x="2132862" y="5445942"/>
            <a:ext cx="15249243" cy="6112650"/>
            <a:chOff x="2172619" y="5445942"/>
            <a:chExt cx="15249243" cy="6112650"/>
          </a:xfrm>
        </p:grpSpPr>
        <p:sp>
          <p:nvSpPr>
            <p:cNvPr id="25" name="Forma libre 5">
              <a:extLst>
                <a:ext uri="{FF2B5EF4-FFF2-40B4-BE49-F238E27FC236}">
                  <a16:creationId xmlns:a16="http://schemas.microsoft.com/office/drawing/2014/main" id="{F3E22EF3-2717-BC48-9238-2D6EC558250D}"/>
                </a:ext>
              </a:extLst>
            </p:cNvPr>
            <p:cNvSpPr/>
            <p:nvPr/>
          </p:nvSpPr>
          <p:spPr>
            <a:xfrm>
              <a:off x="6037505" y="7388351"/>
              <a:ext cx="3671592" cy="4170241"/>
            </a:xfrm>
            <a:custGeom>
              <a:avLst/>
              <a:gdLst>
                <a:gd name="connsiteX0" fmla="*/ 7144 w 11820525"/>
                <a:gd name="connsiteY0" fmla="*/ 7144 h 9563100"/>
                <a:gd name="connsiteX1" fmla="*/ 11818144 w 11820525"/>
                <a:gd name="connsiteY1" fmla="*/ 7144 h 9563100"/>
                <a:gd name="connsiteX2" fmla="*/ 11818144 w 11820525"/>
                <a:gd name="connsiteY2" fmla="*/ 9557290 h 9563100"/>
                <a:gd name="connsiteX3" fmla="*/ 7144 w 11820525"/>
                <a:gd name="connsiteY3" fmla="*/ 9557290 h 956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20525" h="9563100">
                  <a:moveTo>
                    <a:pt x="7144" y="7144"/>
                  </a:moveTo>
                  <a:lnTo>
                    <a:pt x="11818144" y="7144"/>
                  </a:lnTo>
                  <a:lnTo>
                    <a:pt x="11818144" y="9557290"/>
                  </a:lnTo>
                  <a:lnTo>
                    <a:pt x="7144" y="955729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5">
              <a:extLst>
                <a:ext uri="{FF2B5EF4-FFF2-40B4-BE49-F238E27FC236}">
                  <a16:creationId xmlns:a16="http://schemas.microsoft.com/office/drawing/2014/main" id="{E3555923-CF7A-2A4E-B56A-32BF6EDAB84C}"/>
                </a:ext>
              </a:extLst>
            </p:cNvPr>
            <p:cNvSpPr/>
            <p:nvPr/>
          </p:nvSpPr>
          <p:spPr>
            <a:xfrm>
              <a:off x="9893887" y="7388351"/>
              <a:ext cx="3671592" cy="4170241"/>
            </a:xfrm>
            <a:custGeom>
              <a:avLst/>
              <a:gdLst>
                <a:gd name="connsiteX0" fmla="*/ 7144 w 11820525"/>
                <a:gd name="connsiteY0" fmla="*/ 7144 h 9563100"/>
                <a:gd name="connsiteX1" fmla="*/ 11818144 w 11820525"/>
                <a:gd name="connsiteY1" fmla="*/ 7144 h 9563100"/>
                <a:gd name="connsiteX2" fmla="*/ 11818144 w 11820525"/>
                <a:gd name="connsiteY2" fmla="*/ 9557290 h 9563100"/>
                <a:gd name="connsiteX3" fmla="*/ 7144 w 11820525"/>
                <a:gd name="connsiteY3" fmla="*/ 9557290 h 956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20525" h="9563100">
                  <a:moveTo>
                    <a:pt x="7144" y="7144"/>
                  </a:moveTo>
                  <a:lnTo>
                    <a:pt x="11818144" y="7144"/>
                  </a:lnTo>
                  <a:lnTo>
                    <a:pt x="11818144" y="9557290"/>
                  </a:lnTo>
                  <a:lnTo>
                    <a:pt x="7144" y="955729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5">
              <a:extLst>
                <a:ext uri="{FF2B5EF4-FFF2-40B4-BE49-F238E27FC236}">
                  <a16:creationId xmlns:a16="http://schemas.microsoft.com/office/drawing/2014/main" id="{A883949D-37BC-314D-8805-B4BFE1D534B5}"/>
                </a:ext>
              </a:extLst>
            </p:cNvPr>
            <p:cNvSpPr/>
            <p:nvPr/>
          </p:nvSpPr>
          <p:spPr>
            <a:xfrm>
              <a:off x="13750270" y="7388351"/>
              <a:ext cx="3671592" cy="4170241"/>
            </a:xfrm>
            <a:custGeom>
              <a:avLst/>
              <a:gdLst>
                <a:gd name="connsiteX0" fmla="*/ 7144 w 11820525"/>
                <a:gd name="connsiteY0" fmla="*/ 7144 h 9563100"/>
                <a:gd name="connsiteX1" fmla="*/ 11818144 w 11820525"/>
                <a:gd name="connsiteY1" fmla="*/ 7144 h 9563100"/>
                <a:gd name="connsiteX2" fmla="*/ 11818144 w 11820525"/>
                <a:gd name="connsiteY2" fmla="*/ 9557290 h 9563100"/>
                <a:gd name="connsiteX3" fmla="*/ 7144 w 11820525"/>
                <a:gd name="connsiteY3" fmla="*/ 9557290 h 956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20525" h="9563100">
                  <a:moveTo>
                    <a:pt x="7144" y="7144"/>
                  </a:moveTo>
                  <a:lnTo>
                    <a:pt x="11818144" y="7144"/>
                  </a:lnTo>
                  <a:lnTo>
                    <a:pt x="11818144" y="9557290"/>
                  </a:lnTo>
                  <a:lnTo>
                    <a:pt x="7144" y="955729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5">
              <a:extLst>
                <a:ext uri="{FF2B5EF4-FFF2-40B4-BE49-F238E27FC236}">
                  <a16:creationId xmlns:a16="http://schemas.microsoft.com/office/drawing/2014/main" id="{7802EAB7-68E4-5D4D-A244-146024E8C2D9}"/>
                </a:ext>
              </a:extLst>
            </p:cNvPr>
            <p:cNvSpPr/>
            <p:nvPr/>
          </p:nvSpPr>
          <p:spPr>
            <a:xfrm>
              <a:off x="2172619" y="5445942"/>
              <a:ext cx="3671592" cy="1722207"/>
            </a:xfrm>
            <a:custGeom>
              <a:avLst/>
              <a:gdLst>
                <a:gd name="connsiteX0" fmla="*/ 7144 w 11820525"/>
                <a:gd name="connsiteY0" fmla="*/ 7144 h 9563100"/>
                <a:gd name="connsiteX1" fmla="*/ 11818144 w 11820525"/>
                <a:gd name="connsiteY1" fmla="*/ 7144 h 9563100"/>
                <a:gd name="connsiteX2" fmla="*/ 11818144 w 11820525"/>
                <a:gd name="connsiteY2" fmla="*/ 9557290 h 9563100"/>
                <a:gd name="connsiteX3" fmla="*/ 7144 w 11820525"/>
                <a:gd name="connsiteY3" fmla="*/ 9557290 h 956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20525" h="9563100">
                  <a:moveTo>
                    <a:pt x="7144" y="7144"/>
                  </a:moveTo>
                  <a:lnTo>
                    <a:pt x="11818144" y="7144"/>
                  </a:lnTo>
                  <a:lnTo>
                    <a:pt x="11818144" y="9557290"/>
                  </a:lnTo>
                  <a:lnTo>
                    <a:pt x="7144" y="955729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5">
              <a:extLst>
                <a:ext uri="{FF2B5EF4-FFF2-40B4-BE49-F238E27FC236}">
                  <a16:creationId xmlns:a16="http://schemas.microsoft.com/office/drawing/2014/main" id="{87860772-8F84-504E-AED4-7B537713198E}"/>
                </a:ext>
              </a:extLst>
            </p:cNvPr>
            <p:cNvSpPr/>
            <p:nvPr/>
          </p:nvSpPr>
          <p:spPr>
            <a:xfrm>
              <a:off x="6037505" y="5445942"/>
              <a:ext cx="3671592" cy="1722207"/>
            </a:xfrm>
            <a:custGeom>
              <a:avLst/>
              <a:gdLst>
                <a:gd name="connsiteX0" fmla="*/ 7144 w 11820525"/>
                <a:gd name="connsiteY0" fmla="*/ 7144 h 9563100"/>
                <a:gd name="connsiteX1" fmla="*/ 11818144 w 11820525"/>
                <a:gd name="connsiteY1" fmla="*/ 7144 h 9563100"/>
                <a:gd name="connsiteX2" fmla="*/ 11818144 w 11820525"/>
                <a:gd name="connsiteY2" fmla="*/ 9557290 h 9563100"/>
                <a:gd name="connsiteX3" fmla="*/ 7144 w 11820525"/>
                <a:gd name="connsiteY3" fmla="*/ 9557290 h 956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20525" h="9563100">
                  <a:moveTo>
                    <a:pt x="7144" y="7144"/>
                  </a:moveTo>
                  <a:lnTo>
                    <a:pt x="11818144" y="7144"/>
                  </a:lnTo>
                  <a:lnTo>
                    <a:pt x="11818144" y="9557290"/>
                  </a:lnTo>
                  <a:lnTo>
                    <a:pt x="7144" y="955729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5">
              <a:extLst>
                <a:ext uri="{FF2B5EF4-FFF2-40B4-BE49-F238E27FC236}">
                  <a16:creationId xmlns:a16="http://schemas.microsoft.com/office/drawing/2014/main" id="{208C6496-0E9D-D44B-A142-9278A7E8E83E}"/>
                </a:ext>
              </a:extLst>
            </p:cNvPr>
            <p:cNvSpPr/>
            <p:nvPr/>
          </p:nvSpPr>
          <p:spPr>
            <a:xfrm>
              <a:off x="9893887" y="5445942"/>
              <a:ext cx="3671592" cy="1722207"/>
            </a:xfrm>
            <a:custGeom>
              <a:avLst/>
              <a:gdLst>
                <a:gd name="connsiteX0" fmla="*/ 7144 w 11820525"/>
                <a:gd name="connsiteY0" fmla="*/ 7144 h 9563100"/>
                <a:gd name="connsiteX1" fmla="*/ 11818144 w 11820525"/>
                <a:gd name="connsiteY1" fmla="*/ 7144 h 9563100"/>
                <a:gd name="connsiteX2" fmla="*/ 11818144 w 11820525"/>
                <a:gd name="connsiteY2" fmla="*/ 9557290 h 9563100"/>
                <a:gd name="connsiteX3" fmla="*/ 7144 w 11820525"/>
                <a:gd name="connsiteY3" fmla="*/ 9557290 h 956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20525" h="9563100">
                  <a:moveTo>
                    <a:pt x="7144" y="7144"/>
                  </a:moveTo>
                  <a:lnTo>
                    <a:pt x="11818144" y="7144"/>
                  </a:lnTo>
                  <a:lnTo>
                    <a:pt x="11818144" y="9557290"/>
                  </a:lnTo>
                  <a:lnTo>
                    <a:pt x="7144" y="955729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5">
              <a:extLst>
                <a:ext uri="{FF2B5EF4-FFF2-40B4-BE49-F238E27FC236}">
                  <a16:creationId xmlns:a16="http://schemas.microsoft.com/office/drawing/2014/main" id="{51D31049-EF26-984E-B64C-DE946F1DB4E4}"/>
                </a:ext>
              </a:extLst>
            </p:cNvPr>
            <p:cNvSpPr/>
            <p:nvPr/>
          </p:nvSpPr>
          <p:spPr>
            <a:xfrm>
              <a:off x="13750270" y="5445942"/>
              <a:ext cx="3671592" cy="1722207"/>
            </a:xfrm>
            <a:custGeom>
              <a:avLst/>
              <a:gdLst>
                <a:gd name="connsiteX0" fmla="*/ 7144 w 11820525"/>
                <a:gd name="connsiteY0" fmla="*/ 7144 h 9563100"/>
                <a:gd name="connsiteX1" fmla="*/ 11818144 w 11820525"/>
                <a:gd name="connsiteY1" fmla="*/ 7144 h 9563100"/>
                <a:gd name="connsiteX2" fmla="*/ 11818144 w 11820525"/>
                <a:gd name="connsiteY2" fmla="*/ 9557290 h 9563100"/>
                <a:gd name="connsiteX3" fmla="*/ 7144 w 11820525"/>
                <a:gd name="connsiteY3" fmla="*/ 9557290 h 956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20525" h="9563100">
                  <a:moveTo>
                    <a:pt x="7144" y="7144"/>
                  </a:moveTo>
                  <a:lnTo>
                    <a:pt x="11818144" y="7144"/>
                  </a:lnTo>
                  <a:lnTo>
                    <a:pt x="11818144" y="9557290"/>
                  </a:lnTo>
                  <a:lnTo>
                    <a:pt x="7144" y="955729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D55378F1-4876-C14D-BEAC-6C345F5FA5DF}"/>
                </a:ext>
              </a:extLst>
            </p:cNvPr>
            <p:cNvSpPr/>
            <p:nvPr/>
          </p:nvSpPr>
          <p:spPr>
            <a:xfrm>
              <a:off x="2172619" y="7388351"/>
              <a:ext cx="3671592" cy="4170241"/>
            </a:xfrm>
            <a:custGeom>
              <a:avLst/>
              <a:gdLst>
                <a:gd name="connsiteX0" fmla="*/ 7144 w 11820525"/>
                <a:gd name="connsiteY0" fmla="*/ 7144 h 9563100"/>
                <a:gd name="connsiteX1" fmla="*/ 11818144 w 11820525"/>
                <a:gd name="connsiteY1" fmla="*/ 7144 h 9563100"/>
                <a:gd name="connsiteX2" fmla="*/ 11818144 w 11820525"/>
                <a:gd name="connsiteY2" fmla="*/ 9557290 h 9563100"/>
                <a:gd name="connsiteX3" fmla="*/ 7144 w 11820525"/>
                <a:gd name="connsiteY3" fmla="*/ 9557290 h 956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20525" h="9563100">
                  <a:moveTo>
                    <a:pt x="7144" y="7144"/>
                  </a:moveTo>
                  <a:lnTo>
                    <a:pt x="11818144" y="7144"/>
                  </a:lnTo>
                  <a:lnTo>
                    <a:pt x="11818144" y="9557290"/>
                  </a:lnTo>
                  <a:lnTo>
                    <a:pt x="7144" y="955729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" name="Rectángulo 91">
              <a:extLst>
                <a:ext uri="{FF2B5EF4-FFF2-40B4-BE49-F238E27FC236}">
                  <a16:creationId xmlns:a16="http://schemas.microsoft.com/office/drawing/2014/main" id="{D65DB2F8-7AD5-A04B-AE9B-213D866BC766}"/>
                </a:ext>
              </a:extLst>
            </p:cNvPr>
            <p:cNvSpPr/>
            <p:nvPr/>
          </p:nvSpPr>
          <p:spPr>
            <a:xfrm>
              <a:off x="7107993" y="5701704"/>
              <a:ext cx="1500732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>
                  <a:solidFill>
                    <a:schemeClr val="bg2"/>
                  </a:solidFill>
                  <a:latin typeface="Muli" pitchFamily="2" charset="77"/>
                </a:rPr>
                <a:t>Total</a:t>
              </a:r>
            </a:p>
            <a:p>
              <a:pPr algn="ctr"/>
              <a:r>
                <a:rPr lang="es-MX" b="1" dirty="0">
                  <a:solidFill>
                    <a:schemeClr val="bg2"/>
                  </a:solidFill>
                  <a:latin typeface="Muli" pitchFamily="2" charset="77"/>
                </a:rPr>
                <a:t>Cases</a:t>
              </a:r>
            </a:p>
          </p:txBody>
        </p:sp>
        <p:sp>
          <p:nvSpPr>
            <p:cNvPr id="12" name="Rectángulo 92">
              <a:extLst>
                <a:ext uri="{FF2B5EF4-FFF2-40B4-BE49-F238E27FC236}">
                  <a16:creationId xmlns:a16="http://schemas.microsoft.com/office/drawing/2014/main" id="{A8F07F78-6E19-A34E-9782-519BD12CF779}"/>
                </a:ext>
              </a:extLst>
            </p:cNvPr>
            <p:cNvSpPr/>
            <p:nvPr/>
          </p:nvSpPr>
          <p:spPr>
            <a:xfrm>
              <a:off x="10967603" y="5701704"/>
              <a:ext cx="1500732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>
                  <a:solidFill>
                    <a:schemeClr val="bg2"/>
                  </a:solidFill>
                  <a:latin typeface="Muli" pitchFamily="2" charset="77"/>
                </a:rPr>
                <a:t>New</a:t>
              </a:r>
            </a:p>
            <a:p>
              <a:pPr algn="ctr"/>
              <a:r>
                <a:rPr lang="es-MX" b="1" dirty="0">
                  <a:solidFill>
                    <a:schemeClr val="bg2"/>
                  </a:solidFill>
                  <a:latin typeface="Muli" pitchFamily="2" charset="77"/>
                </a:rPr>
                <a:t>Cases</a:t>
              </a:r>
            </a:p>
          </p:txBody>
        </p:sp>
        <p:sp>
          <p:nvSpPr>
            <p:cNvPr id="13" name="Rectángulo 93">
              <a:extLst>
                <a:ext uri="{FF2B5EF4-FFF2-40B4-BE49-F238E27FC236}">
                  <a16:creationId xmlns:a16="http://schemas.microsoft.com/office/drawing/2014/main" id="{8DB9912F-02AC-9746-868C-D845DACD47CF}"/>
                </a:ext>
              </a:extLst>
            </p:cNvPr>
            <p:cNvSpPr/>
            <p:nvPr/>
          </p:nvSpPr>
          <p:spPr>
            <a:xfrm>
              <a:off x="14704798" y="5708215"/>
              <a:ext cx="175881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>
                  <a:solidFill>
                    <a:schemeClr val="bg2"/>
                  </a:solidFill>
                  <a:latin typeface="Muli" pitchFamily="2" charset="77"/>
                </a:rPr>
                <a:t>Total</a:t>
              </a:r>
            </a:p>
            <a:p>
              <a:pPr algn="ctr"/>
              <a:r>
                <a:rPr lang="es-MX" b="1" dirty="0">
                  <a:solidFill>
                    <a:schemeClr val="bg2"/>
                  </a:solidFill>
                  <a:latin typeface="Muli" pitchFamily="2" charset="77"/>
                </a:rPr>
                <a:t>Deaths</a:t>
              </a:r>
            </a:p>
          </p:txBody>
        </p:sp>
        <p:sp>
          <p:nvSpPr>
            <p:cNvPr id="15" name="Rectángulo 91">
              <a:extLst>
                <a:ext uri="{FF2B5EF4-FFF2-40B4-BE49-F238E27FC236}">
                  <a16:creationId xmlns:a16="http://schemas.microsoft.com/office/drawing/2014/main" id="{E9591EA6-D04A-254A-9CEA-16586711FAFC}"/>
                </a:ext>
              </a:extLst>
            </p:cNvPr>
            <p:cNvSpPr/>
            <p:nvPr/>
          </p:nvSpPr>
          <p:spPr>
            <a:xfrm>
              <a:off x="3273034" y="8457628"/>
              <a:ext cx="131157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solidFill>
                    <a:schemeClr val="tx2"/>
                  </a:solidFill>
                  <a:latin typeface="Muli" pitchFamily="2" charset="77"/>
                </a:rPr>
                <a:t>Daily</a:t>
              </a:r>
            </a:p>
          </p:txBody>
        </p:sp>
        <p:sp>
          <p:nvSpPr>
            <p:cNvPr id="16" name="Rectángulo 91">
              <a:extLst>
                <a:ext uri="{FF2B5EF4-FFF2-40B4-BE49-F238E27FC236}">
                  <a16:creationId xmlns:a16="http://schemas.microsoft.com/office/drawing/2014/main" id="{2A221991-9947-5446-83EF-EF8F98D6B69B}"/>
                </a:ext>
              </a:extLst>
            </p:cNvPr>
            <p:cNvSpPr/>
            <p:nvPr/>
          </p:nvSpPr>
          <p:spPr>
            <a:xfrm>
              <a:off x="3267425" y="9884092"/>
              <a:ext cx="13227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solidFill>
                    <a:schemeClr val="tx2"/>
                  </a:solidFill>
                  <a:latin typeface="Muli" pitchFamily="2" charset="77"/>
                </a:rPr>
                <a:t>Total</a:t>
              </a:r>
            </a:p>
          </p:txBody>
        </p:sp>
        <p:sp>
          <p:nvSpPr>
            <p:cNvPr id="17" name="Rectángulo 91">
              <a:extLst>
                <a:ext uri="{FF2B5EF4-FFF2-40B4-BE49-F238E27FC236}">
                  <a16:creationId xmlns:a16="http://schemas.microsoft.com/office/drawing/2014/main" id="{0568A008-3A8B-8543-9147-38FBA842963A}"/>
                </a:ext>
              </a:extLst>
            </p:cNvPr>
            <p:cNvSpPr/>
            <p:nvPr/>
          </p:nvSpPr>
          <p:spPr>
            <a:xfrm>
              <a:off x="6856820" y="8457628"/>
              <a:ext cx="16786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solidFill>
                    <a:schemeClr val="tx2"/>
                  </a:solidFill>
                  <a:latin typeface="Muli" pitchFamily="2" charset="77"/>
                </a:rPr>
                <a:t>14,982</a:t>
              </a:r>
            </a:p>
          </p:txBody>
        </p:sp>
        <p:sp>
          <p:nvSpPr>
            <p:cNvPr id="18" name="Rectángulo 91">
              <a:extLst>
                <a:ext uri="{FF2B5EF4-FFF2-40B4-BE49-F238E27FC236}">
                  <a16:creationId xmlns:a16="http://schemas.microsoft.com/office/drawing/2014/main" id="{3E676D13-177B-AC45-850E-B51307A260DF}"/>
                </a:ext>
              </a:extLst>
            </p:cNvPr>
            <p:cNvSpPr/>
            <p:nvPr/>
          </p:nvSpPr>
          <p:spPr>
            <a:xfrm>
              <a:off x="6827889" y="9884092"/>
              <a:ext cx="1955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solidFill>
                    <a:schemeClr val="tx2"/>
                  </a:solidFill>
                  <a:latin typeface="Muli" pitchFamily="2" charset="77"/>
                </a:rPr>
                <a:t>382,650</a:t>
              </a:r>
            </a:p>
          </p:txBody>
        </p:sp>
        <p:sp>
          <p:nvSpPr>
            <p:cNvPr id="19" name="Rectángulo 91">
              <a:extLst>
                <a:ext uri="{FF2B5EF4-FFF2-40B4-BE49-F238E27FC236}">
                  <a16:creationId xmlns:a16="http://schemas.microsoft.com/office/drawing/2014/main" id="{C8759BF2-D82B-264E-8B06-16705E5C322C}"/>
                </a:ext>
              </a:extLst>
            </p:cNvPr>
            <p:cNvSpPr/>
            <p:nvPr/>
          </p:nvSpPr>
          <p:spPr>
            <a:xfrm>
              <a:off x="10888131" y="8457628"/>
              <a:ext cx="16786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solidFill>
                    <a:schemeClr val="tx2"/>
                  </a:solidFill>
                  <a:latin typeface="Muli" pitchFamily="2" charset="77"/>
                </a:rPr>
                <a:t>11,879</a:t>
              </a:r>
            </a:p>
          </p:txBody>
        </p:sp>
        <p:sp>
          <p:nvSpPr>
            <p:cNvPr id="20" name="Rectángulo 91">
              <a:extLst>
                <a:ext uri="{FF2B5EF4-FFF2-40B4-BE49-F238E27FC236}">
                  <a16:creationId xmlns:a16="http://schemas.microsoft.com/office/drawing/2014/main" id="{48603661-E1E5-DB49-8A24-6931AA229518}"/>
                </a:ext>
              </a:extLst>
            </p:cNvPr>
            <p:cNvSpPr/>
            <p:nvPr/>
          </p:nvSpPr>
          <p:spPr>
            <a:xfrm>
              <a:off x="10779686" y="9884092"/>
              <a:ext cx="1955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solidFill>
                    <a:schemeClr val="tx2"/>
                  </a:solidFill>
                  <a:latin typeface="Muli" pitchFamily="2" charset="77"/>
                </a:rPr>
                <a:t>302,599</a:t>
              </a:r>
            </a:p>
          </p:txBody>
        </p:sp>
        <p:sp>
          <p:nvSpPr>
            <p:cNvPr id="21" name="Rectángulo 91">
              <a:extLst>
                <a:ext uri="{FF2B5EF4-FFF2-40B4-BE49-F238E27FC236}">
                  <a16:creationId xmlns:a16="http://schemas.microsoft.com/office/drawing/2014/main" id="{0A680151-91C8-9247-B98F-46E3F5450DAB}"/>
                </a:ext>
              </a:extLst>
            </p:cNvPr>
            <p:cNvSpPr/>
            <p:nvPr/>
          </p:nvSpPr>
          <p:spPr>
            <a:xfrm>
              <a:off x="14976997" y="8457628"/>
              <a:ext cx="14013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solidFill>
                    <a:schemeClr val="tx2"/>
                  </a:solidFill>
                  <a:latin typeface="Muli" pitchFamily="2" charset="77"/>
                </a:rPr>
                <a:t>5,252</a:t>
              </a:r>
            </a:p>
          </p:txBody>
        </p:sp>
        <p:sp>
          <p:nvSpPr>
            <p:cNvPr id="22" name="Rectángulo 91">
              <a:extLst>
                <a:ext uri="{FF2B5EF4-FFF2-40B4-BE49-F238E27FC236}">
                  <a16:creationId xmlns:a16="http://schemas.microsoft.com/office/drawing/2014/main" id="{F16B2041-9495-554D-B0D5-8ABE15399BBC}"/>
                </a:ext>
              </a:extLst>
            </p:cNvPr>
            <p:cNvSpPr/>
            <p:nvPr/>
          </p:nvSpPr>
          <p:spPr>
            <a:xfrm>
              <a:off x="14874916" y="9884092"/>
              <a:ext cx="16786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solidFill>
                    <a:schemeClr val="tx2"/>
                  </a:solidFill>
                  <a:latin typeface="Muli" pitchFamily="2" charset="77"/>
                </a:rPr>
                <a:t>93,873</a:t>
              </a:r>
            </a:p>
          </p:txBody>
        </p:sp>
        <p:sp>
          <p:nvSpPr>
            <p:cNvPr id="37" name="Rectángulo 91">
              <a:extLst>
                <a:ext uri="{FF2B5EF4-FFF2-40B4-BE49-F238E27FC236}">
                  <a16:creationId xmlns:a16="http://schemas.microsoft.com/office/drawing/2014/main" id="{540F50B3-B5FD-1F40-A73E-90085F0BD518}"/>
                </a:ext>
              </a:extLst>
            </p:cNvPr>
            <p:cNvSpPr/>
            <p:nvPr/>
          </p:nvSpPr>
          <p:spPr>
            <a:xfrm>
              <a:off x="2761896" y="5860732"/>
              <a:ext cx="248016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>
                  <a:solidFill>
                    <a:schemeClr val="bg2"/>
                  </a:solidFill>
                  <a:latin typeface="Muli" pitchFamily="2" charset="77"/>
                </a:rPr>
                <a:t>USA State</a:t>
              </a:r>
            </a:p>
          </p:txBody>
        </p:sp>
      </p:grpSp>
      <p:sp>
        <p:nvSpPr>
          <p:cNvPr id="53" name="Forma libre 16">
            <a:extLst>
              <a:ext uri="{FF2B5EF4-FFF2-40B4-BE49-F238E27FC236}">
                <a16:creationId xmlns:a16="http://schemas.microsoft.com/office/drawing/2014/main" id="{DEDEA2AF-8E8C-B348-B2A1-B1CDEBDAE73D}"/>
              </a:ext>
            </a:extLst>
          </p:cNvPr>
          <p:cNvSpPr/>
          <p:nvPr/>
        </p:nvSpPr>
        <p:spPr>
          <a:xfrm>
            <a:off x="15714248" y="9632532"/>
            <a:ext cx="6062418" cy="5990674"/>
          </a:xfrm>
          <a:custGeom>
            <a:avLst/>
            <a:gdLst>
              <a:gd name="connsiteX0" fmla="*/ 4828209 w 4829175"/>
              <a:gd name="connsiteY0" fmla="*/ 2867248 h 4772025"/>
              <a:gd name="connsiteX1" fmla="*/ 4695526 w 4829175"/>
              <a:gd name="connsiteY1" fmla="*/ 2684178 h 4772025"/>
              <a:gd name="connsiteX2" fmla="*/ 4462354 w 4829175"/>
              <a:gd name="connsiteY2" fmla="*/ 2736375 h 4772025"/>
              <a:gd name="connsiteX3" fmla="*/ 4233754 w 4829175"/>
              <a:gd name="connsiteY3" fmla="*/ 2678177 h 4772025"/>
              <a:gd name="connsiteX4" fmla="*/ 4062304 w 4829175"/>
              <a:gd name="connsiteY4" fmla="*/ 2478629 h 4772025"/>
              <a:gd name="connsiteX5" fmla="*/ 4027061 w 4829175"/>
              <a:gd name="connsiteY5" fmla="*/ 2122774 h 4772025"/>
              <a:gd name="connsiteX6" fmla="*/ 4179461 w 4829175"/>
              <a:gd name="connsiteY6" fmla="*/ 1887983 h 4772025"/>
              <a:gd name="connsiteX7" fmla="*/ 4467783 w 4829175"/>
              <a:gd name="connsiteY7" fmla="*/ 1792162 h 4772025"/>
              <a:gd name="connsiteX8" fmla="*/ 4468546 w 4829175"/>
              <a:gd name="connsiteY8" fmla="*/ 1792828 h 4772025"/>
              <a:gd name="connsiteX9" fmla="*/ 4639996 w 4829175"/>
              <a:gd name="connsiteY9" fmla="*/ 1839691 h 4772025"/>
              <a:gd name="connsiteX10" fmla="*/ 4683715 w 4829175"/>
              <a:gd name="connsiteY10" fmla="*/ 1477741 h 4772025"/>
              <a:gd name="connsiteX11" fmla="*/ 4508360 w 4829175"/>
              <a:gd name="connsiteY11" fmla="*/ 1477741 h 4772025"/>
              <a:gd name="connsiteX12" fmla="*/ 4408728 w 4829175"/>
              <a:gd name="connsiteY12" fmla="*/ 1607948 h 4772025"/>
              <a:gd name="connsiteX13" fmla="*/ 4166031 w 4829175"/>
              <a:gd name="connsiteY13" fmla="*/ 1688625 h 4772025"/>
              <a:gd name="connsiteX14" fmla="*/ 3898283 w 4829175"/>
              <a:gd name="connsiteY14" fmla="*/ 1590803 h 4772025"/>
              <a:gd name="connsiteX15" fmla="*/ 3614153 w 4829175"/>
              <a:gd name="connsiteY15" fmla="*/ 1289813 h 4772025"/>
              <a:gd name="connsiteX16" fmla="*/ 3586460 w 4829175"/>
              <a:gd name="connsiteY16" fmla="*/ 1161705 h 4772025"/>
              <a:gd name="connsiteX17" fmla="*/ 3592245 w 4829175"/>
              <a:gd name="connsiteY17" fmla="*/ 1153701 h 4772025"/>
              <a:gd name="connsiteX18" fmla="*/ 3762648 w 4829175"/>
              <a:gd name="connsiteY18" fmla="*/ 942722 h 4772025"/>
              <a:gd name="connsiteX19" fmla="*/ 3955836 w 4829175"/>
              <a:gd name="connsiteY19" fmla="*/ 788308 h 4772025"/>
              <a:gd name="connsiteX20" fmla="*/ 3801422 w 4829175"/>
              <a:gd name="connsiteY20" fmla="*/ 595120 h 4772025"/>
              <a:gd name="connsiteX21" fmla="*/ 3608233 w 4829175"/>
              <a:gd name="connsiteY21" fmla="*/ 749534 h 4772025"/>
              <a:gd name="connsiteX22" fmla="*/ 3619963 w 4829175"/>
              <a:gd name="connsiteY22" fmla="*/ 834613 h 4772025"/>
              <a:gd name="connsiteX23" fmla="*/ 3500424 w 4829175"/>
              <a:gd name="connsiteY23" fmla="*/ 982917 h 4772025"/>
              <a:gd name="connsiteX24" fmla="*/ 3209436 w 4829175"/>
              <a:gd name="connsiteY24" fmla="*/ 1029780 h 4772025"/>
              <a:gd name="connsiteX25" fmla="*/ 3034271 w 4829175"/>
              <a:gd name="connsiteY25" fmla="*/ 916909 h 4772025"/>
              <a:gd name="connsiteX26" fmla="*/ 2967596 w 4829175"/>
              <a:gd name="connsiteY26" fmla="*/ 878142 h 4772025"/>
              <a:gd name="connsiteX27" fmla="*/ 2845962 w 4829175"/>
              <a:gd name="connsiteY27" fmla="*/ 618015 h 4772025"/>
              <a:gd name="connsiteX28" fmla="*/ 2904826 w 4829175"/>
              <a:gd name="connsiteY28" fmla="*/ 375223 h 4772025"/>
              <a:gd name="connsiteX29" fmla="*/ 3027984 w 4829175"/>
              <a:gd name="connsiteY29" fmla="*/ 224442 h 4772025"/>
              <a:gd name="connsiteX30" fmla="*/ 2867789 w 4829175"/>
              <a:gd name="connsiteY30" fmla="*/ 9177 h 4772025"/>
              <a:gd name="connsiteX31" fmla="*/ 2652525 w 4829175"/>
              <a:gd name="connsiteY31" fmla="*/ 169372 h 4772025"/>
              <a:gd name="connsiteX32" fmla="*/ 2715088 w 4829175"/>
              <a:gd name="connsiteY32" fmla="*/ 339503 h 4772025"/>
              <a:gd name="connsiteX33" fmla="*/ 2650032 w 4829175"/>
              <a:gd name="connsiteY33" fmla="*/ 608394 h 4772025"/>
              <a:gd name="connsiteX34" fmla="*/ 2447912 w 4829175"/>
              <a:gd name="connsiteY34" fmla="*/ 787083 h 4772025"/>
              <a:gd name="connsiteX35" fmla="*/ 2286463 w 4829175"/>
              <a:gd name="connsiteY35" fmla="*/ 824136 h 4772025"/>
              <a:gd name="connsiteX36" fmla="*/ 2164162 w 4829175"/>
              <a:gd name="connsiteY36" fmla="*/ 865379 h 4772025"/>
              <a:gd name="connsiteX37" fmla="*/ 1923941 w 4829175"/>
              <a:gd name="connsiteY37" fmla="*/ 746698 h 4772025"/>
              <a:gd name="connsiteX38" fmla="*/ 1863172 w 4829175"/>
              <a:gd name="connsiteY38" fmla="*/ 567437 h 4772025"/>
              <a:gd name="connsiteX39" fmla="*/ 1896509 w 4829175"/>
              <a:gd name="connsiteY39" fmla="*/ 416371 h 4772025"/>
              <a:gd name="connsiteX40" fmla="*/ 1807736 w 4829175"/>
              <a:gd name="connsiteY40" fmla="*/ 293784 h 4772025"/>
              <a:gd name="connsiteX41" fmla="*/ 1573135 w 4829175"/>
              <a:gd name="connsiteY41" fmla="*/ 368079 h 4772025"/>
              <a:gd name="connsiteX42" fmla="*/ 1560467 w 4829175"/>
              <a:gd name="connsiteY42" fmla="*/ 495714 h 4772025"/>
              <a:gd name="connsiteX43" fmla="*/ 1692293 w 4829175"/>
              <a:gd name="connsiteY43" fmla="*/ 625349 h 4772025"/>
              <a:gd name="connsiteX44" fmla="*/ 1753063 w 4829175"/>
              <a:gd name="connsiteY44" fmla="*/ 803848 h 4772025"/>
              <a:gd name="connsiteX45" fmla="*/ 1634094 w 4829175"/>
              <a:gd name="connsiteY45" fmla="*/ 1044512 h 4772025"/>
              <a:gd name="connsiteX46" fmla="*/ 1634000 w 4829175"/>
              <a:gd name="connsiteY46" fmla="*/ 1044544 h 4772025"/>
              <a:gd name="connsiteX47" fmla="*/ 1343012 w 4829175"/>
              <a:gd name="connsiteY47" fmla="*/ 1212184 h 4772025"/>
              <a:gd name="connsiteX48" fmla="*/ 1075740 w 4829175"/>
              <a:gd name="connsiteY48" fmla="*/ 1197705 h 4772025"/>
              <a:gd name="connsiteX49" fmla="*/ 906862 w 4829175"/>
              <a:gd name="connsiteY49" fmla="*/ 1021399 h 4772025"/>
              <a:gd name="connsiteX50" fmla="*/ 848664 w 4829175"/>
              <a:gd name="connsiteY50" fmla="*/ 826326 h 4772025"/>
              <a:gd name="connsiteX51" fmla="*/ 731792 w 4829175"/>
              <a:gd name="connsiteY51" fmla="*/ 770224 h 4772025"/>
              <a:gd name="connsiteX52" fmla="*/ 532242 w 4829175"/>
              <a:gd name="connsiteY52" fmla="*/ 949412 h 4772025"/>
              <a:gd name="connsiteX53" fmla="*/ 608729 w 4829175"/>
              <a:gd name="connsiteY53" fmla="*/ 1111981 h 4772025"/>
              <a:gd name="connsiteX54" fmla="*/ 775322 w 4829175"/>
              <a:gd name="connsiteY54" fmla="*/ 1147128 h 4772025"/>
              <a:gd name="connsiteX55" fmla="*/ 1036592 w 4829175"/>
              <a:gd name="connsiteY55" fmla="*/ 1419829 h 4772025"/>
              <a:gd name="connsiteX56" fmla="*/ 1078693 w 4829175"/>
              <a:gd name="connsiteY56" fmla="*/ 1622998 h 4772025"/>
              <a:gd name="connsiteX57" fmla="*/ 966107 w 4829175"/>
              <a:gd name="connsiteY57" fmla="*/ 1928369 h 4772025"/>
              <a:gd name="connsiteX58" fmla="*/ 740079 w 4829175"/>
              <a:gd name="connsiteY58" fmla="*/ 2038002 h 4772025"/>
              <a:gd name="connsiteX59" fmla="*/ 378605 w 4829175"/>
              <a:gd name="connsiteY59" fmla="*/ 1915320 h 4772025"/>
              <a:gd name="connsiteX60" fmla="*/ 268401 w 4829175"/>
              <a:gd name="connsiteY60" fmla="*/ 1783017 h 4772025"/>
              <a:gd name="connsiteX61" fmla="*/ 22020 w 4829175"/>
              <a:gd name="connsiteY61" fmla="*/ 1883028 h 4772025"/>
              <a:gd name="connsiteX62" fmla="*/ 122031 w 4829175"/>
              <a:gd name="connsiteY62" fmla="*/ 2129409 h 4772025"/>
              <a:gd name="connsiteX63" fmla="*/ 319455 w 4829175"/>
              <a:gd name="connsiteY63" fmla="*/ 2097343 h 4772025"/>
              <a:gd name="connsiteX64" fmla="*/ 691502 w 4829175"/>
              <a:gd name="connsiteY64" fmla="*/ 2223073 h 4772025"/>
              <a:gd name="connsiteX65" fmla="*/ 814850 w 4829175"/>
              <a:gd name="connsiteY65" fmla="*/ 2417383 h 4772025"/>
              <a:gd name="connsiteX66" fmla="*/ 831424 w 4829175"/>
              <a:gd name="connsiteY66" fmla="*/ 2709038 h 4772025"/>
              <a:gd name="connsiteX67" fmla="*/ 665975 w 4829175"/>
              <a:gd name="connsiteY67" fmla="*/ 3015553 h 4772025"/>
              <a:gd name="connsiteX68" fmla="*/ 387273 w 4829175"/>
              <a:gd name="connsiteY68" fmla="*/ 3129853 h 4772025"/>
              <a:gd name="connsiteX69" fmla="*/ 234873 w 4829175"/>
              <a:gd name="connsiteY69" fmla="*/ 3098516 h 4772025"/>
              <a:gd name="connsiteX70" fmla="*/ 97982 w 4829175"/>
              <a:gd name="connsiteY70" fmla="*/ 3321434 h 4772025"/>
              <a:gd name="connsiteX71" fmla="*/ 320900 w 4829175"/>
              <a:gd name="connsiteY71" fmla="*/ 3458326 h 4772025"/>
              <a:gd name="connsiteX72" fmla="*/ 460330 w 4829175"/>
              <a:gd name="connsiteY72" fmla="*/ 3308923 h 4772025"/>
              <a:gd name="connsiteX73" fmla="*/ 792943 w 4829175"/>
              <a:gd name="connsiteY73" fmla="*/ 3173096 h 4772025"/>
              <a:gd name="connsiteX74" fmla="*/ 1128794 w 4829175"/>
              <a:gd name="connsiteY74" fmla="*/ 3283681 h 4772025"/>
              <a:gd name="connsiteX75" fmla="*/ 1295863 w 4829175"/>
              <a:gd name="connsiteY75" fmla="*/ 3556001 h 4772025"/>
              <a:gd name="connsiteX76" fmla="*/ 1369110 w 4829175"/>
              <a:gd name="connsiteY76" fmla="*/ 3658109 h 4772025"/>
              <a:gd name="connsiteX77" fmla="*/ 1382350 w 4829175"/>
              <a:gd name="connsiteY77" fmla="*/ 3916903 h 4772025"/>
              <a:gd name="connsiteX78" fmla="*/ 1229188 w 4829175"/>
              <a:gd name="connsiteY78" fmla="*/ 4132835 h 4772025"/>
              <a:gd name="connsiteX79" fmla="*/ 1036606 w 4829175"/>
              <a:gd name="connsiteY79" fmla="*/ 4313048 h 4772025"/>
              <a:gd name="connsiteX80" fmla="*/ 1216819 w 4829175"/>
              <a:gd name="connsiteY80" fmla="*/ 4505629 h 4772025"/>
              <a:gd name="connsiteX81" fmla="*/ 1409400 w 4829175"/>
              <a:gd name="connsiteY81" fmla="*/ 4325417 h 4772025"/>
              <a:gd name="connsiteX82" fmla="*/ 1396923 w 4829175"/>
              <a:gd name="connsiteY82" fmla="*/ 4251897 h 4772025"/>
              <a:gd name="connsiteX83" fmla="*/ 1565039 w 4829175"/>
              <a:gd name="connsiteY83" fmla="*/ 4015202 h 4772025"/>
              <a:gd name="connsiteX84" fmla="*/ 1795544 w 4829175"/>
              <a:gd name="connsiteY84" fmla="*/ 3936240 h 4772025"/>
              <a:gd name="connsiteX85" fmla="*/ 1929370 w 4829175"/>
              <a:gd name="connsiteY85" fmla="*/ 3963862 h 4772025"/>
              <a:gd name="connsiteX86" fmla="*/ 2402573 w 4829175"/>
              <a:gd name="connsiteY86" fmla="*/ 4023298 h 4772025"/>
              <a:gd name="connsiteX87" fmla="*/ 2524016 w 4829175"/>
              <a:gd name="connsiteY87" fmla="*/ 4158934 h 4772025"/>
              <a:gd name="connsiteX88" fmla="*/ 2527065 w 4829175"/>
              <a:gd name="connsiteY88" fmla="*/ 4413441 h 4772025"/>
              <a:gd name="connsiteX89" fmla="*/ 2433910 w 4829175"/>
              <a:gd name="connsiteY89" fmla="*/ 4583082 h 4772025"/>
              <a:gd name="connsiteX90" fmla="*/ 2633038 w 4829175"/>
              <a:gd name="connsiteY90" fmla="*/ 4771865 h 4772025"/>
              <a:gd name="connsiteX91" fmla="*/ 2821821 w 4829175"/>
              <a:gd name="connsiteY91" fmla="*/ 4572736 h 4772025"/>
              <a:gd name="connsiteX92" fmla="*/ 2724613 w 4829175"/>
              <a:gd name="connsiteY92" fmla="*/ 4409726 h 4772025"/>
              <a:gd name="connsiteX93" fmla="*/ 2721851 w 4829175"/>
              <a:gd name="connsiteY93" fmla="*/ 4185223 h 4772025"/>
              <a:gd name="connsiteX94" fmla="*/ 2838151 w 4829175"/>
              <a:gd name="connsiteY94" fmla="*/ 4047015 h 4772025"/>
              <a:gd name="connsiteX95" fmla="*/ 3327069 w 4829175"/>
              <a:gd name="connsiteY95" fmla="*/ 3808128 h 4772025"/>
              <a:gd name="connsiteX96" fmla="*/ 3519379 w 4829175"/>
              <a:gd name="connsiteY96" fmla="*/ 3808128 h 4772025"/>
              <a:gd name="connsiteX97" fmla="*/ 3791413 w 4829175"/>
              <a:gd name="connsiteY97" fmla="*/ 4071589 h 4772025"/>
              <a:gd name="connsiteX98" fmla="*/ 3948954 w 4829175"/>
              <a:gd name="connsiteY98" fmla="*/ 4261537 h 4772025"/>
              <a:gd name="connsiteX99" fmla="*/ 3973531 w 4829175"/>
              <a:gd name="connsiteY99" fmla="*/ 4262090 h 4772025"/>
              <a:gd name="connsiteX100" fmla="*/ 4115644 w 4829175"/>
              <a:gd name="connsiteY100" fmla="*/ 4175602 h 4772025"/>
              <a:gd name="connsiteX101" fmla="*/ 4051963 w 4829175"/>
              <a:gd name="connsiteY101" fmla="*/ 3936625 h 4772025"/>
              <a:gd name="connsiteX102" fmla="*/ 4007249 w 4829175"/>
              <a:gd name="connsiteY102" fmla="*/ 3918427 h 4772025"/>
              <a:gd name="connsiteX103" fmla="*/ 3913238 w 4829175"/>
              <a:gd name="connsiteY103" fmla="*/ 3921475 h 4772025"/>
              <a:gd name="connsiteX104" fmla="*/ 3662540 w 4829175"/>
              <a:gd name="connsiteY104" fmla="*/ 3678397 h 4772025"/>
              <a:gd name="connsiteX105" fmla="*/ 3660026 w 4829175"/>
              <a:gd name="connsiteY105" fmla="*/ 3483362 h 4772025"/>
              <a:gd name="connsiteX106" fmla="*/ 3662540 w 4829175"/>
              <a:gd name="connsiteY106" fmla="*/ 3480848 h 4772025"/>
              <a:gd name="connsiteX107" fmla="*/ 3819988 w 4829175"/>
              <a:gd name="connsiteY107" fmla="*/ 3326449 h 4772025"/>
              <a:gd name="connsiteX108" fmla="*/ 4011345 w 4829175"/>
              <a:gd name="connsiteY108" fmla="*/ 3044414 h 4772025"/>
              <a:gd name="connsiteX109" fmla="*/ 4277188 w 4829175"/>
              <a:gd name="connsiteY109" fmla="*/ 2914397 h 4772025"/>
              <a:gd name="connsiteX110" fmla="*/ 4424063 w 4829175"/>
              <a:gd name="connsiteY110" fmla="*/ 2951735 h 4772025"/>
              <a:gd name="connsiteX111" fmla="*/ 4590942 w 4829175"/>
              <a:gd name="connsiteY111" fmla="*/ 3080799 h 4772025"/>
              <a:gd name="connsiteX112" fmla="*/ 4828209 w 4829175"/>
              <a:gd name="connsiteY112" fmla="*/ 2867248 h 477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829175" h="4772025">
                <a:moveTo>
                  <a:pt x="4828209" y="2867248"/>
                </a:moveTo>
                <a:cubicBezTo>
                  <a:pt x="4824304" y="2781523"/>
                  <a:pt x="4776298" y="2711800"/>
                  <a:pt x="4695526" y="2684178"/>
                </a:cubicBezTo>
                <a:cubicBezTo>
                  <a:pt x="4606277" y="2653603"/>
                  <a:pt x="4508931" y="2684178"/>
                  <a:pt x="4462354" y="2736375"/>
                </a:cubicBezTo>
                <a:lnTo>
                  <a:pt x="4233754" y="2678177"/>
                </a:lnTo>
                <a:cubicBezTo>
                  <a:pt x="4140313" y="2654356"/>
                  <a:pt x="4071780" y="2574591"/>
                  <a:pt x="4062304" y="2478629"/>
                </a:cubicBezTo>
                <a:cubicBezTo>
                  <a:pt x="4047350" y="2327181"/>
                  <a:pt x="4027061" y="2122774"/>
                  <a:pt x="4027061" y="2122774"/>
                </a:cubicBezTo>
                <a:cubicBezTo>
                  <a:pt x="4016551" y="2018464"/>
                  <a:pt x="4079909" y="1920853"/>
                  <a:pt x="4179461" y="1887983"/>
                </a:cubicBezTo>
                <a:lnTo>
                  <a:pt x="4467783" y="1792162"/>
                </a:lnTo>
                <a:lnTo>
                  <a:pt x="4468546" y="1792828"/>
                </a:lnTo>
                <a:cubicBezTo>
                  <a:pt x="4511943" y="1840096"/>
                  <a:pt x="4578588" y="1858312"/>
                  <a:pt x="4639996" y="1839691"/>
                </a:cubicBezTo>
                <a:cubicBezTo>
                  <a:pt x="4825066" y="1780446"/>
                  <a:pt x="4833543" y="1557275"/>
                  <a:pt x="4683715" y="1477741"/>
                </a:cubicBezTo>
                <a:cubicBezTo>
                  <a:pt x="4628738" y="1449240"/>
                  <a:pt x="4563337" y="1449240"/>
                  <a:pt x="4508360" y="1477741"/>
                </a:cubicBezTo>
                <a:cubicBezTo>
                  <a:pt x="4456914" y="1503538"/>
                  <a:pt x="4420178" y="1551547"/>
                  <a:pt x="4408728" y="1607948"/>
                </a:cubicBezTo>
                <a:lnTo>
                  <a:pt x="4166031" y="1688625"/>
                </a:lnTo>
                <a:cubicBezTo>
                  <a:pt x="4064876" y="1722153"/>
                  <a:pt x="3950861" y="1683481"/>
                  <a:pt x="3898283" y="1590803"/>
                </a:cubicBezTo>
                <a:cubicBezTo>
                  <a:pt x="3829359" y="1468934"/>
                  <a:pt x="3731851" y="1365640"/>
                  <a:pt x="3614153" y="1289813"/>
                </a:cubicBezTo>
                <a:cubicBezTo>
                  <a:pt x="3571130" y="1262084"/>
                  <a:pt x="3558732" y="1204728"/>
                  <a:pt x="3586460" y="1161705"/>
                </a:cubicBezTo>
                <a:cubicBezTo>
                  <a:pt x="3588245" y="1158936"/>
                  <a:pt x="3590176" y="1156264"/>
                  <a:pt x="3592245" y="1153701"/>
                </a:cubicBezTo>
                <a:lnTo>
                  <a:pt x="3762648" y="942722"/>
                </a:lnTo>
                <a:cubicBezTo>
                  <a:pt x="3858635" y="953429"/>
                  <a:pt x="3945129" y="884296"/>
                  <a:pt x="3955836" y="788308"/>
                </a:cubicBezTo>
                <a:cubicBezTo>
                  <a:pt x="3966543" y="692321"/>
                  <a:pt x="3897409" y="605828"/>
                  <a:pt x="3801422" y="595120"/>
                </a:cubicBezTo>
                <a:cubicBezTo>
                  <a:pt x="3705434" y="584413"/>
                  <a:pt x="3618941" y="653546"/>
                  <a:pt x="3608233" y="749534"/>
                </a:cubicBezTo>
                <a:cubicBezTo>
                  <a:pt x="3605010" y="778428"/>
                  <a:pt x="3609042" y="807669"/>
                  <a:pt x="3619963" y="834613"/>
                </a:cubicBezTo>
                <a:lnTo>
                  <a:pt x="3500424" y="982917"/>
                </a:lnTo>
                <a:cubicBezTo>
                  <a:pt x="3429625" y="1070550"/>
                  <a:pt x="3304168" y="1090755"/>
                  <a:pt x="3209436" y="1029780"/>
                </a:cubicBezTo>
                <a:lnTo>
                  <a:pt x="3034271" y="916909"/>
                </a:lnTo>
                <a:cubicBezTo>
                  <a:pt x="3012458" y="902812"/>
                  <a:pt x="2990075" y="889953"/>
                  <a:pt x="2967596" y="878142"/>
                </a:cubicBezTo>
                <a:cubicBezTo>
                  <a:pt x="2872572" y="829223"/>
                  <a:pt x="2822576" y="722301"/>
                  <a:pt x="2845962" y="618015"/>
                </a:cubicBezTo>
                <a:lnTo>
                  <a:pt x="2904826" y="375223"/>
                </a:lnTo>
                <a:cubicBezTo>
                  <a:pt x="2970614" y="351620"/>
                  <a:pt x="3017991" y="293618"/>
                  <a:pt x="3027984" y="224442"/>
                </a:cubicBezTo>
                <a:cubicBezTo>
                  <a:pt x="3043191" y="120761"/>
                  <a:pt x="2971469" y="24385"/>
                  <a:pt x="2867789" y="9177"/>
                </a:cubicBezTo>
                <a:cubicBezTo>
                  <a:pt x="2764109" y="-6030"/>
                  <a:pt x="2667732" y="65692"/>
                  <a:pt x="2652525" y="169372"/>
                </a:cubicBezTo>
                <a:cubicBezTo>
                  <a:pt x="2643190" y="233021"/>
                  <a:pt x="2666741" y="297066"/>
                  <a:pt x="2715088" y="339503"/>
                </a:cubicBezTo>
                <a:lnTo>
                  <a:pt x="2650032" y="608394"/>
                </a:lnTo>
                <a:cubicBezTo>
                  <a:pt x="2628315" y="705359"/>
                  <a:pt x="2546400" y="774320"/>
                  <a:pt x="2447912" y="787083"/>
                </a:cubicBezTo>
                <a:cubicBezTo>
                  <a:pt x="2393004" y="794073"/>
                  <a:pt x="2338924" y="806485"/>
                  <a:pt x="2286463" y="824136"/>
                </a:cubicBezTo>
                <a:lnTo>
                  <a:pt x="2164162" y="865379"/>
                </a:lnTo>
                <a:cubicBezTo>
                  <a:pt x="2065061" y="898833"/>
                  <a:pt x="1957585" y="845735"/>
                  <a:pt x="1923941" y="746698"/>
                </a:cubicBezTo>
                <a:lnTo>
                  <a:pt x="1863172" y="567437"/>
                </a:lnTo>
                <a:cubicBezTo>
                  <a:pt x="1891747" y="533623"/>
                  <a:pt x="1913178" y="491904"/>
                  <a:pt x="1896509" y="416371"/>
                </a:cubicBezTo>
                <a:cubicBezTo>
                  <a:pt x="1885175" y="365126"/>
                  <a:pt x="1854790" y="317025"/>
                  <a:pt x="1807736" y="293784"/>
                </a:cubicBezTo>
                <a:cubicBezTo>
                  <a:pt x="1722288" y="251338"/>
                  <a:pt x="1618573" y="284183"/>
                  <a:pt x="1573135" y="368079"/>
                </a:cubicBezTo>
                <a:cubicBezTo>
                  <a:pt x="1554086" y="402750"/>
                  <a:pt x="1550371" y="457614"/>
                  <a:pt x="1560467" y="495714"/>
                </a:cubicBezTo>
                <a:cubicBezTo>
                  <a:pt x="1583899" y="584296"/>
                  <a:pt x="1641049" y="614490"/>
                  <a:pt x="1692293" y="625349"/>
                </a:cubicBezTo>
                <a:lnTo>
                  <a:pt x="1753063" y="803848"/>
                </a:lnTo>
                <a:cubicBezTo>
                  <a:pt x="1786668" y="903158"/>
                  <a:pt x="1733404" y="1010907"/>
                  <a:pt x="1634094" y="1044512"/>
                </a:cubicBezTo>
                <a:cubicBezTo>
                  <a:pt x="1634063" y="1044523"/>
                  <a:pt x="1634032" y="1044533"/>
                  <a:pt x="1634000" y="1044544"/>
                </a:cubicBezTo>
                <a:cubicBezTo>
                  <a:pt x="1526908" y="1080709"/>
                  <a:pt x="1428017" y="1137680"/>
                  <a:pt x="1343012" y="1212184"/>
                </a:cubicBezTo>
                <a:cubicBezTo>
                  <a:pt x="1264270" y="1279271"/>
                  <a:pt x="1146774" y="1272906"/>
                  <a:pt x="1075740" y="1197705"/>
                </a:cubicBezTo>
                <a:lnTo>
                  <a:pt x="906862" y="1021399"/>
                </a:lnTo>
                <a:cubicBezTo>
                  <a:pt x="924007" y="968440"/>
                  <a:pt x="926388" y="908527"/>
                  <a:pt x="848664" y="826326"/>
                </a:cubicBezTo>
                <a:cubicBezTo>
                  <a:pt x="818429" y="793214"/>
                  <a:pt x="776539" y="773106"/>
                  <a:pt x="731792" y="770224"/>
                </a:cubicBezTo>
                <a:cubicBezTo>
                  <a:pt x="627207" y="764601"/>
                  <a:pt x="537865" y="844826"/>
                  <a:pt x="532242" y="949412"/>
                </a:cubicBezTo>
                <a:cubicBezTo>
                  <a:pt x="528823" y="1013007"/>
                  <a:pt x="557554" y="1074072"/>
                  <a:pt x="608729" y="1111981"/>
                </a:cubicBezTo>
                <a:cubicBezTo>
                  <a:pt x="669499" y="1159606"/>
                  <a:pt x="725411" y="1160940"/>
                  <a:pt x="775322" y="1147128"/>
                </a:cubicBezTo>
                <a:lnTo>
                  <a:pt x="1036592" y="1419829"/>
                </a:lnTo>
                <a:cubicBezTo>
                  <a:pt x="1088401" y="1473887"/>
                  <a:pt x="1104754" y="1552802"/>
                  <a:pt x="1078693" y="1622998"/>
                </a:cubicBezTo>
                <a:cubicBezTo>
                  <a:pt x="1046403" y="1710152"/>
                  <a:pt x="1001826" y="1831119"/>
                  <a:pt x="966107" y="1928369"/>
                </a:cubicBezTo>
                <a:cubicBezTo>
                  <a:pt x="932528" y="2019770"/>
                  <a:pt x="832647" y="2068216"/>
                  <a:pt x="740079" y="2038002"/>
                </a:cubicBezTo>
                <a:lnTo>
                  <a:pt x="378605" y="1915320"/>
                </a:lnTo>
                <a:cubicBezTo>
                  <a:pt x="365661" y="1855878"/>
                  <a:pt x="324524" y="1806493"/>
                  <a:pt x="268401" y="1783017"/>
                </a:cubicBezTo>
                <a:cubicBezTo>
                  <a:pt x="172748" y="1742598"/>
                  <a:pt x="62439" y="1787375"/>
                  <a:pt x="22020" y="1883028"/>
                </a:cubicBezTo>
                <a:cubicBezTo>
                  <a:pt x="-18399" y="1978682"/>
                  <a:pt x="26377" y="2088990"/>
                  <a:pt x="122031" y="2129409"/>
                </a:cubicBezTo>
                <a:cubicBezTo>
                  <a:pt x="188537" y="2157512"/>
                  <a:pt x="265262" y="2145050"/>
                  <a:pt x="319455" y="2097343"/>
                </a:cubicBezTo>
                <a:lnTo>
                  <a:pt x="691502" y="2223073"/>
                </a:lnTo>
                <a:cubicBezTo>
                  <a:pt x="773642" y="2250207"/>
                  <a:pt x="825249" y="2331504"/>
                  <a:pt x="814850" y="2417383"/>
                </a:cubicBezTo>
                <a:cubicBezTo>
                  <a:pt x="803795" y="2514838"/>
                  <a:pt x="809400" y="2613463"/>
                  <a:pt x="831424" y="2709038"/>
                </a:cubicBezTo>
                <a:cubicBezTo>
                  <a:pt x="860856" y="2836864"/>
                  <a:pt x="787418" y="2966213"/>
                  <a:pt x="665975" y="3015553"/>
                </a:cubicBezTo>
                <a:lnTo>
                  <a:pt x="387273" y="3129853"/>
                </a:lnTo>
                <a:cubicBezTo>
                  <a:pt x="343884" y="3096770"/>
                  <a:pt x="287795" y="3085236"/>
                  <a:pt x="234873" y="3098516"/>
                </a:cubicBezTo>
                <a:cubicBezTo>
                  <a:pt x="135514" y="3122271"/>
                  <a:pt x="74226" y="3222076"/>
                  <a:pt x="97982" y="3321434"/>
                </a:cubicBezTo>
                <a:cubicBezTo>
                  <a:pt x="121737" y="3420793"/>
                  <a:pt x="221541" y="3482081"/>
                  <a:pt x="320900" y="3458326"/>
                </a:cubicBezTo>
                <a:cubicBezTo>
                  <a:pt x="393165" y="3441048"/>
                  <a:pt x="448078" y="3382207"/>
                  <a:pt x="460330" y="3308923"/>
                </a:cubicBezTo>
                <a:lnTo>
                  <a:pt x="792943" y="3173096"/>
                </a:lnTo>
                <a:cubicBezTo>
                  <a:pt x="916874" y="3122890"/>
                  <a:pt x="1058936" y="3169667"/>
                  <a:pt x="1128794" y="3283681"/>
                </a:cubicBezTo>
                <a:lnTo>
                  <a:pt x="1295863" y="3556001"/>
                </a:lnTo>
                <a:cubicBezTo>
                  <a:pt x="1317758" y="3591776"/>
                  <a:pt x="1342239" y="3625903"/>
                  <a:pt x="1369110" y="3658109"/>
                </a:cubicBezTo>
                <a:cubicBezTo>
                  <a:pt x="1432089" y="3731235"/>
                  <a:pt x="1437537" y="3837732"/>
                  <a:pt x="1382350" y="3916903"/>
                </a:cubicBezTo>
                <a:lnTo>
                  <a:pt x="1229188" y="4132835"/>
                </a:lnTo>
                <a:cubicBezTo>
                  <a:pt x="1126244" y="4129420"/>
                  <a:pt x="1040022" y="4210103"/>
                  <a:pt x="1036606" y="4313048"/>
                </a:cubicBezTo>
                <a:cubicBezTo>
                  <a:pt x="1033191" y="4415991"/>
                  <a:pt x="1113874" y="4502214"/>
                  <a:pt x="1216819" y="4505629"/>
                </a:cubicBezTo>
                <a:cubicBezTo>
                  <a:pt x="1319763" y="4509045"/>
                  <a:pt x="1405984" y="4428360"/>
                  <a:pt x="1409400" y="4325417"/>
                </a:cubicBezTo>
                <a:cubicBezTo>
                  <a:pt x="1410233" y="4300320"/>
                  <a:pt x="1405989" y="4275314"/>
                  <a:pt x="1396923" y="4251897"/>
                </a:cubicBezTo>
                <a:lnTo>
                  <a:pt x="1565039" y="4015202"/>
                </a:lnTo>
                <a:cubicBezTo>
                  <a:pt x="1617104" y="3942325"/>
                  <a:pt x="1709730" y="3910595"/>
                  <a:pt x="1795544" y="3936240"/>
                </a:cubicBezTo>
                <a:cubicBezTo>
                  <a:pt x="1839336" y="3949038"/>
                  <a:pt x="1884090" y="3958276"/>
                  <a:pt x="1929370" y="3963862"/>
                </a:cubicBezTo>
                <a:lnTo>
                  <a:pt x="2402573" y="4023298"/>
                </a:lnTo>
                <a:cubicBezTo>
                  <a:pt x="2471259" y="4031812"/>
                  <a:pt x="2523114" y="4089727"/>
                  <a:pt x="2524016" y="4158934"/>
                </a:cubicBezTo>
                <a:lnTo>
                  <a:pt x="2527065" y="4413441"/>
                </a:lnTo>
                <a:cubicBezTo>
                  <a:pt x="2467764" y="4449119"/>
                  <a:pt x="2432193" y="4513897"/>
                  <a:pt x="2433910" y="4583082"/>
                </a:cubicBezTo>
                <a:cubicBezTo>
                  <a:pt x="2436767" y="4690201"/>
                  <a:pt x="2525920" y="4774722"/>
                  <a:pt x="2633038" y="4771865"/>
                </a:cubicBezTo>
                <a:cubicBezTo>
                  <a:pt x="2740156" y="4769008"/>
                  <a:pt x="2824677" y="4679855"/>
                  <a:pt x="2821821" y="4572736"/>
                </a:cubicBezTo>
                <a:cubicBezTo>
                  <a:pt x="2820019" y="4505179"/>
                  <a:pt x="2783194" y="4443426"/>
                  <a:pt x="2724613" y="4409726"/>
                </a:cubicBezTo>
                <a:lnTo>
                  <a:pt x="2721851" y="4185223"/>
                </a:lnTo>
                <a:cubicBezTo>
                  <a:pt x="2720402" y="4116482"/>
                  <a:pt x="2770174" y="4057334"/>
                  <a:pt x="2838151" y="4047015"/>
                </a:cubicBezTo>
                <a:cubicBezTo>
                  <a:pt x="3022532" y="4021901"/>
                  <a:pt x="3193945" y="3938148"/>
                  <a:pt x="3327069" y="3808128"/>
                </a:cubicBezTo>
                <a:cubicBezTo>
                  <a:pt x="3380582" y="3756018"/>
                  <a:pt x="3465865" y="3756018"/>
                  <a:pt x="3519379" y="3808128"/>
                </a:cubicBezTo>
                <a:lnTo>
                  <a:pt x="3791413" y="4071589"/>
                </a:lnTo>
                <a:cubicBezTo>
                  <a:pt x="3782464" y="4167546"/>
                  <a:pt x="3852998" y="4252588"/>
                  <a:pt x="3948954" y="4261537"/>
                </a:cubicBezTo>
                <a:cubicBezTo>
                  <a:pt x="3957123" y="4262298"/>
                  <a:pt x="3965336" y="4262483"/>
                  <a:pt x="3973531" y="4262090"/>
                </a:cubicBezTo>
                <a:cubicBezTo>
                  <a:pt x="4032652" y="4259714"/>
                  <a:pt x="4086370" y="4227023"/>
                  <a:pt x="4115644" y="4175602"/>
                </a:cubicBezTo>
                <a:cubicBezTo>
                  <a:pt x="4164051" y="4092025"/>
                  <a:pt x="4135540" y="3985032"/>
                  <a:pt x="4051963" y="3936625"/>
                </a:cubicBezTo>
                <a:cubicBezTo>
                  <a:pt x="4037972" y="3928521"/>
                  <a:pt x="4022924" y="3922397"/>
                  <a:pt x="4007249" y="3918427"/>
                </a:cubicBezTo>
                <a:cubicBezTo>
                  <a:pt x="3976241" y="3910659"/>
                  <a:pt x="3943678" y="3911715"/>
                  <a:pt x="3913238" y="3921475"/>
                </a:cubicBezTo>
                <a:lnTo>
                  <a:pt x="3662540" y="3678397"/>
                </a:lnTo>
                <a:cubicBezTo>
                  <a:pt x="3607988" y="3625234"/>
                  <a:pt x="3606863" y="3537914"/>
                  <a:pt x="3660026" y="3483362"/>
                </a:cubicBezTo>
                <a:cubicBezTo>
                  <a:pt x="3660853" y="3482513"/>
                  <a:pt x="3661691" y="3481675"/>
                  <a:pt x="3662540" y="3480848"/>
                </a:cubicBezTo>
                <a:lnTo>
                  <a:pt x="3819988" y="3326449"/>
                </a:lnTo>
                <a:cubicBezTo>
                  <a:pt x="3901970" y="3246161"/>
                  <a:pt x="3967036" y="3150262"/>
                  <a:pt x="4011345" y="3044414"/>
                </a:cubicBezTo>
                <a:cubicBezTo>
                  <a:pt x="4055768" y="2941444"/>
                  <a:pt x="4168636" y="2886243"/>
                  <a:pt x="4277188" y="2914397"/>
                </a:cubicBezTo>
                <a:lnTo>
                  <a:pt x="4424063" y="2951735"/>
                </a:lnTo>
                <a:cubicBezTo>
                  <a:pt x="4445399" y="3010409"/>
                  <a:pt x="4509788" y="3069940"/>
                  <a:pt x="4590942" y="3080799"/>
                </a:cubicBezTo>
                <a:cubicBezTo>
                  <a:pt x="4721434" y="3098420"/>
                  <a:pt x="4834496" y="3005266"/>
                  <a:pt x="4828209" y="286724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04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ángulo 4">
            <a:extLst>
              <a:ext uri="{FF2B5EF4-FFF2-40B4-BE49-F238E27FC236}">
                <a16:creationId xmlns:a16="http://schemas.microsoft.com/office/drawing/2014/main" id="{E6EF1F16-3D6F-484F-BEA6-3790E3CAE89E}"/>
              </a:ext>
            </a:extLst>
          </p:cNvPr>
          <p:cNvSpPr/>
          <p:nvPr/>
        </p:nvSpPr>
        <p:spPr>
          <a:xfrm>
            <a:off x="15619337" y="1550675"/>
            <a:ext cx="56012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5000" b="1" dirty="0">
                <a:solidFill>
                  <a:schemeClr val="accent4"/>
                </a:solidFill>
                <a:latin typeface="Montserrat" pitchFamily="2" charset="77"/>
              </a:rPr>
              <a:t>COVID-19 </a:t>
            </a:r>
            <a:r>
              <a:rPr lang="es-MX" sz="5000" b="1" dirty="0">
                <a:solidFill>
                  <a:schemeClr val="accent1"/>
                </a:solidFill>
                <a:latin typeface="Montserrat" pitchFamily="2" charset="77"/>
              </a:rPr>
              <a:t>STATS</a:t>
            </a:r>
            <a:endParaRPr lang="es-MX" sz="5000" b="1" dirty="0">
              <a:solidFill>
                <a:srgbClr val="F4EB40"/>
              </a:solidFill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25BD7-7D9C-6044-A14B-2E9019C786D7}"/>
              </a:ext>
            </a:extLst>
          </p:cNvPr>
          <p:cNvSpPr txBox="1"/>
          <p:nvPr/>
        </p:nvSpPr>
        <p:spPr>
          <a:xfrm>
            <a:off x="14513736" y="4562272"/>
            <a:ext cx="536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spc="600" dirty="0">
                <a:solidFill>
                  <a:schemeClr val="tx2"/>
                </a:solidFill>
                <a:latin typeface="Montserrat" pitchFamily="2" charset="77"/>
              </a:rPr>
              <a:t>Confirmed cases</a:t>
            </a:r>
          </a:p>
        </p:txBody>
      </p:sp>
      <p:sp>
        <p:nvSpPr>
          <p:cNvPr id="11" name="Rectángulo 8">
            <a:extLst>
              <a:ext uri="{FF2B5EF4-FFF2-40B4-BE49-F238E27FC236}">
                <a16:creationId xmlns:a16="http://schemas.microsoft.com/office/drawing/2014/main" id="{60772123-E099-F649-AE9D-691C8ABB06E4}"/>
              </a:ext>
            </a:extLst>
          </p:cNvPr>
          <p:cNvSpPr/>
          <p:nvPr/>
        </p:nvSpPr>
        <p:spPr>
          <a:xfrm flipH="1">
            <a:off x="13437700" y="5208603"/>
            <a:ext cx="64405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dirty="0">
                <a:latin typeface="Muli" pitchFamily="2" charset="77"/>
              </a:rPr>
              <a:t>The disease causes respiratory illness with symptoms such as a cough.</a:t>
            </a:r>
          </a:p>
        </p:txBody>
      </p:sp>
      <p:sp>
        <p:nvSpPr>
          <p:cNvPr id="12" name="Rectángulo 1161">
            <a:extLst>
              <a:ext uri="{FF2B5EF4-FFF2-40B4-BE49-F238E27FC236}">
                <a16:creationId xmlns:a16="http://schemas.microsoft.com/office/drawing/2014/main" id="{B62EF0E9-3D66-2D48-8D29-C0534D4160FD}"/>
              </a:ext>
            </a:extLst>
          </p:cNvPr>
          <p:cNvSpPr/>
          <p:nvPr/>
        </p:nvSpPr>
        <p:spPr>
          <a:xfrm>
            <a:off x="2223237" y="1548677"/>
            <a:ext cx="9456435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000" b="1" dirty="0">
                <a:solidFill>
                  <a:schemeClr val="tx2"/>
                </a:solidFill>
                <a:latin typeface="Montserrat" pitchFamily="2" charset="77"/>
              </a:rPr>
              <a:t>Confirmed cases </a:t>
            </a:r>
          </a:p>
          <a:p>
            <a:r>
              <a:rPr lang="es-MX" sz="8000" b="1" dirty="0">
                <a:solidFill>
                  <a:schemeClr val="tx2"/>
                </a:solidFill>
                <a:latin typeface="Montserrat" pitchFamily="2" charset="77"/>
              </a:rPr>
              <a:t>and deaths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530D912-33C0-EA41-8ED7-DD228E1EA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242256"/>
              </p:ext>
            </p:extLst>
          </p:nvPr>
        </p:nvGraphicFramePr>
        <p:xfrm>
          <a:off x="1640724" y="4113633"/>
          <a:ext cx="11113476" cy="8729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472C2C2E-CC25-D845-8ED4-02F75CD2DD95}"/>
              </a:ext>
            </a:extLst>
          </p:cNvPr>
          <p:cNvSpPr txBox="1"/>
          <p:nvPr/>
        </p:nvSpPr>
        <p:spPr>
          <a:xfrm>
            <a:off x="14513736" y="7663284"/>
            <a:ext cx="536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spc="600" dirty="0">
                <a:solidFill>
                  <a:schemeClr val="tx2"/>
                </a:solidFill>
                <a:latin typeface="Montserrat" pitchFamily="2" charset="77"/>
              </a:rPr>
              <a:t>Deaths</a:t>
            </a:r>
          </a:p>
        </p:txBody>
      </p:sp>
      <p:sp>
        <p:nvSpPr>
          <p:cNvPr id="67" name="Rectángulo 8">
            <a:extLst>
              <a:ext uri="{FF2B5EF4-FFF2-40B4-BE49-F238E27FC236}">
                <a16:creationId xmlns:a16="http://schemas.microsoft.com/office/drawing/2014/main" id="{728D5750-F5B5-8B44-A0CC-F15869EB78E0}"/>
              </a:ext>
            </a:extLst>
          </p:cNvPr>
          <p:cNvSpPr/>
          <p:nvPr/>
        </p:nvSpPr>
        <p:spPr>
          <a:xfrm flipH="1">
            <a:off x="13437700" y="8309615"/>
            <a:ext cx="64405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dirty="0">
                <a:latin typeface="Muli" pitchFamily="2" charset="77"/>
              </a:rPr>
              <a:t>The disease causes respiratory illness with symptoms such as a cough.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FF88BC-41D5-F24D-B91A-7D23DE667778}"/>
              </a:ext>
            </a:extLst>
          </p:cNvPr>
          <p:cNvSpPr txBox="1"/>
          <p:nvPr/>
        </p:nvSpPr>
        <p:spPr>
          <a:xfrm>
            <a:off x="14513736" y="10883554"/>
            <a:ext cx="536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spc="600" dirty="0">
                <a:solidFill>
                  <a:schemeClr val="tx2"/>
                </a:solidFill>
                <a:latin typeface="Montserrat" pitchFamily="2" charset="77"/>
              </a:rPr>
              <a:t>People tested</a:t>
            </a:r>
          </a:p>
        </p:txBody>
      </p:sp>
      <p:sp>
        <p:nvSpPr>
          <p:cNvPr id="70" name="Rectángulo 8">
            <a:extLst>
              <a:ext uri="{FF2B5EF4-FFF2-40B4-BE49-F238E27FC236}">
                <a16:creationId xmlns:a16="http://schemas.microsoft.com/office/drawing/2014/main" id="{E7EDA671-FE2B-1A49-A846-31F07E97AC8F}"/>
              </a:ext>
            </a:extLst>
          </p:cNvPr>
          <p:cNvSpPr/>
          <p:nvPr/>
        </p:nvSpPr>
        <p:spPr>
          <a:xfrm flipH="1">
            <a:off x="13437700" y="11529885"/>
            <a:ext cx="64405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dirty="0">
                <a:latin typeface="Muli" pitchFamily="2" charset="77"/>
              </a:rPr>
              <a:t>The disease causes respiratory illness with symptoms such as a cough.</a:t>
            </a:r>
          </a:p>
        </p:txBody>
      </p:sp>
      <p:sp>
        <p:nvSpPr>
          <p:cNvPr id="80" name="Forma libre 16">
            <a:extLst>
              <a:ext uri="{FF2B5EF4-FFF2-40B4-BE49-F238E27FC236}">
                <a16:creationId xmlns:a16="http://schemas.microsoft.com/office/drawing/2014/main" id="{FB3D6125-68C6-2348-9A42-B860BFE0D57D}"/>
              </a:ext>
            </a:extLst>
          </p:cNvPr>
          <p:cNvSpPr/>
          <p:nvPr/>
        </p:nvSpPr>
        <p:spPr>
          <a:xfrm rot="20905321">
            <a:off x="20185662" y="4695942"/>
            <a:ext cx="1134830" cy="1121400"/>
          </a:xfrm>
          <a:custGeom>
            <a:avLst/>
            <a:gdLst>
              <a:gd name="connsiteX0" fmla="*/ 4828209 w 4829175"/>
              <a:gd name="connsiteY0" fmla="*/ 2867248 h 4772025"/>
              <a:gd name="connsiteX1" fmla="*/ 4695526 w 4829175"/>
              <a:gd name="connsiteY1" fmla="*/ 2684178 h 4772025"/>
              <a:gd name="connsiteX2" fmla="*/ 4462354 w 4829175"/>
              <a:gd name="connsiteY2" fmla="*/ 2736375 h 4772025"/>
              <a:gd name="connsiteX3" fmla="*/ 4233754 w 4829175"/>
              <a:gd name="connsiteY3" fmla="*/ 2678177 h 4772025"/>
              <a:gd name="connsiteX4" fmla="*/ 4062304 w 4829175"/>
              <a:gd name="connsiteY4" fmla="*/ 2478629 h 4772025"/>
              <a:gd name="connsiteX5" fmla="*/ 4027061 w 4829175"/>
              <a:gd name="connsiteY5" fmla="*/ 2122774 h 4772025"/>
              <a:gd name="connsiteX6" fmla="*/ 4179461 w 4829175"/>
              <a:gd name="connsiteY6" fmla="*/ 1887983 h 4772025"/>
              <a:gd name="connsiteX7" fmla="*/ 4467783 w 4829175"/>
              <a:gd name="connsiteY7" fmla="*/ 1792162 h 4772025"/>
              <a:gd name="connsiteX8" fmla="*/ 4468546 w 4829175"/>
              <a:gd name="connsiteY8" fmla="*/ 1792828 h 4772025"/>
              <a:gd name="connsiteX9" fmla="*/ 4639996 w 4829175"/>
              <a:gd name="connsiteY9" fmla="*/ 1839691 h 4772025"/>
              <a:gd name="connsiteX10" fmla="*/ 4683715 w 4829175"/>
              <a:gd name="connsiteY10" fmla="*/ 1477741 h 4772025"/>
              <a:gd name="connsiteX11" fmla="*/ 4508360 w 4829175"/>
              <a:gd name="connsiteY11" fmla="*/ 1477741 h 4772025"/>
              <a:gd name="connsiteX12" fmla="*/ 4408728 w 4829175"/>
              <a:gd name="connsiteY12" fmla="*/ 1607948 h 4772025"/>
              <a:gd name="connsiteX13" fmla="*/ 4166031 w 4829175"/>
              <a:gd name="connsiteY13" fmla="*/ 1688625 h 4772025"/>
              <a:gd name="connsiteX14" fmla="*/ 3898283 w 4829175"/>
              <a:gd name="connsiteY14" fmla="*/ 1590803 h 4772025"/>
              <a:gd name="connsiteX15" fmla="*/ 3614153 w 4829175"/>
              <a:gd name="connsiteY15" fmla="*/ 1289813 h 4772025"/>
              <a:gd name="connsiteX16" fmla="*/ 3586460 w 4829175"/>
              <a:gd name="connsiteY16" fmla="*/ 1161705 h 4772025"/>
              <a:gd name="connsiteX17" fmla="*/ 3592245 w 4829175"/>
              <a:gd name="connsiteY17" fmla="*/ 1153701 h 4772025"/>
              <a:gd name="connsiteX18" fmla="*/ 3762648 w 4829175"/>
              <a:gd name="connsiteY18" fmla="*/ 942722 h 4772025"/>
              <a:gd name="connsiteX19" fmla="*/ 3955836 w 4829175"/>
              <a:gd name="connsiteY19" fmla="*/ 788308 h 4772025"/>
              <a:gd name="connsiteX20" fmla="*/ 3801422 w 4829175"/>
              <a:gd name="connsiteY20" fmla="*/ 595120 h 4772025"/>
              <a:gd name="connsiteX21" fmla="*/ 3608233 w 4829175"/>
              <a:gd name="connsiteY21" fmla="*/ 749534 h 4772025"/>
              <a:gd name="connsiteX22" fmla="*/ 3619963 w 4829175"/>
              <a:gd name="connsiteY22" fmla="*/ 834613 h 4772025"/>
              <a:gd name="connsiteX23" fmla="*/ 3500424 w 4829175"/>
              <a:gd name="connsiteY23" fmla="*/ 982917 h 4772025"/>
              <a:gd name="connsiteX24" fmla="*/ 3209436 w 4829175"/>
              <a:gd name="connsiteY24" fmla="*/ 1029780 h 4772025"/>
              <a:gd name="connsiteX25" fmla="*/ 3034271 w 4829175"/>
              <a:gd name="connsiteY25" fmla="*/ 916909 h 4772025"/>
              <a:gd name="connsiteX26" fmla="*/ 2967596 w 4829175"/>
              <a:gd name="connsiteY26" fmla="*/ 878142 h 4772025"/>
              <a:gd name="connsiteX27" fmla="*/ 2845962 w 4829175"/>
              <a:gd name="connsiteY27" fmla="*/ 618015 h 4772025"/>
              <a:gd name="connsiteX28" fmla="*/ 2904826 w 4829175"/>
              <a:gd name="connsiteY28" fmla="*/ 375223 h 4772025"/>
              <a:gd name="connsiteX29" fmla="*/ 3027984 w 4829175"/>
              <a:gd name="connsiteY29" fmla="*/ 224442 h 4772025"/>
              <a:gd name="connsiteX30" fmla="*/ 2867789 w 4829175"/>
              <a:gd name="connsiteY30" fmla="*/ 9177 h 4772025"/>
              <a:gd name="connsiteX31" fmla="*/ 2652525 w 4829175"/>
              <a:gd name="connsiteY31" fmla="*/ 169372 h 4772025"/>
              <a:gd name="connsiteX32" fmla="*/ 2715088 w 4829175"/>
              <a:gd name="connsiteY32" fmla="*/ 339503 h 4772025"/>
              <a:gd name="connsiteX33" fmla="*/ 2650032 w 4829175"/>
              <a:gd name="connsiteY33" fmla="*/ 608394 h 4772025"/>
              <a:gd name="connsiteX34" fmla="*/ 2447912 w 4829175"/>
              <a:gd name="connsiteY34" fmla="*/ 787083 h 4772025"/>
              <a:gd name="connsiteX35" fmla="*/ 2286463 w 4829175"/>
              <a:gd name="connsiteY35" fmla="*/ 824136 h 4772025"/>
              <a:gd name="connsiteX36" fmla="*/ 2164162 w 4829175"/>
              <a:gd name="connsiteY36" fmla="*/ 865379 h 4772025"/>
              <a:gd name="connsiteX37" fmla="*/ 1923941 w 4829175"/>
              <a:gd name="connsiteY37" fmla="*/ 746698 h 4772025"/>
              <a:gd name="connsiteX38" fmla="*/ 1863172 w 4829175"/>
              <a:gd name="connsiteY38" fmla="*/ 567437 h 4772025"/>
              <a:gd name="connsiteX39" fmla="*/ 1896509 w 4829175"/>
              <a:gd name="connsiteY39" fmla="*/ 416371 h 4772025"/>
              <a:gd name="connsiteX40" fmla="*/ 1807736 w 4829175"/>
              <a:gd name="connsiteY40" fmla="*/ 293784 h 4772025"/>
              <a:gd name="connsiteX41" fmla="*/ 1573135 w 4829175"/>
              <a:gd name="connsiteY41" fmla="*/ 368079 h 4772025"/>
              <a:gd name="connsiteX42" fmla="*/ 1560467 w 4829175"/>
              <a:gd name="connsiteY42" fmla="*/ 495714 h 4772025"/>
              <a:gd name="connsiteX43" fmla="*/ 1692293 w 4829175"/>
              <a:gd name="connsiteY43" fmla="*/ 625349 h 4772025"/>
              <a:gd name="connsiteX44" fmla="*/ 1753063 w 4829175"/>
              <a:gd name="connsiteY44" fmla="*/ 803848 h 4772025"/>
              <a:gd name="connsiteX45" fmla="*/ 1634094 w 4829175"/>
              <a:gd name="connsiteY45" fmla="*/ 1044512 h 4772025"/>
              <a:gd name="connsiteX46" fmla="*/ 1634000 w 4829175"/>
              <a:gd name="connsiteY46" fmla="*/ 1044544 h 4772025"/>
              <a:gd name="connsiteX47" fmla="*/ 1343012 w 4829175"/>
              <a:gd name="connsiteY47" fmla="*/ 1212184 h 4772025"/>
              <a:gd name="connsiteX48" fmla="*/ 1075740 w 4829175"/>
              <a:gd name="connsiteY48" fmla="*/ 1197705 h 4772025"/>
              <a:gd name="connsiteX49" fmla="*/ 906862 w 4829175"/>
              <a:gd name="connsiteY49" fmla="*/ 1021399 h 4772025"/>
              <a:gd name="connsiteX50" fmla="*/ 848664 w 4829175"/>
              <a:gd name="connsiteY50" fmla="*/ 826326 h 4772025"/>
              <a:gd name="connsiteX51" fmla="*/ 731792 w 4829175"/>
              <a:gd name="connsiteY51" fmla="*/ 770224 h 4772025"/>
              <a:gd name="connsiteX52" fmla="*/ 532242 w 4829175"/>
              <a:gd name="connsiteY52" fmla="*/ 949412 h 4772025"/>
              <a:gd name="connsiteX53" fmla="*/ 608729 w 4829175"/>
              <a:gd name="connsiteY53" fmla="*/ 1111981 h 4772025"/>
              <a:gd name="connsiteX54" fmla="*/ 775322 w 4829175"/>
              <a:gd name="connsiteY54" fmla="*/ 1147128 h 4772025"/>
              <a:gd name="connsiteX55" fmla="*/ 1036592 w 4829175"/>
              <a:gd name="connsiteY55" fmla="*/ 1419829 h 4772025"/>
              <a:gd name="connsiteX56" fmla="*/ 1078693 w 4829175"/>
              <a:gd name="connsiteY56" fmla="*/ 1622998 h 4772025"/>
              <a:gd name="connsiteX57" fmla="*/ 966107 w 4829175"/>
              <a:gd name="connsiteY57" fmla="*/ 1928369 h 4772025"/>
              <a:gd name="connsiteX58" fmla="*/ 740079 w 4829175"/>
              <a:gd name="connsiteY58" fmla="*/ 2038002 h 4772025"/>
              <a:gd name="connsiteX59" fmla="*/ 378605 w 4829175"/>
              <a:gd name="connsiteY59" fmla="*/ 1915320 h 4772025"/>
              <a:gd name="connsiteX60" fmla="*/ 268401 w 4829175"/>
              <a:gd name="connsiteY60" fmla="*/ 1783017 h 4772025"/>
              <a:gd name="connsiteX61" fmla="*/ 22020 w 4829175"/>
              <a:gd name="connsiteY61" fmla="*/ 1883028 h 4772025"/>
              <a:gd name="connsiteX62" fmla="*/ 122031 w 4829175"/>
              <a:gd name="connsiteY62" fmla="*/ 2129409 h 4772025"/>
              <a:gd name="connsiteX63" fmla="*/ 319455 w 4829175"/>
              <a:gd name="connsiteY63" fmla="*/ 2097343 h 4772025"/>
              <a:gd name="connsiteX64" fmla="*/ 691502 w 4829175"/>
              <a:gd name="connsiteY64" fmla="*/ 2223073 h 4772025"/>
              <a:gd name="connsiteX65" fmla="*/ 814850 w 4829175"/>
              <a:gd name="connsiteY65" fmla="*/ 2417383 h 4772025"/>
              <a:gd name="connsiteX66" fmla="*/ 831424 w 4829175"/>
              <a:gd name="connsiteY66" fmla="*/ 2709038 h 4772025"/>
              <a:gd name="connsiteX67" fmla="*/ 665975 w 4829175"/>
              <a:gd name="connsiteY67" fmla="*/ 3015553 h 4772025"/>
              <a:gd name="connsiteX68" fmla="*/ 387273 w 4829175"/>
              <a:gd name="connsiteY68" fmla="*/ 3129853 h 4772025"/>
              <a:gd name="connsiteX69" fmla="*/ 234873 w 4829175"/>
              <a:gd name="connsiteY69" fmla="*/ 3098516 h 4772025"/>
              <a:gd name="connsiteX70" fmla="*/ 97982 w 4829175"/>
              <a:gd name="connsiteY70" fmla="*/ 3321434 h 4772025"/>
              <a:gd name="connsiteX71" fmla="*/ 320900 w 4829175"/>
              <a:gd name="connsiteY71" fmla="*/ 3458326 h 4772025"/>
              <a:gd name="connsiteX72" fmla="*/ 460330 w 4829175"/>
              <a:gd name="connsiteY72" fmla="*/ 3308923 h 4772025"/>
              <a:gd name="connsiteX73" fmla="*/ 792943 w 4829175"/>
              <a:gd name="connsiteY73" fmla="*/ 3173096 h 4772025"/>
              <a:gd name="connsiteX74" fmla="*/ 1128794 w 4829175"/>
              <a:gd name="connsiteY74" fmla="*/ 3283681 h 4772025"/>
              <a:gd name="connsiteX75" fmla="*/ 1295863 w 4829175"/>
              <a:gd name="connsiteY75" fmla="*/ 3556001 h 4772025"/>
              <a:gd name="connsiteX76" fmla="*/ 1369110 w 4829175"/>
              <a:gd name="connsiteY76" fmla="*/ 3658109 h 4772025"/>
              <a:gd name="connsiteX77" fmla="*/ 1382350 w 4829175"/>
              <a:gd name="connsiteY77" fmla="*/ 3916903 h 4772025"/>
              <a:gd name="connsiteX78" fmla="*/ 1229188 w 4829175"/>
              <a:gd name="connsiteY78" fmla="*/ 4132835 h 4772025"/>
              <a:gd name="connsiteX79" fmla="*/ 1036606 w 4829175"/>
              <a:gd name="connsiteY79" fmla="*/ 4313048 h 4772025"/>
              <a:gd name="connsiteX80" fmla="*/ 1216819 w 4829175"/>
              <a:gd name="connsiteY80" fmla="*/ 4505629 h 4772025"/>
              <a:gd name="connsiteX81" fmla="*/ 1409400 w 4829175"/>
              <a:gd name="connsiteY81" fmla="*/ 4325417 h 4772025"/>
              <a:gd name="connsiteX82" fmla="*/ 1396923 w 4829175"/>
              <a:gd name="connsiteY82" fmla="*/ 4251897 h 4772025"/>
              <a:gd name="connsiteX83" fmla="*/ 1565039 w 4829175"/>
              <a:gd name="connsiteY83" fmla="*/ 4015202 h 4772025"/>
              <a:gd name="connsiteX84" fmla="*/ 1795544 w 4829175"/>
              <a:gd name="connsiteY84" fmla="*/ 3936240 h 4772025"/>
              <a:gd name="connsiteX85" fmla="*/ 1929370 w 4829175"/>
              <a:gd name="connsiteY85" fmla="*/ 3963862 h 4772025"/>
              <a:gd name="connsiteX86" fmla="*/ 2402573 w 4829175"/>
              <a:gd name="connsiteY86" fmla="*/ 4023298 h 4772025"/>
              <a:gd name="connsiteX87" fmla="*/ 2524016 w 4829175"/>
              <a:gd name="connsiteY87" fmla="*/ 4158934 h 4772025"/>
              <a:gd name="connsiteX88" fmla="*/ 2527065 w 4829175"/>
              <a:gd name="connsiteY88" fmla="*/ 4413441 h 4772025"/>
              <a:gd name="connsiteX89" fmla="*/ 2433910 w 4829175"/>
              <a:gd name="connsiteY89" fmla="*/ 4583082 h 4772025"/>
              <a:gd name="connsiteX90" fmla="*/ 2633038 w 4829175"/>
              <a:gd name="connsiteY90" fmla="*/ 4771865 h 4772025"/>
              <a:gd name="connsiteX91" fmla="*/ 2821821 w 4829175"/>
              <a:gd name="connsiteY91" fmla="*/ 4572736 h 4772025"/>
              <a:gd name="connsiteX92" fmla="*/ 2724613 w 4829175"/>
              <a:gd name="connsiteY92" fmla="*/ 4409726 h 4772025"/>
              <a:gd name="connsiteX93" fmla="*/ 2721851 w 4829175"/>
              <a:gd name="connsiteY93" fmla="*/ 4185223 h 4772025"/>
              <a:gd name="connsiteX94" fmla="*/ 2838151 w 4829175"/>
              <a:gd name="connsiteY94" fmla="*/ 4047015 h 4772025"/>
              <a:gd name="connsiteX95" fmla="*/ 3327069 w 4829175"/>
              <a:gd name="connsiteY95" fmla="*/ 3808128 h 4772025"/>
              <a:gd name="connsiteX96" fmla="*/ 3519379 w 4829175"/>
              <a:gd name="connsiteY96" fmla="*/ 3808128 h 4772025"/>
              <a:gd name="connsiteX97" fmla="*/ 3791413 w 4829175"/>
              <a:gd name="connsiteY97" fmla="*/ 4071589 h 4772025"/>
              <a:gd name="connsiteX98" fmla="*/ 3948954 w 4829175"/>
              <a:gd name="connsiteY98" fmla="*/ 4261537 h 4772025"/>
              <a:gd name="connsiteX99" fmla="*/ 3973531 w 4829175"/>
              <a:gd name="connsiteY99" fmla="*/ 4262090 h 4772025"/>
              <a:gd name="connsiteX100" fmla="*/ 4115644 w 4829175"/>
              <a:gd name="connsiteY100" fmla="*/ 4175602 h 4772025"/>
              <a:gd name="connsiteX101" fmla="*/ 4051963 w 4829175"/>
              <a:gd name="connsiteY101" fmla="*/ 3936625 h 4772025"/>
              <a:gd name="connsiteX102" fmla="*/ 4007249 w 4829175"/>
              <a:gd name="connsiteY102" fmla="*/ 3918427 h 4772025"/>
              <a:gd name="connsiteX103" fmla="*/ 3913238 w 4829175"/>
              <a:gd name="connsiteY103" fmla="*/ 3921475 h 4772025"/>
              <a:gd name="connsiteX104" fmla="*/ 3662540 w 4829175"/>
              <a:gd name="connsiteY104" fmla="*/ 3678397 h 4772025"/>
              <a:gd name="connsiteX105" fmla="*/ 3660026 w 4829175"/>
              <a:gd name="connsiteY105" fmla="*/ 3483362 h 4772025"/>
              <a:gd name="connsiteX106" fmla="*/ 3662540 w 4829175"/>
              <a:gd name="connsiteY106" fmla="*/ 3480848 h 4772025"/>
              <a:gd name="connsiteX107" fmla="*/ 3819988 w 4829175"/>
              <a:gd name="connsiteY107" fmla="*/ 3326449 h 4772025"/>
              <a:gd name="connsiteX108" fmla="*/ 4011345 w 4829175"/>
              <a:gd name="connsiteY108" fmla="*/ 3044414 h 4772025"/>
              <a:gd name="connsiteX109" fmla="*/ 4277188 w 4829175"/>
              <a:gd name="connsiteY109" fmla="*/ 2914397 h 4772025"/>
              <a:gd name="connsiteX110" fmla="*/ 4424063 w 4829175"/>
              <a:gd name="connsiteY110" fmla="*/ 2951735 h 4772025"/>
              <a:gd name="connsiteX111" fmla="*/ 4590942 w 4829175"/>
              <a:gd name="connsiteY111" fmla="*/ 3080799 h 4772025"/>
              <a:gd name="connsiteX112" fmla="*/ 4828209 w 4829175"/>
              <a:gd name="connsiteY112" fmla="*/ 2867248 h 477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829175" h="4772025">
                <a:moveTo>
                  <a:pt x="4828209" y="2867248"/>
                </a:moveTo>
                <a:cubicBezTo>
                  <a:pt x="4824304" y="2781523"/>
                  <a:pt x="4776298" y="2711800"/>
                  <a:pt x="4695526" y="2684178"/>
                </a:cubicBezTo>
                <a:cubicBezTo>
                  <a:pt x="4606277" y="2653603"/>
                  <a:pt x="4508931" y="2684178"/>
                  <a:pt x="4462354" y="2736375"/>
                </a:cubicBezTo>
                <a:lnTo>
                  <a:pt x="4233754" y="2678177"/>
                </a:lnTo>
                <a:cubicBezTo>
                  <a:pt x="4140313" y="2654356"/>
                  <a:pt x="4071780" y="2574591"/>
                  <a:pt x="4062304" y="2478629"/>
                </a:cubicBezTo>
                <a:cubicBezTo>
                  <a:pt x="4047350" y="2327181"/>
                  <a:pt x="4027061" y="2122774"/>
                  <a:pt x="4027061" y="2122774"/>
                </a:cubicBezTo>
                <a:cubicBezTo>
                  <a:pt x="4016551" y="2018464"/>
                  <a:pt x="4079909" y="1920853"/>
                  <a:pt x="4179461" y="1887983"/>
                </a:cubicBezTo>
                <a:lnTo>
                  <a:pt x="4467783" y="1792162"/>
                </a:lnTo>
                <a:lnTo>
                  <a:pt x="4468546" y="1792828"/>
                </a:lnTo>
                <a:cubicBezTo>
                  <a:pt x="4511943" y="1840096"/>
                  <a:pt x="4578588" y="1858312"/>
                  <a:pt x="4639996" y="1839691"/>
                </a:cubicBezTo>
                <a:cubicBezTo>
                  <a:pt x="4825066" y="1780446"/>
                  <a:pt x="4833543" y="1557275"/>
                  <a:pt x="4683715" y="1477741"/>
                </a:cubicBezTo>
                <a:cubicBezTo>
                  <a:pt x="4628738" y="1449240"/>
                  <a:pt x="4563337" y="1449240"/>
                  <a:pt x="4508360" y="1477741"/>
                </a:cubicBezTo>
                <a:cubicBezTo>
                  <a:pt x="4456914" y="1503538"/>
                  <a:pt x="4420178" y="1551547"/>
                  <a:pt x="4408728" y="1607948"/>
                </a:cubicBezTo>
                <a:lnTo>
                  <a:pt x="4166031" y="1688625"/>
                </a:lnTo>
                <a:cubicBezTo>
                  <a:pt x="4064876" y="1722153"/>
                  <a:pt x="3950861" y="1683481"/>
                  <a:pt x="3898283" y="1590803"/>
                </a:cubicBezTo>
                <a:cubicBezTo>
                  <a:pt x="3829359" y="1468934"/>
                  <a:pt x="3731851" y="1365640"/>
                  <a:pt x="3614153" y="1289813"/>
                </a:cubicBezTo>
                <a:cubicBezTo>
                  <a:pt x="3571130" y="1262084"/>
                  <a:pt x="3558732" y="1204728"/>
                  <a:pt x="3586460" y="1161705"/>
                </a:cubicBezTo>
                <a:cubicBezTo>
                  <a:pt x="3588245" y="1158936"/>
                  <a:pt x="3590176" y="1156264"/>
                  <a:pt x="3592245" y="1153701"/>
                </a:cubicBezTo>
                <a:lnTo>
                  <a:pt x="3762648" y="942722"/>
                </a:lnTo>
                <a:cubicBezTo>
                  <a:pt x="3858635" y="953429"/>
                  <a:pt x="3945129" y="884296"/>
                  <a:pt x="3955836" y="788308"/>
                </a:cubicBezTo>
                <a:cubicBezTo>
                  <a:pt x="3966543" y="692321"/>
                  <a:pt x="3897409" y="605828"/>
                  <a:pt x="3801422" y="595120"/>
                </a:cubicBezTo>
                <a:cubicBezTo>
                  <a:pt x="3705434" y="584413"/>
                  <a:pt x="3618941" y="653546"/>
                  <a:pt x="3608233" y="749534"/>
                </a:cubicBezTo>
                <a:cubicBezTo>
                  <a:pt x="3605010" y="778428"/>
                  <a:pt x="3609042" y="807669"/>
                  <a:pt x="3619963" y="834613"/>
                </a:cubicBezTo>
                <a:lnTo>
                  <a:pt x="3500424" y="982917"/>
                </a:lnTo>
                <a:cubicBezTo>
                  <a:pt x="3429625" y="1070550"/>
                  <a:pt x="3304168" y="1090755"/>
                  <a:pt x="3209436" y="1029780"/>
                </a:cubicBezTo>
                <a:lnTo>
                  <a:pt x="3034271" y="916909"/>
                </a:lnTo>
                <a:cubicBezTo>
                  <a:pt x="3012458" y="902812"/>
                  <a:pt x="2990075" y="889953"/>
                  <a:pt x="2967596" y="878142"/>
                </a:cubicBezTo>
                <a:cubicBezTo>
                  <a:pt x="2872572" y="829223"/>
                  <a:pt x="2822576" y="722301"/>
                  <a:pt x="2845962" y="618015"/>
                </a:cubicBezTo>
                <a:lnTo>
                  <a:pt x="2904826" y="375223"/>
                </a:lnTo>
                <a:cubicBezTo>
                  <a:pt x="2970614" y="351620"/>
                  <a:pt x="3017991" y="293618"/>
                  <a:pt x="3027984" y="224442"/>
                </a:cubicBezTo>
                <a:cubicBezTo>
                  <a:pt x="3043191" y="120761"/>
                  <a:pt x="2971469" y="24385"/>
                  <a:pt x="2867789" y="9177"/>
                </a:cubicBezTo>
                <a:cubicBezTo>
                  <a:pt x="2764109" y="-6030"/>
                  <a:pt x="2667732" y="65692"/>
                  <a:pt x="2652525" y="169372"/>
                </a:cubicBezTo>
                <a:cubicBezTo>
                  <a:pt x="2643190" y="233021"/>
                  <a:pt x="2666741" y="297066"/>
                  <a:pt x="2715088" y="339503"/>
                </a:cubicBezTo>
                <a:lnTo>
                  <a:pt x="2650032" y="608394"/>
                </a:lnTo>
                <a:cubicBezTo>
                  <a:pt x="2628315" y="705359"/>
                  <a:pt x="2546400" y="774320"/>
                  <a:pt x="2447912" y="787083"/>
                </a:cubicBezTo>
                <a:cubicBezTo>
                  <a:pt x="2393004" y="794073"/>
                  <a:pt x="2338924" y="806485"/>
                  <a:pt x="2286463" y="824136"/>
                </a:cubicBezTo>
                <a:lnTo>
                  <a:pt x="2164162" y="865379"/>
                </a:lnTo>
                <a:cubicBezTo>
                  <a:pt x="2065061" y="898833"/>
                  <a:pt x="1957585" y="845735"/>
                  <a:pt x="1923941" y="746698"/>
                </a:cubicBezTo>
                <a:lnTo>
                  <a:pt x="1863172" y="567437"/>
                </a:lnTo>
                <a:cubicBezTo>
                  <a:pt x="1891747" y="533623"/>
                  <a:pt x="1913178" y="491904"/>
                  <a:pt x="1896509" y="416371"/>
                </a:cubicBezTo>
                <a:cubicBezTo>
                  <a:pt x="1885175" y="365126"/>
                  <a:pt x="1854790" y="317025"/>
                  <a:pt x="1807736" y="293784"/>
                </a:cubicBezTo>
                <a:cubicBezTo>
                  <a:pt x="1722288" y="251338"/>
                  <a:pt x="1618573" y="284183"/>
                  <a:pt x="1573135" y="368079"/>
                </a:cubicBezTo>
                <a:cubicBezTo>
                  <a:pt x="1554086" y="402750"/>
                  <a:pt x="1550371" y="457614"/>
                  <a:pt x="1560467" y="495714"/>
                </a:cubicBezTo>
                <a:cubicBezTo>
                  <a:pt x="1583899" y="584296"/>
                  <a:pt x="1641049" y="614490"/>
                  <a:pt x="1692293" y="625349"/>
                </a:cubicBezTo>
                <a:lnTo>
                  <a:pt x="1753063" y="803848"/>
                </a:lnTo>
                <a:cubicBezTo>
                  <a:pt x="1786668" y="903158"/>
                  <a:pt x="1733404" y="1010907"/>
                  <a:pt x="1634094" y="1044512"/>
                </a:cubicBezTo>
                <a:cubicBezTo>
                  <a:pt x="1634063" y="1044523"/>
                  <a:pt x="1634032" y="1044533"/>
                  <a:pt x="1634000" y="1044544"/>
                </a:cubicBezTo>
                <a:cubicBezTo>
                  <a:pt x="1526908" y="1080709"/>
                  <a:pt x="1428017" y="1137680"/>
                  <a:pt x="1343012" y="1212184"/>
                </a:cubicBezTo>
                <a:cubicBezTo>
                  <a:pt x="1264270" y="1279271"/>
                  <a:pt x="1146774" y="1272906"/>
                  <a:pt x="1075740" y="1197705"/>
                </a:cubicBezTo>
                <a:lnTo>
                  <a:pt x="906862" y="1021399"/>
                </a:lnTo>
                <a:cubicBezTo>
                  <a:pt x="924007" y="968440"/>
                  <a:pt x="926388" y="908527"/>
                  <a:pt x="848664" y="826326"/>
                </a:cubicBezTo>
                <a:cubicBezTo>
                  <a:pt x="818429" y="793214"/>
                  <a:pt x="776539" y="773106"/>
                  <a:pt x="731792" y="770224"/>
                </a:cubicBezTo>
                <a:cubicBezTo>
                  <a:pt x="627207" y="764601"/>
                  <a:pt x="537865" y="844826"/>
                  <a:pt x="532242" y="949412"/>
                </a:cubicBezTo>
                <a:cubicBezTo>
                  <a:pt x="528823" y="1013007"/>
                  <a:pt x="557554" y="1074072"/>
                  <a:pt x="608729" y="1111981"/>
                </a:cubicBezTo>
                <a:cubicBezTo>
                  <a:pt x="669499" y="1159606"/>
                  <a:pt x="725411" y="1160940"/>
                  <a:pt x="775322" y="1147128"/>
                </a:cubicBezTo>
                <a:lnTo>
                  <a:pt x="1036592" y="1419829"/>
                </a:lnTo>
                <a:cubicBezTo>
                  <a:pt x="1088401" y="1473887"/>
                  <a:pt x="1104754" y="1552802"/>
                  <a:pt x="1078693" y="1622998"/>
                </a:cubicBezTo>
                <a:cubicBezTo>
                  <a:pt x="1046403" y="1710152"/>
                  <a:pt x="1001826" y="1831119"/>
                  <a:pt x="966107" y="1928369"/>
                </a:cubicBezTo>
                <a:cubicBezTo>
                  <a:pt x="932528" y="2019770"/>
                  <a:pt x="832647" y="2068216"/>
                  <a:pt x="740079" y="2038002"/>
                </a:cubicBezTo>
                <a:lnTo>
                  <a:pt x="378605" y="1915320"/>
                </a:lnTo>
                <a:cubicBezTo>
                  <a:pt x="365661" y="1855878"/>
                  <a:pt x="324524" y="1806493"/>
                  <a:pt x="268401" y="1783017"/>
                </a:cubicBezTo>
                <a:cubicBezTo>
                  <a:pt x="172748" y="1742598"/>
                  <a:pt x="62439" y="1787375"/>
                  <a:pt x="22020" y="1883028"/>
                </a:cubicBezTo>
                <a:cubicBezTo>
                  <a:pt x="-18399" y="1978682"/>
                  <a:pt x="26377" y="2088990"/>
                  <a:pt x="122031" y="2129409"/>
                </a:cubicBezTo>
                <a:cubicBezTo>
                  <a:pt x="188537" y="2157512"/>
                  <a:pt x="265262" y="2145050"/>
                  <a:pt x="319455" y="2097343"/>
                </a:cubicBezTo>
                <a:lnTo>
                  <a:pt x="691502" y="2223073"/>
                </a:lnTo>
                <a:cubicBezTo>
                  <a:pt x="773642" y="2250207"/>
                  <a:pt x="825249" y="2331504"/>
                  <a:pt x="814850" y="2417383"/>
                </a:cubicBezTo>
                <a:cubicBezTo>
                  <a:pt x="803795" y="2514838"/>
                  <a:pt x="809400" y="2613463"/>
                  <a:pt x="831424" y="2709038"/>
                </a:cubicBezTo>
                <a:cubicBezTo>
                  <a:pt x="860856" y="2836864"/>
                  <a:pt x="787418" y="2966213"/>
                  <a:pt x="665975" y="3015553"/>
                </a:cubicBezTo>
                <a:lnTo>
                  <a:pt x="387273" y="3129853"/>
                </a:lnTo>
                <a:cubicBezTo>
                  <a:pt x="343884" y="3096770"/>
                  <a:pt x="287795" y="3085236"/>
                  <a:pt x="234873" y="3098516"/>
                </a:cubicBezTo>
                <a:cubicBezTo>
                  <a:pt x="135514" y="3122271"/>
                  <a:pt x="74226" y="3222076"/>
                  <a:pt x="97982" y="3321434"/>
                </a:cubicBezTo>
                <a:cubicBezTo>
                  <a:pt x="121737" y="3420793"/>
                  <a:pt x="221541" y="3482081"/>
                  <a:pt x="320900" y="3458326"/>
                </a:cubicBezTo>
                <a:cubicBezTo>
                  <a:pt x="393165" y="3441048"/>
                  <a:pt x="448078" y="3382207"/>
                  <a:pt x="460330" y="3308923"/>
                </a:cubicBezTo>
                <a:lnTo>
                  <a:pt x="792943" y="3173096"/>
                </a:lnTo>
                <a:cubicBezTo>
                  <a:pt x="916874" y="3122890"/>
                  <a:pt x="1058936" y="3169667"/>
                  <a:pt x="1128794" y="3283681"/>
                </a:cubicBezTo>
                <a:lnTo>
                  <a:pt x="1295863" y="3556001"/>
                </a:lnTo>
                <a:cubicBezTo>
                  <a:pt x="1317758" y="3591776"/>
                  <a:pt x="1342239" y="3625903"/>
                  <a:pt x="1369110" y="3658109"/>
                </a:cubicBezTo>
                <a:cubicBezTo>
                  <a:pt x="1432089" y="3731235"/>
                  <a:pt x="1437537" y="3837732"/>
                  <a:pt x="1382350" y="3916903"/>
                </a:cubicBezTo>
                <a:lnTo>
                  <a:pt x="1229188" y="4132835"/>
                </a:lnTo>
                <a:cubicBezTo>
                  <a:pt x="1126244" y="4129420"/>
                  <a:pt x="1040022" y="4210103"/>
                  <a:pt x="1036606" y="4313048"/>
                </a:cubicBezTo>
                <a:cubicBezTo>
                  <a:pt x="1033191" y="4415991"/>
                  <a:pt x="1113874" y="4502214"/>
                  <a:pt x="1216819" y="4505629"/>
                </a:cubicBezTo>
                <a:cubicBezTo>
                  <a:pt x="1319763" y="4509045"/>
                  <a:pt x="1405984" y="4428360"/>
                  <a:pt x="1409400" y="4325417"/>
                </a:cubicBezTo>
                <a:cubicBezTo>
                  <a:pt x="1410233" y="4300320"/>
                  <a:pt x="1405989" y="4275314"/>
                  <a:pt x="1396923" y="4251897"/>
                </a:cubicBezTo>
                <a:lnTo>
                  <a:pt x="1565039" y="4015202"/>
                </a:lnTo>
                <a:cubicBezTo>
                  <a:pt x="1617104" y="3942325"/>
                  <a:pt x="1709730" y="3910595"/>
                  <a:pt x="1795544" y="3936240"/>
                </a:cubicBezTo>
                <a:cubicBezTo>
                  <a:pt x="1839336" y="3949038"/>
                  <a:pt x="1884090" y="3958276"/>
                  <a:pt x="1929370" y="3963862"/>
                </a:cubicBezTo>
                <a:lnTo>
                  <a:pt x="2402573" y="4023298"/>
                </a:lnTo>
                <a:cubicBezTo>
                  <a:pt x="2471259" y="4031812"/>
                  <a:pt x="2523114" y="4089727"/>
                  <a:pt x="2524016" y="4158934"/>
                </a:cubicBezTo>
                <a:lnTo>
                  <a:pt x="2527065" y="4413441"/>
                </a:lnTo>
                <a:cubicBezTo>
                  <a:pt x="2467764" y="4449119"/>
                  <a:pt x="2432193" y="4513897"/>
                  <a:pt x="2433910" y="4583082"/>
                </a:cubicBezTo>
                <a:cubicBezTo>
                  <a:pt x="2436767" y="4690201"/>
                  <a:pt x="2525920" y="4774722"/>
                  <a:pt x="2633038" y="4771865"/>
                </a:cubicBezTo>
                <a:cubicBezTo>
                  <a:pt x="2740156" y="4769008"/>
                  <a:pt x="2824677" y="4679855"/>
                  <a:pt x="2821821" y="4572736"/>
                </a:cubicBezTo>
                <a:cubicBezTo>
                  <a:pt x="2820019" y="4505179"/>
                  <a:pt x="2783194" y="4443426"/>
                  <a:pt x="2724613" y="4409726"/>
                </a:cubicBezTo>
                <a:lnTo>
                  <a:pt x="2721851" y="4185223"/>
                </a:lnTo>
                <a:cubicBezTo>
                  <a:pt x="2720402" y="4116482"/>
                  <a:pt x="2770174" y="4057334"/>
                  <a:pt x="2838151" y="4047015"/>
                </a:cubicBezTo>
                <a:cubicBezTo>
                  <a:pt x="3022532" y="4021901"/>
                  <a:pt x="3193945" y="3938148"/>
                  <a:pt x="3327069" y="3808128"/>
                </a:cubicBezTo>
                <a:cubicBezTo>
                  <a:pt x="3380582" y="3756018"/>
                  <a:pt x="3465865" y="3756018"/>
                  <a:pt x="3519379" y="3808128"/>
                </a:cubicBezTo>
                <a:lnTo>
                  <a:pt x="3791413" y="4071589"/>
                </a:lnTo>
                <a:cubicBezTo>
                  <a:pt x="3782464" y="4167546"/>
                  <a:pt x="3852998" y="4252588"/>
                  <a:pt x="3948954" y="4261537"/>
                </a:cubicBezTo>
                <a:cubicBezTo>
                  <a:pt x="3957123" y="4262298"/>
                  <a:pt x="3965336" y="4262483"/>
                  <a:pt x="3973531" y="4262090"/>
                </a:cubicBezTo>
                <a:cubicBezTo>
                  <a:pt x="4032652" y="4259714"/>
                  <a:pt x="4086370" y="4227023"/>
                  <a:pt x="4115644" y="4175602"/>
                </a:cubicBezTo>
                <a:cubicBezTo>
                  <a:pt x="4164051" y="4092025"/>
                  <a:pt x="4135540" y="3985032"/>
                  <a:pt x="4051963" y="3936625"/>
                </a:cubicBezTo>
                <a:cubicBezTo>
                  <a:pt x="4037972" y="3928521"/>
                  <a:pt x="4022924" y="3922397"/>
                  <a:pt x="4007249" y="3918427"/>
                </a:cubicBezTo>
                <a:cubicBezTo>
                  <a:pt x="3976241" y="3910659"/>
                  <a:pt x="3943678" y="3911715"/>
                  <a:pt x="3913238" y="3921475"/>
                </a:cubicBezTo>
                <a:lnTo>
                  <a:pt x="3662540" y="3678397"/>
                </a:lnTo>
                <a:cubicBezTo>
                  <a:pt x="3607988" y="3625234"/>
                  <a:pt x="3606863" y="3537914"/>
                  <a:pt x="3660026" y="3483362"/>
                </a:cubicBezTo>
                <a:cubicBezTo>
                  <a:pt x="3660853" y="3482513"/>
                  <a:pt x="3661691" y="3481675"/>
                  <a:pt x="3662540" y="3480848"/>
                </a:cubicBezTo>
                <a:lnTo>
                  <a:pt x="3819988" y="3326449"/>
                </a:lnTo>
                <a:cubicBezTo>
                  <a:pt x="3901970" y="3246161"/>
                  <a:pt x="3967036" y="3150262"/>
                  <a:pt x="4011345" y="3044414"/>
                </a:cubicBezTo>
                <a:cubicBezTo>
                  <a:pt x="4055768" y="2941444"/>
                  <a:pt x="4168636" y="2886243"/>
                  <a:pt x="4277188" y="2914397"/>
                </a:cubicBezTo>
                <a:lnTo>
                  <a:pt x="4424063" y="2951735"/>
                </a:lnTo>
                <a:cubicBezTo>
                  <a:pt x="4445399" y="3010409"/>
                  <a:pt x="4509788" y="3069940"/>
                  <a:pt x="4590942" y="3080799"/>
                </a:cubicBezTo>
                <a:cubicBezTo>
                  <a:pt x="4721434" y="3098420"/>
                  <a:pt x="4834496" y="3005266"/>
                  <a:pt x="4828209" y="286724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81" name="Forma libre 16">
            <a:extLst>
              <a:ext uri="{FF2B5EF4-FFF2-40B4-BE49-F238E27FC236}">
                <a16:creationId xmlns:a16="http://schemas.microsoft.com/office/drawing/2014/main" id="{8431F5F1-1838-104C-A961-7CFFC016DA79}"/>
              </a:ext>
            </a:extLst>
          </p:cNvPr>
          <p:cNvSpPr/>
          <p:nvPr/>
        </p:nvSpPr>
        <p:spPr>
          <a:xfrm rot="20905321">
            <a:off x="20185661" y="7944881"/>
            <a:ext cx="1134830" cy="1121400"/>
          </a:xfrm>
          <a:custGeom>
            <a:avLst/>
            <a:gdLst>
              <a:gd name="connsiteX0" fmla="*/ 4828209 w 4829175"/>
              <a:gd name="connsiteY0" fmla="*/ 2867248 h 4772025"/>
              <a:gd name="connsiteX1" fmla="*/ 4695526 w 4829175"/>
              <a:gd name="connsiteY1" fmla="*/ 2684178 h 4772025"/>
              <a:gd name="connsiteX2" fmla="*/ 4462354 w 4829175"/>
              <a:gd name="connsiteY2" fmla="*/ 2736375 h 4772025"/>
              <a:gd name="connsiteX3" fmla="*/ 4233754 w 4829175"/>
              <a:gd name="connsiteY3" fmla="*/ 2678177 h 4772025"/>
              <a:gd name="connsiteX4" fmla="*/ 4062304 w 4829175"/>
              <a:gd name="connsiteY4" fmla="*/ 2478629 h 4772025"/>
              <a:gd name="connsiteX5" fmla="*/ 4027061 w 4829175"/>
              <a:gd name="connsiteY5" fmla="*/ 2122774 h 4772025"/>
              <a:gd name="connsiteX6" fmla="*/ 4179461 w 4829175"/>
              <a:gd name="connsiteY6" fmla="*/ 1887983 h 4772025"/>
              <a:gd name="connsiteX7" fmla="*/ 4467783 w 4829175"/>
              <a:gd name="connsiteY7" fmla="*/ 1792162 h 4772025"/>
              <a:gd name="connsiteX8" fmla="*/ 4468546 w 4829175"/>
              <a:gd name="connsiteY8" fmla="*/ 1792828 h 4772025"/>
              <a:gd name="connsiteX9" fmla="*/ 4639996 w 4829175"/>
              <a:gd name="connsiteY9" fmla="*/ 1839691 h 4772025"/>
              <a:gd name="connsiteX10" fmla="*/ 4683715 w 4829175"/>
              <a:gd name="connsiteY10" fmla="*/ 1477741 h 4772025"/>
              <a:gd name="connsiteX11" fmla="*/ 4508360 w 4829175"/>
              <a:gd name="connsiteY11" fmla="*/ 1477741 h 4772025"/>
              <a:gd name="connsiteX12" fmla="*/ 4408728 w 4829175"/>
              <a:gd name="connsiteY12" fmla="*/ 1607948 h 4772025"/>
              <a:gd name="connsiteX13" fmla="*/ 4166031 w 4829175"/>
              <a:gd name="connsiteY13" fmla="*/ 1688625 h 4772025"/>
              <a:gd name="connsiteX14" fmla="*/ 3898283 w 4829175"/>
              <a:gd name="connsiteY14" fmla="*/ 1590803 h 4772025"/>
              <a:gd name="connsiteX15" fmla="*/ 3614153 w 4829175"/>
              <a:gd name="connsiteY15" fmla="*/ 1289813 h 4772025"/>
              <a:gd name="connsiteX16" fmla="*/ 3586460 w 4829175"/>
              <a:gd name="connsiteY16" fmla="*/ 1161705 h 4772025"/>
              <a:gd name="connsiteX17" fmla="*/ 3592245 w 4829175"/>
              <a:gd name="connsiteY17" fmla="*/ 1153701 h 4772025"/>
              <a:gd name="connsiteX18" fmla="*/ 3762648 w 4829175"/>
              <a:gd name="connsiteY18" fmla="*/ 942722 h 4772025"/>
              <a:gd name="connsiteX19" fmla="*/ 3955836 w 4829175"/>
              <a:gd name="connsiteY19" fmla="*/ 788308 h 4772025"/>
              <a:gd name="connsiteX20" fmla="*/ 3801422 w 4829175"/>
              <a:gd name="connsiteY20" fmla="*/ 595120 h 4772025"/>
              <a:gd name="connsiteX21" fmla="*/ 3608233 w 4829175"/>
              <a:gd name="connsiteY21" fmla="*/ 749534 h 4772025"/>
              <a:gd name="connsiteX22" fmla="*/ 3619963 w 4829175"/>
              <a:gd name="connsiteY22" fmla="*/ 834613 h 4772025"/>
              <a:gd name="connsiteX23" fmla="*/ 3500424 w 4829175"/>
              <a:gd name="connsiteY23" fmla="*/ 982917 h 4772025"/>
              <a:gd name="connsiteX24" fmla="*/ 3209436 w 4829175"/>
              <a:gd name="connsiteY24" fmla="*/ 1029780 h 4772025"/>
              <a:gd name="connsiteX25" fmla="*/ 3034271 w 4829175"/>
              <a:gd name="connsiteY25" fmla="*/ 916909 h 4772025"/>
              <a:gd name="connsiteX26" fmla="*/ 2967596 w 4829175"/>
              <a:gd name="connsiteY26" fmla="*/ 878142 h 4772025"/>
              <a:gd name="connsiteX27" fmla="*/ 2845962 w 4829175"/>
              <a:gd name="connsiteY27" fmla="*/ 618015 h 4772025"/>
              <a:gd name="connsiteX28" fmla="*/ 2904826 w 4829175"/>
              <a:gd name="connsiteY28" fmla="*/ 375223 h 4772025"/>
              <a:gd name="connsiteX29" fmla="*/ 3027984 w 4829175"/>
              <a:gd name="connsiteY29" fmla="*/ 224442 h 4772025"/>
              <a:gd name="connsiteX30" fmla="*/ 2867789 w 4829175"/>
              <a:gd name="connsiteY30" fmla="*/ 9177 h 4772025"/>
              <a:gd name="connsiteX31" fmla="*/ 2652525 w 4829175"/>
              <a:gd name="connsiteY31" fmla="*/ 169372 h 4772025"/>
              <a:gd name="connsiteX32" fmla="*/ 2715088 w 4829175"/>
              <a:gd name="connsiteY32" fmla="*/ 339503 h 4772025"/>
              <a:gd name="connsiteX33" fmla="*/ 2650032 w 4829175"/>
              <a:gd name="connsiteY33" fmla="*/ 608394 h 4772025"/>
              <a:gd name="connsiteX34" fmla="*/ 2447912 w 4829175"/>
              <a:gd name="connsiteY34" fmla="*/ 787083 h 4772025"/>
              <a:gd name="connsiteX35" fmla="*/ 2286463 w 4829175"/>
              <a:gd name="connsiteY35" fmla="*/ 824136 h 4772025"/>
              <a:gd name="connsiteX36" fmla="*/ 2164162 w 4829175"/>
              <a:gd name="connsiteY36" fmla="*/ 865379 h 4772025"/>
              <a:gd name="connsiteX37" fmla="*/ 1923941 w 4829175"/>
              <a:gd name="connsiteY37" fmla="*/ 746698 h 4772025"/>
              <a:gd name="connsiteX38" fmla="*/ 1863172 w 4829175"/>
              <a:gd name="connsiteY38" fmla="*/ 567437 h 4772025"/>
              <a:gd name="connsiteX39" fmla="*/ 1896509 w 4829175"/>
              <a:gd name="connsiteY39" fmla="*/ 416371 h 4772025"/>
              <a:gd name="connsiteX40" fmla="*/ 1807736 w 4829175"/>
              <a:gd name="connsiteY40" fmla="*/ 293784 h 4772025"/>
              <a:gd name="connsiteX41" fmla="*/ 1573135 w 4829175"/>
              <a:gd name="connsiteY41" fmla="*/ 368079 h 4772025"/>
              <a:gd name="connsiteX42" fmla="*/ 1560467 w 4829175"/>
              <a:gd name="connsiteY42" fmla="*/ 495714 h 4772025"/>
              <a:gd name="connsiteX43" fmla="*/ 1692293 w 4829175"/>
              <a:gd name="connsiteY43" fmla="*/ 625349 h 4772025"/>
              <a:gd name="connsiteX44" fmla="*/ 1753063 w 4829175"/>
              <a:gd name="connsiteY44" fmla="*/ 803848 h 4772025"/>
              <a:gd name="connsiteX45" fmla="*/ 1634094 w 4829175"/>
              <a:gd name="connsiteY45" fmla="*/ 1044512 h 4772025"/>
              <a:gd name="connsiteX46" fmla="*/ 1634000 w 4829175"/>
              <a:gd name="connsiteY46" fmla="*/ 1044544 h 4772025"/>
              <a:gd name="connsiteX47" fmla="*/ 1343012 w 4829175"/>
              <a:gd name="connsiteY47" fmla="*/ 1212184 h 4772025"/>
              <a:gd name="connsiteX48" fmla="*/ 1075740 w 4829175"/>
              <a:gd name="connsiteY48" fmla="*/ 1197705 h 4772025"/>
              <a:gd name="connsiteX49" fmla="*/ 906862 w 4829175"/>
              <a:gd name="connsiteY49" fmla="*/ 1021399 h 4772025"/>
              <a:gd name="connsiteX50" fmla="*/ 848664 w 4829175"/>
              <a:gd name="connsiteY50" fmla="*/ 826326 h 4772025"/>
              <a:gd name="connsiteX51" fmla="*/ 731792 w 4829175"/>
              <a:gd name="connsiteY51" fmla="*/ 770224 h 4772025"/>
              <a:gd name="connsiteX52" fmla="*/ 532242 w 4829175"/>
              <a:gd name="connsiteY52" fmla="*/ 949412 h 4772025"/>
              <a:gd name="connsiteX53" fmla="*/ 608729 w 4829175"/>
              <a:gd name="connsiteY53" fmla="*/ 1111981 h 4772025"/>
              <a:gd name="connsiteX54" fmla="*/ 775322 w 4829175"/>
              <a:gd name="connsiteY54" fmla="*/ 1147128 h 4772025"/>
              <a:gd name="connsiteX55" fmla="*/ 1036592 w 4829175"/>
              <a:gd name="connsiteY55" fmla="*/ 1419829 h 4772025"/>
              <a:gd name="connsiteX56" fmla="*/ 1078693 w 4829175"/>
              <a:gd name="connsiteY56" fmla="*/ 1622998 h 4772025"/>
              <a:gd name="connsiteX57" fmla="*/ 966107 w 4829175"/>
              <a:gd name="connsiteY57" fmla="*/ 1928369 h 4772025"/>
              <a:gd name="connsiteX58" fmla="*/ 740079 w 4829175"/>
              <a:gd name="connsiteY58" fmla="*/ 2038002 h 4772025"/>
              <a:gd name="connsiteX59" fmla="*/ 378605 w 4829175"/>
              <a:gd name="connsiteY59" fmla="*/ 1915320 h 4772025"/>
              <a:gd name="connsiteX60" fmla="*/ 268401 w 4829175"/>
              <a:gd name="connsiteY60" fmla="*/ 1783017 h 4772025"/>
              <a:gd name="connsiteX61" fmla="*/ 22020 w 4829175"/>
              <a:gd name="connsiteY61" fmla="*/ 1883028 h 4772025"/>
              <a:gd name="connsiteX62" fmla="*/ 122031 w 4829175"/>
              <a:gd name="connsiteY62" fmla="*/ 2129409 h 4772025"/>
              <a:gd name="connsiteX63" fmla="*/ 319455 w 4829175"/>
              <a:gd name="connsiteY63" fmla="*/ 2097343 h 4772025"/>
              <a:gd name="connsiteX64" fmla="*/ 691502 w 4829175"/>
              <a:gd name="connsiteY64" fmla="*/ 2223073 h 4772025"/>
              <a:gd name="connsiteX65" fmla="*/ 814850 w 4829175"/>
              <a:gd name="connsiteY65" fmla="*/ 2417383 h 4772025"/>
              <a:gd name="connsiteX66" fmla="*/ 831424 w 4829175"/>
              <a:gd name="connsiteY66" fmla="*/ 2709038 h 4772025"/>
              <a:gd name="connsiteX67" fmla="*/ 665975 w 4829175"/>
              <a:gd name="connsiteY67" fmla="*/ 3015553 h 4772025"/>
              <a:gd name="connsiteX68" fmla="*/ 387273 w 4829175"/>
              <a:gd name="connsiteY68" fmla="*/ 3129853 h 4772025"/>
              <a:gd name="connsiteX69" fmla="*/ 234873 w 4829175"/>
              <a:gd name="connsiteY69" fmla="*/ 3098516 h 4772025"/>
              <a:gd name="connsiteX70" fmla="*/ 97982 w 4829175"/>
              <a:gd name="connsiteY70" fmla="*/ 3321434 h 4772025"/>
              <a:gd name="connsiteX71" fmla="*/ 320900 w 4829175"/>
              <a:gd name="connsiteY71" fmla="*/ 3458326 h 4772025"/>
              <a:gd name="connsiteX72" fmla="*/ 460330 w 4829175"/>
              <a:gd name="connsiteY72" fmla="*/ 3308923 h 4772025"/>
              <a:gd name="connsiteX73" fmla="*/ 792943 w 4829175"/>
              <a:gd name="connsiteY73" fmla="*/ 3173096 h 4772025"/>
              <a:gd name="connsiteX74" fmla="*/ 1128794 w 4829175"/>
              <a:gd name="connsiteY74" fmla="*/ 3283681 h 4772025"/>
              <a:gd name="connsiteX75" fmla="*/ 1295863 w 4829175"/>
              <a:gd name="connsiteY75" fmla="*/ 3556001 h 4772025"/>
              <a:gd name="connsiteX76" fmla="*/ 1369110 w 4829175"/>
              <a:gd name="connsiteY76" fmla="*/ 3658109 h 4772025"/>
              <a:gd name="connsiteX77" fmla="*/ 1382350 w 4829175"/>
              <a:gd name="connsiteY77" fmla="*/ 3916903 h 4772025"/>
              <a:gd name="connsiteX78" fmla="*/ 1229188 w 4829175"/>
              <a:gd name="connsiteY78" fmla="*/ 4132835 h 4772025"/>
              <a:gd name="connsiteX79" fmla="*/ 1036606 w 4829175"/>
              <a:gd name="connsiteY79" fmla="*/ 4313048 h 4772025"/>
              <a:gd name="connsiteX80" fmla="*/ 1216819 w 4829175"/>
              <a:gd name="connsiteY80" fmla="*/ 4505629 h 4772025"/>
              <a:gd name="connsiteX81" fmla="*/ 1409400 w 4829175"/>
              <a:gd name="connsiteY81" fmla="*/ 4325417 h 4772025"/>
              <a:gd name="connsiteX82" fmla="*/ 1396923 w 4829175"/>
              <a:gd name="connsiteY82" fmla="*/ 4251897 h 4772025"/>
              <a:gd name="connsiteX83" fmla="*/ 1565039 w 4829175"/>
              <a:gd name="connsiteY83" fmla="*/ 4015202 h 4772025"/>
              <a:gd name="connsiteX84" fmla="*/ 1795544 w 4829175"/>
              <a:gd name="connsiteY84" fmla="*/ 3936240 h 4772025"/>
              <a:gd name="connsiteX85" fmla="*/ 1929370 w 4829175"/>
              <a:gd name="connsiteY85" fmla="*/ 3963862 h 4772025"/>
              <a:gd name="connsiteX86" fmla="*/ 2402573 w 4829175"/>
              <a:gd name="connsiteY86" fmla="*/ 4023298 h 4772025"/>
              <a:gd name="connsiteX87" fmla="*/ 2524016 w 4829175"/>
              <a:gd name="connsiteY87" fmla="*/ 4158934 h 4772025"/>
              <a:gd name="connsiteX88" fmla="*/ 2527065 w 4829175"/>
              <a:gd name="connsiteY88" fmla="*/ 4413441 h 4772025"/>
              <a:gd name="connsiteX89" fmla="*/ 2433910 w 4829175"/>
              <a:gd name="connsiteY89" fmla="*/ 4583082 h 4772025"/>
              <a:gd name="connsiteX90" fmla="*/ 2633038 w 4829175"/>
              <a:gd name="connsiteY90" fmla="*/ 4771865 h 4772025"/>
              <a:gd name="connsiteX91" fmla="*/ 2821821 w 4829175"/>
              <a:gd name="connsiteY91" fmla="*/ 4572736 h 4772025"/>
              <a:gd name="connsiteX92" fmla="*/ 2724613 w 4829175"/>
              <a:gd name="connsiteY92" fmla="*/ 4409726 h 4772025"/>
              <a:gd name="connsiteX93" fmla="*/ 2721851 w 4829175"/>
              <a:gd name="connsiteY93" fmla="*/ 4185223 h 4772025"/>
              <a:gd name="connsiteX94" fmla="*/ 2838151 w 4829175"/>
              <a:gd name="connsiteY94" fmla="*/ 4047015 h 4772025"/>
              <a:gd name="connsiteX95" fmla="*/ 3327069 w 4829175"/>
              <a:gd name="connsiteY95" fmla="*/ 3808128 h 4772025"/>
              <a:gd name="connsiteX96" fmla="*/ 3519379 w 4829175"/>
              <a:gd name="connsiteY96" fmla="*/ 3808128 h 4772025"/>
              <a:gd name="connsiteX97" fmla="*/ 3791413 w 4829175"/>
              <a:gd name="connsiteY97" fmla="*/ 4071589 h 4772025"/>
              <a:gd name="connsiteX98" fmla="*/ 3948954 w 4829175"/>
              <a:gd name="connsiteY98" fmla="*/ 4261537 h 4772025"/>
              <a:gd name="connsiteX99" fmla="*/ 3973531 w 4829175"/>
              <a:gd name="connsiteY99" fmla="*/ 4262090 h 4772025"/>
              <a:gd name="connsiteX100" fmla="*/ 4115644 w 4829175"/>
              <a:gd name="connsiteY100" fmla="*/ 4175602 h 4772025"/>
              <a:gd name="connsiteX101" fmla="*/ 4051963 w 4829175"/>
              <a:gd name="connsiteY101" fmla="*/ 3936625 h 4772025"/>
              <a:gd name="connsiteX102" fmla="*/ 4007249 w 4829175"/>
              <a:gd name="connsiteY102" fmla="*/ 3918427 h 4772025"/>
              <a:gd name="connsiteX103" fmla="*/ 3913238 w 4829175"/>
              <a:gd name="connsiteY103" fmla="*/ 3921475 h 4772025"/>
              <a:gd name="connsiteX104" fmla="*/ 3662540 w 4829175"/>
              <a:gd name="connsiteY104" fmla="*/ 3678397 h 4772025"/>
              <a:gd name="connsiteX105" fmla="*/ 3660026 w 4829175"/>
              <a:gd name="connsiteY105" fmla="*/ 3483362 h 4772025"/>
              <a:gd name="connsiteX106" fmla="*/ 3662540 w 4829175"/>
              <a:gd name="connsiteY106" fmla="*/ 3480848 h 4772025"/>
              <a:gd name="connsiteX107" fmla="*/ 3819988 w 4829175"/>
              <a:gd name="connsiteY107" fmla="*/ 3326449 h 4772025"/>
              <a:gd name="connsiteX108" fmla="*/ 4011345 w 4829175"/>
              <a:gd name="connsiteY108" fmla="*/ 3044414 h 4772025"/>
              <a:gd name="connsiteX109" fmla="*/ 4277188 w 4829175"/>
              <a:gd name="connsiteY109" fmla="*/ 2914397 h 4772025"/>
              <a:gd name="connsiteX110" fmla="*/ 4424063 w 4829175"/>
              <a:gd name="connsiteY110" fmla="*/ 2951735 h 4772025"/>
              <a:gd name="connsiteX111" fmla="*/ 4590942 w 4829175"/>
              <a:gd name="connsiteY111" fmla="*/ 3080799 h 4772025"/>
              <a:gd name="connsiteX112" fmla="*/ 4828209 w 4829175"/>
              <a:gd name="connsiteY112" fmla="*/ 2867248 h 477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829175" h="4772025">
                <a:moveTo>
                  <a:pt x="4828209" y="2867248"/>
                </a:moveTo>
                <a:cubicBezTo>
                  <a:pt x="4824304" y="2781523"/>
                  <a:pt x="4776298" y="2711800"/>
                  <a:pt x="4695526" y="2684178"/>
                </a:cubicBezTo>
                <a:cubicBezTo>
                  <a:pt x="4606277" y="2653603"/>
                  <a:pt x="4508931" y="2684178"/>
                  <a:pt x="4462354" y="2736375"/>
                </a:cubicBezTo>
                <a:lnTo>
                  <a:pt x="4233754" y="2678177"/>
                </a:lnTo>
                <a:cubicBezTo>
                  <a:pt x="4140313" y="2654356"/>
                  <a:pt x="4071780" y="2574591"/>
                  <a:pt x="4062304" y="2478629"/>
                </a:cubicBezTo>
                <a:cubicBezTo>
                  <a:pt x="4047350" y="2327181"/>
                  <a:pt x="4027061" y="2122774"/>
                  <a:pt x="4027061" y="2122774"/>
                </a:cubicBezTo>
                <a:cubicBezTo>
                  <a:pt x="4016551" y="2018464"/>
                  <a:pt x="4079909" y="1920853"/>
                  <a:pt x="4179461" y="1887983"/>
                </a:cubicBezTo>
                <a:lnTo>
                  <a:pt x="4467783" y="1792162"/>
                </a:lnTo>
                <a:lnTo>
                  <a:pt x="4468546" y="1792828"/>
                </a:lnTo>
                <a:cubicBezTo>
                  <a:pt x="4511943" y="1840096"/>
                  <a:pt x="4578588" y="1858312"/>
                  <a:pt x="4639996" y="1839691"/>
                </a:cubicBezTo>
                <a:cubicBezTo>
                  <a:pt x="4825066" y="1780446"/>
                  <a:pt x="4833543" y="1557275"/>
                  <a:pt x="4683715" y="1477741"/>
                </a:cubicBezTo>
                <a:cubicBezTo>
                  <a:pt x="4628738" y="1449240"/>
                  <a:pt x="4563337" y="1449240"/>
                  <a:pt x="4508360" y="1477741"/>
                </a:cubicBezTo>
                <a:cubicBezTo>
                  <a:pt x="4456914" y="1503538"/>
                  <a:pt x="4420178" y="1551547"/>
                  <a:pt x="4408728" y="1607948"/>
                </a:cubicBezTo>
                <a:lnTo>
                  <a:pt x="4166031" y="1688625"/>
                </a:lnTo>
                <a:cubicBezTo>
                  <a:pt x="4064876" y="1722153"/>
                  <a:pt x="3950861" y="1683481"/>
                  <a:pt x="3898283" y="1590803"/>
                </a:cubicBezTo>
                <a:cubicBezTo>
                  <a:pt x="3829359" y="1468934"/>
                  <a:pt x="3731851" y="1365640"/>
                  <a:pt x="3614153" y="1289813"/>
                </a:cubicBezTo>
                <a:cubicBezTo>
                  <a:pt x="3571130" y="1262084"/>
                  <a:pt x="3558732" y="1204728"/>
                  <a:pt x="3586460" y="1161705"/>
                </a:cubicBezTo>
                <a:cubicBezTo>
                  <a:pt x="3588245" y="1158936"/>
                  <a:pt x="3590176" y="1156264"/>
                  <a:pt x="3592245" y="1153701"/>
                </a:cubicBezTo>
                <a:lnTo>
                  <a:pt x="3762648" y="942722"/>
                </a:lnTo>
                <a:cubicBezTo>
                  <a:pt x="3858635" y="953429"/>
                  <a:pt x="3945129" y="884296"/>
                  <a:pt x="3955836" y="788308"/>
                </a:cubicBezTo>
                <a:cubicBezTo>
                  <a:pt x="3966543" y="692321"/>
                  <a:pt x="3897409" y="605828"/>
                  <a:pt x="3801422" y="595120"/>
                </a:cubicBezTo>
                <a:cubicBezTo>
                  <a:pt x="3705434" y="584413"/>
                  <a:pt x="3618941" y="653546"/>
                  <a:pt x="3608233" y="749534"/>
                </a:cubicBezTo>
                <a:cubicBezTo>
                  <a:pt x="3605010" y="778428"/>
                  <a:pt x="3609042" y="807669"/>
                  <a:pt x="3619963" y="834613"/>
                </a:cubicBezTo>
                <a:lnTo>
                  <a:pt x="3500424" y="982917"/>
                </a:lnTo>
                <a:cubicBezTo>
                  <a:pt x="3429625" y="1070550"/>
                  <a:pt x="3304168" y="1090755"/>
                  <a:pt x="3209436" y="1029780"/>
                </a:cubicBezTo>
                <a:lnTo>
                  <a:pt x="3034271" y="916909"/>
                </a:lnTo>
                <a:cubicBezTo>
                  <a:pt x="3012458" y="902812"/>
                  <a:pt x="2990075" y="889953"/>
                  <a:pt x="2967596" y="878142"/>
                </a:cubicBezTo>
                <a:cubicBezTo>
                  <a:pt x="2872572" y="829223"/>
                  <a:pt x="2822576" y="722301"/>
                  <a:pt x="2845962" y="618015"/>
                </a:cubicBezTo>
                <a:lnTo>
                  <a:pt x="2904826" y="375223"/>
                </a:lnTo>
                <a:cubicBezTo>
                  <a:pt x="2970614" y="351620"/>
                  <a:pt x="3017991" y="293618"/>
                  <a:pt x="3027984" y="224442"/>
                </a:cubicBezTo>
                <a:cubicBezTo>
                  <a:pt x="3043191" y="120761"/>
                  <a:pt x="2971469" y="24385"/>
                  <a:pt x="2867789" y="9177"/>
                </a:cubicBezTo>
                <a:cubicBezTo>
                  <a:pt x="2764109" y="-6030"/>
                  <a:pt x="2667732" y="65692"/>
                  <a:pt x="2652525" y="169372"/>
                </a:cubicBezTo>
                <a:cubicBezTo>
                  <a:pt x="2643190" y="233021"/>
                  <a:pt x="2666741" y="297066"/>
                  <a:pt x="2715088" y="339503"/>
                </a:cubicBezTo>
                <a:lnTo>
                  <a:pt x="2650032" y="608394"/>
                </a:lnTo>
                <a:cubicBezTo>
                  <a:pt x="2628315" y="705359"/>
                  <a:pt x="2546400" y="774320"/>
                  <a:pt x="2447912" y="787083"/>
                </a:cubicBezTo>
                <a:cubicBezTo>
                  <a:pt x="2393004" y="794073"/>
                  <a:pt x="2338924" y="806485"/>
                  <a:pt x="2286463" y="824136"/>
                </a:cubicBezTo>
                <a:lnTo>
                  <a:pt x="2164162" y="865379"/>
                </a:lnTo>
                <a:cubicBezTo>
                  <a:pt x="2065061" y="898833"/>
                  <a:pt x="1957585" y="845735"/>
                  <a:pt x="1923941" y="746698"/>
                </a:cubicBezTo>
                <a:lnTo>
                  <a:pt x="1863172" y="567437"/>
                </a:lnTo>
                <a:cubicBezTo>
                  <a:pt x="1891747" y="533623"/>
                  <a:pt x="1913178" y="491904"/>
                  <a:pt x="1896509" y="416371"/>
                </a:cubicBezTo>
                <a:cubicBezTo>
                  <a:pt x="1885175" y="365126"/>
                  <a:pt x="1854790" y="317025"/>
                  <a:pt x="1807736" y="293784"/>
                </a:cubicBezTo>
                <a:cubicBezTo>
                  <a:pt x="1722288" y="251338"/>
                  <a:pt x="1618573" y="284183"/>
                  <a:pt x="1573135" y="368079"/>
                </a:cubicBezTo>
                <a:cubicBezTo>
                  <a:pt x="1554086" y="402750"/>
                  <a:pt x="1550371" y="457614"/>
                  <a:pt x="1560467" y="495714"/>
                </a:cubicBezTo>
                <a:cubicBezTo>
                  <a:pt x="1583899" y="584296"/>
                  <a:pt x="1641049" y="614490"/>
                  <a:pt x="1692293" y="625349"/>
                </a:cubicBezTo>
                <a:lnTo>
                  <a:pt x="1753063" y="803848"/>
                </a:lnTo>
                <a:cubicBezTo>
                  <a:pt x="1786668" y="903158"/>
                  <a:pt x="1733404" y="1010907"/>
                  <a:pt x="1634094" y="1044512"/>
                </a:cubicBezTo>
                <a:cubicBezTo>
                  <a:pt x="1634063" y="1044523"/>
                  <a:pt x="1634032" y="1044533"/>
                  <a:pt x="1634000" y="1044544"/>
                </a:cubicBezTo>
                <a:cubicBezTo>
                  <a:pt x="1526908" y="1080709"/>
                  <a:pt x="1428017" y="1137680"/>
                  <a:pt x="1343012" y="1212184"/>
                </a:cubicBezTo>
                <a:cubicBezTo>
                  <a:pt x="1264270" y="1279271"/>
                  <a:pt x="1146774" y="1272906"/>
                  <a:pt x="1075740" y="1197705"/>
                </a:cubicBezTo>
                <a:lnTo>
                  <a:pt x="906862" y="1021399"/>
                </a:lnTo>
                <a:cubicBezTo>
                  <a:pt x="924007" y="968440"/>
                  <a:pt x="926388" y="908527"/>
                  <a:pt x="848664" y="826326"/>
                </a:cubicBezTo>
                <a:cubicBezTo>
                  <a:pt x="818429" y="793214"/>
                  <a:pt x="776539" y="773106"/>
                  <a:pt x="731792" y="770224"/>
                </a:cubicBezTo>
                <a:cubicBezTo>
                  <a:pt x="627207" y="764601"/>
                  <a:pt x="537865" y="844826"/>
                  <a:pt x="532242" y="949412"/>
                </a:cubicBezTo>
                <a:cubicBezTo>
                  <a:pt x="528823" y="1013007"/>
                  <a:pt x="557554" y="1074072"/>
                  <a:pt x="608729" y="1111981"/>
                </a:cubicBezTo>
                <a:cubicBezTo>
                  <a:pt x="669499" y="1159606"/>
                  <a:pt x="725411" y="1160940"/>
                  <a:pt x="775322" y="1147128"/>
                </a:cubicBezTo>
                <a:lnTo>
                  <a:pt x="1036592" y="1419829"/>
                </a:lnTo>
                <a:cubicBezTo>
                  <a:pt x="1088401" y="1473887"/>
                  <a:pt x="1104754" y="1552802"/>
                  <a:pt x="1078693" y="1622998"/>
                </a:cubicBezTo>
                <a:cubicBezTo>
                  <a:pt x="1046403" y="1710152"/>
                  <a:pt x="1001826" y="1831119"/>
                  <a:pt x="966107" y="1928369"/>
                </a:cubicBezTo>
                <a:cubicBezTo>
                  <a:pt x="932528" y="2019770"/>
                  <a:pt x="832647" y="2068216"/>
                  <a:pt x="740079" y="2038002"/>
                </a:cubicBezTo>
                <a:lnTo>
                  <a:pt x="378605" y="1915320"/>
                </a:lnTo>
                <a:cubicBezTo>
                  <a:pt x="365661" y="1855878"/>
                  <a:pt x="324524" y="1806493"/>
                  <a:pt x="268401" y="1783017"/>
                </a:cubicBezTo>
                <a:cubicBezTo>
                  <a:pt x="172748" y="1742598"/>
                  <a:pt x="62439" y="1787375"/>
                  <a:pt x="22020" y="1883028"/>
                </a:cubicBezTo>
                <a:cubicBezTo>
                  <a:pt x="-18399" y="1978682"/>
                  <a:pt x="26377" y="2088990"/>
                  <a:pt x="122031" y="2129409"/>
                </a:cubicBezTo>
                <a:cubicBezTo>
                  <a:pt x="188537" y="2157512"/>
                  <a:pt x="265262" y="2145050"/>
                  <a:pt x="319455" y="2097343"/>
                </a:cubicBezTo>
                <a:lnTo>
                  <a:pt x="691502" y="2223073"/>
                </a:lnTo>
                <a:cubicBezTo>
                  <a:pt x="773642" y="2250207"/>
                  <a:pt x="825249" y="2331504"/>
                  <a:pt x="814850" y="2417383"/>
                </a:cubicBezTo>
                <a:cubicBezTo>
                  <a:pt x="803795" y="2514838"/>
                  <a:pt x="809400" y="2613463"/>
                  <a:pt x="831424" y="2709038"/>
                </a:cubicBezTo>
                <a:cubicBezTo>
                  <a:pt x="860856" y="2836864"/>
                  <a:pt x="787418" y="2966213"/>
                  <a:pt x="665975" y="3015553"/>
                </a:cubicBezTo>
                <a:lnTo>
                  <a:pt x="387273" y="3129853"/>
                </a:lnTo>
                <a:cubicBezTo>
                  <a:pt x="343884" y="3096770"/>
                  <a:pt x="287795" y="3085236"/>
                  <a:pt x="234873" y="3098516"/>
                </a:cubicBezTo>
                <a:cubicBezTo>
                  <a:pt x="135514" y="3122271"/>
                  <a:pt x="74226" y="3222076"/>
                  <a:pt x="97982" y="3321434"/>
                </a:cubicBezTo>
                <a:cubicBezTo>
                  <a:pt x="121737" y="3420793"/>
                  <a:pt x="221541" y="3482081"/>
                  <a:pt x="320900" y="3458326"/>
                </a:cubicBezTo>
                <a:cubicBezTo>
                  <a:pt x="393165" y="3441048"/>
                  <a:pt x="448078" y="3382207"/>
                  <a:pt x="460330" y="3308923"/>
                </a:cubicBezTo>
                <a:lnTo>
                  <a:pt x="792943" y="3173096"/>
                </a:lnTo>
                <a:cubicBezTo>
                  <a:pt x="916874" y="3122890"/>
                  <a:pt x="1058936" y="3169667"/>
                  <a:pt x="1128794" y="3283681"/>
                </a:cubicBezTo>
                <a:lnTo>
                  <a:pt x="1295863" y="3556001"/>
                </a:lnTo>
                <a:cubicBezTo>
                  <a:pt x="1317758" y="3591776"/>
                  <a:pt x="1342239" y="3625903"/>
                  <a:pt x="1369110" y="3658109"/>
                </a:cubicBezTo>
                <a:cubicBezTo>
                  <a:pt x="1432089" y="3731235"/>
                  <a:pt x="1437537" y="3837732"/>
                  <a:pt x="1382350" y="3916903"/>
                </a:cubicBezTo>
                <a:lnTo>
                  <a:pt x="1229188" y="4132835"/>
                </a:lnTo>
                <a:cubicBezTo>
                  <a:pt x="1126244" y="4129420"/>
                  <a:pt x="1040022" y="4210103"/>
                  <a:pt x="1036606" y="4313048"/>
                </a:cubicBezTo>
                <a:cubicBezTo>
                  <a:pt x="1033191" y="4415991"/>
                  <a:pt x="1113874" y="4502214"/>
                  <a:pt x="1216819" y="4505629"/>
                </a:cubicBezTo>
                <a:cubicBezTo>
                  <a:pt x="1319763" y="4509045"/>
                  <a:pt x="1405984" y="4428360"/>
                  <a:pt x="1409400" y="4325417"/>
                </a:cubicBezTo>
                <a:cubicBezTo>
                  <a:pt x="1410233" y="4300320"/>
                  <a:pt x="1405989" y="4275314"/>
                  <a:pt x="1396923" y="4251897"/>
                </a:cubicBezTo>
                <a:lnTo>
                  <a:pt x="1565039" y="4015202"/>
                </a:lnTo>
                <a:cubicBezTo>
                  <a:pt x="1617104" y="3942325"/>
                  <a:pt x="1709730" y="3910595"/>
                  <a:pt x="1795544" y="3936240"/>
                </a:cubicBezTo>
                <a:cubicBezTo>
                  <a:pt x="1839336" y="3949038"/>
                  <a:pt x="1884090" y="3958276"/>
                  <a:pt x="1929370" y="3963862"/>
                </a:cubicBezTo>
                <a:lnTo>
                  <a:pt x="2402573" y="4023298"/>
                </a:lnTo>
                <a:cubicBezTo>
                  <a:pt x="2471259" y="4031812"/>
                  <a:pt x="2523114" y="4089727"/>
                  <a:pt x="2524016" y="4158934"/>
                </a:cubicBezTo>
                <a:lnTo>
                  <a:pt x="2527065" y="4413441"/>
                </a:lnTo>
                <a:cubicBezTo>
                  <a:pt x="2467764" y="4449119"/>
                  <a:pt x="2432193" y="4513897"/>
                  <a:pt x="2433910" y="4583082"/>
                </a:cubicBezTo>
                <a:cubicBezTo>
                  <a:pt x="2436767" y="4690201"/>
                  <a:pt x="2525920" y="4774722"/>
                  <a:pt x="2633038" y="4771865"/>
                </a:cubicBezTo>
                <a:cubicBezTo>
                  <a:pt x="2740156" y="4769008"/>
                  <a:pt x="2824677" y="4679855"/>
                  <a:pt x="2821821" y="4572736"/>
                </a:cubicBezTo>
                <a:cubicBezTo>
                  <a:pt x="2820019" y="4505179"/>
                  <a:pt x="2783194" y="4443426"/>
                  <a:pt x="2724613" y="4409726"/>
                </a:cubicBezTo>
                <a:lnTo>
                  <a:pt x="2721851" y="4185223"/>
                </a:lnTo>
                <a:cubicBezTo>
                  <a:pt x="2720402" y="4116482"/>
                  <a:pt x="2770174" y="4057334"/>
                  <a:pt x="2838151" y="4047015"/>
                </a:cubicBezTo>
                <a:cubicBezTo>
                  <a:pt x="3022532" y="4021901"/>
                  <a:pt x="3193945" y="3938148"/>
                  <a:pt x="3327069" y="3808128"/>
                </a:cubicBezTo>
                <a:cubicBezTo>
                  <a:pt x="3380582" y="3756018"/>
                  <a:pt x="3465865" y="3756018"/>
                  <a:pt x="3519379" y="3808128"/>
                </a:cubicBezTo>
                <a:lnTo>
                  <a:pt x="3791413" y="4071589"/>
                </a:lnTo>
                <a:cubicBezTo>
                  <a:pt x="3782464" y="4167546"/>
                  <a:pt x="3852998" y="4252588"/>
                  <a:pt x="3948954" y="4261537"/>
                </a:cubicBezTo>
                <a:cubicBezTo>
                  <a:pt x="3957123" y="4262298"/>
                  <a:pt x="3965336" y="4262483"/>
                  <a:pt x="3973531" y="4262090"/>
                </a:cubicBezTo>
                <a:cubicBezTo>
                  <a:pt x="4032652" y="4259714"/>
                  <a:pt x="4086370" y="4227023"/>
                  <a:pt x="4115644" y="4175602"/>
                </a:cubicBezTo>
                <a:cubicBezTo>
                  <a:pt x="4164051" y="4092025"/>
                  <a:pt x="4135540" y="3985032"/>
                  <a:pt x="4051963" y="3936625"/>
                </a:cubicBezTo>
                <a:cubicBezTo>
                  <a:pt x="4037972" y="3928521"/>
                  <a:pt x="4022924" y="3922397"/>
                  <a:pt x="4007249" y="3918427"/>
                </a:cubicBezTo>
                <a:cubicBezTo>
                  <a:pt x="3976241" y="3910659"/>
                  <a:pt x="3943678" y="3911715"/>
                  <a:pt x="3913238" y="3921475"/>
                </a:cubicBezTo>
                <a:lnTo>
                  <a:pt x="3662540" y="3678397"/>
                </a:lnTo>
                <a:cubicBezTo>
                  <a:pt x="3607988" y="3625234"/>
                  <a:pt x="3606863" y="3537914"/>
                  <a:pt x="3660026" y="3483362"/>
                </a:cubicBezTo>
                <a:cubicBezTo>
                  <a:pt x="3660853" y="3482513"/>
                  <a:pt x="3661691" y="3481675"/>
                  <a:pt x="3662540" y="3480848"/>
                </a:cubicBezTo>
                <a:lnTo>
                  <a:pt x="3819988" y="3326449"/>
                </a:lnTo>
                <a:cubicBezTo>
                  <a:pt x="3901970" y="3246161"/>
                  <a:pt x="3967036" y="3150262"/>
                  <a:pt x="4011345" y="3044414"/>
                </a:cubicBezTo>
                <a:cubicBezTo>
                  <a:pt x="4055768" y="2941444"/>
                  <a:pt x="4168636" y="2886243"/>
                  <a:pt x="4277188" y="2914397"/>
                </a:cubicBezTo>
                <a:lnTo>
                  <a:pt x="4424063" y="2951735"/>
                </a:lnTo>
                <a:cubicBezTo>
                  <a:pt x="4445399" y="3010409"/>
                  <a:pt x="4509788" y="3069940"/>
                  <a:pt x="4590942" y="3080799"/>
                </a:cubicBezTo>
                <a:cubicBezTo>
                  <a:pt x="4721434" y="3098420"/>
                  <a:pt x="4834496" y="3005266"/>
                  <a:pt x="4828209" y="286724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82" name="Forma libre 16">
            <a:extLst>
              <a:ext uri="{FF2B5EF4-FFF2-40B4-BE49-F238E27FC236}">
                <a16:creationId xmlns:a16="http://schemas.microsoft.com/office/drawing/2014/main" id="{5E9FB7BB-5A3D-C94E-9117-2B0DE9A3693E}"/>
              </a:ext>
            </a:extLst>
          </p:cNvPr>
          <p:cNvSpPr/>
          <p:nvPr/>
        </p:nvSpPr>
        <p:spPr>
          <a:xfrm rot="20905321">
            <a:off x="20185661" y="11176256"/>
            <a:ext cx="1134830" cy="1121400"/>
          </a:xfrm>
          <a:custGeom>
            <a:avLst/>
            <a:gdLst>
              <a:gd name="connsiteX0" fmla="*/ 4828209 w 4829175"/>
              <a:gd name="connsiteY0" fmla="*/ 2867248 h 4772025"/>
              <a:gd name="connsiteX1" fmla="*/ 4695526 w 4829175"/>
              <a:gd name="connsiteY1" fmla="*/ 2684178 h 4772025"/>
              <a:gd name="connsiteX2" fmla="*/ 4462354 w 4829175"/>
              <a:gd name="connsiteY2" fmla="*/ 2736375 h 4772025"/>
              <a:gd name="connsiteX3" fmla="*/ 4233754 w 4829175"/>
              <a:gd name="connsiteY3" fmla="*/ 2678177 h 4772025"/>
              <a:gd name="connsiteX4" fmla="*/ 4062304 w 4829175"/>
              <a:gd name="connsiteY4" fmla="*/ 2478629 h 4772025"/>
              <a:gd name="connsiteX5" fmla="*/ 4027061 w 4829175"/>
              <a:gd name="connsiteY5" fmla="*/ 2122774 h 4772025"/>
              <a:gd name="connsiteX6" fmla="*/ 4179461 w 4829175"/>
              <a:gd name="connsiteY6" fmla="*/ 1887983 h 4772025"/>
              <a:gd name="connsiteX7" fmla="*/ 4467783 w 4829175"/>
              <a:gd name="connsiteY7" fmla="*/ 1792162 h 4772025"/>
              <a:gd name="connsiteX8" fmla="*/ 4468546 w 4829175"/>
              <a:gd name="connsiteY8" fmla="*/ 1792828 h 4772025"/>
              <a:gd name="connsiteX9" fmla="*/ 4639996 w 4829175"/>
              <a:gd name="connsiteY9" fmla="*/ 1839691 h 4772025"/>
              <a:gd name="connsiteX10" fmla="*/ 4683715 w 4829175"/>
              <a:gd name="connsiteY10" fmla="*/ 1477741 h 4772025"/>
              <a:gd name="connsiteX11" fmla="*/ 4508360 w 4829175"/>
              <a:gd name="connsiteY11" fmla="*/ 1477741 h 4772025"/>
              <a:gd name="connsiteX12" fmla="*/ 4408728 w 4829175"/>
              <a:gd name="connsiteY12" fmla="*/ 1607948 h 4772025"/>
              <a:gd name="connsiteX13" fmla="*/ 4166031 w 4829175"/>
              <a:gd name="connsiteY13" fmla="*/ 1688625 h 4772025"/>
              <a:gd name="connsiteX14" fmla="*/ 3898283 w 4829175"/>
              <a:gd name="connsiteY14" fmla="*/ 1590803 h 4772025"/>
              <a:gd name="connsiteX15" fmla="*/ 3614153 w 4829175"/>
              <a:gd name="connsiteY15" fmla="*/ 1289813 h 4772025"/>
              <a:gd name="connsiteX16" fmla="*/ 3586460 w 4829175"/>
              <a:gd name="connsiteY16" fmla="*/ 1161705 h 4772025"/>
              <a:gd name="connsiteX17" fmla="*/ 3592245 w 4829175"/>
              <a:gd name="connsiteY17" fmla="*/ 1153701 h 4772025"/>
              <a:gd name="connsiteX18" fmla="*/ 3762648 w 4829175"/>
              <a:gd name="connsiteY18" fmla="*/ 942722 h 4772025"/>
              <a:gd name="connsiteX19" fmla="*/ 3955836 w 4829175"/>
              <a:gd name="connsiteY19" fmla="*/ 788308 h 4772025"/>
              <a:gd name="connsiteX20" fmla="*/ 3801422 w 4829175"/>
              <a:gd name="connsiteY20" fmla="*/ 595120 h 4772025"/>
              <a:gd name="connsiteX21" fmla="*/ 3608233 w 4829175"/>
              <a:gd name="connsiteY21" fmla="*/ 749534 h 4772025"/>
              <a:gd name="connsiteX22" fmla="*/ 3619963 w 4829175"/>
              <a:gd name="connsiteY22" fmla="*/ 834613 h 4772025"/>
              <a:gd name="connsiteX23" fmla="*/ 3500424 w 4829175"/>
              <a:gd name="connsiteY23" fmla="*/ 982917 h 4772025"/>
              <a:gd name="connsiteX24" fmla="*/ 3209436 w 4829175"/>
              <a:gd name="connsiteY24" fmla="*/ 1029780 h 4772025"/>
              <a:gd name="connsiteX25" fmla="*/ 3034271 w 4829175"/>
              <a:gd name="connsiteY25" fmla="*/ 916909 h 4772025"/>
              <a:gd name="connsiteX26" fmla="*/ 2967596 w 4829175"/>
              <a:gd name="connsiteY26" fmla="*/ 878142 h 4772025"/>
              <a:gd name="connsiteX27" fmla="*/ 2845962 w 4829175"/>
              <a:gd name="connsiteY27" fmla="*/ 618015 h 4772025"/>
              <a:gd name="connsiteX28" fmla="*/ 2904826 w 4829175"/>
              <a:gd name="connsiteY28" fmla="*/ 375223 h 4772025"/>
              <a:gd name="connsiteX29" fmla="*/ 3027984 w 4829175"/>
              <a:gd name="connsiteY29" fmla="*/ 224442 h 4772025"/>
              <a:gd name="connsiteX30" fmla="*/ 2867789 w 4829175"/>
              <a:gd name="connsiteY30" fmla="*/ 9177 h 4772025"/>
              <a:gd name="connsiteX31" fmla="*/ 2652525 w 4829175"/>
              <a:gd name="connsiteY31" fmla="*/ 169372 h 4772025"/>
              <a:gd name="connsiteX32" fmla="*/ 2715088 w 4829175"/>
              <a:gd name="connsiteY32" fmla="*/ 339503 h 4772025"/>
              <a:gd name="connsiteX33" fmla="*/ 2650032 w 4829175"/>
              <a:gd name="connsiteY33" fmla="*/ 608394 h 4772025"/>
              <a:gd name="connsiteX34" fmla="*/ 2447912 w 4829175"/>
              <a:gd name="connsiteY34" fmla="*/ 787083 h 4772025"/>
              <a:gd name="connsiteX35" fmla="*/ 2286463 w 4829175"/>
              <a:gd name="connsiteY35" fmla="*/ 824136 h 4772025"/>
              <a:gd name="connsiteX36" fmla="*/ 2164162 w 4829175"/>
              <a:gd name="connsiteY36" fmla="*/ 865379 h 4772025"/>
              <a:gd name="connsiteX37" fmla="*/ 1923941 w 4829175"/>
              <a:gd name="connsiteY37" fmla="*/ 746698 h 4772025"/>
              <a:gd name="connsiteX38" fmla="*/ 1863172 w 4829175"/>
              <a:gd name="connsiteY38" fmla="*/ 567437 h 4772025"/>
              <a:gd name="connsiteX39" fmla="*/ 1896509 w 4829175"/>
              <a:gd name="connsiteY39" fmla="*/ 416371 h 4772025"/>
              <a:gd name="connsiteX40" fmla="*/ 1807736 w 4829175"/>
              <a:gd name="connsiteY40" fmla="*/ 293784 h 4772025"/>
              <a:gd name="connsiteX41" fmla="*/ 1573135 w 4829175"/>
              <a:gd name="connsiteY41" fmla="*/ 368079 h 4772025"/>
              <a:gd name="connsiteX42" fmla="*/ 1560467 w 4829175"/>
              <a:gd name="connsiteY42" fmla="*/ 495714 h 4772025"/>
              <a:gd name="connsiteX43" fmla="*/ 1692293 w 4829175"/>
              <a:gd name="connsiteY43" fmla="*/ 625349 h 4772025"/>
              <a:gd name="connsiteX44" fmla="*/ 1753063 w 4829175"/>
              <a:gd name="connsiteY44" fmla="*/ 803848 h 4772025"/>
              <a:gd name="connsiteX45" fmla="*/ 1634094 w 4829175"/>
              <a:gd name="connsiteY45" fmla="*/ 1044512 h 4772025"/>
              <a:gd name="connsiteX46" fmla="*/ 1634000 w 4829175"/>
              <a:gd name="connsiteY46" fmla="*/ 1044544 h 4772025"/>
              <a:gd name="connsiteX47" fmla="*/ 1343012 w 4829175"/>
              <a:gd name="connsiteY47" fmla="*/ 1212184 h 4772025"/>
              <a:gd name="connsiteX48" fmla="*/ 1075740 w 4829175"/>
              <a:gd name="connsiteY48" fmla="*/ 1197705 h 4772025"/>
              <a:gd name="connsiteX49" fmla="*/ 906862 w 4829175"/>
              <a:gd name="connsiteY49" fmla="*/ 1021399 h 4772025"/>
              <a:gd name="connsiteX50" fmla="*/ 848664 w 4829175"/>
              <a:gd name="connsiteY50" fmla="*/ 826326 h 4772025"/>
              <a:gd name="connsiteX51" fmla="*/ 731792 w 4829175"/>
              <a:gd name="connsiteY51" fmla="*/ 770224 h 4772025"/>
              <a:gd name="connsiteX52" fmla="*/ 532242 w 4829175"/>
              <a:gd name="connsiteY52" fmla="*/ 949412 h 4772025"/>
              <a:gd name="connsiteX53" fmla="*/ 608729 w 4829175"/>
              <a:gd name="connsiteY53" fmla="*/ 1111981 h 4772025"/>
              <a:gd name="connsiteX54" fmla="*/ 775322 w 4829175"/>
              <a:gd name="connsiteY54" fmla="*/ 1147128 h 4772025"/>
              <a:gd name="connsiteX55" fmla="*/ 1036592 w 4829175"/>
              <a:gd name="connsiteY55" fmla="*/ 1419829 h 4772025"/>
              <a:gd name="connsiteX56" fmla="*/ 1078693 w 4829175"/>
              <a:gd name="connsiteY56" fmla="*/ 1622998 h 4772025"/>
              <a:gd name="connsiteX57" fmla="*/ 966107 w 4829175"/>
              <a:gd name="connsiteY57" fmla="*/ 1928369 h 4772025"/>
              <a:gd name="connsiteX58" fmla="*/ 740079 w 4829175"/>
              <a:gd name="connsiteY58" fmla="*/ 2038002 h 4772025"/>
              <a:gd name="connsiteX59" fmla="*/ 378605 w 4829175"/>
              <a:gd name="connsiteY59" fmla="*/ 1915320 h 4772025"/>
              <a:gd name="connsiteX60" fmla="*/ 268401 w 4829175"/>
              <a:gd name="connsiteY60" fmla="*/ 1783017 h 4772025"/>
              <a:gd name="connsiteX61" fmla="*/ 22020 w 4829175"/>
              <a:gd name="connsiteY61" fmla="*/ 1883028 h 4772025"/>
              <a:gd name="connsiteX62" fmla="*/ 122031 w 4829175"/>
              <a:gd name="connsiteY62" fmla="*/ 2129409 h 4772025"/>
              <a:gd name="connsiteX63" fmla="*/ 319455 w 4829175"/>
              <a:gd name="connsiteY63" fmla="*/ 2097343 h 4772025"/>
              <a:gd name="connsiteX64" fmla="*/ 691502 w 4829175"/>
              <a:gd name="connsiteY64" fmla="*/ 2223073 h 4772025"/>
              <a:gd name="connsiteX65" fmla="*/ 814850 w 4829175"/>
              <a:gd name="connsiteY65" fmla="*/ 2417383 h 4772025"/>
              <a:gd name="connsiteX66" fmla="*/ 831424 w 4829175"/>
              <a:gd name="connsiteY66" fmla="*/ 2709038 h 4772025"/>
              <a:gd name="connsiteX67" fmla="*/ 665975 w 4829175"/>
              <a:gd name="connsiteY67" fmla="*/ 3015553 h 4772025"/>
              <a:gd name="connsiteX68" fmla="*/ 387273 w 4829175"/>
              <a:gd name="connsiteY68" fmla="*/ 3129853 h 4772025"/>
              <a:gd name="connsiteX69" fmla="*/ 234873 w 4829175"/>
              <a:gd name="connsiteY69" fmla="*/ 3098516 h 4772025"/>
              <a:gd name="connsiteX70" fmla="*/ 97982 w 4829175"/>
              <a:gd name="connsiteY70" fmla="*/ 3321434 h 4772025"/>
              <a:gd name="connsiteX71" fmla="*/ 320900 w 4829175"/>
              <a:gd name="connsiteY71" fmla="*/ 3458326 h 4772025"/>
              <a:gd name="connsiteX72" fmla="*/ 460330 w 4829175"/>
              <a:gd name="connsiteY72" fmla="*/ 3308923 h 4772025"/>
              <a:gd name="connsiteX73" fmla="*/ 792943 w 4829175"/>
              <a:gd name="connsiteY73" fmla="*/ 3173096 h 4772025"/>
              <a:gd name="connsiteX74" fmla="*/ 1128794 w 4829175"/>
              <a:gd name="connsiteY74" fmla="*/ 3283681 h 4772025"/>
              <a:gd name="connsiteX75" fmla="*/ 1295863 w 4829175"/>
              <a:gd name="connsiteY75" fmla="*/ 3556001 h 4772025"/>
              <a:gd name="connsiteX76" fmla="*/ 1369110 w 4829175"/>
              <a:gd name="connsiteY76" fmla="*/ 3658109 h 4772025"/>
              <a:gd name="connsiteX77" fmla="*/ 1382350 w 4829175"/>
              <a:gd name="connsiteY77" fmla="*/ 3916903 h 4772025"/>
              <a:gd name="connsiteX78" fmla="*/ 1229188 w 4829175"/>
              <a:gd name="connsiteY78" fmla="*/ 4132835 h 4772025"/>
              <a:gd name="connsiteX79" fmla="*/ 1036606 w 4829175"/>
              <a:gd name="connsiteY79" fmla="*/ 4313048 h 4772025"/>
              <a:gd name="connsiteX80" fmla="*/ 1216819 w 4829175"/>
              <a:gd name="connsiteY80" fmla="*/ 4505629 h 4772025"/>
              <a:gd name="connsiteX81" fmla="*/ 1409400 w 4829175"/>
              <a:gd name="connsiteY81" fmla="*/ 4325417 h 4772025"/>
              <a:gd name="connsiteX82" fmla="*/ 1396923 w 4829175"/>
              <a:gd name="connsiteY82" fmla="*/ 4251897 h 4772025"/>
              <a:gd name="connsiteX83" fmla="*/ 1565039 w 4829175"/>
              <a:gd name="connsiteY83" fmla="*/ 4015202 h 4772025"/>
              <a:gd name="connsiteX84" fmla="*/ 1795544 w 4829175"/>
              <a:gd name="connsiteY84" fmla="*/ 3936240 h 4772025"/>
              <a:gd name="connsiteX85" fmla="*/ 1929370 w 4829175"/>
              <a:gd name="connsiteY85" fmla="*/ 3963862 h 4772025"/>
              <a:gd name="connsiteX86" fmla="*/ 2402573 w 4829175"/>
              <a:gd name="connsiteY86" fmla="*/ 4023298 h 4772025"/>
              <a:gd name="connsiteX87" fmla="*/ 2524016 w 4829175"/>
              <a:gd name="connsiteY87" fmla="*/ 4158934 h 4772025"/>
              <a:gd name="connsiteX88" fmla="*/ 2527065 w 4829175"/>
              <a:gd name="connsiteY88" fmla="*/ 4413441 h 4772025"/>
              <a:gd name="connsiteX89" fmla="*/ 2433910 w 4829175"/>
              <a:gd name="connsiteY89" fmla="*/ 4583082 h 4772025"/>
              <a:gd name="connsiteX90" fmla="*/ 2633038 w 4829175"/>
              <a:gd name="connsiteY90" fmla="*/ 4771865 h 4772025"/>
              <a:gd name="connsiteX91" fmla="*/ 2821821 w 4829175"/>
              <a:gd name="connsiteY91" fmla="*/ 4572736 h 4772025"/>
              <a:gd name="connsiteX92" fmla="*/ 2724613 w 4829175"/>
              <a:gd name="connsiteY92" fmla="*/ 4409726 h 4772025"/>
              <a:gd name="connsiteX93" fmla="*/ 2721851 w 4829175"/>
              <a:gd name="connsiteY93" fmla="*/ 4185223 h 4772025"/>
              <a:gd name="connsiteX94" fmla="*/ 2838151 w 4829175"/>
              <a:gd name="connsiteY94" fmla="*/ 4047015 h 4772025"/>
              <a:gd name="connsiteX95" fmla="*/ 3327069 w 4829175"/>
              <a:gd name="connsiteY95" fmla="*/ 3808128 h 4772025"/>
              <a:gd name="connsiteX96" fmla="*/ 3519379 w 4829175"/>
              <a:gd name="connsiteY96" fmla="*/ 3808128 h 4772025"/>
              <a:gd name="connsiteX97" fmla="*/ 3791413 w 4829175"/>
              <a:gd name="connsiteY97" fmla="*/ 4071589 h 4772025"/>
              <a:gd name="connsiteX98" fmla="*/ 3948954 w 4829175"/>
              <a:gd name="connsiteY98" fmla="*/ 4261537 h 4772025"/>
              <a:gd name="connsiteX99" fmla="*/ 3973531 w 4829175"/>
              <a:gd name="connsiteY99" fmla="*/ 4262090 h 4772025"/>
              <a:gd name="connsiteX100" fmla="*/ 4115644 w 4829175"/>
              <a:gd name="connsiteY100" fmla="*/ 4175602 h 4772025"/>
              <a:gd name="connsiteX101" fmla="*/ 4051963 w 4829175"/>
              <a:gd name="connsiteY101" fmla="*/ 3936625 h 4772025"/>
              <a:gd name="connsiteX102" fmla="*/ 4007249 w 4829175"/>
              <a:gd name="connsiteY102" fmla="*/ 3918427 h 4772025"/>
              <a:gd name="connsiteX103" fmla="*/ 3913238 w 4829175"/>
              <a:gd name="connsiteY103" fmla="*/ 3921475 h 4772025"/>
              <a:gd name="connsiteX104" fmla="*/ 3662540 w 4829175"/>
              <a:gd name="connsiteY104" fmla="*/ 3678397 h 4772025"/>
              <a:gd name="connsiteX105" fmla="*/ 3660026 w 4829175"/>
              <a:gd name="connsiteY105" fmla="*/ 3483362 h 4772025"/>
              <a:gd name="connsiteX106" fmla="*/ 3662540 w 4829175"/>
              <a:gd name="connsiteY106" fmla="*/ 3480848 h 4772025"/>
              <a:gd name="connsiteX107" fmla="*/ 3819988 w 4829175"/>
              <a:gd name="connsiteY107" fmla="*/ 3326449 h 4772025"/>
              <a:gd name="connsiteX108" fmla="*/ 4011345 w 4829175"/>
              <a:gd name="connsiteY108" fmla="*/ 3044414 h 4772025"/>
              <a:gd name="connsiteX109" fmla="*/ 4277188 w 4829175"/>
              <a:gd name="connsiteY109" fmla="*/ 2914397 h 4772025"/>
              <a:gd name="connsiteX110" fmla="*/ 4424063 w 4829175"/>
              <a:gd name="connsiteY110" fmla="*/ 2951735 h 4772025"/>
              <a:gd name="connsiteX111" fmla="*/ 4590942 w 4829175"/>
              <a:gd name="connsiteY111" fmla="*/ 3080799 h 4772025"/>
              <a:gd name="connsiteX112" fmla="*/ 4828209 w 4829175"/>
              <a:gd name="connsiteY112" fmla="*/ 2867248 h 477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829175" h="4772025">
                <a:moveTo>
                  <a:pt x="4828209" y="2867248"/>
                </a:moveTo>
                <a:cubicBezTo>
                  <a:pt x="4824304" y="2781523"/>
                  <a:pt x="4776298" y="2711800"/>
                  <a:pt x="4695526" y="2684178"/>
                </a:cubicBezTo>
                <a:cubicBezTo>
                  <a:pt x="4606277" y="2653603"/>
                  <a:pt x="4508931" y="2684178"/>
                  <a:pt x="4462354" y="2736375"/>
                </a:cubicBezTo>
                <a:lnTo>
                  <a:pt x="4233754" y="2678177"/>
                </a:lnTo>
                <a:cubicBezTo>
                  <a:pt x="4140313" y="2654356"/>
                  <a:pt x="4071780" y="2574591"/>
                  <a:pt x="4062304" y="2478629"/>
                </a:cubicBezTo>
                <a:cubicBezTo>
                  <a:pt x="4047350" y="2327181"/>
                  <a:pt x="4027061" y="2122774"/>
                  <a:pt x="4027061" y="2122774"/>
                </a:cubicBezTo>
                <a:cubicBezTo>
                  <a:pt x="4016551" y="2018464"/>
                  <a:pt x="4079909" y="1920853"/>
                  <a:pt x="4179461" y="1887983"/>
                </a:cubicBezTo>
                <a:lnTo>
                  <a:pt x="4467783" y="1792162"/>
                </a:lnTo>
                <a:lnTo>
                  <a:pt x="4468546" y="1792828"/>
                </a:lnTo>
                <a:cubicBezTo>
                  <a:pt x="4511943" y="1840096"/>
                  <a:pt x="4578588" y="1858312"/>
                  <a:pt x="4639996" y="1839691"/>
                </a:cubicBezTo>
                <a:cubicBezTo>
                  <a:pt x="4825066" y="1780446"/>
                  <a:pt x="4833543" y="1557275"/>
                  <a:pt x="4683715" y="1477741"/>
                </a:cubicBezTo>
                <a:cubicBezTo>
                  <a:pt x="4628738" y="1449240"/>
                  <a:pt x="4563337" y="1449240"/>
                  <a:pt x="4508360" y="1477741"/>
                </a:cubicBezTo>
                <a:cubicBezTo>
                  <a:pt x="4456914" y="1503538"/>
                  <a:pt x="4420178" y="1551547"/>
                  <a:pt x="4408728" y="1607948"/>
                </a:cubicBezTo>
                <a:lnTo>
                  <a:pt x="4166031" y="1688625"/>
                </a:lnTo>
                <a:cubicBezTo>
                  <a:pt x="4064876" y="1722153"/>
                  <a:pt x="3950861" y="1683481"/>
                  <a:pt x="3898283" y="1590803"/>
                </a:cubicBezTo>
                <a:cubicBezTo>
                  <a:pt x="3829359" y="1468934"/>
                  <a:pt x="3731851" y="1365640"/>
                  <a:pt x="3614153" y="1289813"/>
                </a:cubicBezTo>
                <a:cubicBezTo>
                  <a:pt x="3571130" y="1262084"/>
                  <a:pt x="3558732" y="1204728"/>
                  <a:pt x="3586460" y="1161705"/>
                </a:cubicBezTo>
                <a:cubicBezTo>
                  <a:pt x="3588245" y="1158936"/>
                  <a:pt x="3590176" y="1156264"/>
                  <a:pt x="3592245" y="1153701"/>
                </a:cubicBezTo>
                <a:lnTo>
                  <a:pt x="3762648" y="942722"/>
                </a:lnTo>
                <a:cubicBezTo>
                  <a:pt x="3858635" y="953429"/>
                  <a:pt x="3945129" y="884296"/>
                  <a:pt x="3955836" y="788308"/>
                </a:cubicBezTo>
                <a:cubicBezTo>
                  <a:pt x="3966543" y="692321"/>
                  <a:pt x="3897409" y="605828"/>
                  <a:pt x="3801422" y="595120"/>
                </a:cubicBezTo>
                <a:cubicBezTo>
                  <a:pt x="3705434" y="584413"/>
                  <a:pt x="3618941" y="653546"/>
                  <a:pt x="3608233" y="749534"/>
                </a:cubicBezTo>
                <a:cubicBezTo>
                  <a:pt x="3605010" y="778428"/>
                  <a:pt x="3609042" y="807669"/>
                  <a:pt x="3619963" y="834613"/>
                </a:cubicBezTo>
                <a:lnTo>
                  <a:pt x="3500424" y="982917"/>
                </a:lnTo>
                <a:cubicBezTo>
                  <a:pt x="3429625" y="1070550"/>
                  <a:pt x="3304168" y="1090755"/>
                  <a:pt x="3209436" y="1029780"/>
                </a:cubicBezTo>
                <a:lnTo>
                  <a:pt x="3034271" y="916909"/>
                </a:lnTo>
                <a:cubicBezTo>
                  <a:pt x="3012458" y="902812"/>
                  <a:pt x="2990075" y="889953"/>
                  <a:pt x="2967596" y="878142"/>
                </a:cubicBezTo>
                <a:cubicBezTo>
                  <a:pt x="2872572" y="829223"/>
                  <a:pt x="2822576" y="722301"/>
                  <a:pt x="2845962" y="618015"/>
                </a:cubicBezTo>
                <a:lnTo>
                  <a:pt x="2904826" y="375223"/>
                </a:lnTo>
                <a:cubicBezTo>
                  <a:pt x="2970614" y="351620"/>
                  <a:pt x="3017991" y="293618"/>
                  <a:pt x="3027984" y="224442"/>
                </a:cubicBezTo>
                <a:cubicBezTo>
                  <a:pt x="3043191" y="120761"/>
                  <a:pt x="2971469" y="24385"/>
                  <a:pt x="2867789" y="9177"/>
                </a:cubicBezTo>
                <a:cubicBezTo>
                  <a:pt x="2764109" y="-6030"/>
                  <a:pt x="2667732" y="65692"/>
                  <a:pt x="2652525" y="169372"/>
                </a:cubicBezTo>
                <a:cubicBezTo>
                  <a:pt x="2643190" y="233021"/>
                  <a:pt x="2666741" y="297066"/>
                  <a:pt x="2715088" y="339503"/>
                </a:cubicBezTo>
                <a:lnTo>
                  <a:pt x="2650032" y="608394"/>
                </a:lnTo>
                <a:cubicBezTo>
                  <a:pt x="2628315" y="705359"/>
                  <a:pt x="2546400" y="774320"/>
                  <a:pt x="2447912" y="787083"/>
                </a:cubicBezTo>
                <a:cubicBezTo>
                  <a:pt x="2393004" y="794073"/>
                  <a:pt x="2338924" y="806485"/>
                  <a:pt x="2286463" y="824136"/>
                </a:cubicBezTo>
                <a:lnTo>
                  <a:pt x="2164162" y="865379"/>
                </a:lnTo>
                <a:cubicBezTo>
                  <a:pt x="2065061" y="898833"/>
                  <a:pt x="1957585" y="845735"/>
                  <a:pt x="1923941" y="746698"/>
                </a:cubicBezTo>
                <a:lnTo>
                  <a:pt x="1863172" y="567437"/>
                </a:lnTo>
                <a:cubicBezTo>
                  <a:pt x="1891747" y="533623"/>
                  <a:pt x="1913178" y="491904"/>
                  <a:pt x="1896509" y="416371"/>
                </a:cubicBezTo>
                <a:cubicBezTo>
                  <a:pt x="1885175" y="365126"/>
                  <a:pt x="1854790" y="317025"/>
                  <a:pt x="1807736" y="293784"/>
                </a:cubicBezTo>
                <a:cubicBezTo>
                  <a:pt x="1722288" y="251338"/>
                  <a:pt x="1618573" y="284183"/>
                  <a:pt x="1573135" y="368079"/>
                </a:cubicBezTo>
                <a:cubicBezTo>
                  <a:pt x="1554086" y="402750"/>
                  <a:pt x="1550371" y="457614"/>
                  <a:pt x="1560467" y="495714"/>
                </a:cubicBezTo>
                <a:cubicBezTo>
                  <a:pt x="1583899" y="584296"/>
                  <a:pt x="1641049" y="614490"/>
                  <a:pt x="1692293" y="625349"/>
                </a:cubicBezTo>
                <a:lnTo>
                  <a:pt x="1753063" y="803848"/>
                </a:lnTo>
                <a:cubicBezTo>
                  <a:pt x="1786668" y="903158"/>
                  <a:pt x="1733404" y="1010907"/>
                  <a:pt x="1634094" y="1044512"/>
                </a:cubicBezTo>
                <a:cubicBezTo>
                  <a:pt x="1634063" y="1044523"/>
                  <a:pt x="1634032" y="1044533"/>
                  <a:pt x="1634000" y="1044544"/>
                </a:cubicBezTo>
                <a:cubicBezTo>
                  <a:pt x="1526908" y="1080709"/>
                  <a:pt x="1428017" y="1137680"/>
                  <a:pt x="1343012" y="1212184"/>
                </a:cubicBezTo>
                <a:cubicBezTo>
                  <a:pt x="1264270" y="1279271"/>
                  <a:pt x="1146774" y="1272906"/>
                  <a:pt x="1075740" y="1197705"/>
                </a:cubicBezTo>
                <a:lnTo>
                  <a:pt x="906862" y="1021399"/>
                </a:lnTo>
                <a:cubicBezTo>
                  <a:pt x="924007" y="968440"/>
                  <a:pt x="926388" y="908527"/>
                  <a:pt x="848664" y="826326"/>
                </a:cubicBezTo>
                <a:cubicBezTo>
                  <a:pt x="818429" y="793214"/>
                  <a:pt x="776539" y="773106"/>
                  <a:pt x="731792" y="770224"/>
                </a:cubicBezTo>
                <a:cubicBezTo>
                  <a:pt x="627207" y="764601"/>
                  <a:pt x="537865" y="844826"/>
                  <a:pt x="532242" y="949412"/>
                </a:cubicBezTo>
                <a:cubicBezTo>
                  <a:pt x="528823" y="1013007"/>
                  <a:pt x="557554" y="1074072"/>
                  <a:pt x="608729" y="1111981"/>
                </a:cubicBezTo>
                <a:cubicBezTo>
                  <a:pt x="669499" y="1159606"/>
                  <a:pt x="725411" y="1160940"/>
                  <a:pt x="775322" y="1147128"/>
                </a:cubicBezTo>
                <a:lnTo>
                  <a:pt x="1036592" y="1419829"/>
                </a:lnTo>
                <a:cubicBezTo>
                  <a:pt x="1088401" y="1473887"/>
                  <a:pt x="1104754" y="1552802"/>
                  <a:pt x="1078693" y="1622998"/>
                </a:cubicBezTo>
                <a:cubicBezTo>
                  <a:pt x="1046403" y="1710152"/>
                  <a:pt x="1001826" y="1831119"/>
                  <a:pt x="966107" y="1928369"/>
                </a:cubicBezTo>
                <a:cubicBezTo>
                  <a:pt x="932528" y="2019770"/>
                  <a:pt x="832647" y="2068216"/>
                  <a:pt x="740079" y="2038002"/>
                </a:cubicBezTo>
                <a:lnTo>
                  <a:pt x="378605" y="1915320"/>
                </a:lnTo>
                <a:cubicBezTo>
                  <a:pt x="365661" y="1855878"/>
                  <a:pt x="324524" y="1806493"/>
                  <a:pt x="268401" y="1783017"/>
                </a:cubicBezTo>
                <a:cubicBezTo>
                  <a:pt x="172748" y="1742598"/>
                  <a:pt x="62439" y="1787375"/>
                  <a:pt x="22020" y="1883028"/>
                </a:cubicBezTo>
                <a:cubicBezTo>
                  <a:pt x="-18399" y="1978682"/>
                  <a:pt x="26377" y="2088990"/>
                  <a:pt x="122031" y="2129409"/>
                </a:cubicBezTo>
                <a:cubicBezTo>
                  <a:pt x="188537" y="2157512"/>
                  <a:pt x="265262" y="2145050"/>
                  <a:pt x="319455" y="2097343"/>
                </a:cubicBezTo>
                <a:lnTo>
                  <a:pt x="691502" y="2223073"/>
                </a:lnTo>
                <a:cubicBezTo>
                  <a:pt x="773642" y="2250207"/>
                  <a:pt x="825249" y="2331504"/>
                  <a:pt x="814850" y="2417383"/>
                </a:cubicBezTo>
                <a:cubicBezTo>
                  <a:pt x="803795" y="2514838"/>
                  <a:pt x="809400" y="2613463"/>
                  <a:pt x="831424" y="2709038"/>
                </a:cubicBezTo>
                <a:cubicBezTo>
                  <a:pt x="860856" y="2836864"/>
                  <a:pt x="787418" y="2966213"/>
                  <a:pt x="665975" y="3015553"/>
                </a:cubicBezTo>
                <a:lnTo>
                  <a:pt x="387273" y="3129853"/>
                </a:lnTo>
                <a:cubicBezTo>
                  <a:pt x="343884" y="3096770"/>
                  <a:pt x="287795" y="3085236"/>
                  <a:pt x="234873" y="3098516"/>
                </a:cubicBezTo>
                <a:cubicBezTo>
                  <a:pt x="135514" y="3122271"/>
                  <a:pt x="74226" y="3222076"/>
                  <a:pt x="97982" y="3321434"/>
                </a:cubicBezTo>
                <a:cubicBezTo>
                  <a:pt x="121737" y="3420793"/>
                  <a:pt x="221541" y="3482081"/>
                  <a:pt x="320900" y="3458326"/>
                </a:cubicBezTo>
                <a:cubicBezTo>
                  <a:pt x="393165" y="3441048"/>
                  <a:pt x="448078" y="3382207"/>
                  <a:pt x="460330" y="3308923"/>
                </a:cubicBezTo>
                <a:lnTo>
                  <a:pt x="792943" y="3173096"/>
                </a:lnTo>
                <a:cubicBezTo>
                  <a:pt x="916874" y="3122890"/>
                  <a:pt x="1058936" y="3169667"/>
                  <a:pt x="1128794" y="3283681"/>
                </a:cubicBezTo>
                <a:lnTo>
                  <a:pt x="1295863" y="3556001"/>
                </a:lnTo>
                <a:cubicBezTo>
                  <a:pt x="1317758" y="3591776"/>
                  <a:pt x="1342239" y="3625903"/>
                  <a:pt x="1369110" y="3658109"/>
                </a:cubicBezTo>
                <a:cubicBezTo>
                  <a:pt x="1432089" y="3731235"/>
                  <a:pt x="1437537" y="3837732"/>
                  <a:pt x="1382350" y="3916903"/>
                </a:cubicBezTo>
                <a:lnTo>
                  <a:pt x="1229188" y="4132835"/>
                </a:lnTo>
                <a:cubicBezTo>
                  <a:pt x="1126244" y="4129420"/>
                  <a:pt x="1040022" y="4210103"/>
                  <a:pt x="1036606" y="4313048"/>
                </a:cubicBezTo>
                <a:cubicBezTo>
                  <a:pt x="1033191" y="4415991"/>
                  <a:pt x="1113874" y="4502214"/>
                  <a:pt x="1216819" y="4505629"/>
                </a:cubicBezTo>
                <a:cubicBezTo>
                  <a:pt x="1319763" y="4509045"/>
                  <a:pt x="1405984" y="4428360"/>
                  <a:pt x="1409400" y="4325417"/>
                </a:cubicBezTo>
                <a:cubicBezTo>
                  <a:pt x="1410233" y="4300320"/>
                  <a:pt x="1405989" y="4275314"/>
                  <a:pt x="1396923" y="4251897"/>
                </a:cubicBezTo>
                <a:lnTo>
                  <a:pt x="1565039" y="4015202"/>
                </a:lnTo>
                <a:cubicBezTo>
                  <a:pt x="1617104" y="3942325"/>
                  <a:pt x="1709730" y="3910595"/>
                  <a:pt x="1795544" y="3936240"/>
                </a:cubicBezTo>
                <a:cubicBezTo>
                  <a:pt x="1839336" y="3949038"/>
                  <a:pt x="1884090" y="3958276"/>
                  <a:pt x="1929370" y="3963862"/>
                </a:cubicBezTo>
                <a:lnTo>
                  <a:pt x="2402573" y="4023298"/>
                </a:lnTo>
                <a:cubicBezTo>
                  <a:pt x="2471259" y="4031812"/>
                  <a:pt x="2523114" y="4089727"/>
                  <a:pt x="2524016" y="4158934"/>
                </a:cubicBezTo>
                <a:lnTo>
                  <a:pt x="2527065" y="4413441"/>
                </a:lnTo>
                <a:cubicBezTo>
                  <a:pt x="2467764" y="4449119"/>
                  <a:pt x="2432193" y="4513897"/>
                  <a:pt x="2433910" y="4583082"/>
                </a:cubicBezTo>
                <a:cubicBezTo>
                  <a:pt x="2436767" y="4690201"/>
                  <a:pt x="2525920" y="4774722"/>
                  <a:pt x="2633038" y="4771865"/>
                </a:cubicBezTo>
                <a:cubicBezTo>
                  <a:pt x="2740156" y="4769008"/>
                  <a:pt x="2824677" y="4679855"/>
                  <a:pt x="2821821" y="4572736"/>
                </a:cubicBezTo>
                <a:cubicBezTo>
                  <a:pt x="2820019" y="4505179"/>
                  <a:pt x="2783194" y="4443426"/>
                  <a:pt x="2724613" y="4409726"/>
                </a:cubicBezTo>
                <a:lnTo>
                  <a:pt x="2721851" y="4185223"/>
                </a:lnTo>
                <a:cubicBezTo>
                  <a:pt x="2720402" y="4116482"/>
                  <a:pt x="2770174" y="4057334"/>
                  <a:pt x="2838151" y="4047015"/>
                </a:cubicBezTo>
                <a:cubicBezTo>
                  <a:pt x="3022532" y="4021901"/>
                  <a:pt x="3193945" y="3938148"/>
                  <a:pt x="3327069" y="3808128"/>
                </a:cubicBezTo>
                <a:cubicBezTo>
                  <a:pt x="3380582" y="3756018"/>
                  <a:pt x="3465865" y="3756018"/>
                  <a:pt x="3519379" y="3808128"/>
                </a:cubicBezTo>
                <a:lnTo>
                  <a:pt x="3791413" y="4071589"/>
                </a:lnTo>
                <a:cubicBezTo>
                  <a:pt x="3782464" y="4167546"/>
                  <a:pt x="3852998" y="4252588"/>
                  <a:pt x="3948954" y="4261537"/>
                </a:cubicBezTo>
                <a:cubicBezTo>
                  <a:pt x="3957123" y="4262298"/>
                  <a:pt x="3965336" y="4262483"/>
                  <a:pt x="3973531" y="4262090"/>
                </a:cubicBezTo>
                <a:cubicBezTo>
                  <a:pt x="4032652" y="4259714"/>
                  <a:pt x="4086370" y="4227023"/>
                  <a:pt x="4115644" y="4175602"/>
                </a:cubicBezTo>
                <a:cubicBezTo>
                  <a:pt x="4164051" y="4092025"/>
                  <a:pt x="4135540" y="3985032"/>
                  <a:pt x="4051963" y="3936625"/>
                </a:cubicBezTo>
                <a:cubicBezTo>
                  <a:pt x="4037972" y="3928521"/>
                  <a:pt x="4022924" y="3922397"/>
                  <a:pt x="4007249" y="3918427"/>
                </a:cubicBezTo>
                <a:cubicBezTo>
                  <a:pt x="3976241" y="3910659"/>
                  <a:pt x="3943678" y="3911715"/>
                  <a:pt x="3913238" y="3921475"/>
                </a:cubicBezTo>
                <a:lnTo>
                  <a:pt x="3662540" y="3678397"/>
                </a:lnTo>
                <a:cubicBezTo>
                  <a:pt x="3607988" y="3625234"/>
                  <a:pt x="3606863" y="3537914"/>
                  <a:pt x="3660026" y="3483362"/>
                </a:cubicBezTo>
                <a:cubicBezTo>
                  <a:pt x="3660853" y="3482513"/>
                  <a:pt x="3661691" y="3481675"/>
                  <a:pt x="3662540" y="3480848"/>
                </a:cubicBezTo>
                <a:lnTo>
                  <a:pt x="3819988" y="3326449"/>
                </a:lnTo>
                <a:cubicBezTo>
                  <a:pt x="3901970" y="3246161"/>
                  <a:pt x="3967036" y="3150262"/>
                  <a:pt x="4011345" y="3044414"/>
                </a:cubicBezTo>
                <a:cubicBezTo>
                  <a:pt x="4055768" y="2941444"/>
                  <a:pt x="4168636" y="2886243"/>
                  <a:pt x="4277188" y="2914397"/>
                </a:cubicBezTo>
                <a:lnTo>
                  <a:pt x="4424063" y="2951735"/>
                </a:lnTo>
                <a:cubicBezTo>
                  <a:pt x="4445399" y="3010409"/>
                  <a:pt x="4509788" y="3069940"/>
                  <a:pt x="4590942" y="3080799"/>
                </a:cubicBezTo>
                <a:cubicBezTo>
                  <a:pt x="4721434" y="3098420"/>
                  <a:pt x="4834496" y="3005266"/>
                  <a:pt x="4828209" y="286724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967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Chart 130">
            <a:extLst>
              <a:ext uri="{FF2B5EF4-FFF2-40B4-BE49-F238E27FC236}">
                <a16:creationId xmlns:a16="http://schemas.microsoft.com/office/drawing/2014/main" id="{46980343-182D-ED43-B4FD-B1E9A1319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0318853"/>
              </p:ext>
            </p:extLst>
          </p:nvPr>
        </p:nvGraphicFramePr>
        <p:xfrm>
          <a:off x="4716400" y="4051395"/>
          <a:ext cx="6156924" cy="5967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0" name="TextBox 159">
            <a:extLst>
              <a:ext uri="{FF2B5EF4-FFF2-40B4-BE49-F238E27FC236}">
                <a16:creationId xmlns:a16="http://schemas.microsoft.com/office/drawing/2014/main" id="{8837EC79-2BE3-2249-9465-A8E47CDA2083}"/>
              </a:ext>
            </a:extLst>
          </p:cNvPr>
          <p:cNvSpPr txBox="1"/>
          <p:nvPr/>
        </p:nvSpPr>
        <p:spPr>
          <a:xfrm>
            <a:off x="4544692" y="10289132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spc="600" dirty="0">
                <a:solidFill>
                  <a:schemeClr val="accent3"/>
                </a:solidFill>
                <a:latin typeface="Montserrat" pitchFamily="2" charset="77"/>
              </a:rPr>
              <a:t>Your title</a:t>
            </a:r>
          </a:p>
        </p:txBody>
      </p:sp>
      <p:sp>
        <p:nvSpPr>
          <p:cNvPr id="161" name="Rectángulo 8">
            <a:extLst>
              <a:ext uri="{FF2B5EF4-FFF2-40B4-BE49-F238E27FC236}">
                <a16:creationId xmlns:a16="http://schemas.microsoft.com/office/drawing/2014/main" id="{600A62C2-0E2A-904B-B949-6C2F24CD057B}"/>
              </a:ext>
            </a:extLst>
          </p:cNvPr>
          <p:cNvSpPr/>
          <p:nvPr/>
        </p:nvSpPr>
        <p:spPr>
          <a:xfrm flipH="1">
            <a:off x="4166119" y="11072623"/>
            <a:ext cx="70857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Muli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20" name="Rectángulo 1161">
            <a:extLst>
              <a:ext uri="{FF2B5EF4-FFF2-40B4-BE49-F238E27FC236}">
                <a16:creationId xmlns:a16="http://schemas.microsoft.com/office/drawing/2014/main" id="{46C23DA7-70D0-9541-AE11-2619C82E17EA}"/>
              </a:ext>
            </a:extLst>
          </p:cNvPr>
          <p:cNvSpPr/>
          <p:nvPr/>
        </p:nvSpPr>
        <p:spPr>
          <a:xfrm>
            <a:off x="2223237" y="1548677"/>
            <a:ext cx="116362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b="1" dirty="0">
                <a:solidFill>
                  <a:schemeClr val="tx2"/>
                </a:solidFill>
                <a:latin typeface="Montserrat" pitchFamily="2" charset="77"/>
              </a:rPr>
              <a:t>Coronavirus </a:t>
            </a:r>
          </a:p>
          <a:p>
            <a:r>
              <a:rPr lang="es-MX" sz="8000" b="1" dirty="0">
                <a:solidFill>
                  <a:schemeClr val="tx2"/>
                </a:solidFill>
                <a:latin typeface="Montserrat" pitchFamily="2" charset="77"/>
              </a:rPr>
              <a:t>VS the Flu</a:t>
            </a:r>
          </a:p>
        </p:txBody>
      </p:sp>
      <p:sp>
        <p:nvSpPr>
          <p:cNvPr id="21" name="Rectángulo 4">
            <a:extLst>
              <a:ext uri="{FF2B5EF4-FFF2-40B4-BE49-F238E27FC236}">
                <a16:creationId xmlns:a16="http://schemas.microsoft.com/office/drawing/2014/main" id="{D4CA4D74-2494-494E-B64E-9E147D673EF5}"/>
              </a:ext>
            </a:extLst>
          </p:cNvPr>
          <p:cNvSpPr/>
          <p:nvPr/>
        </p:nvSpPr>
        <p:spPr>
          <a:xfrm>
            <a:off x="15619337" y="1550675"/>
            <a:ext cx="56012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5000" b="1" dirty="0">
                <a:solidFill>
                  <a:schemeClr val="accent4"/>
                </a:solidFill>
                <a:latin typeface="Montserrat" pitchFamily="2" charset="77"/>
              </a:rPr>
              <a:t>COVID-19 </a:t>
            </a:r>
            <a:r>
              <a:rPr lang="es-MX" sz="5000" b="1" dirty="0">
                <a:solidFill>
                  <a:schemeClr val="accent1"/>
                </a:solidFill>
                <a:latin typeface="Montserrat" pitchFamily="2" charset="77"/>
              </a:rPr>
              <a:t>STATS</a:t>
            </a:r>
            <a:endParaRPr lang="es-MX" sz="5000" b="1" dirty="0">
              <a:solidFill>
                <a:srgbClr val="F4EB40"/>
              </a:solidFill>
              <a:latin typeface="Montserrat" pitchFamily="2" charset="77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739E86-FE9F-3A4A-A785-9013BF790B54}"/>
              </a:ext>
            </a:extLst>
          </p:cNvPr>
          <p:cNvGrpSpPr/>
          <p:nvPr/>
        </p:nvGrpSpPr>
        <p:grpSpPr>
          <a:xfrm>
            <a:off x="15233260" y="5731606"/>
            <a:ext cx="2100586" cy="2497857"/>
            <a:chOff x="8936977" y="39261052"/>
            <a:chExt cx="1644611" cy="1955646"/>
          </a:xfrm>
        </p:grpSpPr>
        <p:sp>
          <p:nvSpPr>
            <p:cNvPr id="23" name="Forma libre 65">
              <a:extLst>
                <a:ext uri="{FF2B5EF4-FFF2-40B4-BE49-F238E27FC236}">
                  <a16:creationId xmlns:a16="http://schemas.microsoft.com/office/drawing/2014/main" id="{6E0847AB-768D-E640-8538-4307CC28FA65}"/>
                </a:ext>
              </a:extLst>
            </p:cNvPr>
            <p:cNvSpPr/>
            <p:nvPr/>
          </p:nvSpPr>
          <p:spPr>
            <a:xfrm>
              <a:off x="9381680" y="39261052"/>
              <a:ext cx="723827" cy="838116"/>
            </a:xfrm>
            <a:custGeom>
              <a:avLst/>
              <a:gdLst>
                <a:gd name="connsiteX0" fmla="*/ 307757 w 542925"/>
                <a:gd name="connsiteY0" fmla="*/ 626812 h 628650"/>
                <a:gd name="connsiteX1" fmla="*/ 244511 w 542925"/>
                <a:gd name="connsiteY1" fmla="*/ 626812 h 628650"/>
                <a:gd name="connsiteX2" fmla="*/ 14387 w 542925"/>
                <a:gd name="connsiteY2" fmla="*/ 209712 h 628650"/>
                <a:gd name="connsiteX3" fmla="*/ 205363 w 542925"/>
                <a:gd name="connsiteY3" fmla="*/ 58740 h 628650"/>
                <a:gd name="connsiteX4" fmla="*/ 444726 w 542925"/>
                <a:gd name="connsiteY4" fmla="*/ 33595 h 628650"/>
                <a:gd name="connsiteX5" fmla="*/ 531309 w 542925"/>
                <a:gd name="connsiteY5" fmla="*/ 360589 h 628650"/>
                <a:gd name="connsiteX6" fmla="*/ 307757 w 542925"/>
                <a:gd name="connsiteY6" fmla="*/ 62681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2925" h="628650">
                  <a:moveTo>
                    <a:pt x="307757" y="626812"/>
                  </a:moveTo>
                  <a:lnTo>
                    <a:pt x="244511" y="626812"/>
                  </a:lnTo>
                  <a:cubicBezTo>
                    <a:pt x="110304" y="626812"/>
                    <a:pt x="-26094" y="425643"/>
                    <a:pt x="14387" y="209712"/>
                  </a:cubicBezTo>
                  <a:cubicBezTo>
                    <a:pt x="40581" y="70267"/>
                    <a:pt x="130878" y="29214"/>
                    <a:pt x="205363" y="58740"/>
                  </a:cubicBezTo>
                  <a:cubicBezTo>
                    <a:pt x="220222" y="11115"/>
                    <a:pt x="374909" y="-16125"/>
                    <a:pt x="444726" y="33595"/>
                  </a:cubicBezTo>
                  <a:cubicBezTo>
                    <a:pt x="536452" y="99030"/>
                    <a:pt x="553788" y="220474"/>
                    <a:pt x="531309" y="360589"/>
                  </a:cubicBezTo>
                  <a:cubicBezTo>
                    <a:pt x="514736" y="464506"/>
                    <a:pt x="441964" y="626812"/>
                    <a:pt x="307757" y="626812"/>
                  </a:cubicBezTo>
                  <a:close/>
                </a:path>
              </a:pathLst>
            </a:custGeom>
            <a:solidFill>
              <a:srgbClr val="47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4" name="Forma libre 66">
              <a:extLst>
                <a:ext uri="{FF2B5EF4-FFF2-40B4-BE49-F238E27FC236}">
                  <a16:creationId xmlns:a16="http://schemas.microsoft.com/office/drawing/2014/main" id="{D95DC69B-8D39-8547-B07F-F5EAE50215EE}"/>
                </a:ext>
              </a:extLst>
            </p:cNvPr>
            <p:cNvSpPr/>
            <p:nvPr/>
          </p:nvSpPr>
          <p:spPr>
            <a:xfrm>
              <a:off x="9447212" y="39461400"/>
              <a:ext cx="596840" cy="711128"/>
            </a:xfrm>
            <a:custGeom>
              <a:avLst/>
              <a:gdLst>
                <a:gd name="connsiteX0" fmla="*/ 299656 w 447675"/>
                <a:gd name="connsiteY0" fmla="*/ 7144 h 533400"/>
                <a:gd name="connsiteX1" fmla="*/ 148780 w 447675"/>
                <a:gd name="connsiteY1" fmla="*/ 7144 h 533400"/>
                <a:gd name="connsiteX2" fmla="*/ 7144 w 447675"/>
                <a:gd name="connsiteY2" fmla="*/ 157067 h 533400"/>
                <a:gd name="connsiteX3" fmla="*/ 7144 w 447675"/>
                <a:gd name="connsiteY3" fmla="*/ 298038 h 533400"/>
                <a:gd name="connsiteX4" fmla="*/ 224218 w 447675"/>
                <a:gd name="connsiteY4" fmla="*/ 527875 h 533400"/>
                <a:gd name="connsiteX5" fmla="*/ 224218 w 447675"/>
                <a:gd name="connsiteY5" fmla="*/ 527875 h 533400"/>
                <a:gd name="connsiteX6" fmla="*/ 441198 w 447675"/>
                <a:gd name="connsiteY6" fmla="*/ 298038 h 533400"/>
                <a:gd name="connsiteX7" fmla="*/ 441198 w 447675"/>
                <a:gd name="connsiteY7" fmla="*/ 157067 h 533400"/>
                <a:gd name="connsiteX8" fmla="*/ 299656 w 447675"/>
                <a:gd name="connsiteY8" fmla="*/ 7144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75" h="533400">
                  <a:moveTo>
                    <a:pt x="299656" y="7144"/>
                  </a:moveTo>
                  <a:lnTo>
                    <a:pt x="148780" y="7144"/>
                  </a:lnTo>
                  <a:cubicBezTo>
                    <a:pt x="70866" y="7144"/>
                    <a:pt x="7144" y="74581"/>
                    <a:pt x="7144" y="157067"/>
                  </a:cubicBezTo>
                  <a:lnTo>
                    <a:pt x="7144" y="298038"/>
                  </a:lnTo>
                  <a:cubicBezTo>
                    <a:pt x="7144" y="424435"/>
                    <a:pt x="104870" y="527875"/>
                    <a:pt x="224218" y="527875"/>
                  </a:cubicBezTo>
                  <a:lnTo>
                    <a:pt x="224218" y="527875"/>
                  </a:lnTo>
                  <a:cubicBezTo>
                    <a:pt x="343567" y="527875"/>
                    <a:pt x="441198" y="424435"/>
                    <a:pt x="441198" y="298038"/>
                  </a:cubicBezTo>
                  <a:lnTo>
                    <a:pt x="441198" y="157067"/>
                  </a:lnTo>
                  <a:cubicBezTo>
                    <a:pt x="441198" y="74581"/>
                    <a:pt x="377476" y="7144"/>
                    <a:pt x="299656" y="7144"/>
                  </a:cubicBezTo>
                  <a:close/>
                </a:path>
              </a:pathLst>
            </a:custGeom>
            <a:solidFill>
              <a:srgbClr val="EDBF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67">
              <a:extLst>
                <a:ext uri="{FF2B5EF4-FFF2-40B4-BE49-F238E27FC236}">
                  <a16:creationId xmlns:a16="http://schemas.microsoft.com/office/drawing/2014/main" id="{A3A2EA73-077D-0D4A-8D49-1A187D18F86A}"/>
                </a:ext>
              </a:extLst>
            </p:cNvPr>
            <p:cNvSpPr/>
            <p:nvPr/>
          </p:nvSpPr>
          <p:spPr>
            <a:xfrm>
              <a:off x="9422576" y="39982047"/>
              <a:ext cx="647635" cy="520648"/>
            </a:xfrm>
            <a:custGeom>
              <a:avLst/>
              <a:gdLst>
                <a:gd name="connsiteX0" fmla="*/ 478822 w 485775"/>
                <a:gd name="connsiteY0" fmla="*/ 310895 h 390525"/>
                <a:gd name="connsiteX1" fmla="*/ 380143 w 485775"/>
                <a:gd name="connsiteY1" fmla="*/ 7144 h 390525"/>
                <a:gd name="connsiteX2" fmla="*/ 105823 w 485775"/>
                <a:gd name="connsiteY2" fmla="*/ 7144 h 390525"/>
                <a:gd name="connsiteX3" fmla="*/ 7144 w 485775"/>
                <a:gd name="connsiteY3" fmla="*/ 310895 h 390525"/>
                <a:gd name="connsiteX4" fmla="*/ 239935 w 485775"/>
                <a:gd name="connsiteY4" fmla="*/ 383858 h 390525"/>
                <a:gd name="connsiteX5" fmla="*/ 478822 w 485775"/>
                <a:gd name="connsiteY5" fmla="*/ 31089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775" h="390525">
                  <a:moveTo>
                    <a:pt x="478822" y="310895"/>
                  </a:moveTo>
                  <a:cubicBezTo>
                    <a:pt x="329851" y="301370"/>
                    <a:pt x="380143" y="7144"/>
                    <a:pt x="380143" y="7144"/>
                  </a:cubicBezTo>
                  <a:lnTo>
                    <a:pt x="105823" y="7144"/>
                  </a:lnTo>
                  <a:cubicBezTo>
                    <a:pt x="105823" y="7144"/>
                    <a:pt x="156115" y="300991"/>
                    <a:pt x="7144" y="310895"/>
                  </a:cubicBezTo>
                  <a:cubicBezTo>
                    <a:pt x="30099" y="348995"/>
                    <a:pt x="130969" y="386335"/>
                    <a:pt x="239935" y="383858"/>
                  </a:cubicBezTo>
                  <a:cubicBezTo>
                    <a:pt x="356806" y="381286"/>
                    <a:pt x="455866" y="349090"/>
                    <a:pt x="478822" y="310895"/>
                  </a:cubicBezTo>
                  <a:close/>
                </a:path>
              </a:pathLst>
            </a:custGeom>
            <a:solidFill>
              <a:srgbClr val="EDBF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68">
              <a:extLst>
                <a:ext uri="{FF2B5EF4-FFF2-40B4-BE49-F238E27FC236}">
                  <a16:creationId xmlns:a16="http://schemas.microsoft.com/office/drawing/2014/main" id="{6296A389-4DF4-964E-BA79-404884CB0D80}"/>
                </a:ext>
              </a:extLst>
            </p:cNvPr>
            <p:cNvSpPr/>
            <p:nvPr/>
          </p:nvSpPr>
          <p:spPr>
            <a:xfrm>
              <a:off x="10157959" y="40852290"/>
              <a:ext cx="50795" cy="304769"/>
            </a:xfrm>
            <a:custGeom>
              <a:avLst/>
              <a:gdLst>
                <a:gd name="connsiteX0" fmla="*/ 35243 w 38100"/>
                <a:gd name="connsiteY0" fmla="*/ 7144 h 228600"/>
                <a:gd name="connsiteX1" fmla="*/ 7144 w 38100"/>
                <a:gd name="connsiteY1" fmla="*/ 7144 h 228600"/>
                <a:gd name="connsiteX2" fmla="*/ 7144 w 38100"/>
                <a:gd name="connsiteY2" fmla="*/ 228791 h 228600"/>
                <a:gd name="connsiteX3" fmla="*/ 35243 w 38100"/>
                <a:gd name="connsiteY3" fmla="*/ 228791 h 228600"/>
                <a:gd name="connsiteX4" fmla="*/ 35243 w 38100"/>
                <a:gd name="connsiteY4" fmla="*/ 43244 h 228600"/>
                <a:gd name="connsiteX5" fmla="*/ 35243 w 38100"/>
                <a:gd name="connsiteY5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228600">
                  <a:moveTo>
                    <a:pt x="35243" y="7144"/>
                  </a:moveTo>
                  <a:lnTo>
                    <a:pt x="7144" y="7144"/>
                  </a:lnTo>
                  <a:lnTo>
                    <a:pt x="7144" y="228791"/>
                  </a:lnTo>
                  <a:lnTo>
                    <a:pt x="35243" y="228791"/>
                  </a:lnTo>
                  <a:lnTo>
                    <a:pt x="35243" y="43244"/>
                  </a:lnTo>
                  <a:lnTo>
                    <a:pt x="35243" y="7144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69">
              <a:extLst>
                <a:ext uri="{FF2B5EF4-FFF2-40B4-BE49-F238E27FC236}">
                  <a16:creationId xmlns:a16="http://schemas.microsoft.com/office/drawing/2014/main" id="{AFDBFD42-56DF-694D-9C2C-42277251BCF1}"/>
                </a:ext>
              </a:extLst>
            </p:cNvPr>
            <p:cNvSpPr/>
            <p:nvPr/>
          </p:nvSpPr>
          <p:spPr>
            <a:xfrm>
              <a:off x="10157906" y="40718954"/>
              <a:ext cx="50795" cy="152385"/>
            </a:xfrm>
            <a:custGeom>
              <a:avLst/>
              <a:gdLst>
                <a:gd name="connsiteX0" fmla="*/ 35283 w 38100"/>
                <a:gd name="connsiteY0" fmla="*/ 30098 h 114300"/>
                <a:gd name="connsiteX1" fmla="*/ 18519 w 38100"/>
                <a:gd name="connsiteY1" fmla="*/ 7144 h 114300"/>
                <a:gd name="connsiteX2" fmla="*/ 7184 w 38100"/>
                <a:gd name="connsiteY2" fmla="*/ 30098 h 114300"/>
                <a:gd name="connsiteX3" fmla="*/ 7184 w 38100"/>
                <a:gd name="connsiteY3" fmla="*/ 107156 h 114300"/>
                <a:gd name="connsiteX4" fmla="*/ 35759 w 38100"/>
                <a:gd name="connsiteY4" fmla="*/ 10715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14300">
                  <a:moveTo>
                    <a:pt x="35283" y="30098"/>
                  </a:moveTo>
                  <a:cubicBezTo>
                    <a:pt x="35283" y="17525"/>
                    <a:pt x="31187" y="7144"/>
                    <a:pt x="18519" y="7144"/>
                  </a:cubicBezTo>
                  <a:cubicBezTo>
                    <a:pt x="5851" y="7144"/>
                    <a:pt x="7184" y="17525"/>
                    <a:pt x="7184" y="30098"/>
                  </a:cubicBezTo>
                  <a:lnTo>
                    <a:pt x="7184" y="107156"/>
                  </a:lnTo>
                  <a:lnTo>
                    <a:pt x="35759" y="1071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70">
              <a:extLst>
                <a:ext uri="{FF2B5EF4-FFF2-40B4-BE49-F238E27FC236}">
                  <a16:creationId xmlns:a16="http://schemas.microsoft.com/office/drawing/2014/main" id="{AF638EF4-7FB9-BC40-A2AE-7DA3151871F7}"/>
                </a:ext>
              </a:extLst>
            </p:cNvPr>
            <p:cNvSpPr/>
            <p:nvPr/>
          </p:nvSpPr>
          <p:spPr>
            <a:xfrm>
              <a:off x="9285938" y="40718954"/>
              <a:ext cx="50795" cy="152385"/>
            </a:xfrm>
            <a:custGeom>
              <a:avLst/>
              <a:gdLst>
                <a:gd name="connsiteX0" fmla="*/ 34195 w 38100"/>
                <a:gd name="connsiteY0" fmla="*/ 30098 h 114300"/>
                <a:gd name="connsiteX1" fmla="*/ 21907 w 38100"/>
                <a:gd name="connsiteY1" fmla="*/ 7144 h 114300"/>
                <a:gd name="connsiteX2" fmla="*/ 7144 w 38100"/>
                <a:gd name="connsiteY2" fmla="*/ 30098 h 114300"/>
                <a:gd name="connsiteX3" fmla="*/ 7144 w 38100"/>
                <a:gd name="connsiteY3" fmla="*/ 107156 h 114300"/>
                <a:gd name="connsiteX4" fmla="*/ 34195 w 38100"/>
                <a:gd name="connsiteY4" fmla="*/ 10715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14300">
                  <a:moveTo>
                    <a:pt x="34195" y="30098"/>
                  </a:moveTo>
                  <a:cubicBezTo>
                    <a:pt x="34195" y="17525"/>
                    <a:pt x="34195" y="7144"/>
                    <a:pt x="21907" y="7144"/>
                  </a:cubicBezTo>
                  <a:cubicBezTo>
                    <a:pt x="9620" y="7144"/>
                    <a:pt x="7144" y="17525"/>
                    <a:pt x="7144" y="30098"/>
                  </a:cubicBezTo>
                  <a:lnTo>
                    <a:pt x="7144" y="107156"/>
                  </a:lnTo>
                  <a:lnTo>
                    <a:pt x="34195" y="1071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71">
              <a:extLst>
                <a:ext uri="{FF2B5EF4-FFF2-40B4-BE49-F238E27FC236}">
                  <a16:creationId xmlns:a16="http://schemas.microsoft.com/office/drawing/2014/main" id="{0E652FF9-435B-524F-ABD2-6CECE8061833}"/>
                </a:ext>
              </a:extLst>
            </p:cNvPr>
            <p:cNvSpPr/>
            <p:nvPr/>
          </p:nvSpPr>
          <p:spPr>
            <a:xfrm>
              <a:off x="10195421" y="40900292"/>
              <a:ext cx="279372" cy="253974"/>
            </a:xfrm>
            <a:custGeom>
              <a:avLst/>
              <a:gdLst>
                <a:gd name="connsiteX0" fmla="*/ 7144 w 209550"/>
                <a:gd name="connsiteY0" fmla="*/ 192786 h 190500"/>
                <a:gd name="connsiteX1" fmla="*/ 141351 w 209550"/>
                <a:gd name="connsiteY1" fmla="*/ 192786 h 190500"/>
                <a:gd name="connsiteX2" fmla="*/ 208026 w 209550"/>
                <a:gd name="connsiteY2" fmla="*/ 126111 h 190500"/>
                <a:gd name="connsiteX3" fmla="*/ 208026 w 209550"/>
                <a:gd name="connsiteY3" fmla="*/ 7144 h 190500"/>
                <a:gd name="connsiteX4" fmla="*/ 7144 w 209550"/>
                <a:gd name="connsiteY4" fmla="*/ 71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190500">
                  <a:moveTo>
                    <a:pt x="7144" y="192786"/>
                  </a:moveTo>
                  <a:lnTo>
                    <a:pt x="141351" y="192786"/>
                  </a:lnTo>
                  <a:cubicBezTo>
                    <a:pt x="178175" y="192786"/>
                    <a:pt x="208026" y="162934"/>
                    <a:pt x="208026" y="126111"/>
                  </a:cubicBezTo>
                  <a:lnTo>
                    <a:pt x="208026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EDBF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72">
              <a:extLst>
                <a:ext uri="{FF2B5EF4-FFF2-40B4-BE49-F238E27FC236}">
                  <a16:creationId xmlns:a16="http://schemas.microsoft.com/office/drawing/2014/main" id="{20BB8806-0EC0-3C4C-983C-49C17417DCA1}"/>
                </a:ext>
              </a:extLst>
            </p:cNvPr>
            <p:cNvSpPr/>
            <p:nvPr/>
          </p:nvSpPr>
          <p:spPr>
            <a:xfrm>
              <a:off x="9018630" y="40208212"/>
              <a:ext cx="1460353" cy="952404"/>
            </a:xfrm>
            <a:custGeom>
              <a:avLst/>
              <a:gdLst>
                <a:gd name="connsiteX0" fmla="*/ 782955 w 1095375"/>
                <a:gd name="connsiteY0" fmla="*/ 26575 h 714375"/>
                <a:gd name="connsiteX1" fmla="*/ 721519 w 1095375"/>
                <a:gd name="connsiteY1" fmla="*/ 13429 h 714375"/>
                <a:gd name="connsiteX2" fmla="*/ 677703 w 1095375"/>
                <a:gd name="connsiteY2" fmla="*/ 7144 h 714375"/>
                <a:gd name="connsiteX3" fmla="*/ 550259 w 1095375"/>
                <a:gd name="connsiteY3" fmla="*/ 90774 h 714375"/>
                <a:gd name="connsiteX4" fmla="*/ 414242 w 1095375"/>
                <a:gd name="connsiteY4" fmla="*/ 9239 h 714375"/>
                <a:gd name="connsiteX5" fmla="*/ 374713 w 1095375"/>
                <a:gd name="connsiteY5" fmla="*/ 14001 h 714375"/>
                <a:gd name="connsiteX6" fmla="*/ 273844 w 1095375"/>
                <a:gd name="connsiteY6" fmla="*/ 35433 h 714375"/>
                <a:gd name="connsiteX7" fmla="*/ 7144 w 1095375"/>
                <a:gd name="connsiteY7" fmla="*/ 316039 h 714375"/>
                <a:gd name="connsiteX8" fmla="*/ 7144 w 1095375"/>
                <a:gd name="connsiteY8" fmla="*/ 526352 h 714375"/>
                <a:gd name="connsiteX9" fmla="*/ 207169 w 1095375"/>
                <a:gd name="connsiteY9" fmla="*/ 526352 h 714375"/>
                <a:gd name="connsiteX10" fmla="*/ 207169 w 1095375"/>
                <a:gd name="connsiteY10" fmla="*/ 711898 h 714375"/>
                <a:gd name="connsiteX11" fmla="*/ 861250 w 1095375"/>
                <a:gd name="connsiteY11" fmla="*/ 711898 h 714375"/>
                <a:gd name="connsiteX12" fmla="*/ 861250 w 1095375"/>
                <a:gd name="connsiteY12" fmla="*/ 711898 h 714375"/>
                <a:gd name="connsiteX13" fmla="*/ 889825 w 1095375"/>
                <a:gd name="connsiteY13" fmla="*/ 711898 h 714375"/>
                <a:gd name="connsiteX14" fmla="*/ 889825 w 1095375"/>
                <a:gd name="connsiteY14" fmla="*/ 526542 h 714375"/>
                <a:gd name="connsiteX15" fmla="*/ 1090613 w 1095375"/>
                <a:gd name="connsiteY15" fmla="*/ 526542 h 714375"/>
                <a:gd name="connsiteX16" fmla="*/ 1090613 w 1095375"/>
                <a:gd name="connsiteY16" fmla="*/ 316039 h 714375"/>
                <a:gd name="connsiteX17" fmla="*/ 782955 w 1095375"/>
                <a:gd name="connsiteY17" fmla="*/ 26575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95375" h="714375">
                  <a:moveTo>
                    <a:pt x="782955" y="26575"/>
                  </a:moveTo>
                  <a:cubicBezTo>
                    <a:pt x="761047" y="21527"/>
                    <a:pt x="738854" y="17050"/>
                    <a:pt x="721519" y="13429"/>
                  </a:cubicBezTo>
                  <a:cubicBezTo>
                    <a:pt x="702469" y="9620"/>
                    <a:pt x="677703" y="7144"/>
                    <a:pt x="677703" y="7144"/>
                  </a:cubicBezTo>
                  <a:cubicBezTo>
                    <a:pt x="677703" y="7144"/>
                    <a:pt x="645795" y="92869"/>
                    <a:pt x="550259" y="90774"/>
                  </a:cubicBezTo>
                  <a:cubicBezTo>
                    <a:pt x="430911" y="87725"/>
                    <a:pt x="414242" y="9239"/>
                    <a:pt x="414242" y="9239"/>
                  </a:cubicBezTo>
                  <a:cubicBezTo>
                    <a:pt x="400986" y="10071"/>
                    <a:pt x="387788" y="11662"/>
                    <a:pt x="374713" y="14001"/>
                  </a:cubicBezTo>
                  <a:cubicBezTo>
                    <a:pt x="350329" y="18669"/>
                    <a:pt x="313658" y="26098"/>
                    <a:pt x="273844" y="35433"/>
                  </a:cubicBezTo>
                  <a:cubicBezTo>
                    <a:pt x="54769" y="87057"/>
                    <a:pt x="7144" y="127443"/>
                    <a:pt x="7144" y="316039"/>
                  </a:cubicBezTo>
                  <a:lnTo>
                    <a:pt x="7144" y="526352"/>
                  </a:lnTo>
                  <a:lnTo>
                    <a:pt x="207169" y="526352"/>
                  </a:lnTo>
                  <a:lnTo>
                    <a:pt x="207169" y="711898"/>
                  </a:lnTo>
                  <a:lnTo>
                    <a:pt x="861250" y="711898"/>
                  </a:lnTo>
                  <a:lnTo>
                    <a:pt x="861250" y="711898"/>
                  </a:lnTo>
                  <a:lnTo>
                    <a:pt x="889825" y="711898"/>
                  </a:lnTo>
                  <a:lnTo>
                    <a:pt x="889825" y="526542"/>
                  </a:lnTo>
                  <a:lnTo>
                    <a:pt x="1090613" y="526542"/>
                  </a:lnTo>
                  <a:lnTo>
                    <a:pt x="1090613" y="316039"/>
                  </a:lnTo>
                  <a:cubicBezTo>
                    <a:pt x="1090613" y="127443"/>
                    <a:pt x="1039082" y="85630"/>
                    <a:pt x="782955" y="2657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73">
              <a:extLst>
                <a:ext uri="{FF2B5EF4-FFF2-40B4-BE49-F238E27FC236}">
                  <a16:creationId xmlns:a16="http://schemas.microsoft.com/office/drawing/2014/main" id="{5361E067-A6B6-224D-AC2E-46C0DEE3A862}"/>
                </a:ext>
              </a:extLst>
            </p:cNvPr>
            <p:cNvSpPr/>
            <p:nvPr/>
          </p:nvSpPr>
          <p:spPr>
            <a:xfrm>
              <a:off x="9019265" y="40900419"/>
              <a:ext cx="279372" cy="253974"/>
            </a:xfrm>
            <a:custGeom>
              <a:avLst/>
              <a:gdLst>
                <a:gd name="connsiteX0" fmla="*/ 207169 w 209550"/>
                <a:gd name="connsiteY0" fmla="*/ 7144 h 190500"/>
                <a:gd name="connsiteX1" fmla="*/ 7144 w 209550"/>
                <a:gd name="connsiteY1" fmla="*/ 7144 h 190500"/>
                <a:gd name="connsiteX2" fmla="*/ 7144 w 209550"/>
                <a:gd name="connsiteY2" fmla="*/ 126111 h 190500"/>
                <a:gd name="connsiteX3" fmla="*/ 73819 w 209550"/>
                <a:gd name="connsiteY3" fmla="*/ 192786 h 190500"/>
                <a:gd name="connsiteX4" fmla="*/ 207169 w 209550"/>
                <a:gd name="connsiteY4" fmla="*/ 19278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190500">
                  <a:moveTo>
                    <a:pt x="207169" y="7144"/>
                  </a:moveTo>
                  <a:lnTo>
                    <a:pt x="7144" y="7144"/>
                  </a:lnTo>
                  <a:lnTo>
                    <a:pt x="7144" y="126111"/>
                  </a:lnTo>
                  <a:cubicBezTo>
                    <a:pt x="7144" y="162934"/>
                    <a:pt x="36995" y="192786"/>
                    <a:pt x="73819" y="192786"/>
                  </a:cubicBezTo>
                  <a:lnTo>
                    <a:pt x="207169" y="192786"/>
                  </a:lnTo>
                  <a:close/>
                </a:path>
              </a:pathLst>
            </a:custGeom>
            <a:solidFill>
              <a:srgbClr val="EDBF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74">
              <a:extLst>
                <a:ext uri="{FF2B5EF4-FFF2-40B4-BE49-F238E27FC236}">
                  <a16:creationId xmlns:a16="http://schemas.microsoft.com/office/drawing/2014/main" id="{E314EE45-0D4B-864E-817A-3817DCC93427}"/>
                </a:ext>
              </a:extLst>
            </p:cNvPr>
            <p:cNvSpPr/>
            <p:nvPr/>
          </p:nvSpPr>
          <p:spPr>
            <a:xfrm>
              <a:off x="9443275" y="39871441"/>
              <a:ext cx="647635" cy="584141"/>
            </a:xfrm>
            <a:custGeom>
              <a:avLst/>
              <a:gdLst>
                <a:gd name="connsiteX0" fmla="*/ 7144 w 485775"/>
                <a:gd name="connsiteY0" fmla="*/ 364999 h 438150"/>
                <a:gd name="connsiteX1" fmla="*/ 200501 w 485775"/>
                <a:gd name="connsiteY1" fmla="*/ 7144 h 438150"/>
                <a:gd name="connsiteX2" fmla="*/ 485013 w 485775"/>
                <a:gd name="connsiteY2" fmla="*/ 411670 h 438150"/>
                <a:gd name="connsiteX3" fmla="*/ 233839 w 485775"/>
                <a:gd name="connsiteY3" fmla="*/ 422718 h 438150"/>
                <a:gd name="connsiteX4" fmla="*/ 82772 w 485775"/>
                <a:gd name="connsiteY4" fmla="*/ 422718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438150">
                  <a:moveTo>
                    <a:pt x="7144" y="364999"/>
                  </a:moveTo>
                  <a:cubicBezTo>
                    <a:pt x="7144" y="364999"/>
                    <a:pt x="53816" y="7144"/>
                    <a:pt x="200501" y="7144"/>
                  </a:cubicBezTo>
                  <a:cubicBezTo>
                    <a:pt x="347186" y="7144"/>
                    <a:pt x="480536" y="322801"/>
                    <a:pt x="485013" y="411670"/>
                  </a:cubicBezTo>
                  <a:cubicBezTo>
                    <a:pt x="400526" y="456056"/>
                    <a:pt x="289370" y="425004"/>
                    <a:pt x="233839" y="422718"/>
                  </a:cubicBezTo>
                  <a:cubicBezTo>
                    <a:pt x="178308" y="420432"/>
                    <a:pt x="82772" y="422718"/>
                    <a:pt x="82772" y="422718"/>
                  </a:cubicBezTo>
                </a:path>
              </a:pathLst>
            </a:custGeom>
            <a:solidFill>
              <a:srgbClr val="F4F0E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75">
              <a:extLst>
                <a:ext uri="{FF2B5EF4-FFF2-40B4-BE49-F238E27FC236}">
                  <a16:creationId xmlns:a16="http://schemas.microsoft.com/office/drawing/2014/main" id="{AF510BCB-DA3B-4A4F-B659-62D3E3515027}"/>
                </a:ext>
              </a:extLst>
            </p:cNvPr>
            <p:cNvSpPr/>
            <p:nvPr/>
          </p:nvSpPr>
          <p:spPr>
            <a:xfrm>
              <a:off x="9019933" y="40010320"/>
              <a:ext cx="800019" cy="1206378"/>
            </a:xfrm>
            <a:custGeom>
              <a:avLst/>
              <a:gdLst>
                <a:gd name="connsiteX0" fmla="*/ 542805 w 600075"/>
                <a:gd name="connsiteY0" fmla="*/ 18988 h 904875"/>
                <a:gd name="connsiteX1" fmla="*/ 542805 w 600075"/>
                <a:gd name="connsiteY1" fmla="*/ 18988 h 904875"/>
                <a:gd name="connsiteX2" fmla="*/ 383357 w 600075"/>
                <a:gd name="connsiteY2" fmla="*/ 79282 h 904875"/>
                <a:gd name="connsiteX3" fmla="*/ 25598 w 600075"/>
                <a:gd name="connsiteY3" fmla="*/ 726982 h 904875"/>
                <a:gd name="connsiteX4" fmla="*/ 59506 w 600075"/>
                <a:gd name="connsiteY4" fmla="*/ 894051 h 904875"/>
                <a:gd name="connsiteX5" fmla="*/ 59506 w 600075"/>
                <a:gd name="connsiteY5" fmla="*/ 894051 h 904875"/>
                <a:gd name="connsiteX6" fmla="*/ 218955 w 600075"/>
                <a:gd name="connsiteY6" fmla="*/ 833852 h 904875"/>
                <a:gd name="connsiteX7" fmla="*/ 576714 w 600075"/>
                <a:gd name="connsiteY7" fmla="*/ 186152 h 904875"/>
                <a:gd name="connsiteX8" fmla="*/ 542805 w 600075"/>
                <a:gd name="connsiteY8" fmla="*/ 18988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0075" h="904875">
                  <a:moveTo>
                    <a:pt x="542805" y="18988"/>
                  </a:moveTo>
                  <a:lnTo>
                    <a:pt x="542805" y="18988"/>
                  </a:lnTo>
                  <a:cubicBezTo>
                    <a:pt x="489656" y="-10350"/>
                    <a:pt x="417932" y="16702"/>
                    <a:pt x="383357" y="79282"/>
                  </a:cubicBezTo>
                  <a:lnTo>
                    <a:pt x="25598" y="726982"/>
                  </a:lnTo>
                  <a:cubicBezTo>
                    <a:pt x="-8978" y="789560"/>
                    <a:pt x="6548" y="864713"/>
                    <a:pt x="59506" y="894051"/>
                  </a:cubicBezTo>
                  <a:lnTo>
                    <a:pt x="59506" y="894051"/>
                  </a:lnTo>
                  <a:cubicBezTo>
                    <a:pt x="112656" y="923482"/>
                    <a:pt x="184474" y="896337"/>
                    <a:pt x="218955" y="833852"/>
                  </a:cubicBezTo>
                  <a:lnTo>
                    <a:pt x="576714" y="186152"/>
                  </a:lnTo>
                  <a:cubicBezTo>
                    <a:pt x="611290" y="123572"/>
                    <a:pt x="596050" y="48326"/>
                    <a:pt x="542805" y="18988"/>
                  </a:cubicBezTo>
                  <a:close/>
                </a:path>
              </a:pathLst>
            </a:custGeom>
            <a:solidFill>
              <a:srgbClr val="EDBF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76">
              <a:extLst>
                <a:ext uri="{FF2B5EF4-FFF2-40B4-BE49-F238E27FC236}">
                  <a16:creationId xmlns:a16="http://schemas.microsoft.com/office/drawing/2014/main" id="{5CA0F06D-C000-5546-ABD1-4B55406070E1}"/>
                </a:ext>
              </a:extLst>
            </p:cNvPr>
            <p:cNvSpPr/>
            <p:nvPr/>
          </p:nvSpPr>
          <p:spPr>
            <a:xfrm>
              <a:off x="8936977" y="39923677"/>
              <a:ext cx="406359" cy="114288"/>
            </a:xfrm>
            <a:custGeom>
              <a:avLst/>
              <a:gdLst>
                <a:gd name="connsiteX0" fmla="*/ 7905 w 304800"/>
                <a:gd name="connsiteY0" fmla="*/ 11016 h 85725"/>
                <a:gd name="connsiteX1" fmla="*/ 87058 w 304800"/>
                <a:gd name="connsiteY1" fmla="*/ 9872 h 85725"/>
                <a:gd name="connsiteX2" fmla="*/ 160591 w 304800"/>
                <a:gd name="connsiteY2" fmla="*/ 31971 h 85725"/>
                <a:gd name="connsiteX3" fmla="*/ 233648 w 304800"/>
                <a:gd name="connsiteY3" fmla="*/ 56165 h 85725"/>
                <a:gd name="connsiteX4" fmla="*/ 306133 w 304800"/>
                <a:gd name="connsiteY4" fmla="*/ 82549 h 85725"/>
                <a:gd name="connsiteX5" fmla="*/ 305181 w 304800"/>
                <a:gd name="connsiteY5" fmla="*/ 86740 h 85725"/>
                <a:gd name="connsiteX6" fmla="*/ 228981 w 304800"/>
                <a:gd name="connsiteY6" fmla="*/ 77215 h 85725"/>
                <a:gd name="connsiteX7" fmla="*/ 152781 w 304800"/>
                <a:gd name="connsiteY7" fmla="*/ 65594 h 85725"/>
                <a:gd name="connsiteX8" fmla="*/ 77152 w 304800"/>
                <a:gd name="connsiteY8" fmla="*/ 51974 h 85725"/>
                <a:gd name="connsiteX9" fmla="*/ 7144 w 304800"/>
                <a:gd name="connsiteY9" fmla="*/ 1511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800" h="85725">
                  <a:moveTo>
                    <a:pt x="7905" y="11016"/>
                  </a:moveTo>
                  <a:cubicBezTo>
                    <a:pt x="34046" y="6270"/>
                    <a:pt x="60792" y="5884"/>
                    <a:pt x="87058" y="9872"/>
                  </a:cubicBezTo>
                  <a:cubicBezTo>
                    <a:pt x="112586" y="12730"/>
                    <a:pt x="136112" y="24255"/>
                    <a:pt x="160591" y="31971"/>
                  </a:cubicBezTo>
                  <a:cubicBezTo>
                    <a:pt x="185071" y="39687"/>
                    <a:pt x="209359" y="47782"/>
                    <a:pt x="233648" y="56165"/>
                  </a:cubicBezTo>
                  <a:cubicBezTo>
                    <a:pt x="257937" y="64546"/>
                    <a:pt x="282130" y="73215"/>
                    <a:pt x="306133" y="82549"/>
                  </a:cubicBezTo>
                  <a:lnTo>
                    <a:pt x="305181" y="86740"/>
                  </a:lnTo>
                  <a:cubicBezTo>
                    <a:pt x="279463" y="84168"/>
                    <a:pt x="254127" y="80359"/>
                    <a:pt x="228981" y="77215"/>
                  </a:cubicBezTo>
                  <a:cubicBezTo>
                    <a:pt x="203835" y="74071"/>
                    <a:pt x="178117" y="69785"/>
                    <a:pt x="152781" y="65594"/>
                  </a:cubicBezTo>
                  <a:cubicBezTo>
                    <a:pt x="127445" y="61404"/>
                    <a:pt x="101346" y="61023"/>
                    <a:pt x="77152" y="51974"/>
                  </a:cubicBezTo>
                  <a:cubicBezTo>
                    <a:pt x="51950" y="43614"/>
                    <a:pt x="28297" y="31162"/>
                    <a:pt x="7144" y="15111"/>
                  </a:cubicBezTo>
                  <a:close/>
                </a:path>
              </a:pathLst>
            </a:custGeom>
            <a:solidFill>
              <a:srgbClr val="D4FF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77">
              <a:extLst>
                <a:ext uri="{FF2B5EF4-FFF2-40B4-BE49-F238E27FC236}">
                  <a16:creationId xmlns:a16="http://schemas.microsoft.com/office/drawing/2014/main" id="{1538A664-9CD4-FF4E-A3C3-5C04A6D2F4B7}"/>
                </a:ext>
              </a:extLst>
            </p:cNvPr>
            <p:cNvSpPr/>
            <p:nvPr/>
          </p:nvSpPr>
          <p:spPr>
            <a:xfrm>
              <a:off x="9135585" y="39783314"/>
              <a:ext cx="228577" cy="215878"/>
            </a:xfrm>
            <a:custGeom>
              <a:avLst/>
              <a:gdLst>
                <a:gd name="connsiteX0" fmla="*/ 8859 w 171450"/>
                <a:gd name="connsiteY0" fmla="*/ 7144 h 161925"/>
                <a:gd name="connsiteX1" fmla="*/ 58008 w 171450"/>
                <a:gd name="connsiteY1" fmla="*/ 34005 h 161925"/>
                <a:gd name="connsiteX2" fmla="*/ 96108 w 171450"/>
                <a:gd name="connsiteY2" fmla="*/ 73249 h 161925"/>
                <a:gd name="connsiteX3" fmla="*/ 132779 w 171450"/>
                <a:gd name="connsiteY3" fmla="*/ 113537 h 161925"/>
                <a:gd name="connsiteX4" fmla="*/ 168307 w 171450"/>
                <a:gd name="connsiteY4" fmla="*/ 155065 h 161925"/>
                <a:gd name="connsiteX5" fmla="*/ 166307 w 171450"/>
                <a:gd name="connsiteY5" fmla="*/ 157258 h 161925"/>
                <a:gd name="connsiteX6" fmla="*/ 122301 w 171450"/>
                <a:gd name="connsiteY6" fmla="*/ 124776 h 161925"/>
                <a:gd name="connsiteX7" fmla="*/ 79343 w 171450"/>
                <a:gd name="connsiteY7" fmla="*/ 91153 h 161925"/>
                <a:gd name="connsiteX8" fmla="*/ 37529 w 171450"/>
                <a:gd name="connsiteY8" fmla="*/ 56483 h 161925"/>
                <a:gd name="connsiteX9" fmla="*/ 7144 w 171450"/>
                <a:gd name="connsiteY9" fmla="*/ 933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61925">
                  <a:moveTo>
                    <a:pt x="8859" y="7144"/>
                  </a:moveTo>
                  <a:cubicBezTo>
                    <a:pt x="26632" y="13278"/>
                    <a:pt x="43247" y="22357"/>
                    <a:pt x="58008" y="34005"/>
                  </a:cubicBezTo>
                  <a:cubicBezTo>
                    <a:pt x="71992" y="45774"/>
                    <a:pt x="84756" y="58922"/>
                    <a:pt x="96108" y="73249"/>
                  </a:cubicBezTo>
                  <a:cubicBezTo>
                    <a:pt x="108490" y="86518"/>
                    <a:pt x="120714" y="99947"/>
                    <a:pt x="132779" y="113537"/>
                  </a:cubicBezTo>
                  <a:cubicBezTo>
                    <a:pt x="144590" y="127443"/>
                    <a:pt x="156782" y="140873"/>
                    <a:pt x="168307" y="155065"/>
                  </a:cubicBezTo>
                  <a:lnTo>
                    <a:pt x="166307" y="157258"/>
                  </a:lnTo>
                  <a:cubicBezTo>
                    <a:pt x="151352" y="146779"/>
                    <a:pt x="136970" y="135636"/>
                    <a:pt x="122301" y="124776"/>
                  </a:cubicBezTo>
                  <a:cubicBezTo>
                    <a:pt x="107633" y="113919"/>
                    <a:pt x="93726" y="102582"/>
                    <a:pt x="79343" y="91153"/>
                  </a:cubicBezTo>
                  <a:cubicBezTo>
                    <a:pt x="64300" y="80997"/>
                    <a:pt x="50294" y="69384"/>
                    <a:pt x="37529" y="56483"/>
                  </a:cubicBezTo>
                  <a:cubicBezTo>
                    <a:pt x="24839" y="42574"/>
                    <a:pt x="14568" y="26636"/>
                    <a:pt x="7144" y="9334"/>
                  </a:cubicBezTo>
                  <a:close/>
                </a:path>
              </a:pathLst>
            </a:custGeom>
            <a:solidFill>
              <a:srgbClr val="D4FF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78">
              <a:extLst>
                <a:ext uri="{FF2B5EF4-FFF2-40B4-BE49-F238E27FC236}">
                  <a16:creationId xmlns:a16="http://schemas.microsoft.com/office/drawing/2014/main" id="{06AE9567-EFDA-444F-88C8-6C9F3F4109DA}"/>
                </a:ext>
              </a:extLst>
            </p:cNvPr>
            <p:cNvSpPr/>
            <p:nvPr/>
          </p:nvSpPr>
          <p:spPr>
            <a:xfrm>
              <a:off x="9083521" y="40072969"/>
              <a:ext cx="279372" cy="114288"/>
            </a:xfrm>
            <a:custGeom>
              <a:avLst/>
              <a:gdLst>
                <a:gd name="connsiteX0" fmla="*/ 7144 w 209550"/>
                <a:gd name="connsiteY0" fmla="*/ 77344 h 85725"/>
                <a:gd name="connsiteX1" fmla="*/ 52483 w 209550"/>
                <a:gd name="connsiteY1" fmla="*/ 47151 h 85725"/>
                <a:gd name="connsiteX2" fmla="*/ 103347 w 209550"/>
                <a:gd name="connsiteY2" fmla="*/ 32386 h 85725"/>
                <a:gd name="connsiteX3" fmla="*/ 154686 w 209550"/>
                <a:gd name="connsiteY3" fmla="*/ 19050 h 85725"/>
                <a:gd name="connsiteX4" fmla="*/ 206502 w 209550"/>
                <a:gd name="connsiteY4" fmla="*/ 7144 h 85725"/>
                <a:gd name="connsiteX5" fmla="*/ 207455 w 209550"/>
                <a:gd name="connsiteY5" fmla="*/ 10002 h 85725"/>
                <a:gd name="connsiteX6" fmla="*/ 159830 w 209550"/>
                <a:gd name="connsiteY6" fmla="*/ 33147 h 85725"/>
                <a:gd name="connsiteX7" fmla="*/ 111443 w 209550"/>
                <a:gd name="connsiteY7" fmla="*/ 54959 h 85725"/>
                <a:gd name="connsiteX8" fmla="*/ 62675 w 209550"/>
                <a:gd name="connsiteY8" fmla="*/ 75342 h 85725"/>
                <a:gd name="connsiteX9" fmla="*/ 8382 w 209550"/>
                <a:gd name="connsiteY9" fmla="*/ 8020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85725">
                  <a:moveTo>
                    <a:pt x="7144" y="77344"/>
                  </a:moveTo>
                  <a:cubicBezTo>
                    <a:pt x="20482" y="64840"/>
                    <a:pt x="35804" y="54639"/>
                    <a:pt x="52483" y="47151"/>
                  </a:cubicBezTo>
                  <a:cubicBezTo>
                    <a:pt x="68920" y="40595"/>
                    <a:pt x="85954" y="35651"/>
                    <a:pt x="103347" y="32386"/>
                  </a:cubicBezTo>
                  <a:cubicBezTo>
                    <a:pt x="120396" y="27719"/>
                    <a:pt x="137446" y="22861"/>
                    <a:pt x="154686" y="19050"/>
                  </a:cubicBezTo>
                  <a:cubicBezTo>
                    <a:pt x="171926" y="15241"/>
                    <a:pt x="189071" y="10764"/>
                    <a:pt x="206502" y="7144"/>
                  </a:cubicBezTo>
                  <a:lnTo>
                    <a:pt x="207455" y="10002"/>
                  </a:lnTo>
                  <a:cubicBezTo>
                    <a:pt x="191643" y="18099"/>
                    <a:pt x="175546" y="25433"/>
                    <a:pt x="159830" y="33147"/>
                  </a:cubicBezTo>
                  <a:cubicBezTo>
                    <a:pt x="144113" y="40863"/>
                    <a:pt x="127635" y="47911"/>
                    <a:pt x="111443" y="54959"/>
                  </a:cubicBezTo>
                  <a:cubicBezTo>
                    <a:pt x="95886" y="63319"/>
                    <a:pt x="79553" y="70147"/>
                    <a:pt x="62675" y="75342"/>
                  </a:cubicBezTo>
                  <a:cubicBezTo>
                    <a:pt x="44965" y="79923"/>
                    <a:pt x="26623" y="81562"/>
                    <a:pt x="8382" y="80200"/>
                  </a:cubicBezTo>
                  <a:close/>
                </a:path>
              </a:pathLst>
            </a:custGeom>
            <a:solidFill>
              <a:srgbClr val="D4FF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79">
              <a:extLst>
                <a:ext uri="{FF2B5EF4-FFF2-40B4-BE49-F238E27FC236}">
                  <a16:creationId xmlns:a16="http://schemas.microsoft.com/office/drawing/2014/main" id="{D2F7824A-0FB7-E045-A06A-CC1AEE9AF8D8}"/>
                </a:ext>
              </a:extLst>
            </p:cNvPr>
            <p:cNvSpPr/>
            <p:nvPr/>
          </p:nvSpPr>
          <p:spPr>
            <a:xfrm>
              <a:off x="10175229" y="39917776"/>
              <a:ext cx="406359" cy="114288"/>
            </a:xfrm>
            <a:custGeom>
              <a:avLst/>
              <a:gdLst>
                <a:gd name="connsiteX0" fmla="*/ 305466 w 304800"/>
                <a:gd name="connsiteY0" fmla="*/ 10965 h 85725"/>
                <a:gd name="connsiteX1" fmla="*/ 226314 w 304800"/>
                <a:gd name="connsiteY1" fmla="*/ 9917 h 85725"/>
                <a:gd name="connsiteX2" fmla="*/ 152781 w 304800"/>
                <a:gd name="connsiteY2" fmla="*/ 32015 h 85725"/>
                <a:gd name="connsiteX3" fmla="*/ 79724 w 304800"/>
                <a:gd name="connsiteY3" fmla="*/ 56209 h 85725"/>
                <a:gd name="connsiteX4" fmla="*/ 7144 w 304800"/>
                <a:gd name="connsiteY4" fmla="*/ 82498 h 85725"/>
                <a:gd name="connsiteX5" fmla="*/ 8191 w 304800"/>
                <a:gd name="connsiteY5" fmla="*/ 86689 h 85725"/>
                <a:gd name="connsiteX6" fmla="*/ 84391 w 304800"/>
                <a:gd name="connsiteY6" fmla="*/ 77164 h 85725"/>
                <a:gd name="connsiteX7" fmla="*/ 160591 w 304800"/>
                <a:gd name="connsiteY7" fmla="*/ 65639 h 85725"/>
                <a:gd name="connsiteX8" fmla="*/ 236125 w 304800"/>
                <a:gd name="connsiteY8" fmla="*/ 51921 h 85725"/>
                <a:gd name="connsiteX9" fmla="*/ 306133 w 304800"/>
                <a:gd name="connsiteY9" fmla="*/ 1505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800" h="85725">
                  <a:moveTo>
                    <a:pt x="305466" y="10965"/>
                  </a:moveTo>
                  <a:cubicBezTo>
                    <a:pt x="279321" y="6249"/>
                    <a:pt x="252575" y="5896"/>
                    <a:pt x="226314" y="9917"/>
                  </a:cubicBezTo>
                  <a:cubicBezTo>
                    <a:pt x="200691" y="12775"/>
                    <a:pt x="177165" y="24204"/>
                    <a:pt x="152781" y="32015"/>
                  </a:cubicBezTo>
                  <a:cubicBezTo>
                    <a:pt x="128397" y="39824"/>
                    <a:pt x="104013" y="47731"/>
                    <a:pt x="79724" y="56209"/>
                  </a:cubicBezTo>
                  <a:cubicBezTo>
                    <a:pt x="55435" y="64685"/>
                    <a:pt x="31242" y="73162"/>
                    <a:pt x="7144" y="82498"/>
                  </a:cubicBezTo>
                  <a:lnTo>
                    <a:pt x="8191" y="86689"/>
                  </a:lnTo>
                  <a:cubicBezTo>
                    <a:pt x="33814" y="84117"/>
                    <a:pt x="59245" y="80401"/>
                    <a:pt x="84391" y="77164"/>
                  </a:cubicBezTo>
                  <a:cubicBezTo>
                    <a:pt x="109538" y="73924"/>
                    <a:pt x="135159" y="69829"/>
                    <a:pt x="160591" y="65639"/>
                  </a:cubicBezTo>
                  <a:cubicBezTo>
                    <a:pt x="186023" y="61446"/>
                    <a:pt x="212026" y="60972"/>
                    <a:pt x="236125" y="51921"/>
                  </a:cubicBezTo>
                  <a:cubicBezTo>
                    <a:pt x="261361" y="43643"/>
                    <a:pt x="285027" y="31181"/>
                    <a:pt x="306133" y="15058"/>
                  </a:cubicBezTo>
                  <a:close/>
                </a:path>
              </a:pathLst>
            </a:custGeom>
            <a:solidFill>
              <a:srgbClr val="D4FF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80">
              <a:extLst>
                <a:ext uri="{FF2B5EF4-FFF2-40B4-BE49-F238E27FC236}">
                  <a16:creationId xmlns:a16="http://schemas.microsoft.com/office/drawing/2014/main" id="{E33CACE3-69F2-674C-988E-3E6454B6E04E}"/>
                </a:ext>
              </a:extLst>
            </p:cNvPr>
            <p:cNvSpPr/>
            <p:nvPr/>
          </p:nvSpPr>
          <p:spPr>
            <a:xfrm>
              <a:off x="10160244" y="39777342"/>
              <a:ext cx="228577" cy="215878"/>
            </a:xfrm>
            <a:custGeom>
              <a:avLst/>
              <a:gdLst>
                <a:gd name="connsiteX0" fmla="*/ 166783 w 171450"/>
                <a:gd name="connsiteY0" fmla="*/ 7144 h 161925"/>
                <a:gd name="connsiteX1" fmla="*/ 117539 w 171450"/>
                <a:gd name="connsiteY1" fmla="*/ 34005 h 161925"/>
                <a:gd name="connsiteX2" fmla="*/ 79439 w 171450"/>
                <a:gd name="connsiteY2" fmla="*/ 73249 h 161925"/>
                <a:gd name="connsiteX3" fmla="*/ 42768 w 171450"/>
                <a:gd name="connsiteY3" fmla="*/ 113635 h 161925"/>
                <a:gd name="connsiteX4" fmla="*/ 7144 w 171450"/>
                <a:gd name="connsiteY4" fmla="*/ 155067 h 161925"/>
                <a:gd name="connsiteX5" fmla="*/ 9240 w 171450"/>
                <a:gd name="connsiteY5" fmla="*/ 157353 h 161925"/>
                <a:gd name="connsiteX6" fmla="*/ 53245 w 171450"/>
                <a:gd name="connsiteY6" fmla="*/ 124874 h 161925"/>
                <a:gd name="connsiteX7" fmla="*/ 96108 w 171450"/>
                <a:gd name="connsiteY7" fmla="*/ 91250 h 161925"/>
                <a:gd name="connsiteX8" fmla="*/ 138018 w 171450"/>
                <a:gd name="connsiteY8" fmla="*/ 56485 h 161925"/>
                <a:gd name="connsiteX9" fmla="*/ 168403 w 171450"/>
                <a:gd name="connsiteY9" fmla="*/ 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61925">
                  <a:moveTo>
                    <a:pt x="166783" y="7144"/>
                  </a:moveTo>
                  <a:cubicBezTo>
                    <a:pt x="148997" y="13315"/>
                    <a:pt x="132357" y="22392"/>
                    <a:pt x="117539" y="34005"/>
                  </a:cubicBezTo>
                  <a:cubicBezTo>
                    <a:pt x="103598" y="45820"/>
                    <a:pt x="90838" y="58964"/>
                    <a:pt x="79439" y="73249"/>
                  </a:cubicBezTo>
                  <a:cubicBezTo>
                    <a:pt x="67056" y="86488"/>
                    <a:pt x="54769" y="99917"/>
                    <a:pt x="42768" y="113635"/>
                  </a:cubicBezTo>
                  <a:cubicBezTo>
                    <a:pt x="30766" y="127350"/>
                    <a:pt x="18765" y="140970"/>
                    <a:pt x="7144" y="155067"/>
                  </a:cubicBezTo>
                  <a:lnTo>
                    <a:pt x="9240" y="157353"/>
                  </a:lnTo>
                  <a:cubicBezTo>
                    <a:pt x="24194" y="146782"/>
                    <a:pt x="38577" y="135636"/>
                    <a:pt x="53245" y="124874"/>
                  </a:cubicBezTo>
                  <a:cubicBezTo>
                    <a:pt x="67913" y="114112"/>
                    <a:pt x="81820" y="102584"/>
                    <a:pt x="96108" y="91250"/>
                  </a:cubicBezTo>
                  <a:cubicBezTo>
                    <a:pt x="111180" y="81060"/>
                    <a:pt x="125218" y="69414"/>
                    <a:pt x="138018" y="56485"/>
                  </a:cubicBezTo>
                  <a:cubicBezTo>
                    <a:pt x="150657" y="42572"/>
                    <a:pt x="160922" y="26675"/>
                    <a:pt x="168403" y="9432"/>
                  </a:cubicBezTo>
                  <a:close/>
                </a:path>
              </a:pathLst>
            </a:custGeom>
            <a:solidFill>
              <a:srgbClr val="D4FF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9" name="Forma libre 81">
              <a:extLst>
                <a:ext uri="{FF2B5EF4-FFF2-40B4-BE49-F238E27FC236}">
                  <a16:creationId xmlns:a16="http://schemas.microsoft.com/office/drawing/2014/main" id="{1FD9DDC0-C81D-C440-95AF-4681F45B243F}"/>
                </a:ext>
              </a:extLst>
            </p:cNvPr>
            <p:cNvSpPr/>
            <p:nvPr/>
          </p:nvSpPr>
          <p:spPr>
            <a:xfrm>
              <a:off x="10160244" y="40067128"/>
              <a:ext cx="279372" cy="114288"/>
            </a:xfrm>
            <a:custGeom>
              <a:avLst/>
              <a:gdLst>
                <a:gd name="connsiteX0" fmla="*/ 207455 w 209550"/>
                <a:gd name="connsiteY0" fmla="*/ 77344 h 85725"/>
                <a:gd name="connsiteX1" fmla="*/ 162116 w 209550"/>
                <a:gd name="connsiteY1" fmla="*/ 47055 h 85725"/>
                <a:gd name="connsiteX2" fmla="*/ 111347 w 209550"/>
                <a:gd name="connsiteY2" fmla="*/ 32386 h 85725"/>
                <a:gd name="connsiteX3" fmla="*/ 60008 w 209550"/>
                <a:gd name="connsiteY3" fmla="*/ 19050 h 85725"/>
                <a:gd name="connsiteX4" fmla="*/ 8192 w 209550"/>
                <a:gd name="connsiteY4" fmla="*/ 7144 h 85725"/>
                <a:gd name="connsiteX5" fmla="*/ 7144 w 209550"/>
                <a:gd name="connsiteY5" fmla="*/ 9906 h 85725"/>
                <a:gd name="connsiteX6" fmla="*/ 54769 w 209550"/>
                <a:gd name="connsiteY6" fmla="*/ 33147 h 85725"/>
                <a:gd name="connsiteX7" fmla="*/ 103061 w 209550"/>
                <a:gd name="connsiteY7" fmla="*/ 54864 h 85725"/>
                <a:gd name="connsiteX8" fmla="*/ 151924 w 209550"/>
                <a:gd name="connsiteY8" fmla="*/ 75247 h 85725"/>
                <a:gd name="connsiteX9" fmla="*/ 206216 w 209550"/>
                <a:gd name="connsiteY9" fmla="*/ 8010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85725">
                  <a:moveTo>
                    <a:pt x="207455" y="77344"/>
                  </a:moveTo>
                  <a:cubicBezTo>
                    <a:pt x="194127" y="64803"/>
                    <a:pt x="178804" y="54566"/>
                    <a:pt x="162116" y="47055"/>
                  </a:cubicBezTo>
                  <a:cubicBezTo>
                    <a:pt x="145720" y="40498"/>
                    <a:pt x="128714" y="35584"/>
                    <a:pt x="111347" y="32386"/>
                  </a:cubicBezTo>
                  <a:cubicBezTo>
                    <a:pt x="94298" y="27624"/>
                    <a:pt x="77153" y="22861"/>
                    <a:pt x="60008" y="19050"/>
                  </a:cubicBezTo>
                  <a:cubicBezTo>
                    <a:pt x="42863" y="15241"/>
                    <a:pt x="25528" y="10669"/>
                    <a:pt x="8192" y="7144"/>
                  </a:cubicBezTo>
                  <a:lnTo>
                    <a:pt x="7144" y="9906"/>
                  </a:lnTo>
                  <a:cubicBezTo>
                    <a:pt x="22956" y="18004"/>
                    <a:pt x="39053" y="25338"/>
                    <a:pt x="54769" y="33147"/>
                  </a:cubicBezTo>
                  <a:cubicBezTo>
                    <a:pt x="70485" y="40958"/>
                    <a:pt x="86868" y="47816"/>
                    <a:pt x="103061" y="54864"/>
                  </a:cubicBezTo>
                  <a:cubicBezTo>
                    <a:pt x="118650" y="63224"/>
                    <a:pt x="135014" y="70052"/>
                    <a:pt x="151924" y="75247"/>
                  </a:cubicBezTo>
                  <a:cubicBezTo>
                    <a:pt x="169633" y="79830"/>
                    <a:pt x="187975" y="81472"/>
                    <a:pt x="206216" y="80104"/>
                  </a:cubicBezTo>
                  <a:close/>
                </a:path>
              </a:pathLst>
            </a:custGeom>
            <a:solidFill>
              <a:srgbClr val="D4FF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0CC5426-54EB-D849-972C-4FD9FC0C64ED}"/>
              </a:ext>
            </a:extLst>
          </p:cNvPr>
          <p:cNvGrpSpPr/>
          <p:nvPr/>
        </p:nvGrpSpPr>
        <p:grpSpPr>
          <a:xfrm>
            <a:off x="6713280" y="6148431"/>
            <a:ext cx="2163163" cy="1506461"/>
            <a:chOff x="8939898" y="37147185"/>
            <a:chExt cx="1735661" cy="1208742"/>
          </a:xfrm>
        </p:grpSpPr>
        <p:sp>
          <p:nvSpPr>
            <p:cNvPr id="41" name="Forma libre 82">
              <a:extLst>
                <a:ext uri="{FF2B5EF4-FFF2-40B4-BE49-F238E27FC236}">
                  <a16:creationId xmlns:a16="http://schemas.microsoft.com/office/drawing/2014/main" id="{2658E2A3-4DD7-D249-8A10-5156F1F2DE67}"/>
                </a:ext>
              </a:extLst>
            </p:cNvPr>
            <p:cNvSpPr/>
            <p:nvPr/>
          </p:nvSpPr>
          <p:spPr>
            <a:xfrm>
              <a:off x="8939898" y="37149549"/>
              <a:ext cx="444455" cy="1206378"/>
            </a:xfrm>
            <a:custGeom>
              <a:avLst/>
              <a:gdLst>
                <a:gd name="connsiteX0" fmla="*/ 334709 w 333375"/>
                <a:gd name="connsiteY0" fmla="*/ 290930 h 904875"/>
                <a:gd name="connsiteX1" fmla="*/ 276511 w 333375"/>
                <a:gd name="connsiteY1" fmla="*/ 183392 h 904875"/>
                <a:gd name="connsiteX2" fmla="*/ 218313 w 333375"/>
                <a:gd name="connsiteY2" fmla="*/ 169486 h 904875"/>
                <a:gd name="connsiteX3" fmla="*/ 205645 w 333375"/>
                <a:gd name="connsiteY3" fmla="*/ 155294 h 904875"/>
                <a:gd name="connsiteX4" fmla="*/ 205645 w 333375"/>
                <a:gd name="connsiteY4" fmla="*/ 146911 h 904875"/>
                <a:gd name="connsiteX5" fmla="*/ 210121 w 333375"/>
                <a:gd name="connsiteY5" fmla="*/ 139195 h 904875"/>
                <a:gd name="connsiteX6" fmla="*/ 239554 w 333375"/>
                <a:gd name="connsiteY6" fmla="*/ 74522 h 904875"/>
                <a:gd name="connsiteX7" fmla="*/ 173585 w 333375"/>
                <a:gd name="connsiteY7" fmla="*/ 7147 h 904875"/>
                <a:gd name="connsiteX8" fmla="*/ 170688 w 333375"/>
                <a:gd name="connsiteY8" fmla="*/ 7180 h 904875"/>
                <a:gd name="connsiteX9" fmla="*/ 101367 w 333375"/>
                <a:gd name="connsiteY9" fmla="*/ 73071 h 904875"/>
                <a:gd name="connsiteX10" fmla="*/ 101346 w 333375"/>
                <a:gd name="connsiteY10" fmla="*/ 74522 h 904875"/>
                <a:gd name="connsiteX11" fmla="*/ 133731 w 333375"/>
                <a:gd name="connsiteY11" fmla="*/ 140625 h 904875"/>
                <a:gd name="connsiteX12" fmla="*/ 138398 w 333375"/>
                <a:gd name="connsiteY12" fmla="*/ 148341 h 904875"/>
                <a:gd name="connsiteX13" fmla="*/ 138399 w 333375"/>
                <a:gd name="connsiteY13" fmla="*/ 155675 h 904875"/>
                <a:gd name="connsiteX14" fmla="*/ 126302 w 333375"/>
                <a:gd name="connsiteY14" fmla="*/ 169963 h 904875"/>
                <a:gd name="connsiteX15" fmla="*/ 62675 w 333375"/>
                <a:gd name="connsiteY15" fmla="*/ 187869 h 904875"/>
                <a:gd name="connsiteX16" fmla="*/ 7144 w 333375"/>
                <a:gd name="connsiteY16" fmla="*/ 303027 h 904875"/>
                <a:gd name="connsiteX17" fmla="*/ 8191 w 333375"/>
                <a:gd name="connsiteY17" fmla="*/ 503052 h 904875"/>
                <a:gd name="connsiteX18" fmla="*/ 8191 w 333375"/>
                <a:gd name="connsiteY18" fmla="*/ 503052 h 904875"/>
                <a:gd name="connsiteX19" fmla="*/ 8191 w 333375"/>
                <a:gd name="connsiteY19" fmla="*/ 503052 h 904875"/>
                <a:gd name="connsiteX20" fmla="*/ 36004 w 333375"/>
                <a:gd name="connsiteY20" fmla="*/ 530864 h 904875"/>
                <a:gd name="connsiteX21" fmla="*/ 63817 w 333375"/>
                <a:gd name="connsiteY21" fmla="*/ 503052 h 904875"/>
                <a:gd name="connsiteX22" fmla="*/ 63818 w 333375"/>
                <a:gd name="connsiteY22" fmla="*/ 503052 h 904875"/>
                <a:gd name="connsiteX23" fmla="*/ 63818 w 333375"/>
                <a:gd name="connsiteY23" fmla="*/ 503052 h 904875"/>
                <a:gd name="connsiteX24" fmla="*/ 67246 w 333375"/>
                <a:gd name="connsiteY24" fmla="*/ 345413 h 904875"/>
                <a:gd name="connsiteX25" fmla="*/ 78295 w 333375"/>
                <a:gd name="connsiteY25" fmla="*/ 311029 h 904875"/>
                <a:gd name="connsiteX26" fmla="*/ 84391 w 333375"/>
                <a:gd name="connsiteY26" fmla="*/ 863479 h 904875"/>
                <a:gd name="connsiteX27" fmla="*/ 113919 w 333375"/>
                <a:gd name="connsiteY27" fmla="*/ 904339 h 904875"/>
                <a:gd name="connsiteX28" fmla="*/ 150876 w 333375"/>
                <a:gd name="connsiteY28" fmla="*/ 865288 h 904875"/>
                <a:gd name="connsiteX29" fmla="*/ 157639 w 333375"/>
                <a:gd name="connsiteY29" fmla="*/ 546200 h 904875"/>
                <a:gd name="connsiteX30" fmla="*/ 171926 w 333375"/>
                <a:gd name="connsiteY30" fmla="*/ 532008 h 904875"/>
                <a:gd name="connsiteX31" fmla="*/ 171926 w 333375"/>
                <a:gd name="connsiteY31" fmla="*/ 532008 h 904875"/>
                <a:gd name="connsiteX32" fmla="*/ 186309 w 333375"/>
                <a:gd name="connsiteY32" fmla="*/ 546200 h 904875"/>
                <a:gd name="connsiteX33" fmla="*/ 186309 w 333375"/>
                <a:gd name="connsiteY33" fmla="*/ 546200 h 904875"/>
                <a:gd name="connsiteX34" fmla="*/ 193072 w 333375"/>
                <a:gd name="connsiteY34" fmla="*/ 863479 h 904875"/>
                <a:gd name="connsiteX35" fmla="*/ 221647 w 333375"/>
                <a:gd name="connsiteY35" fmla="*/ 904339 h 904875"/>
                <a:gd name="connsiteX36" fmla="*/ 256699 w 333375"/>
                <a:gd name="connsiteY36" fmla="*/ 865288 h 904875"/>
                <a:gd name="connsiteX37" fmla="*/ 265366 w 333375"/>
                <a:gd name="connsiteY37" fmla="*/ 311408 h 904875"/>
                <a:gd name="connsiteX38" fmla="*/ 276606 w 333375"/>
                <a:gd name="connsiteY38" fmla="*/ 343508 h 904875"/>
                <a:gd name="connsiteX39" fmla="*/ 279845 w 333375"/>
                <a:gd name="connsiteY39" fmla="*/ 503433 h 904875"/>
                <a:gd name="connsiteX40" fmla="*/ 279845 w 333375"/>
                <a:gd name="connsiteY40" fmla="*/ 503433 h 904875"/>
                <a:gd name="connsiteX41" fmla="*/ 279845 w 333375"/>
                <a:gd name="connsiteY41" fmla="*/ 503433 h 904875"/>
                <a:gd name="connsiteX42" fmla="*/ 309335 w 333375"/>
                <a:gd name="connsiteY42" fmla="*/ 529664 h 904875"/>
                <a:gd name="connsiteX43" fmla="*/ 335566 w 333375"/>
                <a:gd name="connsiteY43" fmla="*/ 503433 h 904875"/>
                <a:gd name="connsiteX44" fmla="*/ 335566 w 333375"/>
                <a:gd name="connsiteY44" fmla="*/ 503433 h 904875"/>
                <a:gd name="connsiteX45" fmla="*/ 335566 w 333375"/>
                <a:gd name="connsiteY45" fmla="*/ 503433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3375" h="904875">
                  <a:moveTo>
                    <a:pt x="334709" y="290930"/>
                  </a:moveTo>
                  <a:cubicBezTo>
                    <a:pt x="334709" y="216348"/>
                    <a:pt x="316897" y="201586"/>
                    <a:pt x="276511" y="183392"/>
                  </a:cubicBezTo>
                  <a:cubicBezTo>
                    <a:pt x="257842" y="176109"/>
                    <a:pt x="238259" y="171430"/>
                    <a:pt x="218313" y="169486"/>
                  </a:cubicBezTo>
                  <a:cubicBezTo>
                    <a:pt x="211097" y="168663"/>
                    <a:pt x="205647" y="162556"/>
                    <a:pt x="205645" y="155294"/>
                  </a:cubicBezTo>
                  <a:lnTo>
                    <a:pt x="205645" y="146911"/>
                  </a:lnTo>
                  <a:cubicBezTo>
                    <a:pt x="205767" y="143755"/>
                    <a:pt x="207443" y="140867"/>
                    <a:pt x="210121" y="139195"/>
                  </a:cubicBezTo>
                  <a:cubicBezTo>
                    <a:pt x="231457" y="125291"/>
                    <a:pt x="239554" y="96144"/>
                    <a:pt x="239554" y="74522"/>
                  </a:cubicBezTo>
                  <a:cubicBezTo>
                    <a:pt x="239942" y="37701"/>
                    <a:pt x="210407" y="7536"/>
                    <a:pt x="173585" y="7147"/>
                  </a:cubicBezTo>
                  <a:cubicBezTo>
                    <a:pt x="172620" y="7138"/>
                    <a:pt x="171653" y="7147"/>
                    <a:pt x="170688" y="7180"/>
                  </a:cubicBezTo>
                  <a:cubicBezTo>
                    <a:pt x="133350" y="6233"/>
                    <a:pt x="102314" y="35734"/>
                    <a:pt x="101367" y="73071"/>
                  </a:cubicBezTo>
                  <a:cubicBezTo>
                    <a:pt x="101355" y="73555"/>
                    <a:pt x="101348" y="74038"/>
                    <a:pt x="101346" y="74522"/>
                  </a:cubicBezTo>
                  <a:cubicBezTo>
                    <a:pt x="101346" y="97381"/>
                    <a:pt x="110871" y="127100"/>
                    <a:pt x="133731" y="140625"/>
                  </a:cubicBezTo>
                  <a:cubicBezTo>
                    <a:pt x="136482" y="142251"/>
                    <a:pt x="138235" y="145148"/>
                    <a:pt x="138398" y="148341"/>
                  </a:cubicBezTo>
                  <a:lnTo>
                    <a:pt x="138399" y="155675"/>
                  </a:lnTo>
                  <a:cubicBezTo>
                    <a:pt x="138362" y="162740"/>
                    <a:pt x="133265" y="168763"/>
                    <a:pt x="126302" y="169963"/>
                  </a:cubicBezTo>
                  <a:cubicBezTo>
                    <a:pt x="104549" y="173797"/>
                    <a:pt x="83234" y="179797"/>
                    <a:pt x="62675" y="187869"/>
                  </a:cubicBezTo>
                  <a:cubicBezTo>
                    <a:pt x="23050" y="205682"/>
                    <a:pt x="7144" y="231780"/>
                    <a:pt x="7144" y="303027"/>
                  </a:cubicBezTo>
                  <a:lnTo>
                    <a:pt x="8191" y="503052"/>
                  </a:lnTo>
                  <a:lnTo>
                    <a:pt x="8191" y="503052"/>
                  </a:lnTo>
                  <a:lnTo>
                    <a:pt x="8191" y="503052"/>
                  </a:lnTo>
                  <a:cubicBezTo>
                    <a:pt x="8191" y="518414"/>
                    <a:pt x="20644" y="530864"/>
                    <a:pt x="36004" y="530864"/>
                  </a:cubicBezTo>
                  <a:cubicBezTo>
                    <a:pt x="51365" y="530864"/>
                    <a:pt x="63817" y="518411"/>
                    <a:pt x="63817" y="503052"/>
                  </a:cubicBezTo>
                  <a:lnTo>
                    <a:pt x="63818" y="503052"/>
                  </a:lnTo>
                  <a:lnTo>
                    <a:pt x="63818" y="503052"/>
                  </a:lnTo>
                  <a:lnTo>
                    <a:pt x="67246" y="345413"/>
                  </a:lnTo>
                  <a:cubicBezTo>
                    <a:pt x="67246" y="327507"/>
                    <a:pt x="71628" y="315886"/>
                    <a:pt x="78295" y="311029"/>
                  </a:cubicBezTo>
                  <a:lnTo>
                    <a:pt x="84391" y="863479"/>
                  </a:lnTo>
                  <a:cubicBezTo>
                    <a:pt x="84391" y="883861"/>
                    <a:pt x="93345" y="902244"/>
                    <a:pt x="113919" y="904339"/>
                  </a:cubicBezTo>
                  <a:cubicBezTo>
                    <a:pt x="137541" y="906625"/>
                    <a:pt x="150876" y="888147"/>
                    <a:pt x="150876" y="865288"/>
                  </a:cubicBezTo>
                  <a:lnTo>
                    <a:pt x="157639" y="546200"/>
                  </a:lnTo>
                  <a:cubicBezTo>
                    <a:pt x="157691" y="538347"/>
                    <a:pt x="164073" y="532008"/>
                    <a:pt x="171926" y="532008"/>
                  </a:cubicBezTo>
                  <a:lnTo>
                    <a:pt x="171926" y="532008"/>
                  </a:lnTo>
                  <a:cubicBezTo>
                    <a:pt x="179817" y="531955"/>
                    <a:pt x="186256" y="538310"/>
                    <a:pt x="186309" y="546200"/>
                  </a:cubicBezTo>
                  <a:cubicBezTo>
                    <a:pt x="186309" y="546200"/>
                    <a:pt x="186309" y="546200"/>
                    <a:pt x="186309" y="546200"/>
                  </a:cubicBezTo>
                  <a:lnTo>
                    <a:pt x="193072" y="863479"/>
                  </a:lnTo>
                  <a:cubicBezTo>
                    <a:pt x="193072" y="883861"/>
                    <a:pt x="201263" y="902244"/>
                    <a:pt x="221647" y="904339"/>
                  </a:cubicBezTo>
                  <a:cubicBezTo>
                    <a:pt x="245269" y="906625"/>
                    <a:pt x="256699" y="888147"/>
                    <a:pt x="256699" y="865288"/>
                  </a:cubicBezTo>
                  <a:lnTo>
                    <a:pt x="265366" y="311408"/>
                  </a:lnTo>
                  <a:cubicBezTo>
                    <a:pt x="270605" y="314552"/>
                    <a:pt x="276606" y="325600"/>
                    <a:pt x="276606" y="343508"/>
                  </a:cubicBezTo>
                  <a:lnTo>
                    <a:pt x="279845" y="503433"/>
                  </a:lnTo>
                  <a:lnTo>
                    <a:pt x="279845" y="503433"/>
                  </a:lnTo>
                  <a:cubicBezTo>
                    <a:pt x="279845" y="503433"/>
                    <a:pt x="279845" y="503433"/>
                    <a:pt x="279845" y="503433"/>
                  </a:cubicBezTo>
                  <a:cubicBezTo>
                    <a:pt x="280745" y="518821"/>
                    <a:pt x="293948" y="530564"/>
                    <a:pt x="309335" y="529664"/>
                  </a:cubicBezTo>
                  <a:cubicBezTo>
                    <a:pt x="323465" y="528839"/>
                    <a:pt x="334739" y="517563"/>
                    <a:pt x="335566" y="503433"/>
                  </a:cubicBezTo>
                  <a:cubicBezTo>
                    <a:pt x="335566" y="503433"/>
                    <a:pt x="335566" y="503433"/>
                    <a:pt x="335566" y="503433"/>
                  </a:cubicBezTo>
                  <a:lnTo>
                    <a:pt x="335566" y="503433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83">
              <a:extLst>
                <a:ext uri="{FF2B5EF4-FFF2-40B4-BE49-F238E27FC236}">
                  <a16:creationId xmlns:a16="http://schemas.microsoft.com/office/drawing/2014/main" id="{5F9789C3-2286-974A-BDF5-540B37FE4283}"/>
                </a:ext>
              </a:extLst>
            </p:cNvPr>
            <p:cNvSpPr/>
            <p:nvPr/>
          </p:nvSpPr>
          <p:spPr>
            <a:xfrm>
              <a:off x="10218405" y="37147185"/>
              <a:ext cx="457154" cy="1206378"/>
            </a:xfrm>
            <a:custGeom>
              <a:avLst/>
              <a:gdLst>
                <a:gd name="connsiteX0" fmla="*/ 334709 w 342900"/>
                <a:gd name="connsiteY0" fmla="*/ 292703 h 904875"/>
                <a:gd name="connsiteX1" fmla="*/ 276511 w 342900"/>
                <a:gd name="connsiteY1" fmla="*/ 185165 h 904875"/>
                <a:gd name="connsiteX2" fmla="*/ 218313 w 342900"/>
                <a:gd name="connsiteY2" fmla="*/ 171259 h 904875"/>
                <a:gd name="connsiteX3" fmla="*/ 205645 w 342900"/>
                <a:gd name="connsiteY3" fmla="*/ 157067 h 904875"/>
                <a:gd name="connsiteX4" fmla="*/ 205645 w 342900"/>
                <a:gd name="connsiteY4" fmla="*/ 148684 h 904875"/>
                <a:gd name="connsiteX5" fmla="*/ 210121 w 342900"/>
                <a:gd name="connsiteY5" fmla="*/ 140968 h 904875"/>
                <a:gd name="connsiteX6" fmla="*/ 239649 w 342900"/>
                <a:gd name="connsiteY6" fmla="*/ 76295 h 904875"/>
                <a:gd name="connsiteX7" fmla="*/ 170498 w 342900"/>
                <a:gd name="connsiteY7" fmla="*/ 7144 h 904875"/>
                <a:gd name="connsiteX8" fmla="*/ 101346 w 342900"/>
                <a:gd name="connsiteY8" fmla="*/ 76295 h 904875"/>
                <a:gd name="connsiteX9" fmla="*/ 133731 w 342900"/>
                <a:gd name="connsiteY9" fmla="*/ 142398 h 904875"/>
                <a:gd name="connsiteX10" fmla="*/ 138493 w 342900"/>
                <a:gd name="connsiteY10" fmla="*/ 150114 h 904875"/>
                <a:gd name="connsiteX11" fmla="*/ 138493 w 342900"/>
                <a:gd name="connsiteY11" fmla="*/ 157449 h 904875"/>
                <a:gd name="connsiteX12" fmla="*/ 126396 w 342900"/>
                <a:gd name="connsiteY12" fmla="*/ 171736 h 904875"/>
                <a:gd name="connsiteX13" fmla="*/ 62674 w 342900"/>
                <a:gd name="connsiteY13" fmla="*/ 189642 h 904875"/>
                <a:gd name="connsiteX14" fmla="*/ 7144 w 342900"/>
                <a:gd name="connsiteY14" fmla="*/ 304800 h 904875"/>
                <a:gd name="connsiteX15" fmla="*/ 8287 w 342900"/>
                <a:gd name="connsiteY15" fmla="*/ 504825 h 904875"/>
                <a:gd name="connsiteX16" fmla="*/ 8287 w 342900"/>
                <a:gd name="connsiteY16" fmla="*/ 504825 h 904875"/>
                <a:gd name="connsiteX17" fmla="*/ 8287 w 342900"/>
                <a:gd name="connsiteY17" fmla="*/ 504825 h 904875"/>
                <a:gd name="connsiteX18" fmla="*/ 36100 w 342900"/>
                <a:gd name="connsiteY18" fmla="*/ 532637 h 904875"/>
                <a:gd name="connsiteX19" fmla="*/ 63912 w 342900"/>
                <a:gd name="connsiteY19" fmla="*/ 504825 h 904875"/>
                <a:gd name="connsiteX20" fmla="*/ 63913 w 342900"/>
                <a:gd name="connsiteY20" fmla="*/ 504825 h 904875"/>
                <a:gd name="connsiteX21" fmla="*/ 63913 w 342900"/>
                <a:gd name="connsiteY21" fmla="*/ 504825 h 904875"/>
                <a:gd name="connsiteX22" fmla="*/ 67342 w 342900"/>
                <a:gd name="connsiteY22" fmla="*/ 347186 h 904875"/>
                <a:gd name="connsiteX23" fmla="*/ 78391 w 342900"/>
                <a:gd name="connsiteY23" fmla="*/ 312802 h 904875"/>
                <a:gd name="connsiteX24" fmla="*/ 84487 w 342900"/>
                <a:gd name="connsiteY24" fmla="*/ 865252 h 904875"/>
                <a:gd name="connsiteX25" fmla="*/ 114015 w 342900"/>
                <a:gd name="connsiteY25" fmla="*/ 906112 h 904875"/>
                <a:gd name="connsiteX26" fmla="*/ 150972 w 342900"/>
                <a:gd name="connsiteY26" fmla="*/ 867061 h 904875"/>
                <a:gd name="connsiteX27" fmla="*/ 157734 w 342900"/>
                <a:gd name="connsiteY27" fmla="*/ 547974 h 904875"/>
                <a:gd name="connsiteX28" fmla="*/ 172021 w 342900"/>
                <a:gd name="connsiteY28" fmla="*/ 533781 h 904875"/>
                <a:gd name="connsiteX29" fmla="*/ 172021 w 342900"/>
                <a:gd name="connsiteY29" fmla="*/ 533781 h 904875"/>
                <a:gd name="connsiteX30" fmla="*/ 186404 w 342900"/>
                <a:gd name="connsiteY30" fmla="*/ 547974 h 904875"/>
                <a:gd name="connsiteX31" fmla="*/ 186404 w 342900"/>
                <a:gd name="connsiteY31" fmla="*/ 547974 h 904875"/>
                <a:gd name="connsiteX32" fmla="*/ 193548 w 342900"/>
                <a:gd name="connsiteY32" fmla="*/ 864203 h 904875"/>
                <a:gd name="connsiteX33" fmla="*/ 222123 w 342900"/>
                <a:gd name="connsiteY33" fmla="*/ 905066 h 904875"/>
                <a:gd name="connsiteX34" fmla="*/ 257175 w 342900"/>
                <a:gd name="connsiteY34" fmla="*/ 866012 h 904875"/>
                <a:gd name="connsiteX35" fmla="*/ 265843 w 342900"/>
                <a:gd name="connsiteY35" fmla="*/ 312134 h 904875"/>
                <a:gd name="connsiteX36" fmla="*/ 277083 w 342900"/>
                <a:gd name="connsiteY36" fmla="*/ 344232 h 904875"/>
                <a:gd name="connsiteX37" fmla="*/ 280321 w 342900"/>
                <a:gd name="connsiteY37" fmla="*/ 504158 h 904875"/>
                <a:gd name="connsiteX38" fmla="*/ 280321 w 342900"/>
                <a:gd name="connsiteY38" fmla="*/ 504158 h 904875"/>
                <a:gd name="connsiteX39" fmla="*/ 280321 w 342900"/>
                <a:gd name="connsiteY39" fmla="*/ 504158 h 904875"/>
                <a:gd name="connsiteX40" fmla="*/ 308134 w 342900"/>
                <a:gd name="connsiteY40" fmla="*/ 531970 h 904875"/>
                <a:gd name="connsiteX41" fmla="*/ 335946 w 342900"/>
                <a:gd name="connsiteY41" fmla="*/ 504158 h 904875"/>
                <a:gd name="connsiteX42" fmla="*/ 335947 w 342900"/>
                <a:gd name="connsiteY42" fmla="*/ 504158 h 904875"/>
                <a:gd name="connsiteX43" fmla="*/ 335947 w 342900"/>
                <a:gd name="connsiteY43" fmla="*/ 504158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42900" h="904875">
                  <a:moveTo>
                    <a:pt x="334709" y="292703"/>
                  </a:moveTo>
                  <a:cubicBezTo>
                    <a:pt x="334709" y="218122"/>
                    <a:pt x="316992" y="203360"/>
                    <a:pt x="276511" y="185165"/>
                  </a:cubicBezTo>
                  <a:cubicBezTo>
                    <a:pt x="257842" y="177882"/>
                    <a:pt x="238259" y="173203"/>
                    <a:pt x="218313" y="171259"/>
                  </a:cubicBezTo>
                  <a:cubicBezTo>
                    <a:pt x="211097" y="170436"/>
                    <a:pt x="205647" y="164330"/>
                    <a:pt x="205645" y="157067"/>
                  </a:cubicBezTo>
                  <a:lnTo>
                    <a:pt x="205645" y="148684"/>
                  </a:lnTo>
                  <a:cubicBezTo>
                    <a:pt x="205767" y="145528"/>
                    <a:pt x="207443" y="142640"/>
                    <a:pt x="210121" y="140968"/>
                  </a:cubicBezTo>
                  <a:cubicBezTo>
                    <a:pt x="231457" y="127064"/>
                    <a:pt x="239649" y="97917"/>
                    <a:pt x="239649" y="76295"/>
                  </a:cubicBezTo>
                  <a:cubicBezTo>
                    <a:pt x="239649" y="38105"/>
                    <a:pt x="208689" y="7144"/>
                    <a:pt x="170498" y="7144"/>
                  </a:cubicBezTo>
                  <a:cubicBezTo>
                    <a:pt x="132306" y="7144"/>
                    <a:pt x="101346" y="38105"/>
                    <a:pt x="101346" y="76295"/>
                  </a:cubicBezTo>
                  <a:cubicBezTo>
                    <a:pt x="101346" y="99154"/>
                    <a:pt x="110871" y="128874"/>
                    <a:pt x="133731" y="142398"/>
                  </a:cubicBezTo>
                  <a:cubicBezTo>
                    <a:pt x="136599" y="143917"/>
                    <a:pt x="138422" y="146868"/>
                    <a:pt x="138493" y="150114"/>
                  </a:cubicBezTo>
                  <a:lnTo>
                    <a:pt x="138493" y="157449"/>
                  </a:lnTo>
                  <a:cubicBezTo>
                    <a:pt x="138419" y="164499"/>
                    <a:pt x="133339" y="170501"/>
                    <a:pt x="126396" y="171736"/>
                  </a:cubicBezTo>
                  <a:cubicBezTo>
                    <a:pt x="104613" y="175571"/>
                    <a:pt x="83266" y="181570"/>
                    <a:pt x="62674" y="189642"/>
                  </a:cubicBezTo>
                  <a:cubicBezTo>
                    <a:pt x="23050" y="207455"/>
                    <a:pt x="7144" y="233553"/>
                    <a:pt x="7144" y="304800"/>
                  </a:cubicBezTo>
                  <a:lnTo>
                    <a:pt x="8287" y="504825"/>
                  </a:lnTo>
                  <a:lnTo>
                    <a:pt x="8287" y="504825"/>
                  </a:lnTo>
                  <a:lnTo>
                    <a:pt x="8287" y="504825"/>
                  </a:lnTo>
                  <a:cubicBezTo>
                    <a:pt x="8287" y="520187"/>
                    <a:pt x="20739" y="532637"/>
                    <a:pt x="36100" y="532637"/>
                  </a:cubicBezTo>
                  <a:cubicBezTo>
                    <a:pt x="51460" y="532637"/>
                    <a:pt x="63912" y="520185"/>
                    <a:pt x="63912" y="504825"/>
                  </a:cubicBezTo>
                  <a:lnTo>
                    <a:pt x="63913" y="504825"/>
                  </a:lnTo>
                  <a:lnTo>
                    <a:pt x="63913" y="504825"/>
                  </a:lnTo>
                  <a:lnTo>
                    <a:pt x="67342" y="347186"/>
                  </a:lnTo>
                  <a:cubicBezTo>
                    <a:pt x="67342" y="329280"/>
                    <a:pt x="71724" y="317660"/>
                    <a:pt x="78391" y="312802"/>
                  </a:cubicBezTo>
                  <a:lnTo>
                    <a:pt x="84487" y="865252"/>
                  </a:lnTo>
                  <a:cubicBezTo>
                    <a:pt x="84487" y="885634"/>
                    <a:pt x="93440" y="904017"/>
                    <a:pt x="114015" y="906112"/>
                  </a:cubicBezTo>
                  <a:cubicBezTo>
                    <a:pt x="137636" y="908398"/>
                    <a:pt x="150972" y="889920"/>
                    <a:pt x="150972" y="867061"/>
                  </a:cubicBezTo>
                  <a:lnTo>
                    <a:pt x="157734" y="547974"/>
                  </a:lnTo>
                  <a:cubicBezTo>
                    <a:pt x="157786" y="540121"/>
                    <a:pt x="164168" y="533781"/>
                    <a:pt x="172021" y="533781"/>
                  </a:cubicBezTo>
                  <a:lnTo>
                    <a:pt x="172021" y="533781"/>
                  </a:lnTo>
                  <a:cubicBezTo>
                    <a:pt x="179912" y="533728"/>
                    <a:pt x="186351" y="540083"/>
                    <a:pt x="186404" y="547974"/>
                  </a:cubicBezTo>
                  <a:cubicBezTo>
                    <a:pt x="186404" y="547974"/>
                    <a:pt x="186404" y="547974"/>
                    <a:pt x="186404" y="547974"/>
                  </a:cubicBezTo>
                  <a:lnTo>
                    <a:pt x="193548" y="864203"/>
                  </a:lnTo>
                  <a:cubicBezTo>
                    <a:pt x="193548" y="884586"/>
                    <a:pt x="201739" y="902970"/>
                    <a:pt x="222123" y="905066"/>
                  </a:cubicBezTo>
                  <a:cubicBezTo>
                    <a:pt x="245745" y="907352"/>
                    <a:pt x="257175" y="888874"/>
                    <a:pt x="257175" y="866012"/>
                  </a:cubicBezTo>
                  <a:lnTo>
                    <a:pt x="265843" y="312134"/>
                  </a:lnTo>
                  <a:cubicBezTo>
                    <a:pt x="271082" y="315278"/>
                    <a:pt x="277083" y="326327"/>
                    <a:pt x="277083" y="344232"/>
                  </a:cubicBezTo>
                  <a:lnTo>
                    <a:pt x="280321" y="504158"/>
                  </a:lnTo>
                  <a:lnTo>
                    <a:pt x="280321" y="504158"/>
                  </a:lnTo>
                  <a:lnTo>
                    <a:pt x="280321" y="504158"/>
                  </a:lnTo>
                  <a:cubicBezTo>
                    <a:pt x="280321" y="519519"/>
                    <a:pt x="292773" y="531970"/>
                    <a:pt x="308134" y="531970"/>
                  </a:cubicBezTo>
                  <a:cubicBezTo>
                    <a:pt x="323494" y="531970"/>
                    <a:pt x="335946" y="519517"/>
                    <a:pt x="335946" y="504158"/>
                  </a:cubicBezTo>
                  <a:cubicBezTo>
                    <a:pt x="335947" y="504158"/>
                    <a:pt x="335947" y="504158"/>
                    <a:pt x="335947" y="504158"/>
                  </a:cubicBezTo>
                  <a:lnTo>
                    <a:pt x="335947" y="504158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84">
              <a:extLst>
                <a:ext uri="{FF2B5EF4-FFF2-40B4-BE49-F238E27FC236}">
                  <a16:creationId xmlns:a16="http://schemas.microsoft.com/office/drawing/2014/main" id="{FEA640B6-2D96-F74F-8A52-3020DE03BF05}"/>
                </a:ext>
              </a:extLst>
            </p:cNvPr>
            <p:cNvSpPr/>
            <p:nvPr/>
          </p:nvSpPr>
          <p:spPr>
            <a:xfrm>
              <a:off x="9543976" y="37667324"/>
              <a:ext cx="495250" cy="101590"/>
            </a:xfrm>
            <a:custGeom>
              <a:avLst/>
              <a:gdLst>
                <a:gd name="connsiteX0" fmla="*/ 7144 w 371475"/>
                <a:gd name="connsiteY0" fmla="*/ 7144 h 76200"/>
                <a:gd name="connsiteX1" fmla="*/ 372333 w 371475"/>
                <a:gd name="connsiteY1" fmla="*/ 7144 h 76200"/>
                <a:gd name="connsiteX2" fmla="*/ 372333 w 371475"/>
                <a:gd name="connsiteY2" fmla="*/ 70009 h 76200"/>
                <a:gd name="connsiteX3" fmla="*/ 7144 w 371475"/>
                <a:gd name="connsiteY3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75" h="76200">
                  <a:moveTo>
                    <a:pt x="7144" y="7144"/>
                  </a:moveTo>
                  <a:lnTo>
                    <a:pt x="372333" y="7144"/>
                  </a:lnTo>
                  <a:lnTo>
                    <a:pt x="372333" y="70009"/>
                  </a:lnTo>
                  <a:lnTo>
                    <a:pt x="7144" y="7000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4" name="Forma libre 85">
              <a:extLst>
                <a:ext uri="{FF2B5EF4-FFF2-40B4-BE49-F238E27FC236}">
                  <a16:creationId xmlns:a16="http://schemas.microsoft.com/office/drawing/2014/main" id="{B1AD1CC8-3BF7-7C45-9A5D-6CDF7A4B215F}"/>
                </a:ext>
              </a:extLst>
            </p:cNvPr>
            <p:cNvSpPr/>
            <p:nvPr/>
          </p:nvSpPr>
          <p:spPr>
            <a:xfrm>
              <a:off x="9478070" y="37606496"/>
              <a:ext cx="139686" cy="215878"/>
            </a:xfrm>
            <a:custGeom>
              <a:avLst/>
              <a:gdLst>
                <a:gd name="connsiteX0" fmla="*/ 7144 w 104775"/>
                <a:gd name="connsiteY0" fmla="*/ 84202 h 161925"/>
                <a:gd name="connsiteX1" fmla="*/ 97917 w 104775"/>
                <a:gd name="connsiteY1" fmla="*/ 161353 h 161925"/>
                <a:gd name="connsiteX2" fmla="*/ 97917 w 104775"/>
                <a:gd name="connsiteY2" fmla="*/ 7144 h 161925"/>
                <a:gd name="connsiteX3" fmla="*/ 7144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7144" y="84202"/>
                  </a:moveTo>
                  <a:lnTo>
                    <a:pt x="97917" y="161353"/>
                  </a:lnTo>
                  <a:lnTo>
                    <a:pt x="97917" y="7144"/>
                  </a:lnTo>
                  <a:lnTo>
                    <a:pt x="7144" y="8420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5" name="Forma libre 86">
              <a:extLst>
                <a:ext uri="{FF2B5EF4-FFF2-40B4-BE49-F238E27FC236}">
                  <a16:creationId xmlns:a16="http://schemas.microsoft.com/office/drawing/2014/main" id="{DD881B09-5D86-584A-918F-3B6F93FD3D7A}"/>
                </a:ext>
              </a:extLst>
            </p:cNvPr>
            <p:cNvSpPr/>
            <p:nvPr/>
          </p:nvSpPr>
          <p:spPr>
            <a:xfrm>
              <a:off x="9997321" y="37606496"/>
              <a:ext cx="139686" cy="215878"/>
            </a:xfrm>
            <a:custGeom>
              <a:avLst/>
              <a:gdLst>
                <a:gd name="connsiteX0" fmla="*/ 97917 w 104775"/>
                <a:gd name="connsiteY0" fmla="*/ 84202 h 161925"/>
                <a:gd name="connsiteX1" fmla="*/ 7144 w 104775"/>
                <a:gd name="connsiteY1" fmla="*/ 161353 h 161925"/>
                <a:gd name="connsiteX2" fmla="*/ 7144 w 104775"/>
                <a:gd name="connsiteY2" fmla="*/ 7144 h 161925"/>
                <a:gd name="connsiteX3" fmla="*/ 97917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97917" y="84202"/>
                  </a:moveTo>
                  <a:lnTo>
                    <a:pt x="7144" y="161353"/>
                  </a:lnTo>
                  <a:lnTo>
                    <a:pt x="7144" y="7144"/>
                  </a:lnTo>
                  <a:lnTo>
                    <a:pt x="97917" y="8420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CEE02E6B-C5D1-D04C-9094-920486DCC7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95160"/>
              </p:ext>
            </p:extLst>
          </p:nvPr>
        </p:nvGraphicFramePr>
        <p:xfrm>
          <a:off x="13236004" y="4239552"/>
          <a:ext cx="6156924" cy="5967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FC9D213A-154F-4548-8E32-0CB4DE00F015}"/>
              </a:ext>
            </a:extLst>
          </p:cNvPr>
          <p:cNvSpPr txBox="1"/>
          <p:nvPr/>
        </p:nvSpPr>
        <p:spPr>
          <a:xfrm>
            <a:off x="13131232" y="10289132"/>
            <a:ext cx="63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spc="600" dirty="0">
                <a:solidFill>
                  <a:schemeClr val="accent4">
                    <a:lumMod val="50000"/>
                  </a:schemeClr>
                </a:solidFill>
                <a:latin typeface="Montserrat" pitchFamily="2" charset="77"/>
              </a:rPr>
              <a:t>Your title</a:t>
            </a:r>
          </a:p>
        </p:txBody>
      </p:sp>
      <p:sp>
        <p:nvSpPr>
          <p:cNvPr id="48" name="Rectángulo 8">
            <a:extLst>
              <a:ext uri="{FF2B5EF4-FFF2-40B4-BE49-F238E27FC236}">
                <a16:creationId xmlns:a16="http://schemas.microsoft.com/office/drawing/2014/main" id="{D4490042-9358-3A44-960E-813B542C3B7B}"/>
              </a:ext>
            </a:extLst>
          </p:cNvPr>
          <p:cNvSpPr/>
          <p:nvPr/>
        </p:nvSpPr>
        <p:spPr>
          <a:xfrm flipH="1">
            <a:off x="12752659" y="11072623"/>
            <a:ext cx="70857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Muli" pitchFamily="2" charset="77"/>
              </a:rPr>
              <a:t>The disease causes respiratory illness with symptoms such as a cough, fever, and in more severe cases.</a:t>
            </a:r>
          </a:p>
        </p:txBody>
      </p:sp>
    </p:spTree>
    <p:extLst>
      <p:ext uri="{BB962C8B-B14F-4D97-AF65-F5344CB8AC3E}">
        <p14:creationId xmlns:p14="http://schemas.microsoft.com/office/powerpoint/2010/main" val="415033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0C8D96E-AC70-464E-BADC-403DC40EC9B7}"/>
              </a:ext>
            </a:extLst>
          </p:cNvPr>
          <p:cNvGrpSpPr/>
          <p:nvPr/>
        </p:nvGrpSpPr>
        <p:grpSpPr>
          <a:xfrm>
            <a:off x="737733" y="4917786"/>
            <a:ext cx="11722122" cy="6134728"/>
            <a:chOff x="10395877" y="5410203"/>
            <a:chExt cx="12024443" cy="629294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0BAE9BA-BA99-A94A-96D1-D809009A23AA}"/>
                </a:ext>
              </a:extLst>
            </p:cNvPr>
            <p:cNvGrpSpPr/>
            <p:nvPr/>
          </p:nvGrpSpPr>
          <p:grpSpPr>
            <a:xfrm>
              <a:off x="10395877" y="5410203"/>
              <a:ext cx="12024443" cy="6292947"/>
              <a:chOff x="3843495" y="3719582"/>
              <a:chExt cx="16665602" cy="824419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19" name="Freeform 781">
                <a:extLst>
                  <a:ext uri="{FF2B5EF4-FFF2-40B4-BE49-F238E27FC236}">
                    <a16:creationId xmlns:a16="http://schemas.microsoft.com/office/drawing/2014/main" id="{5A96F976-B6D9-9943-A24D-022AF4E98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8017" y="3757809"/>
                <a:ext cx="85988" cy="38227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" name="Freeform 403">
                <a:extLst>
                  <a:ext uri="{FF2B5EF4-FFF2-40B4-BE49-F238E27FC236}">
                    <a16:creationId xmlns:a16="http://schemas.microsoft.com/office/drawing/2014/main" id="{0D80B27D-D757-9449-BE51-C8D235B32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418" y="9558687"/>
                <a:ext cx="1904458" cy="1423937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" name="Freeform 404">
                <a:extLst>
                  <a:ext uri="{FF2B5EF4-FFF2-40B4-BE49-F238E27FC236}">
                    <a16:creationId xmlns:a16="http://schemas.microsoft.com/office/drawing/2014/main" id="{94F14AED-89C4-F24B-BF4E-EAF3EE8E0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5927165"/>
                <a:ext cx="372609" cy="563840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" name="Freeform 405">
                <a:extLst>
                  <a:ext uri="{FF2B5EF4-FFF2-40B4-BE49-F238E27FC236}">
                    <a16:creationId xmlns:a16="http://schemas.microsoft.com/office/drawing/2014/main" id="{B55D9253-3735-4942-84F6-6C421C6E9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3" y="5337841"/>
                <a:ext cx="503185" cy="245289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" name="Freeform 406">
                <a:extLst>
                  <a:ext uri="{FF2B5EF4-FFF2-40B4-BE49-F238E27FC236}">
                    <a16:creationId xmlns:a16="http://schemas.microsoft.com/office/drawing/2014/main" id="{A9810195-E828-694D-AF9B-F288AD70E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1" y="4439516"/>
                <a:ext cx="840764" cy="579771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" name="Freeform 407">
                <a:extLst>
                  <a:ext uri="{FF2B5EF4-FFF2-40B4-BE49-F238E27FC236}">
                    <a16:creationId xmlns:a16="http://schemas.microsoft.com/office/drawing/2014/main" id="{3768484E-998C-8C4D-998A-E91B93DB9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1584" y="4197415"/>
                <a:ext cx="299364" cy="149721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" name="Freeform 408">
                <a:extLst>
                  <a:ext uri="{FF2B5EF4-FFF2-40B4-BE49-F238E27FC236}">
                    <a16:creationId xmlns:a16="http://schemas.microsoft.com/office/drawing/2014/main" id="{7A6F8A1F-9122-5947-BCD5-8197D15E7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9546" y="4111405"/>
                <a:ext cx="280255" cy="149721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" name="Freeform 409">
                <a:extLst>
                  <a:ext uri="{FF2B5EF4-FFF2-40B4-BE49-F238E27FC236}">
                    <a16:creationId xmlns:a16="http://schemas.microsoft.com/office/drawing/2014/main" id="{CD907A73-8F1C-7D41-BB70-04DFD92DD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6742" y="4120960"/>
                <a:ext cx="140127" cy="47785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" name="Freeform 410">
                <a:extLst>
                  <a:ext uri="{FF2B5EF4-FFF2-40B4-BE49-F238E27FC236}">
                    <a16:creationId xmlns:a16="http://schemas.microsoft.com/office/drawing/2014/main" id="{AD72E921-7E0E-DE45-949C-3B419BE46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2219" y="3990355"/>
                <a:ext cx="235667" cy="149721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" name="Freeform 411">
                <a:extLst>
                  <a:ext uri="{FF2B5EF4-FFF2-40B4-BE49-F238E27FC236}">
                    <a16:creationId xmlns:a16="http://schemas.microsoft.com/office/drawing/2014/main" id="{1105ADD8-61F9-CA4F-9494-B935EAB15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298" y="4579679"/>
                <a:ext cx="235667" cy="76452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" name="Freeform 412">
                <a:extLst>
                  <a:ext uri="{FF2B5EF4-FFF2-40B4-BE49-F238E27FC236}">
                    <a16:creationId xmlns:a16="http://schemas.microsoft.com/office/drawing/2014/main" id="{1A55ED1C-7510-9643-8D35-8C0E0F01B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6934" y="4729398"/>
                <a:ext cx="197453" cy="76452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" name="Freeform 413">
                <a:extLst>
                  <a:ext uri="{FF2B5EF4-FFF2-40B4-BE49-F238E27FC236}">
                    <a16:creationId xmlns:a16="http://schemas.microsoft.com/office/drawing/2014/main" id="{3918CE71-F895-974A-B37C-8C7416C91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6490" y="4694361"/>
                <a:ext cx="76432" cy="44598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" name="Freeform 414">
                <a:extLst>
                  <a:ext uri="{FF2B5EF4-FFF2-40B4-BE49-F238E27FC236}">
                    <a16:creationId xmlns:a16="http://schemas.microsoft.com/office/drawing/2014/main" id="{6E800723-A3AE-B54E-BD90-46B3A331B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560566"/>
                <a:ext cx="28662" cy="47785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" name="Freeform 415">
                <a:extLst>
                  <a:ext uri="{FF2B5EF4-FFF2-40B4-BE49-F238E27FC236}">
                    <a16:creationId xmlns:a16="http://schemas.microsoft.com/office/drawing/2014/main" id="{1C640B65-591B-854A-93CB-8413A4E8C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700729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" name="Freeform 416">
                <a:extLst>
                  <a:ext uri="{FF2B5EF4-FFF2-40B4-BE49-F238E27FC236}">
                    <a16:creationId xmlns:a16="http://schemas.microsoft.com/office/drawing/2014/main" id="{43A48A72-C055-7A42-81D1-5E5DC4C11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360" y="4525526"/>
                <a:ext cx="394904" cy="149721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" name="Freeform 417">
                <a:extLst>
                  <a:ext uri="{FF2B5EF4-FFF2-40B4-BE49-F238E27FC236}">
                    <a16:creationId xmlns:a16="http://schemas.microsoft.com/office/drawing/2014/main" id="{A88FB7B4-8D1E-6F4B-84FF-6E1E67FFD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7" y="4570124"/>
                <a:ext cx="73248" cy="76452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" name="Freeform 418">
                <a:extLst>
                  <a:ext uri="{FF2B5EF4-FFF2-40B4-BE49-F238E27FC236}">
                    <a16:creationId xmlns:a16="http://schemas.microsoft.com/office/drawing/2014/main" id="{9FCDCA0C-BF9A-E346-8E48-53CF8F4D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5406" y="5076623"/>
                <a:ext cx="101909" cy="57338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" name="Freeform 419">
                <a:extLst>
                  <a:ext uri="{FF2B5EF4-FFF2-40B4-BE49-F238E27FC236}">
                    <a16:creationId xmlns:a16="http://schemas.microsoft.com/office/drawing/2014/main" id="{0F17884F-6ADB-1F41-A084-2E1A1CE28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5898496"/>
                <a:ext cx="57323" cy="4778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" name="Freeform 420">
                <a:extLst>
                  <a:ext uri="{FF2B5EF4-FFF2-40B4-BE49-F238E27FC236}">
                    <a16:creationId xmlns:a16="http://schemas.microsoft.com/office/drawing/2014/main" id="{3B5F7303-7607-774D-A7D6-93E83D4A2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5913" y="6172453"/>
                <a:ext cx="47770" cy="25484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" name="Freeform 421">
                <a:extLst>
                  <a:ext uri="{FF2B5EF4-FFF2-40B4-BE49-F238E27FC236}">
                    <a16:creationId xmlns:a16="http://schemas.microsoft.com/office/drawing/2014/main" id="{8D3D0B7E-CE73-B04F-A10C-CEA572184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6678" y="6452780"/>
                <a:ext cx="47770" cy="44598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" name="Freeform 422">
                <a:extLst>
                  <a:ext uri="{FF2B5EF4-FFF2-40B4-BE49-F238E27FC236}">
                    <a16:creationId xmlns:a16="http://schemas.microsoft.com/office/drawing/2014/main" id="{964A607B-199B-5D4F-859E-FACC5DE64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8017" y="6526047"/>
                <a:ext cx="19109" cy="955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" name="Freeform 423">
                <a:extLst>
                  <a:ext uri="{FF2B5EF4-FFF2-40B4-BE49-F238E27FC236}">
                    <a16:creationId xmlns:a16="http://schemas.microsoft.com/office/drawing/2014/main" id="{CD70AE21-2237-E848-BE79-E1A94BDB9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7444" y="6675768"/>
                <a:ext cx="28662" cy="9556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" name="Freeform 424">
                <a:extLst>
                  <a:ext uri="{FF2B5EF4-FFF2-40B4-BE49-F238E27FC236}">
                    <a16:creationId xmlns:a16="http://schemas.microsoft.com/office/drawing/2014/main" id="{B940E3BA-8B7F-9043-8FFC-886BC326A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75977" y="6723551"/>
                <a:ext cx="66879" cy="38227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" name="Freeform 425">
                <a:extLst>
                  <a:ext uri="{FF2B5EF4-FFF2-40B4-BE49-F238E27FC236}">
                    <a16:creationId xmlns:a16="http://schemas.microsoft.com/office/drawing/2014/main" id="{5EA2474C-D338-C540-BD00-54201C6DC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2730" y="6761777"/>
                <a:ext cx="54139" cy="35042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" name="Freeform 426">
                <a:extLst>
                  <a:ext uri="{FF2B5EF4-FFF2-40B4-BE49-F238E27FC236}">
                    <a16:creationId xmlns:a16="http://schemas.microsoft.com/office/drawing/2014/main" id="{408C89EB-0189-D54B-B243-D58868FCA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4960" y="6790447"/>
                <a:ext cx="47770" cy="44598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" name="Freeform 427">
                <a:extLst>
                  <a:ext uri="{FF2B5EF4-FFF2-40B4-BE49-F238E27FC236}">
                    <a16:creationId xmlns:a16="http://schemas.microsoft.com/office/drawing/2014/main" id="{D03C1C83-C6AA-FC41-8C6C-FEC9FA4CD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5404" y="6854157"/>
                <a:ext cx="9553" cy="955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" name="Freeform 428">
                <a:extLst>
                  <a:ext uri="{FF2B5EF4-FFF2-40B4-BE49-F238E27FC236}">
                    <a16:creationId xmlns:a16="http://schemas.microsoft.com/office/drawing/2014/main" id="{50287A52-7C51-714C-A6E8-2B363489A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634" y="681593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" name="Freeform 429">
                <a:extLst>
                  <a:ext uri="{FF2B5EF4-FFF2-40B4-BE49-F238E27FC236}">
                    <a16:creationId xmlns:a16="http://schemas.microsoft.com/office/drawing/2014/main" id="{17CD786C-1040-284D-B5E4-F98047522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3684" y="7163156"/>
                <a:ext cx="19109" cy="28669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71DE0C6-308A-A342-AC42-564881FC9E03}"/>
                  </a:ext>
                </a:extLst>
              </p:cNvPr>
              <p:cNvGrpSpPr/>
              <p:nvPr/>
            </p:nvGrpSpPr>
            <p:grpSpPr>
              <a:xfrm>
                <a:off x="17709739" y="6761777"/>
                <a:ext cx="697448" cy="662593"/>
                <a:chOff x="5961121" y="2686387"/>
                <a:chExt cx="288233" cy="273757"/>
              </a:xfrm>
              <a:grpFill/>
            </p:grpSpPr>
            <p:sp>
              <p:nvSpPr>
                <p:cNvPr id="424" name="Freeform 430">
                  <a:extLst>
                    <a:ext uri="{FF2B5EF4-FFF2-40B4-BE49-F238E27FC236}">
                      <a16:creationId xmlns:a16="http://schemas.microsoft.com/office/drawing/2014/main" id="{1A2DA21D-8CB2-0E46-BF22-35D13FDB5B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5" name="Freeform 431">
                  <a:extLst>
                    <a:ext uri="{FF2B5EF4-FFF2-40B4-BE49-F238E27FC236}">
                      <a16:creationId xmlns:a16="http://schemas.microsoft.com/office/drawing/2014/main" id="{83B21313-FD19-BF4A-8151-0E0D178BF9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</p:grpSp>
          <p:sp>
            <p:nvSpPr>
              <p:cNvPr id="48" name="Freeform 432">
                <a:extLst>
                  <a:ext uri="{FF2B5EF4-FFF2-40B4-BE49-F238E27FC236}">
                    <a16:creationId xmlns:a16="http://schemas.microsoft.com/office/drawing/2014/main" id="{CA22D888-F8FE-164D-A31C-379A0752E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4893" y="7370215"/>
                <a:ext cx="19109" cy="25484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" name="Freeform 433">
                <a:extLst>
                  <a:ext uri="{FF2B5EF4-FFF2-40B4-BE49-F238E27FC236}">
                    <a16:creationId xmlns:a16="http://schemas.microsoft.com/office/drawing/2014/main" id="{4F7098C4-F8BC-FC41-876E-7622BEAFE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28" y="7370215"/>
                <a:ext cx="121018" cy="92380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" name="Freeform 434">
                <a:extLst>
                  <a:ext uri="{FF2B5EF4-FFF2-40B4-BE49-F238E27FC236}">
                    <a16:creationId xmlns:a16="http://schemas.microsoft.com/office/drawing/2014/main" id="{F1F4CD2A-E4B0-B44C-AD47-66BD7B8EE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2410" y="7405258"/>
                <a:ext cx="101909" cy="149721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" name="Freeform 435">
                <a:extLst>
                  <a:ext uri="{FF2B5EF4-FFF2-40B4-BE49-F238E27FC236}">
                    <a16:creationId xmlns:a16="http://schemas.microsoft.com/office/drawing/2014/main" id="{52C13B3E-817F-1942-81E3-1A2748777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0501" y="7771599"/>
                <a:ext cx="35033" cy="28669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" name="Freeform 436">
                <a:extLst>
                  <a:ext uri="{FF2B5EF4-FFF2-40B4-BE49-F238E27FC236}">
                    <a16:creationId xmlns:a16="http://schemas.microsoft.com/office/drawing/2014/main" id="{EF13497D-075F-F64D-84F5-DCEFCB70B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3301" y="7679215"/>
                <a:ext cx="19109" cy="159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" name="Freeform 437">
                <a:extLst>
                  <a:ext uri="{FF2B5EF4-FFF2-40B4-BE49-F238E27FC236}">
                    <a16:creationId xmlns:a16="http://schemas.microsoft.com/office/drawing/2014/main" id="{C33C9C02-99D3-DB49-ABB3-E28E8ECFB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7873534"/>
                <a:ext cx="19109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" name="Freeform 438">
                <a:extLst>
                  <a:ext uri="{FF2B5EF4-FFF2-40B4-BE49-F238E27FC236}">
                    <a16:creationId xmlns:a16="http://schemas.microsoft.com/office/drawing/2014/main" id="{AACEEA04-03FD-C344-B1B4-EABEB20E2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3369" y="7838493"/>
                <a:ext cx="111465" cy="156092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" name="Freeform 439">
                <a:extLst>
                  <a:ext uri="{FF2B5EF4-FFF2-40B4-BE49-F238E27FC236}">
                    <a16:creationId xmlns:a16="http://schemas.microsoft.com/office/drawing/2014/main" id="{D7ECD13F-DF76-A140-A13F-1E2E57B04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2413" y="8099708"/>
                <a:ext cx="130573" cy="92380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" name="Freeform 440">
                <a:extLst>
                  <a:ext uri="{FF2B5EF4-FFF2-40B4-BE49-F238E27FC236}">
                    <a16:creationId xmlns:a16="http://schemas.microsoft.com/office/drawing/2014/main" id="{ADD46965-3F37-7D45-A14C-337D16475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8163419"/>
                <a:ext cx="187897" cy="264400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" name="Freeform 441">
                <a:extLst>
                  <a:ext uri="{FF2B5EF4-FFF2-40B4-BE49-F238E27FC236}">
                    <a16:creationId xmlns:a16="http://schemas.microsoft.com/office/drawing/2014/main" id="{FCD544C0-4B65-9049-820F-FB095244D2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5" y="8389591"/>
                <a:ext cx="57323" cy="73269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" name="Freeform 442">
                <a:extLst>
                  <a:ext uri="{FF2B5EF4-FFF2-40B4-BE49-F238E27FC236}">
                    <a16:creationId xmlns:a16="http://schemas.microsoft.com/office/drawing/2014/main" id="{88685EF4-0E39-DC4F-9D46-4767F8C28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8453302"/>
                <a:ext cx="92356" cy="12423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" name="Freeform 443">
                <a:extLst>
                  <a:ext uri="{FF2B5EF4-FFF2-40B4-BE49-F238E27FC236}">
                    <a16:creationId xmlns:a16="http://schemas.microsoft.com/office/drawing/2014/main" id="{A315BFF0-5321-9041-8F4D-0DEE9C6C2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919" y="8399149"/>
                <a:ext cx="57323" cy="73269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" name="Freeform 444">
                <a:extLst>
                  <a:ext uri="{FF2B5EF4-FFF2-40B4-BE49-F238E27FC236}">
                    <a16:creationId xmlns:a16="http://schemas.microsoft.com/office/drawing/2014/main" id="{5132B6DE-6E87-444B-8811-F74E1C828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9801" y="8472416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" name="Freeform 445">
                <a:extLst>
                  <a:ext uri="{FF2B5EF4-FFF2-40B4-BE49-F238E27FC236}">
                    <a16:creationId xmlns:a16="http://schemas.microsoft.com/office/drawing/2014/main" id="{50432F8D-724F-C346-A4A6-71E13E460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8909" y="8529755"/>
                <a:ext cx="63695" cy="101936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" name="Freeform 446">
                <a:extLst>
                  <a:ext uri="{FF2B5EF4-FFF2-40B4-BE49-F238E27FC236}">
                    <a16:creationId xmlns:a16="http://schemas.microsoft.com/office/drawing/2014/main" id="{BBA9D2D3-E68B-5342-BE01-B57B8A6E7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3046" y="8520199"/>
                <a:ext cx="38217" cy="73269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" name="Freeform 447">
                <a:extLst>
                  <a:ext uri="{FF2B5EF4-FFF2-40B4-BE49-F238E27FC236}">
                    <a16:creationId xmlns:a16="http://schemas.microsoft.com/office/drawing/2014/main" id="{9FCDF524-8546-F04D-BEA0-53F695E69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67983"/>
                <a:ext cx="57323" cy="35042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" name="Freeform 448">
                <a:extLst>
                  <a:ext uri="{FF2B5EF4-FFF2-40B4-BE49-F238E27FC236}">
                    <a16:creationId xmlns:a16="http://schemas.microsoft.com/office/drawing/2014/main" id="{996FF10F-9643-AD41-8352-A5EA7D5F9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93469"/>
                <a:ext cx="130573" cy="197506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" name="Freeform 449">
                <a:extLst>
                  <a:ext uri="{FF2B5EF4-FFF2-40B4-BE49-F238E27FC236}">
                    <a16:creationId xmlns:a16="http://schemas.microsoft.com/office/drawing/2014/main" id="{0597292E-0AC9-EA48-A8E7-25A4C787D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9354" y="8631693"/>
                <a:ext cx="111465" cy="95566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" name="Freeform 450">
                <a:extLst>
                  <a:ext uri="{FF2B5EF4-FFF2-40B4-BE49-F238E27FC236}">
                    <a16:creationId xmlns:a16="http://schemas.microsoft.com/office/drawing/2014/main" id="{2A0EC28D-F099-E946-814F-8A4DFC738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3239" y="8539312"/>
                <a:ext cx="111465" cy="111494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" name="Freeform 451">
                <a:extLst>
                  <a:ext uri="{FF2B5EF4-FFF2-40B4-BE49-F238E27FC236}">
                    <a16:creationId xmlns:a16="http://schemas.microsoft.com/office/drawing/2014/main" id="{288A9866-6DE8-8B47-9693-3455C4B82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266" y="8399149"/>
                <a:ext cx="19109" cy="955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" name="Freeform 452">
                <a:extLst>
                  <a:ext uri="{FF2B5EF4-FFF2-40B4-BE49-F238E27FC236}">
                    <a16:creationId xmlns:a16="http://schemas.microsoft.com/office/drawing/2014/main" id="{066E30C4-457A-2040-AA93-7E5843BCE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7760" y="8781414"/>
                <a:ext cx="522294" cy="544729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" name="Freeform 453">
                <a:extLst>
                  <a:ext uri="{FF2B5EF4-FFF2-40B4-BE49-F238E27FC236}">
                    <a16:creationId xmlns:a16="http://schemas.microsoft.com/office/drawing/2014/main" id="{7B216321-0729-D043-A301-60DD78643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0116" y="8978921"/>
                <a:ext cx="47770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" name="Freeform 454">
                <a:extLst>
                  <a:ext uri="{FF2B5EF4-FFF2-40B4-BE49-F238E27FC236}">
                    <a16:creationId xmlns:a16="http://schemas.microsoft.com/office/drawing/2014/main" id="{530C23C7-31B7-6D42-B922-6F14CE2FB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6998" y="9090415"/>
                <a:ext cx="44586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2" name="Freeform 455">
                <a:extLst>
                  <a:ext uri="{FF2B5EF4-FFF2-40B4-BE49-F238E27FC236}">
                    <a16:creationId xmlns:a16="http://schemas.microsoft.com/office/drawing/2014/main" id="{39E07EA5-3B58-6240-8D1E-A2401BB79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2284" y="9119081"/>
                <a:ext cx="66879" cy="66896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3" name="Freeform 456">
                <a:extLst>
                  <a:ext uri="{FF2B5EF4-FFF2-40B4-BE49-F238E27FC236}">
                    <a16:creationId xmlns:a16="http://schemas.microsoft.com/office/drawing/2014/main" id="{D00A1ADF-576B-3D4E-BAE1-63F5A26FE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7380" y="9166866"/>
                <a:ext cx="35033" cy="35042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4" name="Freeform 457">
                <a:extLst>
                  <a:ext uri="{FF2B5EF4-FFF2-40B4-BE49-F238E27FC236}">
                    <a16:creationId xmlns:a16="http://schemas.microsoft.com/office/drawing/2014/main" id="{3A9B777B-9961-BB46-BE8C-7194E38E9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1837" y="9326143"/>
                <a:ext cx="429937" cy="140163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5" name="Freeform 458">
                <a:extLst>
                  <a:ext uri="{FF2B5EF4-FFF2-40B4-BE49-F238E27FC236}">
                    <a16:creationId xmlns:a16="http://schemas.microsoft.com/office/drawing/2014/main" id="{C88448C1-CEAE-554E-91B6-B82A7550B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309" y="9361182"/>
                <a:ext cx="73248" cy="28669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" name="Freeform 459">
                <a:extLst>
                  <a:ext uri="{FF2B5EF4-FFF2-40B4-BE49-F238E27FC236}">
                    <a16:creationId xmlns:a16="http://schemas.microsoft.com/office/drawing/2014/main" id="{B4729BDF-E63C-E641-AC14-5011527D2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2219" y="9428080"/>
                <a:ext cx="57323" cy="38227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7" name="Freeform 460">
                <a:extLst>
                  <a:ext uri="{FF2B5EF4-FFF2-40B4-BE49-F238E27FC236}">
                    <a16:creationId xmlns:a16="http://schemas.microsoft.com/office/drawing/2014/main" id="{071FC70D-865C-3C42-8852-CF0BB7ED5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9545" y="9437634"/>
                <a:ext cx="44586" cy="28669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" name="Freeform 461">
                <a:extLst>
                  <a:ext uri="{FF2B5EF4-FFF2-40B4-BE49-F238E27FC236}">
                    <a16:creationId xmlns:a16="http://schemas.microsoft.com/office/drawing/2014/main" id="{4DD9F4C3-4B9D-4C4A-BBAA-E31AD20B8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4576" y="9437634"/>
                <a:ext cx="66879" cy="38227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9" name="Freeform 462">
                <a:extLst>
                  <a:ext uri="{FF2B5EF4-FFF2-40B4-BE49-F238E27FC236}">
                    <a16:creationId xmlns:a16="http://schemas.microsoft.com/office/drawing/2014/main" id="{72242137-63C4-C545-9EB1-ED6DDF776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2347" y="9428080"/>
                <a:ext cx="76432" cy="4778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0" name="Freeform 463">
                <a:extLst>
                  <a:ext uri="{FF2B5EF4-FFF2-40B4-BE49-F238E27FC236}">
                    <a16:creationId xmlns:a16="http://schemas.microsoft.com/office/drawing/2014/main" id="{BDA12F44-F977-B347-986C-BFF4BCF8E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9437634"/>
                <a:ext cx="114649" cy="38227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1" name="Freeform 464">
                <a:extLst>
                  <a:ext uri="{FF2B5EF4-FFF2-40B4-BE49-F238E27FC236}">
                    <a16:creationId xmlns:a16="http://schemas.microsoft.com/office/drawing/2014/main" id="{42FE5745-4DEA-1E48-B170-3A4D4DD87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227" y="9491790"/>
                <a:ext cx="101909" cy="57338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2" name="Freeform 465">
                <a:extLst>
                  <a:ext uri="{FF2B5EF4-FFF2-40B4-BE49-F238E27FC236}">
                    <a16:creationId xmlns:a16="http://schemas.microsoft.com/office/drawing/2014/main" id="{BE9E7674-F4E8-B44A-B2C7-4A3E955B2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4066" y="9192351"/>
                <a:ext cx="57323" cy="38227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3" name="Freeform 466">
                <a:extLst>
                  <a:ext uri="{FF2B5EF4-FFF2-40B4-BE49-F238E27FC236}">
                    <a16:creationId xmlns:a16="http://schemas.microsoft.com/office/drawing/2014/main" id="{2D9097DC-FDCE-A940-967A-1633889D5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9609" y="9185980"/>
                <a:ext cx="140127" cy="44598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4" name="Freeform 467">
                <a:extLst>
                  <a:ext uri="{FF2B5EF4-FFF2-40B4-BE49-F238E27FC236}">
                    <a16:creationId xmlns:a16="http://schemas.microsoft.com/office/drawing/2014/main" id="{31005CD2-92B1-3343-B1EB-C624D5011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9672" y="8969360"/>
                <a:ext cx="299364" cy="337667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5" name="Freeform 468">
                <a:extLst>
                  <a:ext uri="{FF2B5EF4-FFF2-40B4-BE49-F238E27FC236}">
                    <a16:creationId xmlns:a16="http://schemas.microsoft.com/office/drawing/2014/main" id="{DEE8977B-589C-BE4A-8A11-5A4B42455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8950246"/>
                <a:ext cx="73248" cy="140163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6" name="Freeform 469">
                <a:extLst>
                  <a:ext uri="{FF2B5EF4-FFF2-40B4-BE49-F238E27FC236}">
                    <a16:creationId xmlns:a16="http://schemas.microsoft.com/office/drawing/2014/main" id="{0BCA299D-1739-0E43-8782-50CF8341A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9164" y="8931136"/>
                <a:ext cx="25477" cy="1911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7" name="Freeform 470">
                <a:extLst>
                  <a:ext uri="{FF2B5EF4-FFF2-40B4-BE49-F238E27FC236}">
                    <a16:creationId xmlns:a16="http://schemas.microsoft.com/office/drawing/2014/main" id="{2DD1101C-D671-BE43-B795-80BABE0F7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1074" y="9052186"/>
                <a:ext cx="44586" cy="19114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8" name="Freeform 471">
                <a:extLst>
                  <a:ext uri="{FF2B5EF4-FFF2-40B4-BE49-F238E27FC236}">
                    <a16:creationId xmlns:a16="http://schemas.microsoft.com/office/drawing/2014/main" id="{6005CC08-BE4D-5B42-9007-F23418D333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0629" y="9061740"/>
                <a:ext cx="175160" cy="105124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9" name="Freeform 472">
                <a:extLst>
                  <a:ext uri="{FF2B5EF4-FFF2-40B4-BE49-F238E27FC236}">
                    <a16:creationId xmlns:a16="http://schemas.microsoft.com/office/drawing/2014/main" id="{5A0931F5-6149-F340-BEE3-3544A5298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1839" y="9240133"/>
                <a:ext cx="194267" cy="111494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0" name="Freeform 473">
                <a:extLst>
                  <a:ext uri="{FF2B5EF4-FFF2-40B4-BE49-F238E27FC236}">
                    <a16:creationId xmlns:a16="http://schemas.microsoft.com/office/drawing/2014/main" id="{DF5A2281-1029-3C40-B4EF-83525B5AC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2095" y="9297472"/>
                <a:ext cx="82803" cy="101936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1" name="Freeform 474">
                <a:extLst>
                  <a:ext uri="{FF2B5EF4-FFF2-40B4-BE49-F238E27FC236}">
                    <a16:creationId xmlns:a16="http://schemas.microsoft.com/office/drawing/2014/main" id="{D1154879-81AC-B94F-BD6B-F796A1F6C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4131" y="9485422"/>
                <a:ext cx="54139" cy="54153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2" name="Freeform 475">
                <a:extLst>
                  <a:ext uri="{FF2B5EF4-FFF2-40B4-BE49-F238E27FC236}">
                    <a16:creationId xmlns:a16="http://schemas.microsoft.com/office/drawing/2014/main" id="{FC692648-ECF9-324C-B5D8-6E9051ABB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806" y="9399410"/>
                <a:ext cx="85988" cy="57338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3" name="Freeform 476">
                <a:extLst>
                  <a:ext uri="{FF2B5EF4-FFF2-40B4-BE49-F238E27FC236}">
                    <a16:creationId xmlns:a16="http://schemas.microsoft.com/office/drawing/2014/main" id="{89C3DF97-C9CC-3642-A9DA-BEE4FF6A5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4003" y="9361182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4" name="Freeform 477">
                <a:extLst>
                  <a:ext uri="{FF2B5EF4-FFF2-40B4-BE49-F238E27FC236}">
                    <a16:creationId xmlns:a16="http://schemas.microsoft.com/office/drawing/2014/main" id="{B5A8C2C7-D58A-D746-949E-C1CB5019C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10017405"/>
                <a:ext cx="149680" cy="111494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5" name="Freeform 478">
                <a:extLst>
                  <a:ext uri="{FF2B5EF4-FFF2-40B4-BE49-F238E27FC236}">
                    <a16:creationId xmlns:a16="http://schemas.microsoft.com/office/drawing/2014/main" id="{918BCEAC-6E22-D24B-BF4D-BAC81EC03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225" y="10727781"/>
                <a:ext cx="105096" cy="130608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6" name="Freeform 479">
                <a:extLst>
                  <a:ext uri="{FF2B5EF4-FFF2-40B4-BE49-F238E27FC236}">
                    <a16:creationId xmlns:a16="http://schemas.microsoft.com/office/drawing/2014/main" id="{B6F76CFA-6E48-5F48-9323-721BBF237F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7889" y="10848833"/>
                <a:ext cx="242036" cy="283514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7" name="Freeform 480">
                <a:extLst>
                  <a:ext uri="{FF2B5EF4-FFF2-40B4-BE49-F238E27FC236}">
                    <a16:creationId xmlns:a16="http://schemas.microsoft.com/office/drawing/2014/main" id="{A4345F82-EB3F-7D47-BE97-9E0BEF15A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9419" y="11055893"/>
                <a:ext cx="366242" cy="356781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8" name="Freeform 481">
                <a:extLst>
                  <a:ext uri="{FF2B5EF4-FFF2-40B4-BE49-F238E27FC236}">
                    <a16:creationId xmlns:a16="http://schemas.microsoft.com/office/drawing/2014/main" id="{8A721CFA-B897-1D4F-8C9A-95479F6BE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6742" y="11412676"/>
                <a:ext cx="19109" cy="19114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9" name="Freeform 482">
                <a:extLst>
                  <a:ext uri="{FF2B5EF4-FFF2-40B4-BE49-F238E27FC236}">
                    <a16:creationId xmlns:a16="http://schemas.microsoft.com/office/drawing/2014/main" id="{A91B289E-3BEC-6F43-954B-345D354C2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3495" y="11065451"/>
                <a:ext cx="178346" cy="168835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1" name="Freeform 483">
                <a:extLst>
                  <a:ext uri="{FF2B5EF4-FFF2-40B4-BE49-F238E27FC236}">
                    <a16:creationId xmlns:a16="http://schemas.microsoft.com/office/drawing/2014/main" id="{7850DA50-4C27-FE48-B41D-DCD125C82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3622" y="11017668"/>
                <a:ext cx="28662" cy="47785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2" name="Freeform 484">
                <a:extLst>
                  <a:ext uri="{FF2B5EF4-FFF2-40B4-BE49-F238E27FC236}">
                    <a16:creationId xmlns:a16="http://schemas.microsoft.com/office/drawing/2014/main" id="{2154165B-030B-7C43-AEB1-E6F150059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724" y="11017668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3" name="Freeform 485">
                <a:extLst>
                  <a:ext uri="{FF2B5EF4-FFF2-40B4-BE49-F238E27FC236}">
                    <a16:creationId xmlns:a16="http://schemas.microsoft.com/office/drawing/2014/main" id="{7DB72DDA-74FF-4146-ABDA-08155695B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895" y="8593469"/>
                <a:ext cx="101909" cy="168835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4" name="Freeform 486">
                <a:extLst>
                  <a:ext uri="{FF2B5EF4-FFF2-40B4-BE49-F238E27FC236}">
                    <a16:creationId xmlns:a16="http://schemas.microsoft.com/office/drawing/2014/main" id="{33CDABAD-2874-B740-88DA-0E8D6CE0C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5151" y="9606473"/>
                <a:ext cx="337579" cy="653035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5" name="Freeform 487">
                <a:extLst>
                  <a:ext uri="{FF2B5EF4-FFF2-40B4-BE49-F238E27FC236}">
                    <a16:creationId xmlns:a16="http://schemas.microsoft.com/office/drawing/2014/main" id="{55925AF6-5A51-3C4B-AC9C-83D327D95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5028840"/>
                <a:ext cx="101909" cy="76452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6" name="Freeform 488">
                <a:extLst>
                  <a:ext uri="{FF2B5EF4-FFF2-40B4-BE49-F238E27FC236}">
                    <a16:creationId xmlns:a16="http://schemas.microsoft.com/office/drawing/2014/main" id="{FECE5DB2-DADA-424B-9A89-7768E6C12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6297" y="5086181"/>
                <a:ext cx="101909" cy="92380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7" name="Freeform 489">
                <a:extLst>
                  <a:ext uri="{FF2B5EF4-FFF2-40B4-BE49-F238E27FC236}">
                    <a16:creationId xmlns:a16="http://schemas.microsoft.com/office/drawing/2014/main" id="{5CB588CA-1178-294F-BD80-A53C8732A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5405" y="4767625"/>
                <a:ext cx="82803" cy="47785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8" name="Freeform 490">
                <a:extLst>
                  <a:ext uri="{FF2B5EF4-FFF2-40B4-BE49-F238E27FC236}">
                    <a16:creationId xmlns:a16="http://schemas.microsoft.com/office/drawing/2014/main" id="{9155BBE6-AB39-8C49-B4D8-A3C16A40B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646" y="4675245"/>
                <a:ext cx="92356" cy="44598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9" name="Freeform 491">
                <a:extLst>
                  <a:ext uri="{FF2B5EF4-FFF2-40B4-BE49-F238E27FC236}">
                    <a16:creationId xmlns:a16="http://schemas.microsoft.com/office/drawing/2014/main" id="{073E1D33-BB52-8548-93CB-DE3D87FC2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8972" y="3999911"/>
                <a:ext cx="57323" cy="19114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0" name="Freeform 492">
                <a:extLst>
                  <a:ext uri="{FF2B5EF4-FFF2-40B4-BE49-F238E27FC236}">
                    <a16:creationId xmlns:a16="http://schemas.microsoft.com/office/drawing/2014/main" id="{B7690A78-3745-9E49-8404-368541583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6681" y="4805855"/>
                <a:ext cx="54139" cy="38227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1" name="Freeform 493">
                <a:extLst>
                  <a:ext uri="{FF2B5EF4-FFF2-40B4-BE49-F238E27FC236}">
                    <a16:creationId xmlns:a16="http://schemas.microsoft.com/office/drawing/2014/main" id="{E96B8235-E304-CA40-B002-B66D286AE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70" y="6892385"/>
                <a:ext cx="54139" cy="101936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2" name="Freeform 494">
                <a:extLst>
                  <a:ext uri="{FF2B5EF4-FFF2-40B4-BE49-F238E27FC236}">
                    <a16:creationId xmlns:a16="http://schemas.microsoft.com/office/drawing/2014/main" id="{7317A388-58D3-A146-B46B-43EE37273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6984768"/>
                <a:ext cx="82803" cy="140163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3" name="Freeform 495">
                <a:extLst>
                  <a:ext uri="{FF2B5EF4-FFF2-40B4-BE49-F238E27FC236}">
                    <a16:creationId xmlns:a16="http://schemas.microsoft.com/office/drawing/2014/main" id="{092EFD69-DB91-F845-B639-311446B27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2" y="7153600"/>
                <a:ext cx="149680" cy="92380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4" name="Freeform 496">
                <a:extLst>
                  <a:ext uri="{FF2B5EF4-FFF2-40B4-BE49-F238E27FC236}">
                    <a16:creationId xmlns:a16="http://schemas.microsoft.com/office/drawing/2014/main" id="{C0877DF2-9AB0-2847-9D09-8FBB12E78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1964" y="7284208"/>
                <a:ext cx="121018" cy="66896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5" name="Freeform 497">
                <a:extLst>
                  <a:ext uri="{FF2B5EF4-FFF2-40B4-BE49-F238E27FC236}">
                    <a16:creationId xmlns:a16="http://schemas.microsoft.com/office/drawing/2014/main" id="{3AED0915-64E0-7741-AA45-290932896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2" y="7293764"/>
                <a:ext cx="140127" cy="38227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6" name="Freeform 498">
                <a:extLst>
                  <a:ext uri="{FF2B5EF4-FFF2-40B4-BE49-F238E27FC236}">
                    <a16:creationId xmlns:a16="http://schemas.microsoft.com/office/drawing/2014/main" id="{B898AC8E-46C9-2D47-A5AA-16771D9F7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93814" y="5917609"/>
                <a:ext cx="66879" cy="66896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7" name="Freeform 499">
                <a:extLst>
                  <a:ext uri="{FF2B5EF4-FFF2-40B4-BE49-F238E27FC236}">
                    <a16:creationId xmlns:a16="http://schemas.microsoft.com/office/drawing/2014/main" id="{DA8B946B-E5BB-7D48-833E-8805F9E50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3367" y="5892125"/>
                <a:ext cx="47770" cy="25484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8" name="Freeform 500">
                <a:extLst>
                  <a:ext uri="{FF2B5EF4-FFF2-40B4-BE49-F238E27FC236}">
                    <a16:creationId xmlns:a16="http://schemas.microsoft.com/office/drawing/2014/main" id="{87659036-7AFE-0945-B2E6-C5D34DE58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9099" y="5955834"/>
                <a:ext cx="54139" cy="92380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9" name="Freeform 501">
                <a:extLst>
                  <a:ext uri="{FF2B5EF4-FFF2-40B4-BE49-F238E27FC236}">
                    <a16:creationId xmlns:a16="http://schemas.microsoft.com/office/drawing/2014/main" id="{DD133B4F-87BF-B641-AF44-558A517A2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5" y="5796557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0" name="Freeform 502">
                <a:extLst>
                  <a:ext uri="{FF2B5EF4-FFF2-40B4-BE49-F238E27FC236}">
                    <a16:creationId xmlns:a16="http://schemas.microsoft.com/office/drawing/2014/main" id="{C120A459-31FE-8044-B495-1BDE71503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90" y="6086440"/>
                <a:ext cx="54139" cy="86010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1" name="Freeform 503">
                <a:extLst>
                  <a:ext uri="{FF2B5EF4-FFF2-40B4-BE49-F238E27FC236}">
                    <a16:creationId xmlns:a16="http://schemas.microsoft.com/office/drawing/2014/main" id="{77CAE196-99FB-004C-8BBA-3C0A073EB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414" y="6105554"/>
                <a:ext cx="76432" cy="76452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2" name="Freeform 504">
                <a:extLst>
                  <a:ext uri="{FF2B5EF4-FFF2-40B4-BE49-F238E27FC236}">
                    <a16:creationId xmlns:a16="http://schemas.microsoft.com/office/drawing/2014/main" id="{2B3D8C87-7E55-FC4B-B452-B303CBC6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8016" y="7070776"/>
                <a:ext cx="44586" cy="35042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3" name="Freeform 505">
                <a:extLst>
                  <a:ext uri="{FF2B5EF4-FFF2-40B4-BE49-F238E27FC236}">
                    <a16:creationId xmlns:a16="http://schemas.microsoft.com/office/drawing/2014/main" id="{EE5B545B-B401-1543-83E2-0F5F2BC2F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414" y="5927165"/>
                <a:ext cx="57323" cy="57338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4" name="Freeform 506">
                <a:extLst>
                  <a:ext uri="{FF2B5EF4-FFF2-40B4-BE49-F238E27FC236}">
                    <a16:creationId xmlns:a16="http://schemas.microsoft.com/office/drawing/2014/main" id="{70C21C8C-6D20-9649-B188-B1000F20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8082" y="5994060"/>
                <a:ext cx="28662" cy="28669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5" name="Freeform 507">
                <a:extLst>
                  <a:ext uri="{FF2B5EF4-FFF2-40B4-BE49-F238E27FC236}">
                    <a16:creationId xmlns:a16="http://schemas.microsoft.com/office/drawing/2014/main" id="{98A59596-E8F5-EF43-9FBF-CDE0FE6FE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22733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6" name="Freeform 508">
                <a:extLst>
                  <a:ext uri="{FF2B5EF4-FFF2-40B4-BE49-F238E27FC236}">
                    <a16:creationId xmlns:a16="http://schemas.microsoft.com/office/drawing/2014/main" id="{016D6052-31AA-4A4D-A9B8-65F0DBFA4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48217"/>
                <a:ext cx="9553" cy="191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7" name="Freeform 509">
                <a:extLst>
                  <a:ext uri="{FF2B5EF4-FFF2-40B4-BE49-F238E27FC236}">
                    <a16:creationId xmlns:a16="http://schemas.microsoft.com/office/drawing/2014/main" id="{C995D7A6-877E-8F40-8BFB-0B645D4EA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67328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8" name="Freeform 510">
                <a:extLst>
                  <a:ext uri="{FF2B5EF4-FFF2-40B4-BE49-F238E27FC236}">
                    <a16:creationId xmlns:a16="http://schemas.microsoft.com/office/drawing/2014/main" id="{61EB15D0-7656-3345-87A7-28733CEE4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9991" y="6207490"/>
                <a:ext cx="9553" cy="1911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9" name="Freeform 511">
                <a:extLst>
                  <a:ext uri="{FF2B5EF4-FFF2-40B4-BE49-F238E27FC236}">
                    <a16:creationId xmlns:a16="http://schemas.microsoft.com/office/drawing/2014/main" id="{54F09E0F-88F5-B546-9033-20885119F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0119" y="5787002"/>
                <a:ext cx="19109" cy="38227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0" name="Freeform 512">
                <a:extLst>
                  <a:ext uri="{FF2B5EF4-FFF2-40B4-BE49-F238E27FC236}">
                    <a16:creationId xmlns:a16="http://schemas.microsoft.com/office/drawing/2014/main" id="{221C485F-0172-A544-8A52-8DC846B78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11747158"/>
                <a:ext cx="111465" cy="57338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1" name="Freeform 513">
                <a:extLst>
                  <a:ext uri="{FF2B5EF4-FFF2-40B4-BE49-F238E27FC236}">
                    <a16:creationId xmlns:a16="http://schemas.microsoft.com/office/drawing/2014/main" id="{2026CDFB-54C4-BD4A-AE5E-04DE2D920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136" y="11804496"/>
                <a:ext cx="82803" cy="57338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2" name="Freeform 514">
                <a:extLst>
                  <a:ext uri="{FF2B5EF4-FFF2-40B4-BE49-F238E27FC236}">
                    <a16:creationId xmlns:a16="http://schemas.microsoft.com/office/drawing/2014/main" id="{3B1F0733-C088-9D4C-B47D-E041214CB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1731230"/>
                <a:ext cx="73248" cy="44598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3" name="Freeform 515">
                <a:extLst>
                  <a:ext uri="{FF2B5EF4-FFF2-40B4-BE49-F238E27FC236}">
                    <a16:creationId xmlns:a16="http://schemas.microsoft.com/office/drawing/2014/main" id="{F394C529-59D5-B14B-83B2-1F2DA6616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11766271"/>
                <a:ext cx="76432" cy="47785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4" name="Freeform 516">
                <a:extLst>
                  <a:ext uri="{FF2B5EF4-FFF2-40B4-BE49-F238E27FC236}">
                    <a16:creationId xmlns:a16="http://schemas.microsoft.com/office/drawing/2014/main" id="{BFF55431-0CDE-514E-85B8-FA742A7F3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702558"/>
                <a:ext cx="28662" cy="28669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5" name="Freeform 517">
                <a:extLst>
                  <a:ext uri="{FF2B5EF4-FFF2-40B4-BE49-F238E27FC236}">
                    <a16:creationId xmlns:a16="http://schemas.microsoft.com/office/drawing/2014/main" id="{D59350BE-596E-EE41-810E-AD453DEAE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626106"/>
                <a:ext cx="66879" cy="66896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6" name="Freeform 518">
                <a:extLst>
                  <a:ext uri="{FF2B5EF4-FFF2-40B4-BE49-F238E27FC236}">
                    <a16:creationId xmlns:a16="http://schemas.microsoft.com/office/drawing/2014/main" id="{B83D8443-F295-B443-AEBF-2A615A8A0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704" y="11505056"/>
                <a:ext cx="47770" cy="101936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7" name="Freeform 519">
                <a:extLst>
                  <a:ext uri="{FF2B5EF4-FFF2-40B4-BE49-F238E27FC236}">
                    <a16:creationId xmlns:a16="http://schemas.microsoft.com/office/drawing/2014/main" id="{F303B8CA-C96E-3D4A-96FE-F189ACB12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587879"/>
                <a:ext cx="28662" cy="57338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8" name="Freeform 520">
                <a:extLst>
                  <a:ext uri="{FF2B5EF4-FFF2-40B4-BE49-F238E27FC236}">
                    <a16:creationId xmlns:a16="http://schemas.microsoft.com/office/drawing/2014/main" id="{FC4376A0-2EE8-644E-B357-2979621CE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466829"/>
                <a:ext cx="47770" cy="66896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49" name="Freeform 521">
                <a:extLst>
                  <a:ext uri="{FF2B5EF4-FFF2-40B4-BE49-F238E27FC236}">
                    <a16:creationId xmlns:a16="http://schemas.microsoft.com/office/drawing/2014/main" id="{D88BF006-E5B1-BE44-96B0-54DDD198F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923" y="11282066"/>
                <a:ext cx="47770" cy="44598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0" name="Freeform 522">
                <a:extLst>
                  <a:ext uri="{FF2B5EF4-FFF2-40B4-BE49-F238E27FC236}">
                    <a16:creationId xmlns:a16="http://schemas.microsoft.com/office/drawing/2014/main" id="{3EB989C0-24EB-9343-A840-DF40333CF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477" y="11113234"/>
                <a:ext cx="57323" cy="101936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1" name="Freeform 523">
                <a:extLst>
                  <a:ext uri="{FF2B5EF4-FFF2-40B4-BE49-F238E27FC236}">
                    <a16:creationId xmlns:a16="http://schemas.microsoft.com/office/drawing/2014/main" id="{2F2CAEAD-4C47-1847-B7D9-C5A3CCD45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373" y="8462858"/>
                <a:ext cx="44586" cy="38227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2" name="Freeform 524">
                <a:extLst>
                  <a:ext uri="{FF2B5EF4-FFF2-40B4-BE49-F238E27FC236}">
                    <a16:creationId xmlns:a16="http://schemas.microsoft.com/office/drawing/2014/main" id="{E095A46F-A477-E84B-81D2-D43F7AE0C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647" y="8520199"/>
                <a:ext cx="54139" cy="73269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3" name="Freeform 525">
                <a:extLst>
                  <a:ext uri="{FF2B5EF4-FFF2-40B4-BE49-F238E27FC236}">
                    <a16:creationId xmlns:a16="http://schemas.microsoft.com/office/drawing/2014/main" id="{F8BBE5ED-EE56-884F-821C-D241FE7B6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4388" y="9026701"/>
                <a:ext cx="130573" cy="121050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4" name="Freeform 526">
                <a:extLst>
                  <a:ext uri="{FF2B5EF4-FFF2-40B4-BE49-F238E27FC236}">
                    <a16:creationId xmlns:a16="http://schemas.microsoft.com/office/drawing/2014/main" id="{3CF3F150-8572-2842-8681-AA4A2A4A9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0055" y="8163419"/>
                <a:ext cx="92356" cy="38227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5" name="Freeform 527">
                <a:extLst>
                  <a:ext uri="{FF2B5EF4-FFF2-40B4-BE49-F238E27FC236}">
                    <a16:creationId xmlns:a16="http://schemas.microsoft.com/office/drawing/2014/main" id="{1297BFF4-40D1-2842-B162-8EB58F351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8153861"/>
                <a:ext cx="105096" cy="47785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6" name="Freeform 528">
                <a:extLst>
                  <a:ext uri="{FF2B5EF4-FFF2-40B4-BE49-F238E27FC236}">
                    <a16:creationId xmlns:a16="http://schemas.microsoft.com/office/drawing/2014/main" id="{22924069-D810-2F40-A885-4AA028AAA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7940431"/>
                <a:ext cx="484077" cy="168835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7" name="Freeform 529">
                <a:extLst>
                  <a:ext uri="{FF2B5EF4-FFF2-40B4-BE49-F238E27FC236}">
                    <a16:creationId xmlns:a16="http://schemas.microsoft.com/office/drawing/2014/main" id="{DDA5085E-9EF0-1D4A-B9D8-62ED547BA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7838493"/>
                <a:ext cx="38217" cy="35042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8" name="Freeform 530">
                <a:extLst>
                  <a:ext uri="{FF2B5EF4-FFF2-40B4-BE49-F238E27FC236}">
                    <a16:creationId xmlns:a16="http://schemas.microsoft.com/office/drawing/2014/main" id="{4FA84DCB-53AE-AC41-8675-D353DBFBE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247" y="8032811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9" name="Freeform 531">
                <a:extLst>
                  <a:ext uri="{FF2B5EF4-FFF2-40B4-BE49-F238E27FC236}">
                    <a16:creationId xmlns:a16="http://schemas.microsoft.com/office/drawing/2014/main" id="{432333AD-4DAF-2C43-983D-899044AC4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6656656"/>
                <a:ext cx="54139" cy="95566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0" name="Freeform 532">
                <a:extLst>
                  <a:ext uri="{FF2B5EF4-FFF2-40B4-BE49-F238E27FC236}">
                    <a16:creationId xmlns:a16="http://schemas.microsoft.com/office/drawing/2014/main" id="{71AF7304-D480-DD41-AFD0-7A14F7A80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234" y="6704440"/>
                <a:ext cx="66879" cy="38227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1" name="Freeform 533">
                <a:extLst>
                  <a:ext uri="{FF2B5EF4-FFF2-40B4-BE49-F238E27FC236}">
                    <a16:creationId xmlns:a16="http://schemas.microsoft.com/office/drawing/2014/main" id="{C53F7D02-048B-5C44-A9F7-882C72D7A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1518" y="6666212"/>
                <a:ext cx="140127" cy="66896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2" name="Freeform 534">
                <a:extLst>
                  <a:ext uri="{FF2B5EF4-FFF2-40B4-BE49-F238E27FC236}">
                    <a16:creationId xmlns:a16="http://schemas.microsoft.com/office/drawing/2014/main" id="{C741CFF8-4BA6-E14F-95F3-9C35DAE94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184" y="6481449"/>
                <a:ext cx="146494" cy="73269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3" name="Freeform 535">
                <a:extLst>
                  <a:ext uri="{FF2B5EF4-FFF2-40B4-BE49-F238E27FC236}">
                    <a16:creationId xmlns:a16="http://schemas.microsoft.com/office/drawing/2014/main" id="{D7201E15-047E-E944-AD54-D70521902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2667" y="6385883"/>
                <a:ext cx="299364" cy="289884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4" name="Freeform 536">
                <a:extLst>
                  <a:ext uri="{FF2B5EF4-FFF2-40B4-BE49-F238E27FC236}">
                    <a16:creationId xmlns:a16="http://schemas.microsoft.com/office/drawing/2014/main" id="{A94B4345-F2C1-9C41-8FA6-932B84FEA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706" y="6592943"/>
                <a:ext cx="76432" cy="92380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5" name="Freeform 537">
                <a:extLst>
                  <a:ext uri="{FF2B5EF4-FFF2-40B4-BE49-F238E27FC236}">
                    <a16:creationId xmlns:a16="http://schemas.microsoft.com/office/drawing/2014/main" id="{A7DB11BA-4717-894B-AD6E-8B58AF87C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415" y="5694619"/>
                <a:ext cx="28662" cy="54153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6" name="Freeform 538">
                <a:extLst>
                  <a:ext uri="{FF2B5EF4-FFF2-40B4-BE49-F238E27FC236}">
                    <a16:creationId xmlns:a16="http://schemas.microsoft.com/office/drawing/2014/main" id="{20F6B9C5-BA0E-6B49-9799-6A8018397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288" y="5787002"/>
                <a:ext cx="28662" cy="28669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7" name="Freeform 539">
                <a:extLst>
                  <a:ext uri="{FF2B5EF4-FFF2-40B4-BE49-F238E27FC236}">
                    <a16:creationId xmlns:a16="http://schemas.microsoft.com/office/drawing/2014/main" id="{43404FDF-EA75-194C-A002-785713874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8973" y="6283947"/>
                <a:ext cx="63695" cy="38227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8" name="Freeform 540">
                <a:extLst>
                  <a:ext uri="{FF2B5EF4-FFF2-40B4-BE49-F238E27FC236}">
                    <a16:creationId xmlns:a16="http://schemas.microsoft.com/office/drawing/2014/main" id="{C4005992-8999-A448-A1F9-25EF68310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882" y="6057774"/>
                <a:ext cx="57323" cy="57338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9" name="Freeform 541">
                <a:extLst>
                  <a:ext uri="{FF2B5EF4-FFF2-40B4-BE49-F238E27FC236}">
                    <a16:creationId xmlns:a16="http://schemas.microsoft.com/office/drawing/2014/main" id="{46B0D550-836C-984B-BF6C-F8B37C604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21" y="5656392"/>
                <a:ext cx="57323" cy="66896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0" name="Freeform 542">
                <a:extLst>
                  <a:ext uri="{FF2B5EF4-FFF2-40B4-BE49-F238E27FC236}">
                    <a16:creationId xmlns:a16="http://schemas.microsoft.com/office/drawing/2014/main" id="{99A7FB67-6E6A-7F4F-A1E6-4211423C9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985" y="5618166"/>
                <a:ext cx="111465" cy="57338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1" name="Freeform 543">
                <a:extLst>
                  <a:ext uri="{FF2B5EF4-FFF2-40B4-BE49-F238E27FC236}">
                    <a16:creationId xmlns:a16="http://schemas.microsoft.com/office/drawing/2014/main" id="{ACE82D2B-308D-3A43-809E-DA11602A9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653" y="5583125"/>
                <a:ext cx="63695" cy="25484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2" name="Freeform 544">
                <a:extLst>
                  <a:ext uri="{FF2B5EF4-FFF2-40B4-BE49-F238E27FC236}">
                    <a16:creationId xmlns:a16="http://schemas.microsoft.com/office/drawing/2014/main" id="{53AF63C2-0049-5940-9D98-88C3BE95B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748" y="5395178"/>
                <a:ext cx="318472" cy="222990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3" name="Freeform 545">
                <a:extLst>
                  <a:ext uri="{FF2B5EF4-FFF2-40B4-BE49-F238E27FC236}">
                    <a16:creationId xmlns:a16="http://schemas.microsoft.com/office/drawing/2014/main" id="{C17CAA9D-3EC7-4042-BF17-F97D7CBD4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5376063"/>
                <a:ext cx="63695" cy="47785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4" name="Freeform 546">
                <a:extLst>
                  <a:ext uri="{FF2B5EF4-FFF2-40B4-BE49-F238E27FC236}">
                    <a16:creationId xmlns:a16="http://schemas.microsoft.com/office/drawing/2014/main" id="{C469DA16-5119-5B43-9D43-12BA6354E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844" y="5385621"/>
                <a:ext cx="35033" cy="47785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5" name="Freeform 547">
                <a:extLst>
                  <a:ext uri="{FF2B5EF4-FFF2-40B4-BE49-F238E27FC236}">
                    <a16:creationId xmlns:a16="http://schemas.microsoft.com/office/drawing/2014/main" id="{0203BD6A-E855-2D43-A240-5882649E3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856" y="5207233"/>
                <a:ext cx="28662" cy="57338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6" name="Freeform 548">
                <a:extLst>
                  <a:ext uri="{FF2B5EF4-FFF2-40B4-BE49-F238E27FC236}">
                    <a16:creationId xmlns:a16="http://schemas.microsoft.com/office/drawing/2014/main" id="{BCFA83D5-D3CA-A341-8B13-9E41ED318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4719845"/>
                <a:ext cx="1343950" cy="984332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7" name="Freeform 549">
                <a:extLst>
                  <a:ext uri="{FF2B5EF4-FFF2-40B4-BE49-F238E27FC236}">
                    <a16:creationId xmlns:a16="http://schemas.microsoft.com/office/drawing/2014/main" id="{174D31AC-D76C-AC40-9344-177C6B946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6" y="5637283"/>
                <a:ext cx="57323" cy="19114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8" name="Freeform 550">
                <a:extLst>
                  <a:ext uri="{FF2B5EF4-FFF2-40B4-BE49-F238E27FC236}">
                    <a16:creationId xmlns:a16="http://schemas.microsoft.com/office/drawing/2014/main" id="{696A03BB-964C-9248-B3EF-96D6306F5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5226347"/>
                <a:ext cx="76432" cy="19114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9" name="Freeform 551">
                <a:extLst>
                  <a:ext uri="{FF2B5EF4-FFF2-40B4-BE49-F238E27FC236}">
                    <a16:creationId xmlns:a16="http://schemas.microsoft.com/office/drawing/2014/main" id="{59581572-C19B-5C4C-817B-4B9A66383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903" y="5207233"/>
                <a:ext cx="111465" cy="92380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0" name="Freeform 552">
                <a:extLst>
                  <a:ext uri="{FF2B5EF4-FFF2-40B4-BE49-F238E27FC236}">
                    <a16:creationId xmlns:a16="http://schemas.microsoft.com/office/drawing/2014/main" id="{CD1B79D3-3D53-8F4C-94C9-703420B9E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991" y="5124408"/>
                <a:ext cx="63695" cy="35042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1" name="Freeform 553">
                <a:extLst>
                  <a:ext uri="{FF2B5EF4-FFF2-40B4-BE49-F238E27FC236}">
                    <a16:creationId xmlns:a16="http://schemas.microsoft.com/office/drawing/2014/main" id="{D1A1D161-FE24-9840-9FF6-A434AB757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350" y="5114850"/>
                <a:ext cx="57323" cy="28669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2" name="Freeform 554">
                <a:extLst>
                  <a:ext uri="{FF2B5EF4-FFF2-40B4-BE49-F238E27FC236}">
                    <a16:creationId xmlns:a16="http://schemas.microsoft.com/office/drawing/2014/main" id="{3F8556D6-6BF8-F249-A7FF-CB6F512F0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8208" y="5095739"/>
                <a:ext cx="44586" cy="19114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3" name="Freeform 555">
                <a:extLst>
                  <a:ext uri="{FF2B5EF4-FFF2-40B4-BE49-F238E27FC236}">
                    <a16:creationId xmlns:a16="http://schemas.microsoft.com/office/drawing/2014/main" id="{45AABD26-319B-7C4E-98BB-BCE2395C5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559" y="4738956"/>
                <a:ext cx="245222" cy="105124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4" name="Freeform 556">
                <a:extLst>
                  <a:ext uri="{FF2B5EF4-FFF2-40B4-BE49-F238E27FC236}">
                    <a16:creationId xmlns:a16="http://schemas.microsoft.com/office/drawing/2014/main" id="{99685195-524E-F549-9ED4-FA91EBE48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736" y="6433668"/>
                <a:ext cx="270699" cy="1783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5" name="Freeform 557">
                <a:extLst>
                  <a:ext uri="{FF2B5EF4-FFF2-40B4-BE49-F238E27FC236}">
                    <a16:creationId xmlns:a16="http://schemas.microsoft.com/office/drawing/2014/main" id="{786E0E5A-B9A9-B749-8EAA-50312E1DA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363" y="6226607"/>
                <a:ext cx="121018" cy="130608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6" name="Freeform 558">
                <a:extLst>
                  <a:ext uri="{FF2B5EF4-FFF2-40B4-BE49-F238E27FC236}">
                    <a16:creationId xmlns:a16="http://schemas.microsoft.com/office/drawing/2014/main" id="{35A989B3-FC01-AC43-9F8D-2851138BC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917" y="6076886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7" name="Freeform 559">
                <a:extLst>
                  <a:ext uri="{FF2B5EF4-FFF2-40B4-BE49-F238E27FC236}">
                    <a16:creationId xmlns:a16="http://schemas.microsoft.com/office/drawing/2014/main" id="{CD99AA84-DF26-BD41-AE72-7C7E74EF8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144" y="6032291"/>
                <a:ext cx="57323" cy="54153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8" name="Freeform 560">
                <a:extLst>
                  <a:ext uri="{FF2B5EF4-FFF2-40B4-BE49-F238E27FC236}">
                    <a16:creationId xmlns:a16="http://schemas.microsoft.com/office/drawing/2014/main" id="{1AB786C0-1540-2044-83C7-4B85C5F46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67" y="6048217"/>
                <a:ext cx="35033" cy="57338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9" name="Freeform 561">
                <a:extLst>
                  <a:ext uri="{FF2B5EF4-FFF2-40B4-BE49-F238E27FC236}">
                    <a16:creationId xmlns:a16="http://schemas.microsoft.com/office/drawing/2014/main" id="{CD095C50-C7A6-9141-A43D-AE661ECC4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342" y="5994060"/>
                <a:ext cx="47770" cy="101936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0" name="Freeform 562">
                <a:extLst>
                  <a:ext uri="{FF2B5EF4-FFF2-40B4-BE49-F238E27FC236}">
                    <a16:creationId xmlns:a16="http://schemas.microsoft.com/office/drawing/2014/main" id="{12FC9F1A-3A67-AB49-BD37-09D576A9B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25" y="5955834"/>
                <a:ext cx="66879" cy="66896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1" name="Freeform 563">
                <a:extLst>
                  <a:ext uri="{FF2B5EF4-FFF2-40B4-BE49-F238E27FC236}">
                    <a16:creationId xmlns:a16="http://schemas.microsoft.com/office/drawing/2014/main" id="{763CD48E-A5CE-A445-BA4F-DD78FD8D3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4004" y="5955834"/>
                <a:ext cx="63695" cy="86010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2" name="Freeform 564">
                <a:extLst>
                  <a:ext uri="{FF2B5EF4-FFF2-40B4-BE49-F238E27FC236}">
                    <a16:creationId xmlns:a16="http://schemas.microsoft.com/office/drawing/2014/main" id="{8FFE5B5C-659F-EA42-8EFE-46B2DEF91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894" y="5974948"/>
                <a:ext cx="28662" cy="9556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3" name="Freeform 565">
                <a:extLst>
                  <a:ext uri="{FF2B5EF4-FFF2-40B4-BE49-F238E27FC236}">
                    <a16:creationId xmlns:a16="http://schemas.microsoft.com/office/drawing/2014/main" id="{F39A1601-E669-2C4C-B1DC-DA41C57F8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807" y="5984506"/>
                <a:ext cx="124202" cy="63711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4" name="Freeform 566">
                <a:extLst>
                  <a:ext uri="{FF2B5EF4-FFF2-40B4-BE49-F238E27FC236}">
                    <a16:creationId xmlns:a16="http://schemas.microsoft.com/office/drawing/2014/main" id="{1804EB07-937E-3449-AD23-D9F5CF868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77" y="5927165"/>
                <a:ext cx="76432" cy="66896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5" name="Freeform 567">
                <a:extLst>
                  <a:ext uri="{FF2B5EF4-FFF2-40B4-BE49-F238E27FC236}">
                    <a16:creationId xmlns:a16="http://schemas.microsoft.com/office/drawing/2014/main" id="{37396FFB-E918-CF41-B5F5-A6BBE836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730" y="6182007"/>
                <a:ext cx="92356" cy="35042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6" name="Freeform 568">
                <a:extLst>
                  <a:ext uri="{FF2B5EF4-FFF2-40B4-BE49-F238E27FC236}">
                    <a16:creationId xmlns:a16="http://schemas.microsoft.com/office/drawing/2014/main" id="{55CD7E4A-7C2D-BA4A-90E9-EC9CD0C86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265" y="6236162"/>
                <a:ext cx="54139" cy="4778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7" name="Freeform 569">
                <a:extLst>
                  <a:ext uri="{FF2B5EF4-FFF2-40B4-BE49-F238E27FC236}">
                    <a16:creationId xmlns:a16="http://schemas.microsoft.com/office/drawing/2014/main" id="{6B9BABE5-D35B-2B4B-AEA3-81CDDB6A2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6424" y="5076623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8" name="Freeform 570">
                <a:extLst>
                  <a:ext uri="{FF2B5EF4-FFF2-40B4-BE49-F238E27FC236}">
                    <a16:creationId xmlns:a16="http://schemas.microsoft.com/office/drawing/2014/main" id="{4128D3CC-095F-9A4F-84BF-E8340027E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9547" y="5133964"/>
                <a:ext cx="47770" cy="35042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9" name="Freeform 571">
                <a:extLst>
                  <a:ext uri="{FF2B5EF4-FFF2-40B4-BE49-F238E27FC236}">
                    <a16:creationId xmlns:a16="http://schemas.microsoft.com/office/drawing/2014/main" id="{F6E79D73-6177-9345-8813-4931A7F23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221" y="5169003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0" name="Freeform 572">
                <a:extLst>
                  <a:ext uri="{FF2B5EF4-FFF2-40B4-BE49-F238E27FC236}">
                    <a16:creationId xmlns:a16="http://schemas.microsoft.com/office/drawing/2014/main" id="{558DDA79-44AD-3944-8081-D165C928A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777183"/>
                <a:ext cx="859873" cy="420492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1" name="Freeform 573">
                <a:extLst>
                  <a:ext uri="{FF2B5EF4-FFF2-40B4-BE49-F238E27FC236}">
                    <a16:creationId xmlns:a16="http://schemas.microsoft.com/office/drawing/2014/main" id="{5A11730A-B98C-F846-88DD-0CC098AAF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738" y="4738956"/>
                <a:ext cx="130573" cy="86010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2" name="Freeform 574">
                <a:extLst>
                  <a:ext uri="{FF2B5EF4-FFF2-40B4-BE49-F238E27FC236}">
                    <a16:creationId xmlns:a16="http://schemas.microsoft.com/office/drawing/2014/main" id="{9899315C-CBE4-264A-A3AD-BD1E847C2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700729"/>
                <a:ext cx="296177" cy="273958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3" name="Freeform 575">
                <a:extLst>
                  <a:ext uri="{FF2B5EF4-FFF2-40B4-BE49-F238E27FC236}">
                    <a16:creationId xmlns:a16="http://schemas.microsoft.com/office/drawing/2014/main" id="{ACFEDF9D-36A0-4549-9EC2-D8A17C39D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2029" y="4700729"/>
                <a:ext cx="261145" cy="20706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4" name="Freeform 576">
                <a:extLst>
                  <a:ext uri="{FF2B5EF4-FFF2-40B4-BE49-F238E27FC236}">
                    <a16:creationId xmlns:a16="http://schemas.microsoft.com/office/drawing/2014/main" id="{D3B83ABC-41CB-854D-898C-8DD5A8335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41" y="4675245"/>
                <a:ext cx="503185" cy="308998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5" name="Freeform 577">
                <a:extLst>
                  <a:ext uri="{FF2B5EF4-FFF2-40B4-BE49-F238E27FC236}">
                    <a16:creationId xmlns:a16="http://schemas.microsoft.com/office/drawing/2014/main" id="{6C143CC5-68E8-DC45-9DFC-F9AF9B68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648" y="4589235"/>
                <a:ext cx="66879" cy="38227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6" name="Freeform 578">
                <a:extLst>
                  <a:ext uri="{FF2B5EF4-FFF2-40B4-BE49-F238E27FC236}">
                    <a16:creationId xmlns:a16="http://schemas.microsoft.com/office/drawing/2014/main" id="{FC5561B2-0BB1-5649-9018-7D2F61061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15" y="4420403"/>
                <a:ext cx="560508" cy="264400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7" name="Freeform 579">
                <a:extLst>
                  <a:ext uri="{FF2B5EF4-FFF2-40B4-BE49-F238E27FC236}">
                    <a16:creationId xmlns:a16="http://schemas.microsoft.com/office/drawing/2014/main" id="{DF363526-39CA-C54A-A324-71B8AD5B6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525526"/>
                <a:ext cx="95541" cy="63711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8" name="Freeform 580">
                <a:extLst>
                  <a:ext uri="{FF2B5EF4-FFF2-40B4-BE49-F238E27FC236}">
                    <a16:creationId xmlns:a16="http://schemas.microsoft.com/office/drawing/2014/main" id="{39ED1732-849A-124C-BA1E-2B0A3551D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068" y="4385363"/>
                <a:ext cx="343949" cy="159279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9" name="Freeform 581">
                <a:extLst>
                  <a:ext uri="{FF2B5EF4-FFF2-40B4-BE49-F238E27FC236}">
                    <a16:creationId xmlns:a16="http://schemas.microsoft.com/office/drawing/2014/main" id="{4EF01D5D-CD80-FD41-B0BD-9B051B5F7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680" y="4449069"/>
                <a:ext cx="73248" cy="19114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0" name="Freeform 582">
                <a:extLst>
                  <a:ext uri="{FF2B5EF4-FFF2-40B4-BE49-F238E27FC236}">
                    <a16:creationId xmlns:a16="http://schemas.microsoft.com/office/drawing/2014/main" id="{F294AD81-5D7A-6A48-9268-87260B7B2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74" y="4318467"/>
                <a:ext cx="197453" cy="92380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1" name="Freeform 583">
                <a:extLst>
                  <a:ext uri="{FF2B5EF4-FFF2-40B4-BE49-F238E27FC236}">
                    <a16:creationId xmlns:a16="http://schemas.microsoft.com/office/drawing/2014/main" id="{66B10117-DF8C-624A-8EF4-B7B156D2D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570" y="4337578"/>
                <a:ext cx="73248" cy="38227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2" name="Freeform 584">
                <a:extLst>
                  <a:ext uri="{FF2B5EF4-FFF2-40B4-BE49-F238E27FC236}">
                    <a16:creationId xmlns:a16="http://schemas.microsoft.com/office/drawing/2014/main" id="{4CD9937A-5A6F-6046-A5C4-6ED57C0FB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483" y="4251568"/>
                <a:ext cx="197453" cy="66896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3" name="Freeform 585">
                <a:extLst>
                  <a:ext uri="{FF2B5EF4-FFF2-40B4-BE49-F238E27FC236}">
                    <a16:creationId xmlns:a16="http://schemas.microsoft.com/office/drawing/2014/main" id="{59CC18E6-1840-FA4D-9B22-FE315A1DE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188" y="4449069"/>
                <a:ext cx="261145" cy="1783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4" name="Freeform 586">
                <a:extLst>
                  <a:ext uri="{FF2B5EF4-FFF2-40B4-BE49-F238E27FC236}">
                    <a16:creationId xmlns:a16="http://schemas.microsoft.com/office/drawing/2014/main" id="{54E0B3C4-E6C9-7A4F-85F6-2108F9D77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527" y="4535082"/>
                <a:ext cx="82803" cy="25484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5" name="Freeform 587">
                <a:extLst>
                  <a:ext uri="{FF2B5EF4-FFF2-40B4-BE49-F238E27FC236}">
                    <a16:creationId xmlns:a16="http://schemas.microsoft.com/office/drawing/2014/main" id="{E4AEDD43-67DB-F04C-8B0B-53458D3B6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418" y="4525526"/>
                <a:ext cx="76432" cy="19114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6" name="Freeform 588">
                <a:extLst>
                  <a:ext uri="{FF2B5EF4-FFF2-40B4-BE49-F238E27FC236}">
                    <a16:creationId xmlns:a16="http://schemas.microsoft.com/office/drawing/2014/main" id="{2B3758D0-4AF8-5449-9D10-12AA4390F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201" y="4496854"/>
                <a:ext cx="95541" cy="47785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7" name="Freeform 589">
                <a:extLst>
                  <a:ext uri="{FF2B5EF4-FFF2-40B4-BE49-F238E27FC236}">
                    <a16:creationId xmlns:a16="http://schemas.microsoft.com/office/drawing/2014/main" id="{8FFAE15C-B9FE-9B40-B1A6-F87590B6B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0757" y="4458630"/>
                <a:ext cx="66879" cy="47785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8" name="Freeform 590">
                <a:extLst>
                  <a:ext uri="{FF2B5EF4-FFF2-40B4-BE49-F238E27FC236}">
                    <a16:creationId xmlns:a16="http://schemas.microsoft.com/office/drawing/2014/main" id="{E089C010-7E14-674A-98EA-5076A0B0D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400" y="4347133"/>
                <a:ext cx="111465" cy="82827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9" name="Freeform 591">
                <a:extLst>
                  <a:ext uri="{FF2B5EF4-FFF2-40B4-BE49-F238E27FC236}">
                    <a16:creationId xmlns:a16="http://schemas.microsoft.com/office/drawing/2014/main" id="{A2B501EF-3CAC-0844-9916-9FDF66D93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337578"/>
                <a:ext cx="82803" cy="28669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0" name="Freeform 592">
                <a:extLst>
                  <a:ext uri="{FF2B5EF4-FFF2-40B4-BE49-F238E27FC236}">
                    <a16:creationId xmlns:a16="http://schemas.microsoft.com/office/drawing/2014/main" id="{862D6BEF-5E6B-734A-BADD-AC6F6B03D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507" y="4187857"/>
                <a:ext cx="334395" cy="1783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1" name="Freeform 593">
                <a:extLst>
                  <a:ext uri="{FF2B5EF4-FFF2-40B4-BE49-F238E27FC236}">
                    <a16:creationId xmlns:a16="http://schemas.microsoft.com/office/drawing/2014/main" id="{1EE3E96B-A7B4-684F-8A2F-5E26582A5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653" y="4101847"/>
                <a:ext cx="101909" cy="47785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2" name="Freeform 594">
                <a:extLst>
                  <a:ext uri="{FF2B5EF4-FFF2-40B4-BE49-F238E27FC236}">
                    <a16:creationId xmlns:a16="http://schemas.microsoft.com/office/drawing/2014/main" id="{C2A46645-4938-C04E-A8D0-FD4325EA5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456" y="4251568"/>
                <a:ext cx="187897" cy="105124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3" name="Freeform 595">
                <a:extLst>
                  <a:ext uri="{FF2B5EF4-FFF2-40B4-BE49-F238E27FC236}">
                    <a16:creationId xmlns:a16="http://schemas.microsoft.com/office/drawing/2014/main" id="{258DCFE2-A960-894D-AE2A-1E7F27BB3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6552" y="4347133"/>
                <a:ext cx="165604" cy="47785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4" name="Freeform 596">
                <a:extLst>
                  <a:ext uri="{FF2B5EF4-FFF2-40B4-BE49-F238E27FC236}">
                    <a16:creationId xmlns:a16="http://schemas.microsoft.com/office/drawing/2014/main" id="{662EDF74-9882-334F-8D0F-7ADD93BD6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4560566"/>
                <a:ext cx="156050" cy="105124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5" name="Freeform 597">
                <a:extLst>
                  <a:ext uri="{FF2B5EF4-FFF2-40B4-BE49-F238E27FC236}">
                    <a16:creationId xmlns:a16="http://schemas.microsoft.com/office/drawing/2014/main" id="{FBD39E1E-B560-3242-8BA8-B9411C0A6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246" y="4535082"/>
                <a:ext cx="38217" cy="25484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6" name="Freeform 598">
                <a:extLst>
                  <a:ext uri="{FF2B5EF4-FFF2-40B4-BE49-F238E27FC236}">
                    <a16:creationId xmlns:a16="http://schemas.microsoft.com/office/drawing/2014/main" id="{2B2AB36C-4DC2-7842-B468-B2577CBDE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36" y="4366247"/>
                <a:ext cx="82803" cy="54153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7" name="Freeform 599">
                <a:extLst>
                  <a:ext uri="{FF2B5EF4-FFF2-40B4-BE49-F238E27FC236}">
                    <a16:creationId xmlns:a16="http://schemas.microsoft.com/office/drawing/2014/main" id="{F4F6CE28-AE9F-4A40-A245-56FC40D69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621" y="4449069"/>
                <a:ext cx="28662" cy="38227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8" name="Freeform 600">
                <a:extLst>
                  <a:ext uri="{FF2B5EF4-FFF2-40B4-BE49-F238E27FC236}">
                    <a16:creationId xmlns:a16="http://schemas.microsoft.com/office/drawing/2014/main" id="{A871A1CA-88EA-184B-9D01-4FDF7E08E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889" y="4420403"/>
                <a:ext cx="831211" cy="254845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9" name="Freeform 601">
                <a:extLst>
                  <a:ext uri="{FF2B5EF4-FFF2-40B4-BE49-F238E27FC236}">
                    <a16:creationId xmlns:a16="http://schemas.microsoft.com/office/drawing/2014/main" id="{0145FB2F-AFB4-454E-BC32-BF631F50A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3980797"/>
                <a:ext cx="550956" cy="347225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0" name="Freeform 602">
                <a:extLst>
                  <a:ext uri="{FF2B5EF4-FFF2-40B4-BE49-F238E27FC236}">
                    <a16:creationId xmlns:a16="http://schemas.microsoft.com/office/drawing/2014/main" id="{E22E69AD-A9D1-EB4D-80DB-A1C1775C8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26" y="3767367"/>
                <a:ext cx="1455415" cy="758159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1" name="Freeform 604">
                <a:extLst>
                  <a:ext uri="{FF2B5EF4-FFF2-40B4-BE49-F238E27FC236}">
                    <a16:creationId xmlns:a16="http://schemas.microsoft.com/office/drawing/2014/main" id="{9C1A999C-130E-1A4D-A0F8-D36053C84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458" y="4187857"/>
                <a:ext cx="130573" cy="47785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2" name="Freeform 605">
                <a:extLst>
                  <a:ext uri="{FF2B5EF4-FFF2-40B4-BE49-F238E27FC236}">
                    <a16:creationId xmlns:a16="http://schemas.microsoft.com/office/drawing/2014/main" id="{9076C38F-5755-0540-A0C8-946150851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8400" y="4226081"/>
                <a:ext cx="54142" cy="19114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3" name="Freeform 606">
                <a:extLst>
                  <a:ext uri="{FF2B5EF4-FFF2-40B4-BE49-F238E27FC236}">
                    <a16:creationId xmlns:a16="http://schemas.microsoft.com/office/drawing/2014/main" id="{605569E2-D477-014B-B791-1D3FF9AB5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438" y="4515968"/>
                <a:ext cx="54142" cy="28672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4" name="Freeform 607">
                <a:extLst>
                  <a:ext uri="{FF2B5EF4-FFF2-40B4-BE49-F238E27FC236}">
                    <a16:creationId xmlns:a16="http://schemas.microsoft.com/office/drawing/2014/main" id="{1C43DB8F-AED1-D347-89C7-D7C9B2B4F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277" y="581567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5" name="Freeform 608">
                <a:extLst>
                  <a:ext uri="{FF2B5EF4-FFF2-40B4-BE49-F238E27FC236}">
                    <a16:creationId xmlns:a16="http://schemas.microsoft.com/office/drawing/2014/main" id="{A2FEEF69-3852-C045-829B-E6941CCC0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159" y="5806113"/>
                <a:ext cx="9556" cy="955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6" name="Freeform 609">
                <a:extLst>
                  <a:ext uri="{FF2B5EF4-FFF2-40B4-BE49-F238E27FC236}">
                    <a16:creationId xmlns:a16="http://schemas.microsoft.com/office/drawing/2014/main" id="{F4C2A21D-1544-F844-A9D7-1357F14F6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927" y="5815671"/>
                <a:ext cx="63695" cy="57338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7" name="Freeform 610">
                <a:extLst>
                  <a:ext uri="{FF2B5EF4-FFF2-40B4-BE49-F238E27FC236}">
                    <a16:creationId xmlns:a16="http://schemas.microsoft.com/office/drawing/2014/main" id="{C3126EE7-3D78-4F4B-9A19-340EF1CFD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1964" y="9138193"/>
                <a:ext cx="19109" cy="955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8" name="Freeform 611">
                <a:extLst>
                  <a:ext uri="{FF2B5EF4-FFF2-40B4-BE49-F238E27FC236}">
                    <a16:creationId xmlns:a16="http://schemas.microsoft.com/office/drawing/2014/main" id="{13D14A3E-4BB3-DA41-B67C-8B2211312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9119079"/>
                <a:ext cx="19109" cy="1911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9" name="Freeform 612">
                <a:extLst>
                  <a:ext uri="{FF2B5EF4-FFF2-40B4-BE49-F238E27FC236}">
                    <a16:creationId xmlns:a16="http://schemas.microsoft.com/office/drawing/2014/main" id="{478F6D92-B425-1248-8234-137147C26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1327" y="10785120"/>
                <a:ext cx="63695" cy="47785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0" name="Rectangle 613">
                <a:extLst>
                  <a:ext uri="{FF2B5EF4-FFF2-40B4-BE49-F238E27FC236}">
                    <a16:creationId xmlns:a16="http://schemas.microsoft.com/office/drawing/2014/main" id="{BFE28E49-2C17-AC4F-882E-EAAA75A23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1776" y="5197675"/>
                <a:ext cx="3187" cy="3188"/>
              </a:xfrm>
              <a:prstGeom prst="rect">
                <a:avLst/>
              </a:pr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1" name="Freeform 614">
                <a:extLst>
                  <a:ext uri="{FF2B5EF4-FFF2-40B4-BE49-F238E27FC236}">
                    <a16:creationId xmlns:a16="http://schemas.microsoft.com/office/drawing/2014/main" id="{74EC053C-13CE-E548-AA5C-D6CB1BEEE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06" y="10504794"/>
                <a:ext cx="95541" cy="82827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2" name="Freeform 615">
                <a:extLst>
                  <a:ext uri="{FF2B5EF4-FFF2-40B4-BE49-F238E27FC236}">
                    <a16:creationId xmlns:a16="http://schemas.microsoft.com/office/drawing/2014/main" id="{D6935999-782A-184C-B778-72AFE1F632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6733109"/>
                <a:ext cx="66879" cy="28672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3" name="Freeform 616">
                <a:extLst>
                  <a:ext uri="{FF2B5EF4-FFF2-40B4-BE49-F238E27FC236}">
                    <a16:creationId xmlns:a16="http://schemas.microsoft.com/office/drawing/2014/main" id="{4D3BDC7B-FD5B-EF44-9286-A2A478023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3621" y="11766267"/>
                <a:ext cx="168791" cy="149721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4" name="Freeform 617">
                <a:extLst>
                  <a:ext uri="{FF2B5EF4-FFF2-40B4-BE49-F238E27FC236}">
                    <a16:creationId xmlns:a16="http://schemas.microsoft.com/office/drawing/2014/main" id="{08D9D947-7A44-A641-A85E-74D0A1C56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5280" y="11747158"/>
                <a:ext cx="280255" cy="216615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5" name="Freeform 618">
                <a:extLst>
                  <a:ext uri="{FF2B5EF4-FFF2-40B4-BE49-F238E27FC236}">
                    <a16:creationId xmlns:a16="http://schemas.microsoft.com/office/drawing/2014/main" id="{C78103A9-329A-D545-8E19-A62274EB2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8501084"/>
                <a:ext cx="710194" cy="516057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6" name="Freeform 619">
                <a:extLst>
                  <a:ext uri="{FF2B5EF4-FFF2-40B4-BE49-F238E27FC236}">
                    <a16:creationId xmlns:a16="http://schemas.microsoft.com/office/drawing/2014/main" id="{916A240A-9AD2-C247-A600-1B1A39B2C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8641249"/>
                <a:ext cx="242036" cy="356781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7" name="Freeform 620">
                <a:extLst>
                  <a:ext uri="{FF2B5EF4-FFF2-40B4-BE49-F238E27FC236}">
                    <a16:creationId xmlns:a16="http://schemas.microsoft.com/office/drawing/2014/main" id="{0C1BC0D7-31CC-7E4D-AC73-EF577B176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06" y="8752743"/>
                <a:ext cx="207005" cy="216615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8" name="Freeform 621">
                <a:extLst>
                  <a:ext uri="{FF2B5EF4-FFF2-40B4-BE49-F238E27FC236}">
                    <a16:creationId xmlns:a16="http://schemas.microsoft.com/office/drawing/2014/main" id="{2AEF28E6-3BDF-334B-A36C-6C90F535D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5597" y="8771859"/>
                <a:ext cx="149682" cy="168837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9" name="Freeform 622">
                <a:extLst>
                  <a:ext uri="{FF2B5EF4-FFF2-40B4-BE49-F238E27FC236}">
                    <a16:creationId xmlns:a16="http://schemas.microsoft.com/office/drawing/2014/main" id="{35CE9B4D-48D2-1349-B1CD-689708888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8453302"/>
                <a:ext cx="754779" cy="786831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0" name="Freeform 623">
                <a:extLst>
                  <a:ext uri="{FF2B5EF4-FFF2-40B4-BE49-F238E27FC236}">
                    <a16:creationId xmlns:a16="http://schemas.microsoft.com/office/drawing/2014/main" id="{92ACC89A-5BD0-544B-83EF-D7E4A337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112" y="8978916"/>
                <a:ext cx="261145" cy="309000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1" name="Freeform 624">
                <a:extLst>
                  <a:ext uri="{FF2B5EF4-FFF2-40B4-BE49-F238E27FC236}">
                    <a16:creationId xmlns:a16="http://schemas.microsoft.com/office/drawing/2014/main" id="{C47A35FF-0AAF-4D44-9467-B06097371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450" y="9036257"/>
                <a:ext cx="598727" cy="888769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2" name="Freeform 625">
                <a:extLst>
                  <a:ext uri="{FF2B5EF4-FFF2-40B4-BE49-F238E27FC236}">
                    <a16:creationId xmlns:a16="http://schemas.microsoft.com/office/drawing/2014/main" id="{418BE8A5-EF9C-CC44-9334-414AE4DF7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782" y="9867685"/>
                <a:ext cx="407642" cy="1984597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3" name="Freeform 626">
                <a:extLst>
                  <a:ext uri="{FF2B5EF4-FFF2-40B4-BE49-F238E27FC236}">
                    <a16:creationId xmlns:a16="http://schemas.microsoft.com/office/drawing/2014/main" id="{5CA63F47-94F9-4741-B0C9-F369DC4C6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851" y="9485418"/>
                <a:ext cx="598727" cy="653038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4" name="Freeform 627">
                <a:extLst>
                  <a:ext uri="{FF2B5EF4-FFF2-40B4-BE49-F238E27FC236}">
                    <a16:creationId xmlns:a16="http://schemas.microsoft.com/office/drawing/2014/main" id="{63C7A740-F3EB-FC4B-9433-0C25D64B4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3432" y="9950508"/>
                <a:ext cx="420382" cy="414121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5" name="Freeform 628">
                <a:extLst>
                  <a:ext uri="{FF2B5EF4-FFF2-40B4-BE49-F238E27FC236}">
                    <a16:creationId xmlns:a16="http://schemas.microsoft.com/office/drawing/2014/main" id="{BB77DD35-F958-9145-9F52-C5AF0AA95D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585" y="8800525"/>
                <a:ext cx="1856686" cy="1882659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6" name="Freeform 629">
                <a:extLst>
                  <a:ext uri="{FF2B5EF4-FFF2-40B4-BE49-F238E27FC236}">
                    <a16:creationId xmlns:a16="http://schemas.microsoft.com/office/drawing/2014/main" id="{62161388-43F8-CE48-81C7-2871B16EC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1329" y="10485681"/>
                <a:ext cx="251592" cy="26121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7" name="Freeform 630">
                <a:extLst>
                  <a:ext uri="{FF2B5EF4-FFF2-40B4-BE49-F238E27FC236}">
                    <a16:creationId xmlns:a16="http://schemas.microsoft.com/office/drawing/2014/main" id="{A4936230-E0B5-8248-BBC8-8BB8641BF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0074744"/>
                <a:ext cx="961782" cy="1672412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8" name="Freeform 631">
                <a:extLst>
                  <a:ext uri="{FF2B5EF4-FFF2-40B4-BE49-F238E27FC236}">
                    <a16:creationId xmlns:a16="http://schemas.microsoft.com/office/drawing/2014/main" id="{65C820FC-981E-F248-BF29-9A501EE1F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379" y="8313140"/>
                <a:ext cx="203823" cy="226173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9" name="Freeform 632">
                <a:extLst>
                  <a:ext uri="{FF2B5EF4-FFF2-40B4-BE49-F238E27FC236}">
                    <a16:creationId xmlns:a16="http://schemas.microsoft.com/office/drawing/2014/main" id="{8BB1FD7B-F36C-AE4C-A8B3-436C4DAD9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1076" y="8520197"/>
                <a:ext cx="159235" cy="140163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0" name="Freeform 633">
                <a:extLst>
                  <a:ext uri="{FF2B5EF4-FFF2-40B4-BE49-F238E27FC236}">
                    <a16:creationId xmlns:a16="http://schemas.microsoft.com/office/drawing/2014/main" id="{F3CD72F5-9C5A-D84D-9F97-DB023D1FE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8360921"/>
                <a:ext cx="105096" cy="82827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1" name="Freeform 634">
                <a:extLst>
                  <a:ext uri="{FF2B5EF4-FFF2-40B4-BE49-F238E27FC236}">
                    <a16:creationId xmlns:a16="http://schemas.microsoft.com/office/drawing/2014/main" id="{E9AF5B0F-60D4-A248-964B-D24217D49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265" y="8192091"/>
                <a:ext cx="187902" cy="216615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2" name="Freeform 635">
                <a:extLst>
                  <a:ext uri="{FF2B5EF4-FFF2-40B4-BE49-F238E27FC236}">
                    <a16:creationId xmlns:a16="http://schemas.microsoft.com/office/drawing/2014/main" id="{1980B352-06CF-2140-8247-D3537B98E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324" y="7453043"/>
                <a:ext cx="1398091" cy="898324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3" name="Freeform 636">
                <a:extLst>
                  <a:ext uri="{FF2B5EF4-FFF2-40B4-BE49-F238E27FC236}">
                    <a16:creationId xmlns:a16="http://schemas.microsoft.com/office/drawing/2014/main" id="{AEA7CD71-EBD0-D143-9F32-DAF981C4E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287656"/>
                <a:ext cx="280255" cy="149721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4" name="Freeform 637">
                <a:extLst>
                  <a:ext uri="{FF2B5EF4-FFF2-40B4-BE49-F238E27FC236}">
                    <a16:creationId xmlns:a16="http://schemas.microsoft.com/office/drawing/2014/main" id="{4CFA6DAE-860F-5A4F-A801-1A6E6847D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163419"/>
                <a:ext cx="66879" cy="140163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5" name="Freeform 638">
                <a:extLst>
                  <a:ext uri="{FF2B5EF4-FFF2-40B4-BE49-F238E27FC236}">
                    <a16:creationId xmlns:a16="http://schemas.microsoft.com/office/drawing/2014/main" id="{8A65574F-F4CF-F743-BC74-2890C94A7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2027" y="8080592"/>
                <a:ext cx="121018" cy="101936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6" name="Freeform 639">
                <a:extLst>
                  <a:ext uri="{FF2B5EF4-FFF2-40B4-BE49-F238E27FC236}">
                    <a16:creationId xmlns:a16="http://schemas.microsoft.com/office/drawing/2014/main" id="{74955FFC-1755-6B4C-B3C3-BE87965F2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495" y="8080592"/>
                <a:ext cx="168791" cy="140163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7" name="Freeform 640">
                <a:extLst>
                  <a:ext uri="{FF2B5EF4-FFF2-40B4-BE49-F238E27FC236}">
                    <a16:creationId xmlns:a16="http://schemas.microsoft.com/office/drawing/2014/main" id="{42353833-7552-F449-B782-6B509E228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495" y="4965129"/>
                <a:ext cx="1812104" cy="1216878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8" name="Freeform 641">
                <a:extLst>
                  <a:ext uri="{FF2B5EF4-FFF2-40B4-BE49-F238E27FC236}">
                    <a16:creationId xmlns:a16="http://schemas.microsoft.com/office/drawing/2014/main" id="{5BCAE7BD-8500-D841-B5C9-28769276E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79" y="6516489"/>
                <a:ext cx="2697453" cy="133793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9" name="Freeform 642">
                <a:extLst>
                  <a:ext uri="{FF2B5EF4-FFF2-40B4-BE49-F238E27FC236}">
                    <a16:creationId xmlns:a16="http://schemas.microsoft.com/office/drawing/2014/main" id="{B126F1E8-8DB5-B04D-A2D0-578E126515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304" y="4907791"/>
                <a:ext cx="3984076" cy="2048308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0" name="Freeform 643">
                <a:extLst>
                  <a:ext uri="{FF2B5EF4-FFF2-40B4-BE49-F238E27FC236}">
                    <a16:creationId xmlns:a16="http://schemas.microsoft.com/office/drawing/2014/main" id="{A2E3FE80-5947-0246-8AEB-D3AA3A0A9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4" y="9466307"/>
                <a:ext cx="95541" cy="82827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1" name="Freeform 644">
                <a:extLst>
                  <a:ext uri="{FF2B5EF4-FFF2-40B4-BE49-F238E27FC236}">
                    <a16:creationId xmlns:a16="http://schemas.microsoft.com/office/drawing/2014/main" id="{955FC069-BAFC-7846-845A-9AE778D7F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926" y="9447193"/>
                <a:ext cx="121018" cy="44598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2" name="Freeform 645">
                <a:extLst>
                  <a:ext uri="{FF2B5EF4-FFF2-40B4-BE49-F238E27FC236}">
                    <a16:creationId xmlns:a16="http://schemas.microsoft.com/office/drawing/2014/main" id="{8762CA7B-7D18-404B-9ABD-9B529F459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1" y="6414553"/>
                <a:ext cx="289811" cy="159279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3" name="Freeform 646">
                <a:extLst>
                  <a:ext uri="{FF2B5EF4-FFF2-40B4-BE49-F238E27FC236}">
                    <a16:creationId xmlns:a16="http://schemas.microsoft.com/office/drawing/2014/main" id="{D3E6FAC5-F036-C743-B508-A12A0ADFA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857" y="6545160"/>
                <a:ext cx="347131" cy="149721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4" name="Freeform 647">
                <a:extLst>
                  <a:ext uri="{FF2B5EF4-FFF2-40B4-BE49-F238E27FC236}">
                    <a16:creationId xmlns:a16="http://schemas.microsoft.com/office/drawing/2014/main" id="{AC99633B-7C1B-114A-B193-4B6E815DD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1837" y="6656654"/>
                <a:ext cx="531847" cy="516057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5" name="Freeform 648">
                <a:extLst>
                  <a:ext uri="{FF2B5EF4-FFF2-40B4-BE49-F238E27FC236}">
                    <a16:creationId xmlns:a16="http://schemas.microsoft.com/office/drawing/2014/main" id="{4294CB46-8553-884C-B9E4-87ECA1E82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0754" y="6685324"/>
                <a:ext cx="251592" cy="235731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6" name="Freeform 649">
                <a:extLst>
                  <a:ext uri="{FF2B5EF4-FFF2-40B4-BE49-F238E27FC236}">
                    <a16:creationId xmlns:a16="http://schemas.microsoft.com/office/drawing/2014/main" id="{23D25711-E512-F54B-A679-BAD29C116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0881" y="6414553"/>
                <a:ext cx="617834" cy="531986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7" name="Freeform 650">
                <a:extLst>
                  <a:ext uri="{FF2B5EF4-FFF2-40B4-BE49-F238E27FC236}">
                    <a16:creationId xmlns:a16="http://schemas.microsoft.com/office/drawing/2014/main" id="{18533C4A-6AD4-E741-B616-CEEF9D004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3619" y="6621615"/>
                <a:ext cx="207005" cy="140163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8" name="Freeform 651">
                <a:extLst>
                  <a:ext uri="{FF2B5EF4-FFF2-40B4-BE49-F238E27FC236}">
                    <a16:creationId xmlns:a16="http://schemas.microsoft.com/office/drawing/2014/main" id="{8C810AE4-D54C-B445-BB31-0CA4ACAF5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462" y="6395439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9" name="Freeform 652">
                <a:extLst>
                  <a:ext uri="{FF2B5EF4-FFF2-40B4-BE49-F238E27FC236}">
                    <a16:creationId xmlns:a16="http://schemas.microsoft.com/office/drawing/2014/main" id="{A8F91B98-1BD7-B042-A756-3D136B7A1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7698" y="6481449"/>
                <a:ext cx="35033" cy="35042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0" name="Freeform 653">
                <a:extLst>
                  <a:ext uri="{FF2B5EF4-FFF2-40B4-BE49-F238E27FC236}">
                    <a16:creationId xmlns:a16="http://schemas.microsoft.com/office/drawing/2014/main" id="{43F7F89E-0AEB-1F4B-B30D-B1D9377A1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3049" y="6264832"/>
                <a:ext cx="187902" cy="168837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1" name="Freeform 654">
                <a:extLst>
                  <a:ext uri="{FF2B5EF4-FFF2-40B4-BE49-F238E27FC236}">
                    <a16:creationId xmlns:a16="http://schemas.microsoft.com/office/drawing/2014/main" id="{35E17851-4311-1C43-AA71-BF981ED7B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5984503"/>
                <a:ext cx="140127" cy="20706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2" name="Freeform 655">
                <a:extLst>
                  <a:ext uri="{FF2B5EF4-FFF2-40B4-BE49-F238E27FC236}">
                    <a16:creationId xmlns:a16="http://schemas.microsoft.com/office/drawing/2014/main" id="{E3DCEA82-56C2-0944-A062-603B4DB7E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252" y="6172454"/>
                <a:ext cx="417197" cy="484203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3" name="Freeform 656">
                <a:extLst>
                  <a:ext uri="{FF2B5EF4-FFF2-40B4-BE49-F238E27FC236}">
                    <a16:creationId xmlns:a16="http://schemas.microsoft.com/office/drawing/2014/main" id="{C674CEEB-1481-F74D-A4B4-189998320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322173"/>
                <a:ext cx="831211" cy="493761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4" name="Freeform 657">
                <a:extLst>
                  <a:ext uri="{FF2B5EF4-FFF2-40B4-BE49-F238E27FC236}">
                    <a16:creationId xmlns:a16="http://schemas.microsoft.com/office/drawing/2014/main" id="{B0D5843F-1896-514A-AE25-53F34049D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1775" y="6506933"/>
                <a:ext cx="280255" cy="114679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5" name="Freeform 658">
                <a:extLst>
                  <a:ext uri="{FF2B5EF4-FFF2-40B4-BE49-F238E27FC236}">
                    <a16:creationId xmlns:a16="http://schemas.microsoft.com/office/drawing/2014/main" id="{F40ED608-E46E-F241-A124-CF5EE0F24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6086441"/>
                <a:ext cx="439491" cy="328114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6" name="Freeform 659">
                <a:extLst>
                  <a:ext uri="{FF2B5EF4-FFF2-40B4-BE49-F238E27FC236}">
                    <a16:creationId xmlns:a16="http://schemas.microsoft.com/office/drawing/2014/main" id="{8A3F9CD3-E65C-1349-B249-CCDCC82AE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6067328"/>
                <a:ext cx="270699" cy="17839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7" name="Freeform 660">
                <a:extLst>
                  <a:ext uri="{FF2B5EF4-FFF2-40B4-BE49-F238E27FC236}">
                    <a16:creationId xmlns:a16="http://schemas.microsoft.com/office/drawing/2014/main" id="{8F1DA29D-EFB0-644C-BB09-0DC3AC900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5955834"/>
                <a:ext cx="334397" cy="168837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8" name="Freeform 661">
                <a:extLst>
                  <a:ext uri="{FF2B5EF4-FFF2-40B4-BE49-F238E27FC236}">
                    <a16:creationId xmlns:a16="http://schemas.microsoft.com/office/drawing/2014/main" id="{244CE547-1961-8C45-A402-0BCB634230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5853898"/>
                <a:ext cx="222932" cy="140163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9" name="Freeform 662">
                <a:extLst>
                  <a:ext uri="{FF2B5EF4-FFF2-40B4-BE49-F238E27FC236}">
                    <a16:creationId xmlns:a16="http://schemas.microsoft.com/office/drawing/2014/main" id="{90282E60-8848-5A48-A6C5-14565DA70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4" y="6143782"/>
                <a:ext cx="149682" cy="73269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0" name="Freeform 663">
                <a:extLst>
                  <a:ext uri="{FF2B5EF4-FFF2-40B4-BE49-F238E27FC236}">
                    <a16:creationId xmlns:a16="http://schemas.microsoft.com/office/drawing/2014/main" id="{4252BD2B-A40F-AB4E-9D28-C6E739BA4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6162893"/>
                <a:ext cx="445859" cy="391823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1" name="Freeform 664">
                <a:extLst>
                  <a:ext uri="{FF2B5EF4-FFF2-40B4-BE49-F238E27FC236}">
                    <a16:creationId xmlns:a16="http://schemas.microsoft.com/office/drawing/2014/main" id="{CCDE9529-C1D1-0144-8A76-4C2BBFA51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573832"/>
                <a:ext cx="429937" cy="280329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2" name="Freeform 665">
                <a:extLst>
                  <a:ext uri="{FF2B5EF4-FFF2-40B4-BE49-F238E27FC236}">
                    <a16:creationId xmlns:a16="http://schemas.microsoft.com/office/drawing/2014/main" id="{484B18F2-4AB0-E447-A2AB-94156F4B32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480" y="6564274"/>
                <a:ext cx="156050" cy="187951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3" name="Freeform 666">
                <a:extLst>
                  <a:ext uri="{FF2B5EF4-FFF2-40B4-BE49-F238E27FC236}">
                    <a16:creationId xmlns:a16="http://schemas.microsoft.com/office/drawing/2014/main" id="{DE2DC7D0-51A7-9647-AF40-A0CCB77A5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176" y="6666210"/>
                <a:ext cx="92356" cy="95566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4" name="Freeform 667">
                <a:extLst>
                  <a:ext uri="{FF2B5EF4-FFF2-40B4-BE49-F238E27FC236}">
                    <a16:creationId xmlns:a16="http://schemas.microsoft.com/office/drawing/2014/main" id="{13DBADCA-7DB0-BD43-ABD8-63551FA9A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815931"/>
                <a:ext cx="299364" cy="17839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5" name="Freeform 668">
                <a:extLst>
                  <a:ext uri="{FF2B5EF4-FFF2-40B4-BE49-F238E27FC236}">
                    <a16:creationId xmlns:a16="http://schemas.microsoft.com/office/drawing/2014/main" id="{BF23ADE1-5FED-044C-9B42-5AB2BDE08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3111" y="6771334"/>
                <a:ext cx="168791" cy="140163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6" name="Freeform 669">
                <a:extLst>
                  <a:ext uri="{FF2B5EF4-FFF2-40B4-BE49-F238E27FC236}">
                    <a16:creationId xmlns:a16="http://schemas.microsoft.com/office/drawing/2014/main" id="{4D74C06F-B927-4941-899F-41BEBD2E1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4129" y="6704437"/>
                <a:ext cx="207005" cy="251657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7" name="Freeform 670">
                <a:extLst>
                  <a:ext uri="{FF2B5EF4-FFF2-40B4-BE49-F238E27FC236}">
                    <a16:creationId xmlns:a16="http://schemas.microsoft.com/office/drawing/2014/main" id="{FBA878AF-579D-E946-9A9C-E22F6997A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2666" y="6554719"/>
                <a:ext cx="328028" cy="17839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8" name="Freeform 671">
                <a:extLst>
                  <a:ext uri="{FF2B5EF4-FFF2-40B4-BE49-F238E27FC236}">
                    <a16:creationId xmlns:a16="http://schemas.microsoft.com/office/drawing/2014/main" id="{6B8B1ED3-EF3E-9240-8B2F-04988603D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0561" y="6956097"/>
                <a:ext cx="289811" cy="299442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9" name="Freeform 672">
                <a:extLst>
                  <a:ext uri="{FF2B5EF4-FFF2-40B4-BE49-F238E27FC236}">
                    <a16:creationId xmlns:a16="http://schemas.microsoft.com/office/drawing/2014/main" id="{1067932D-9707-5441-8925-6D471C42A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1711" y="6940166"/>
                <a:ext cx="140127" cy="92380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0" name="Freeform 673">
                <a:extLst>
                  <a:ext uri="{FF2B5EF4-FFF2-40B4-BE49-F238E27FC236}">
                    <a16:creationId xmlns:a16="http://schemas.microsoft.com/office/drawing/2014/main" id="{726088D6-FDF6-FA4F-83E8-6CDB122DA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348" y="6911499"/>
                <a:ext cx="82803" cy="168837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1" name="Freeform 674">
                <a:extLst>
                  <a:ext uri="{FF2B5EF4-FFF2-40B4-BE49-F238E27FC236}">
                    <a16:creationId xmlns:a16="http://schemas.microsoft.com/office/drawing/2014/main" id="{54F2FECA-6C02-0449-AC3E-BAFB3101F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930613"/>
                <a:ext cx="121018" cy="82827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2" name="Freeform 675">
                <a:extLst>
                  <a:ext uri="{FF2B5EF4-FFF2-40B4-BE49-F238E27FC236}">
                    <a16:creationId xmlns:a16="http://schemas.microsoft.com/office/drawing/2014/main" id="{0822C75D-F1A8-FE4E-A61E-ABEEF944F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5596" y="6984764"/>
                <a:ext cx="178345" cy="149721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3" name="Freeform 676">
                <a:extLst>
                  <a:ext uri="{FF2B5EF4-FFF2-40B4-BE49-F238E27FC236}">
                    <a16:creationId xmlns:a16="http://schemas.microsoft.com/office/drawing/2014/main" id="{277CD190-F500-B948-98A8-93708402C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2475" y="7061218"/>
                <a:ext cx="923567" cy="783643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4" name="Freeform 677">
                <a:extLst>
                  <a:ext uri="{FF2B5EF4-FFF2-40B4-BE49-F238E27FC236}">
                    <a16:creationId xmlns:a16="http://schemas.microsoft.com/office/drawing/2014/main" id="{719125DD-4803-004D-9AB5-FF7420430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583" y="7070776"/>
                <a:ext cx="73250" cy="5415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5" name="Freeform 678">
                <a:extLst>
                  <a:ext uri="{FF2B5EF4-FFF2-40B4-BE49-F238E27FC236}">
                    <a16:creationId xmlns:a16="http://schemas.microsoft.com/office/drawing/2014/main" id="{47255C7C-4798-9248-827C-B44B84EB5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020" y="6844600"/>
                <a:ext cx="328028" cy="168837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6" name="Freeform 679">
                <a:extLst>
                  <a:ext uri="{FF2B5EF4-FFF2-40B4-BE49-F238E27FC236}">
                    <a16:creationId xmlns:a16="http://schemas.microsoft.com/office/drawing/2014/main" id="{33985FD1-5E4D-B448-AF3A-94F3DB41D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1139" y="6956097"/>
                <a:ext cx="251592" cy="197506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7" name="Freeform 680">
                <a:extLst>
                  <a:ext uri="{FF2B5EF4-FFF2-40B4-BE49-F238E27FC236}">
                    <a16:creationId xmlns:a16="http://schemas.microsoft.com/office/drawing/2014/main" id="{1474AFE0-BF9E-AB40-AB60-4C9026596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3939" y="7574093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8" name="Freeform 681">
                <a:extLst>
                  <a:ext uri="{FF2B5EF4-FFF2-40B4-BE49-F238E27FC236}">
                    <a16:creationId xmlns:a16="http://schemas.microsoft.com/office/drawing/2014/main" id="{4919EC02-2DC5-F240-8973-CAB03727A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1648" y="7220495"/>
                <a:ext cx="324842" cy="251657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9" name="Freeform 682">
                <a:extLst>
                  <a:ext uri="{FF2B5EF4-FFF2-40B4-BE49-F238E27FC236}">
                    <a16:creationId xmlns:a16="http://schemas.microsoft.com/office/drawing/2014/main" id="{F5B3466F-1101-4043-B2C9-EEAE2A1DD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1327" y="7201383"/>
                <a:ext cx="464969" cy="439605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0" name="Freeform 683">
                <a:extLst>
                  <a:ext uri="{FF2B5EF4-FFF2-40B4-BE49-F238E27FC236}">
                    <a16:creationId xmlns:a16="http://schemas.microsoft.com/office/drawing/2014/main" id="{34E29B13-919A-B240-AAFA-55A85CE42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2155" y="6946541"/>
                <a:ext cx="885350" cy="337667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1" name="Freeform 684">
                <a:extLst>
                  <a:ext uri="{FF2B5EF4-FFF2-40B4-BE49-F238E27FC236}">
                    <a16:creationId xmlns:a16="http://schemas.microsoft.com/office/drawing/2014/main" id="{C6020222-C66E-754D-8953-9880E97CB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73428" y="7481712"/>
                <a:ext cx="980891" cy="786831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2" name="Freeform 685">
                <a:extLst>
                  <a:ext uri="{FF2B5EF4-FFF2-40B4-BE49-F238E27FC236}">
                    <a16:creationId xmlns:a16="http://schemas.microsoft.com/office/drawing/2014/main" id="{336703E8-D33D-8A46-A8EE-DF2CEC62D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24369"/>
                <a:ext cx="194267" cy="20706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3" name="Freeform 686">
                <a:extLst>
                  <a:ext uri="{FF2B5EF4-FFF2-40B4-BE49-F238E27FC236}">
                    <a16:creationId xmlns:a16="http://schemas.microsoft.com/office/drawing/2014/main" id="{72BDDE5C-E8C0-2A43-B781-30A0B1633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2092" y="7351105"/>
                <a:ext cx="73250" cy="82827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4" name="Freeform 687">
                <a:extLst>
                  <a:ext uri="{FF2B5EF4-FFF2-40B4-BE49-F238E27FC236}">
                    <a16:creationId xmlns:a16="http://schemas.microsoft.com/office/drawing/2014/main" id="{9AC69E45-0DC7-8443-92EB-9D2CAE50A5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62599"/>
                <a:ext cx="28664" cy="66896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5" name="Freeform 688">
                <a:extLst>
                  <a:ext uri="{FF2B5EF4-FFF2-40B4-BE49-F238E27FC236}">
                    <a16:creationId xmlns:a16="http://schemas.microsoft.com/office/drawing/2014/main" id="{153C93A0-40C7-9E4F-A00D-01D526C119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4322" y="7424369"/>
                <a:ext cx="76432" cy="245289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6" name="Freeform 689">
                <a:extLst>
                  <a:ext uri="{FF2B5EF4-FFF2-40B4-BE49-F238E27FC236}">
                    <a16:creationId xmlns:a16="http://schemas.microsoft.com/office/drawing/2014/main" id="{929FABF8-428C-3141-90AB-17443F15C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8206" y="7790708"/>
                <a:ext cx="47770" cy="73269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7" name="Freeform 690">
                <a:extLst>
                  <a:ext uri="{FF2B5EF4-FFF2-40B4-BE49-F238E27FC236}">
                    <a16:creationId xmlns:a16="http://schemas.microsoft.com/office/drawing/2014/main" id="{65F8022B-6897-1246-B5BF-732B3B2DA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043" y="8137934"/>
                <a:ext cx="496814" cy="315371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8" name="Freeform 691">
                <a:extLst>
                  <a:ext uri="{FF2B5EF4-FFF2-40B4-BE49-F238E27FC236}">
                    <a16:creationId xmlns:a16="http://schemas.microsoft.com/office/drawing/2014/main" id="{8904FA11-55DA-F149-BBA5-AC7878565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7790708"/>
                <a:ext cx="382164" cy="458719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9" name="Freeform 692">
                <a:extLst>
                  <a:ext uri="{FF2B5EF4-FFF2-40B4-BE49-F238E27FC236}">
                    <a16:creationId xmlns:a16="http://schemas.microsoft.com/office/drawing/2014/main" id="{4B98C8BB-B6D1-054F-A2A8-0FC183014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631" y="6892386"/>
                <a:ext cx="512741" cy="222990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0" name="Freeform 693">
                <a:extLst>
                  <a:ext uri="{FF2B5EF4-FFF2-40B4-BE49-F238E27FC236}">
                    <a16:creationId xmlns:a16="http://schemas.microsoft.com/office/drawing/2014/main" id="{FAEB1433-7001-024B-A2B8-75D2B62C9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3430" y="6752222"/>
                <a:ext cx="831211" cy="487388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1" name="Freeform 694">
                <a:extLst>
                  <a:ext uri="{FF2B5EF4-FFF2-40B4-BE49-F238E27FC236}">
                    <a16:creationId xmlns:a16="http://schemas.microsoft.com/office/drawing/2014/main" id="{775676CF-CB73-3749-9912-8211C6C9E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022" y="7293764"/>
                <a:ext cx="0" cy="955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2" name="Freeform 695">
                <a:extLst>
                  <a:ext uri="{FF2B5EF4-FFF2-40B4-BE49-F238E27FC236}">
                    <a16:creationId xmlns:a16="http://schemas.microsoft.com/office/drawing/2014/main" id="{125AD287-9596-EC47-B208-2077B6C30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5084" y="6921055"/>
                <a:ext cx="681526" cy="401378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3" name="Freeform 696">
                <a:extLst>
                  <a:ext uri="{FF2B5EF4-FFF2-40B4-BE49-F238E27FC236}">
                    <a16:creationId xmlns:a16="http://schemas.microsoft.com/office/drawing/2014/main" id="{61FC7040-AC1D-194E-ACCA-A2D2680B4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830" y="7013435"/>
                <a:ext cx="372609" cy="251657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4" name="Freeform 697">
                <a:extLst>
                  <a:ext uri="{FF2B5EF4-FFF2-40B4-BE49-F238E27FC236}">
                    <a16:creationId xmlns:a16="http://schemas.microsoft.com/office/drawing/2014/main" id="{559623C2-39FF-634F-AF31-1285DC85A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5469" y="7230053"/>
                <a:ext cx="773888" cy="691265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5" name="Freeform 698">
                <a:extLst>
                  <a:ext uri="{FF2B5EF4-FFF2-40B4-BE49-F238E27FC236}">
                    <a16:creationId xmlns:a16="http://schemas.microsoft.com/office/drawing/2014/main" id="{1CC10020-C6D8-6648-ABD8-83E3E3B64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7251" y="7144043"/>
                <a:ext cx="700638" cy="496944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6" name="Freeform 699">
                <a:extLst>
                  <a:ext uri="{FF2B5EF4-FFF2-40B4-BE49-F238E27FC236}">
                    <a16:creationId xmlns:a16="http://schemas.microsoft.com/office/drawing/2014/main" id="{465885F2-DE0D-B042-A17A-46B52A564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6742664"/>
                <a:ext cx="25477" cy="38227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7" name="Freeform 700">
                <a:extLst>
                  <a:ext uri="{FF2B5EF4-FFF2-40B4-BE49-F238E27FC236}">
                    <a16:creationId xmlns:a16="http://schemas.microsoft.com/office/drawing/2014/main" id="{E189D052-2F2F-8B49-8F56-EAC6616404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4383" y="6153340"/>
                <a:ext cx="1894905" cy="907882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8" name="Freeform 701">
                <a:extLst>
                  <a:ext uri="{FF2B5EF4-FFF2-40B4-BE49-F238E27FC236}">
                    <a16:creationId xmlns:a16="http://schemas.microsoft.com/office/drawing/2014/main" id="{661EBD49-E9FF-DD42-B1AC-0D8ABE82D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862" y="7284206"/>
                <a:ext cx="1308917" cy="1395268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9" name="Freeform 702">
                <a:extLst>
                  <a:ext uri="{FF2B5EF4-FFF2-40B4-BE49-F238E27FC236}">
                    <a16:creationId xmlns:a16="http://schemas.microsoft.com/office/drawing/2014/main" id="{277A27F5-7C36-1A4A-9D1C-BF108718C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6295" y="7669658"/>
                <a:ext cx="382164" cy="917438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0" name="Freeform 703">
                <a:extLst>
                  <a:ext uri="{FF2B5EF4-FFF2-40B4-BE49-F238E27FC236}">
                    <a16:creationId xmlns:a16="http://schemas.microsoft.com/office/drawing/2014/main" id="{B2A4FC5B-877C-0041-8C1D-E43322367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7781150"/>
                <a:ext cx="213379" cy="26121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1" name="Freeform 704">
                <a:extLst>
                  <a:ext uri="{FF2B5EF4-FFF2-40B4-BE49-F238E27FC236}">
                    <a16:creationId xmlns:a16="http://schemas.microsoft.com/office/drawing/2014/main" id="{63279A54-868C-9042-AB67-BF5B28EF4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9224" y="8071035"/>
                <a:ext cx="391720" cy="719934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2" name="Freeform 705">
                <a:extLst>
                  <a:ext uri="{FF2B5EF4-FFF2-40B4-BE49-F238E27FC236}">
                    <a16:creationId xmlns:a16="http://schemas.microsoft.com/office/drawing/2014/main" id="{9DCC5367-69A0-3E41-BAA8-FE5E539C4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2601" y="7921315"/>
                <a:ext cx="356687" cy="72949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3" name="Freeform 706">
                <a:extLst>
                  <a:ext uri="{FF2B5EF4-FFF2-40B4-BE49-F238E27FC236}">
                    <a16:creationId xmlns:a16="http://schemas.microsoft.com/office/drawing/2014/main" id="{5DE338D0-DFAE-D74A-83DF-DF889AB0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9798" y="7978655"/>
                <a:ext cx="343949" cy="420492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4" name="Freeform 707">
                <a:extLst>
                  <a:ext uri="{FF2B5EF4-FFF2-40B4-BE49-F238E27FC236}">
                    <a16:creationId xmlns:a16="http://schemas.microsoft.com/office/drawing/2014/main" id="{1D8AF8C5-7E07-6447-98B3-45F73548F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4319" y="9119079"/>
                <a:ext cx="420382" cy="356781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5" name="Freeform 708">
                <a:extLst>
                  <a:ext uri="{FF2B5EF4-FFF2-40B4-BE49-F238E27FC236}">
                    <a16:creationId xmlns:a16="http://schemas.microsoft.com/office/drawing/2014/main" id="{A4CECC14-CF8F-614B-84E2-75CEA13BA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5148" y="9176423"/>
                <a:ext cx="477707" cy="382265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6" name="Freeform 709">
                <a:extLst>
                  <a:ext uri="{FF2B5EF4-FFF2-40B4-BE49-F238E27FC236}">
                    <a16:creationId xmlns:a16="http://schemas.microsoft.com/office/drawing/2014/main" id="{A5AAB07E-F9FE-E843-AC8C-D945F55E1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1072" y="8829198"/>
                <a:ext cx="477707" cy="420492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7" name="Freeform 710">
                <a:extLst>
                  <a:ext uri="{FF2B5EF4-FFF2-40B4-BE49-F238E27FC236}">
                    <a16:creationId xmlns:a16="http://schemas.microsoft.com/office/drawing/2014/main" id="{B737DFD6-409D-E24E-8B7E-1385D0137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9733" y="8717701"/>
                <a:ext cx="458600" cy="299442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8" name="Freeform 711">
                <a:extLst>
                  <a:ext uri="{FF2B5EF4-FFF2-40B4-BE49-F238E27FC236}">
                    <a16:creationId xmlns:a16="http://schemas.microsoft.com/office/drawing/2014/main" id="{ECFCFD19-FF5B-3D4C-BF82-7061BF947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6615" y="7679214"/>
                <a:ext cx="159235" cy="92380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9" name="Freeform 712">
                <a:extLst>
                  <a:ext uri="{FF2B5EF4-FFF2-40B4-BE49-F238E27FC236}">
                    <a16:creationId xmlns:a16="http://schemas.microsoft.com/office/drawing/2014/main" id="{A07E1D9C-A0D3-D44B-8A89-1E4E70E8B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0372" y="7574093"/>
                <a:ext cx="347131" cy="216615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0" name="Freeform 713">
                <a:extLst>
                  <a:ext uri="{FF2B5EF4-FFF2-40B4-BE49-F238E27FC236}">
                    <a16:creationId xmlns:a16="http://schemas.microsoft.com/office/drawing/2014/main" id="{97891F6F-D43D-634B-9218-1384F359A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154" y="8360921"/>
                <a:ext cx="261145" cy="216615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1" name="Freeform 714">
                <a:extLst>
                  <a:ext uri="{FF2B5EF4-FFF2-40B4-BE49-F238E27FC236}">
                    <a16:creationId xmlns:a16="http://schemas.microsoft.com/office/drawing/2014/main" id="{61F2D6E0-97C4-6E40-8A30-5608060D5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0242" y="8743185"/>
                <a:ext cx="207005" cy="245289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2" name="Freeform 715">
                <a:extLst>
                  <a:ext uri="{FF2B5EF4-FFF2-40B4-BE49-F238E27FC236}">
                    <a16:creationId xmlns:a16="http://schemas.microsoft.com/office/drawing/2014/main" id="{DA7DF264-7013-634D-8B14-FE5FDD1F3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4639" y="6264832"/>
                <a:ext cx="2799365" cy="1825318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3" name="Freeform 716">
                <a:extLst>
                  <a:ext uri="{FF2B5EF4-FFF2-40B4-BE49-F238E27FC236}">
                    <a16:creationId xmlns:a16="http://schemas.microsoft.com/office/drawing/2014/main" id="{5A8503B0-B875-F54B-AD07-46282535F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6357215"/>
                <a:ext cx="1464967" cy="637107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4" name="Freeform 717">
                <a:extLst>
                  <a:ext uri="{FF2B5EF4-FFF2-40B4-BE49-F238E27FC236}">
                    <a16:creationId xmlns:a16="http://schemas.microsoft.com/office/drawing/2014/main" id="{175283CB-6881-3441-A977-3443258E0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5133964"/>
                <a:ext cx="585987" cy="1009821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5" name="Freeform 718">
                <a:extLst>
                  <a:ext uri="{FF2B5EF4-FFF2-40B4-BE49-F238E27FC236}">
                    <a16:creationId xmlns:a16="http://schemas.microsoft.com/office/drawing/2014/main" id="{09F710FF-E9BF-C54E-93AE-0A9B4FAA0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9227" y="5057512"/>
                <a:ext cx="503185" cy="786831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6" name="Freeform 719">
                <a:extLst>
                  <a:ext uri="{FF2B5EF4-FFF2-40B4-BE49-F238E27FC236}">
                    <a16:creationId xmlns:a16="http://schemas.microsoft.com/office/drawing/2014/main" id="{B739DFD9-2A48-C640-AB92-9C03F54E1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9481" y="4965129"/>
                <a:ext cx="1194268" cy="1000263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7" name="Freeform 720">
                <a:extLst>
                  <a:ext uri="{FF2B5EF4-FFF2-40B4-BE49-F238E27FC236}">
                    <a16:creationId xmlns:a16="http://schemas.microsoft.com/office/drawing/2014/main" id="{24777540-3943-684D-BF75-FD9D3D240E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45403" y="4366247"/>
                <a:ext cx="7563694" cy="2637633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8" name="Freeform 721">
                <a:extLst>
                  <a:ext uri="{FF2B5EF4-FFF2-40B4-BE49-F238E27FC236}">
                    <a16:creationId xmlns:a16="http://schemas.microsoft.com/office/drawing/2014/main" id="{B693FA48-ECB5-DA46-847C-3265DF602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3809" y="6226607"/>
                <a:ext cx="140127" cy="299442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9" name="Freeform 722">
                <a:extLst>
                  <a:ext uri="{FF2B5EF4-FFF2-40B4-BE49-F238E27FC236}">
                    <a16:creationId xmlns:a16="http://schemas.microsoft.com/office/drawing/2014/main" id="{2A022774-E2A8-DA4E-B1B5-A25420DEC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1" y="6516489"/>
                <a:ext cx="140127" cy="216615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0" name="Freeform 723">
                <a:extLst>
                  <a:ext uri="{FF2B5EF4-FFF2-40B4-BE49-F238E27FC236}">
                    <a16:creationId xmlns:a16="http://schemas.microsoft.com/office/drawing/2014/main" id="{271EB677-7F08-414A-95F2-B04D5B4D5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3619" y="7153601"/>
                <a:ext cx="197453" cy="235731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1" name="Freeform 724">
                <a:extLst>
                  <a:ext uri="{FF2B5EF4-FFF2-40B4-BE49-F238E27FC236}">
                    <a16:creationId xmlns:a16="http://schemas.microsoft.com/office/drawing/2014/main" id="{4A6C0F68-218C-E041-921A-D6D44202F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0818" y="6901941"/>
                <a:ext cx="299364" cy="289887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2" name="Freeform 725">
                <a:extLst>
                  <a:ext uri="{FF2B5EF4-FFF2-40B4-BE49-F238E27FC236}">
                    <a16:creationId xmlns:a16="http://schemas.microsoft.com/office/drawing/2014/main" id="{DE7B2043-3E2C-AB44-A11C-045A16C74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737" y="6162893"/>
                <a:ext cx="222932" cy="232543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3" name="Freeform 726">
                <a:extLst>
                  <a:ext uri="{FF2B5EF4-FFF2-40B4-BE49-F238E27FC236}">
                    <a16:creationId xmlns:a16="http://schemas.microsoft.com/office/drawing/2014/main" id="{06C0F1FB-5F43-084D-8D4E-C2D752156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199" y="6153340"/>
                <a:ext cx="149682" cy="92380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4" name="Freeform 727">
                <a:extLst>
                  <a:ext uri="{FF2B5EF4-FFF2-40B4-BE49-F238E27FC236}">
                    <a16:creationId xmlns:a16="http://schemas.microsoft.com/office/drawing/2014/main" id="{F8133B07-7B29-9C4B-A718-9FBC1C44B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854158"/>
                <a:ext cx="585987" cy="430050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5" name="Freeform 728">
                <a:extLst>
                  <a:ext uri="{FF2B5EF4-FFF2-40B4-BE49-F238E27FC236}">
                    <a16:creationId xmlns:a16="http://schemas.microsoft.com/office/drawing/2014/main" id="{F78C9D1C-7C27-3347-9008-043B7CE0A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946541"/>
                <a:ext cx="149682" cy="283516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6" name="Freeform 729">
                <a:extLst>
                  <a:ext uri="{FF2B5EF4-FFF2-40B4-BE49-F238E27FC236}">
                    <a16:creationId xmlns:a16="http://schemas.microsoft.com/office/drawing/2014/main" id="{685D637A-2F25-1549-AEA9-422491C0E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9510902"/>
                <a:ext cx="493632" cy="8250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7" name="Freeform 730">
                <a:extLst>
                  <a:ext uri="{FF2B5EF4-FFF2-40B4-BE49-F238E27FC236}">
                    <a16:creationId xmlns:a16="http://schemas.microsoft.com/office/drawing/2014/main" id="{0BB8BFA8-CF0A-F64D-8B55-1FBC59B97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1072" y="9485418"/>
                <a:ext cx="149682" cy="353598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8" name="Freeform 731">
                <a:extLst>
                  <a:ext uri="{FF2B5EF4-FFF2-40B4-BE49-F238E27FC236}">
                    <a16:creationId xmlns:a16="http://schemas.microsoft.com/office/drawing/2014/main" id="{62D8C6CC-C082-3B4E-9FEB-E9957794A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702" y="9418522"/>
                <a:ext cx="560508" cy="468277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9" name="Freeform 732">
                <a:extLst>
                  <a:ext uri="{FF2B5EF4-FFF2-40B4-BE49-F238E27FC236}">
                    <a16:creationId xmlns:a16="http://schemas.microsoft.com/office/drawing/2014/main" id="{D825DB65-6199-C64D-A753-D4F2B027C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7953" y="9839014"/>
                <a:ext cx="595541" cy="589329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0" name="Freeform 733">
                <a:extLst>
                  <a:ext uri="{FF2B5EF4-FFF2-40B4-BE49-F238E27FC236}">
                    <a16:creationId xmlns:a16="http://schemas.microsoft.com/office/drawing/2014/main" id="{FC8B7C3E-A619-334E-B177-05E0BC04D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8781415"/>
                <a:ext cx="850320" cy="888769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1" name="Freeform 734">
                <a:extLst>
                  <a:ext uri="{FF2B5EF4-FFF2-40B4-BE49-F238E27FC236}">
                    <a16:creationId xmlns:a16="http://schemas.microsoft.com/office/drawing/2014/main" id="{58A01966-3CEA-7F46-B450-6A089186E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4321" y="9307030"/>
                <a:ext cx="525479" cy="589329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2" name="Freeform 735">
                <a:extLst>
                  <a:ext uri="{FF2B5EF4-FFF2-40B4-BE49-F238E27FC236}">
                    <a16:creationId xmlns:a16="http://schemas.microsoft.com/office/drawing/2014/main" id="{21683842-913E-9C49-8D6B-EB272865B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2" y="9867685"/>
                <a:ext cx="429937" cy="449163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3" name="Freeform 736">
                <a:extLst>
                  <a:ext uri="{FF2B5EF4-FFF2-40B4-BE49-F238E27FC236}">
                    <a16:creationId xmlns:a16="http://schemas.microsoft.com/office/drawing/2014/main" id="{AD93EBD2-0DAB-0F4B-A4E0-CD761B2B3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4385" y="9775302"/>
                <a:ext cx="366242" cy="324926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4" name="Freeform 737">
                <a:extLst>
                  <a:ext uri="{FF2B5EF4-FFF2-40B4-BE49-F238E27FC236}">
                    <a16:creationId xmlns:a16="http://schemas.microsoft.com/office/drawing/2014/main" id="{E3FA8E51-4C13-2B4A-90EA-8F896F5FD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10259504"/>
                <a:ext cx="92356" cy="105124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5" name="Freeform 738">
                <a:extLst>
                  <a:ext uri="{FF2B5EF4-FFF2-40B4-BE49-F238E27FC236}">
                    <a16:creationId xmlns:a16="http://schemas.microsoft.com/office/drawing/2014/main" id="{4BC8CF19-2CE1-CC40-BAB9-47386092DA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42219" y="10090673"/>
                <a:ext cx="738853" cy="64666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6" name="Freeform 739">
                <a:extLst>
                  <a:ext uri="{FF2B5EF4-FFF2-40B4-BE49-F238E27FC236}">
                    <a16:creationId xmlns:a16="http://schemas.microsoft.com/office/drawing/2014/main" id="{6598A66C-9225-CB48-8023-93AB4B624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9924" y="10399672"/>
                <a:ext cx="121018" cy="12423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7" name="Freeform 740">
                <a:extLst>
                  <a:ext uri="{FF2B5EF4-FFF2-40B4-BE49-F238E27FC236}">
                    <a16:creationId xmlns:a16="http://schemas.microsoft.com/office/drawing/2014/main" id="{906B1D9F-DC2F-6B44-B1D5-AD1FD9A15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9240130"/>
                <a:ext cx="47770" cy="76452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8" name="Freeform 741">
                <a:extLst>
                  <a:ext uri="{FF2B5EF4-FFF2-40B4-BE49-F238E27FC236}">
                    <a16:creationId xmlns:a16="http://schemas.microsoft.com/office/drawing/2014/main" id="{52813100-884D-F945-9E9B-B1F4BBB75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7" y="8857867"/>
                <a:ext cx="324842" cy="420492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9" name="Freeform 742">
                <a:extLst>
                  <a:ext uri="{FF2B5EF4-FFF2-40B4-BE49-F238E27FC236}">
                    <a16:creationId xmlns:a16="http://schemas.microsoft.com/office/drawing/2014/main" id="{D02A7D82-2132-9949-B5B8-358498088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8520197"/>
                <a:ext cx="595541" cy="420492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0" name="Freeform 743">
                <a:extLst>
                  <a:ext uri="{FF2B5EF4-FFF2-40B4-BE49-F238E27FC236}">
                    <a16:creationId xmlns:a16="http://schemas.microsoft.com/office/drawing/2014/main" id="{C9AE1BCA-7BA2-B44E-A26D-59AEE1C39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5" y="7921315"/>
                <a:ext cx="1092358" cy="767717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1" name="Freeform 744">
                <a:extLst>
                  <a:ext uri="{FF2B5EF4-FFF2-40B4-BE49-F238E27FC236}">
                    <a16:creationId xmlns:a16="http://schemas.microsoft.com/office/drawing/2014/main" id="{D0E95109-BD6B-6B4E-8E43-179FF14C4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255" y="7940429"/>
                <a:ext cx="767516" cy="946107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2" name="Freeform 745">
                <a:extLst>
                  <a:ext uri="{FF2B5EF4-FFF2-40B4-BE49-F238E27FC236}">
                    <a16:creationId xmlns:a16="http://schemas.microsoft.com/office/drawing/2014/main" id="{B71E2F59-4E95-EF42-AEE3-B947949E6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6235" y="8182530"/>
                <a:ext cx="299364" cy="270773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3" name="Freeform 746">
                <a:extLst>
                  <a:ext uri="{FF2B5EF4-FFF2-40B4-BE49-F238E27FC236}">
                    <a16:creationId xmlns:a16="http://schemas.microsoft.com/office/drawing/2014/main" id="{68D389B1-4702-D846-9F57-B4649A4AD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0180" y="8313140"/>
                <a:ext cx="691082" cy="573398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4" name="Freeform 747">
                <a:extLst>
                  <a:ext uri="{FF2B5EF4-FFF2-40B4-BE49-F238E27FC236}">
                    <a16:creationId xmlns:a16="http://schemas.microsoft.com/office/drawing/2014/main" id="{3EFC08E3-23CB-C545-A165-51F2A31A4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5213" y="8481973"/>
                <a:ext cx="812103" cy="777272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5" name="Freeform 748">
                <a:extLst>
                  <a:ext uri="{FF2B5EF4-FFF2-40B4-BE49-F238E27FC236}">
                    <a16:creationId xmlns:a16="http://schemas.microsoft.com/office/drawing/2014/main" id="{3F1B458B-5CE8-1348-8F5D-AE7F83195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457" y="8437375"/>
                <a:ext cx="82803" cy="101936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6" name="Freeform 749">
                <a:extLst>
                  <a:ext uri="{FF2B5EF4-FFF2-40B4-BE49-F238E27FC236}">
                    <a16:creationId xmlns:a16="http://schemas.microsoft.com/office/drawing/2014/main" id="{262A1165-8318-974E-86F7-455907957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0947" y="8848311"/>
                <a:ext cx="242036" cy="26121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7" name="Freeform 750">
                <a:extLst>
                  <a:ext uri="{FF2B5EF4-FFF2-40B4-BE49-F238E27FC236}">
                    <a16:creationId xmlns:a16="http://schemas.microsoft.com/office/drawing/2014/main" id="{B26C910C-C07E-8E44-8DC0-2CD2115F7F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147751"/>
                <a:ext cx="92356" cy="92380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8" name="Freeform 751">
                <a:extLst>
                  <a:ext uri="{FF2B5EF4-FFF2-40B4-BE49-F238E27FC236}">
                    <a16:creationId xmlns:a16="http://schemas.microsoft.com/office/drawing/2014/main" id="{535A586A-2671-F642-AC56-2F81C05DE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090413"/>
                <a:ext cx="101909" cy="86010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9" name="Freeform 752">
                <a:extLst>
                  <a:ext uri="{FF2B5EF4-FFF2-40B4-BE49-F238E27FC236}">
                    <a16:creationId xmlns:a16="http://schemas.microsoft.com/office/drawing/2014/main" id="{2E513430-CCAC-6643-83E8-1E5059B5C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1393" y="9061741"/>
                <a:ext cx="503185" cy="544729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0" name="Freeform 753">
                <a:extLst>
                  <a:ext uri="{FF2B5EF4-FFF2-40B4-BE49-F238E27FC236}">
                    <a16:creationId xmlns:a16="http://schemas.microsoft.com/office/drawing/2014/main" id="{CEC01DFC-2AC8-B84D-A486-88903CC91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7381" y="8931134"/>
                <a:ext cx="251592" cy="289887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1" name="Freeform 754">
                <a:extLst>
                  <a:ext uri="{FF2B5EF4-FFF2-40B4-BE49-F238E27FC236}">
                    <a16:creationId xmlns:a16="http://schemas.microsoft.com/office/drawing/2014/main" id="{915D4CF2-6F11-274F-B38F-57240FB74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2" y="8931134"/>
                <a:ext cx="105096" cy="66896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2" name="Freeform 755">
                <a:extLst>
                  <a:ext uri="{FF2B5EF4-FFF2-40B4-BE49-F238E27FC236}">
                    <a16:creationId xmlns:a16="http://schemas.microsoft.com/office/drawing/2014/main" id="{D5EED7ED-F350-594B-B731-F0E5CFCF2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9" y="8427819"/>
                <a:ext cx="343949" cy="531986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3" name="Freeform 756">
                <a:extLst>
                  <a:ext uri="{FF2B5EF4-FFF2-40B4-BE49-F238E27FC236}">
                    <a16:creationId xmlns:a16="http://schemas.microsoft.com/office/drawing/2014/main" id="{383CD1A3-0F5A-BF4A-BA27-B86F2802D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2030" y="8453303"/>
                <a:ext cx="140127" cy="289887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4" name="Freeform 757">
                <a:extLst>
                  <a:ext uri="{FF2B5EF4-FFF2-40B4-BE49-F238E27FC236}">
                    <a16:creationId xmlns:a16="http://schemas.microsoft.com/office/drawing/2014/main" id="{E3704740-9CB7-E642-8592-5B459F787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572" y="8380032"/>
                <a:ext cx="550956" cy="477833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5" name="Freeform 758">
                <a:extLst>
                  <a:ext uri="{FF2B5EF4-FFF2-40B4-BE49-F238E27FC236}">
                    <a16:creationId xmlns:a16="http://schemas.microsoft.com/office/drawing/2014/main" id="{A6D6649D-00B0-1348-ADED-EAF5198D2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2668" y="8322691"/>
                <a:ext cx="394904" cy="280329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6" name="Freeform 759">
                <a:extLst>
                  <a:ext uri="{FF2B5EF4-FFF2-40B4-BE49-F238E27FC236}">
                    <a16:creationId xmlns:a16="http://schemas.microsoft.com/office/drawing/2014/main" id="{ED40CB60-C540-AE45-8E68-FA6BC42A2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8" y="8529752"/>
                <a:ext cx="92356" cy="222990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7" name="Freeform 760">
                <a:extLst>
                  <a:ext uri="{FF2B5EF4-FFF2-40B4-BE49-F238E27FC236}">
                    <a16:creationId xmlns:a16="http://schemas.microsoft.com/office/drawing/2014/main" id="{4CC37794-E901-BF43-A78D-FF8ED3AFC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2" y="8539311"/>
                <a:ext cx="296177" cy="289887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8" name="Freeform 761">
                <a:extLst>
                  <a:ext uri="{FF2B5EF4-FFF2-40B4-BE49-F238E27FC236}">
                    <a16:creationId xmlns:a16="http://schemas.microsoft.com/office/drawing/2014/main" id="{8DEC4B7B-25E9-B349-BD0D-94328A39E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7316" y="8529752"/>
                <a:ext cx="213379" cy="280329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9" name="Freeform 762">
                <a:extLst>
                  <a:ext uri="{FF2B5EF4-FFF2-40B4-BE49-F238E27FC236}">
                    <a16:creationId xmlns:a16="http://schemas.microsoft.com/office/drawing/2014/main" id="{7BB17328-FB5A-1F4C-AD46-6149772BB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163" y="8558421"/>
                <a:ext cx="140127" cy="168835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0" name="Freeform 763">
                <a:extLst>
                  <a:ext uri="{FF2B5EF4-FFF2-40B4-BE49-F238E27FC236}">
                    <a16:creationId xmlns:a16="http://schemas.microsoft.com/office/drawing/2014/main" id="{BCDD9E42-8F98-9949-B9DF-470A16621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1965" y="8631691"/>
                <a:ext cx="207005" cy="197506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1" name="Freeform 764">
                <a:extLst>
                  <a:ext uri="{FF2B5EF4-FFF2-40B4-BE49-F238E27FC236}">
                    <a16:creationId xmlns:a16="http://schemas.microsoft.com/office/drawing/2014/main" id="{14C279F3-4965-864B-BABF-BA3E84668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66" y="8443744"/>
                <a:ext cx="324842" cy="273958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2" name="Freeform 765">
                <a:extLst>
                  <a:ext uri="{FF2B5EF4-FFF2-40B4-BE49-F238E27FC236}">
                    <a16:creationId xmlns:a16="http://schemas.microsoft.com/office/drawing/2014/main" id="{344757C4-B737-6043-B765-43897D8EEA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9481" y="8453302"/>
                <a:ext cx="149682" cy="66896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3" name="Freeform 766">
                <a:extLst>
                  <a:ext uri="{FF2B5EF4-FFF2-40B4-BE49-F238E27FC236}">
                    <a16:creationId xmlns:a16="http://schemas.microsoft.com/office/drawing/2014/main" id="{074149F5-423A-AA44-86B2-E5B4D5C60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926" y="8389590"/>
                <a:ext cx="140127" cy="38227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4" name="Freeform 767">
                <a:extLst>
                  <a:ext uri="{FF2B5EF4-FFF2-40B4-BE49-F238E27FC236}">
                    <a16:creationId xmlns:a16="http://schemas.microsoft.com/office/drawing/2014/main" id="{AB0703CA-8471-7D4E-BD9B-FBB4CE452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7733368"/>
                <a:ext cx="560508" cy="637107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5" name="Freeform 768">
                <a:extLst>
                  <a:ext uri="{FF2B5EF4-FFF2-40B4-BE49-F238E27FC236}">
                    <a16:creationId xmlns:a16="http://schemas.microsoft.com/office/drawing/2014/main" id="{1D61558A-A3CB-5F46-B044-D9C9E5945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8258982"/>
                <a:ext cx="270699" cy="213435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6" name="Freeform 769">
                <a:extLst>
                  <a:ext uri="{FF2B5EF4-FFF2-40B4-BE49-F238E27FC236}">
                    <a16:creationId xmlns:a16="http://schemas.microsoft.com/office/drawing/2014/main" id="{7108CB05-00DD-A54E-9521-264866E79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488" y="7838489"/>
                <a:ext cx="783438" cy="72949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7" name="Freeform 770">
                <a:extLst>
                  <a:ext uri="{FF2B5EF4-FFF2-40B4-BE49-F238E27FC236}">
                    <a16:creationId xmlns:a16="http://schemas.microsoft.com/office/drawing/2014/main" id="{0B2F1456-BF10-9B4D-A196-E6E743501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4832" y="7500821"/>
                <a:ext cx="515923" cy="503317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8" name="Freeform 771">
                <a:extLst>
                  <a:ext uri="{FF2B5EF4-FFF2-40B4-BE49-F238E27FC236}">
                    <a16:creationId xmlns:a16="http://schemas.microsoft.com/office/drawing/2014/main" id="{B2F975FC-0F61-CB46-B96E-22275A835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0498" y="7210939"/>
                <a:ext cx="187902" cy="363153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9" name="Freeform 772">
                <a:extLst>
                  <a:ext uri="{FF2B5EF4-FFF2-40B4-BE49-F238E27FC236}">
                    <a16:creationId xmlns:a16="http://schemas.microsoft.com/office/drawing/2014/main" id="{251D99A3-0CCE-AD43-8733-C73533A61B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5" y="7424368"/>
                <a:ext cx="710194" cy="684895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0" name="Freeform 773">
                <a:extLst>
                  <a:ext uri="{FF2B5EF4-FFF2-40B4-BE49-F238E27FC236}">
                    <a16:creationId xmlns:a16="http://schemas.microsoft.com/office/drawing/2014/main" id="{602CEB98-AC1D-8E47-A058-B728CAD4D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373" y="7714255"/>
                <a:ext cx="391720" cy="318556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1" name="Freeform 774">
                <a:extLst>
                  <a:ext uri="{FF2B5EF4-FFF2-40B4-BE49-F238E27FC236}">
                    <a16:creationId xmlns:a16="http://schemas.microsoft.com/office/drawing/2014/main" id="{0FAC46EF-B38D-3949-BF99-BF9ECB2C6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8270" y="7265092"/>
                <a:ext cx="560508" cy="449163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2" name="Freeform 775">
                <a:extLst>
                  <a:ext uri="{FF2B5EF4-FFF2-40B4-BE49-F238E27FC236}">
                    <a16:creationId xmlns:a16="http://schemas.microsoft.com/office/drawing/2014/main" id="{F2A72283-2054-E44C-B67D-ED1B67712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5" y="7220494"/>
                <a:ext cx="968153" cy="923808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3" name="Freeform 776">
                <a:extLst>
                  <a:ext uri="{FF2B5EF4-FFF2-40B4-BE49-F238E27FC236}">
                    <a16:creationId xmlns:a16="http://schemas.microsoft.com/office/drawing/2014/main" id="{6CFB7CDE-1456-7246-8832-01F568A4C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5723" y="3719582"/>
                <a:ext cx="2850319" cy="212476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4" name="Freeform 777">
                <a:extLst>
                  <a:ext uri="{FF2B5EF4-FFF2-40B4-BE49-F238E27FC236}">
                    <a16:creationId xmlns:a16="http://schemas.microsoft.com/office/drawing/2014/main" id="{B74B2329-C453-F941-8040-80CB91DE4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6487" y="5038398"/>
                <a:ext cx="149682" cy="105124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5" name="Freeform 778">
                <a:extLst>
                  <a:ext uri="{FF2B5EF4-FFF2-40B4-BE49-F238E27FC236}">
                    <a16:creationId xmlns:a16="http://schemas.microsoft.com/office/drawing/2014/main" id="{6DE76438-1A70-F143-9349-2B5C7E705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4260" y="4965129"/>
                <a:ext cx="38217" cy="19114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6" name="Freeform 779">
                <a:extLst>
                  <a:ext uri="{FF2B5EF4-FFF2-40B4-BE49-F238E27FC236}">
                    <a16:creationId xmlns:a16="http://schemas.microsoft.com/office/drawing/2014/main" id="{0DF86E39-D91A-A742-979E-0153ECF15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922" y="3859745"/>
                <a:ext cx="101909" cy="57338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7" name="Freeform 780">
                <a:extLst>
                  <a:ext uri="{FF2B5EF4-FFF2-40B4-BE49-F238E27FC236}">
                    <a16:creationId xmlns:a16="http://schemas.microsoft.com/office/drawing/2014/main" id="{7BB91385-2A1F-0749-8EB2-198A6EA45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208" y="3776917"/>
                <a:ext cx="76432" cy="44598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8" name="Freeform 782">
                <a:extLst>
                  <a:ext uri="{FF2B5EF4-FFF2-40B4-BE49-F238E27FC236}">
                    <a16:creationId xmlns:a16="http://schemas.microsoft.com/office/drawing/2014/main" id="{12FE9164-77F9-AE47-A84D-D810C4118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214" y="3897972"/>
                <a:ext cx="54142" cy="38227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9" name="Freeform 783">
                <a:extLst>
                  <a:ext uri="{FF2B5EF4-FFF2-40B4-BE49-F238E27FC236}">
                    <a16:creationId xmlns:a16="http://schemas.microsoft.com/office/drawing/2014/main" id="{A40495D1-2704-8E47-B091-B707D387B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3936196"/>
                <a:ext cx="47770" cy="9558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0" name="Freeform 784">
                <a:extLst>
                  <a:ext uri="{FF2B5EF4-FFF2-40B4-BE49-F238E27FC236}">
                    <a16:creationId xmlns:a16="http://schemas.microsoft.com/office/drawing/2014/main" id="{51251DE3-A14D-014F-9F4F-85F46985A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4468183"/>
                <a:ext cx="38217" cy="66896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1" name="Freeform 785">
                <a:extLst>
                  <a:ext uri="{FF2B5EF4-FFF2-40B4-BE49-F238E27FC236}">
                    <a16:creationId xmlns:a16="http://schemas.microsoft.com/office/drawing/2014/main" id="{D32C4CD2-C7EC-2648-B4A3-AA75923EE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7571" y="4589231"/>
                <a:ext cx="63695" cy="38227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2" name="Freeform 786">
                <a:extLst>
                  <a:ext uri="{FF2B5EF4-FFF2-40B4-BE49-F238E27FC236}">
                    <a16:creationId xmlns:a16="http://schemas.microsoft.com/office/drawing/2014/main" id="{6572DAFD-23D5-4046-948E-14DB52AAC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2" y="4796293"/>
                <a:ext cx="159235" cy="92380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3" name="Freeform 787">
                <a:extLst>
                  <a:ext uri="{FF2B5EF4-FFF2-40B4-BE49-F238E27FC236}">
                    <a16:creationId xmlns:a16="http://schemas.microsoft.com/office/drawing/2014/main" id="{C705ADCD-9D48-3943-87F1-AB7B3B37C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7762" y="4777182"/>
                <a:ext cx="82803" cy="28672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4" name="Freeform 788">
                <a:extLst>
                  <a:ext uri="{FF2B5EF4-FFF2-40B4-BE49-F238E27FC236}">
                    <a16:creationId xmlns:a16="http://schemas.microsoft.com/office/drawing/2014/main" id="{F8F09C98-6F23-3749-821A-E22DA6B31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190" y="4974684"/>
                <a:ext cx="121018" cy="63711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5" name="Freeform 789">
                <a:extLst>
                  <a:ext uri="{FF2B5EF4-FFF2-40B4-BE49-F238E27FC236}">
                    <a16:creationId xmlns:a16="http://schemas.microsoft.com/office/drawing/2014/main" id="{058495BF-1810-8A4B-87B8-9BAEF2B6C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5278" y="5067066"/>
                <a:ext cx="38217" cy="57338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6" name="Freeform 790">
                <a:extLst>
                  <a:ext uri="{FF2B5EF4-FFF2-40B4-BE49-F238E27FC236}">
                    <a16:creationId xmlns:a16="http://schemas.microsoft.com/office/drawing/2014/main" id="{6D8FAAC8-7BFE-704C-8381-84CBC3D47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2475" y="4946015"/>
                <a:ext cx="35033" cy="38227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7" name="Freeform 791">
                <a:extLst>
                  <a:ext uri="{FF2B5EF4-FFF2-40B4-BE49-F238E27FC236}">
                    <a16:creationId xmlns:a16="http://schemas.microsoft.com/office/drawing/2014/main" id="{3DB8BD5F-7A8A-0A49-8E75-4448739A3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34713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8" name="Freeform 792">
                <a:extLst>
                  <a:ext uri="{FF2B5EF4-FFF2-40B4-BE49-F238E27FC236}">
                    <a16:creationId xmlns:a16="http://schemas.microsoft.com/office/drawing/2014/main" id="{3F82151B-E570-EF41-ABF6-81E485DC3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354" y="4245195"/>
                <a:ext cx="28664" cy="1592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9" name="Freeform 793">
                <a:extLst>
                  <a:ext uri="{FF2B5EF4-FFF2-40B4-BE49-F238E27FC236}">
                    <a16:creationId xmlns:a16="http://schemas.microsoft.com/office/drawing/2014/main" id="{6CA9F336-04C4-9A44-82F4-F8C7ADB64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206967"/>
                <a:ext cx="25477" cy="28672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0" name="Freeform 794">
                <a:extLst>
                  <a:ext uri="{FF2B5EF4-FFF2-40B4-BE49-F238E27FC236}">
                    <a16:creationId xmlns:a16="http://schemas.microsoft.com/office/drawing/2014/main" id="{AAD603B5-05BA-7C4E-99E9-75210752C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4832" y="4394915"/>
                <a:ext cx="47770" cy="6370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1" name="Freeform 795">
                <a:extLst>
                  <a:ext uri="{FF2B5EF4-FFF2-40B4-BE49-F238E27FC236}">
                    <a16:creationId xmlns:a16="http://schemas.microsoft.com/office/drawing/2014/main" id="{5F517712-78B2-EA49-939C-A53EE867B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5" y="4394915"/>
                <a:ext cx="57323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2" name="Freeform 796">
                <a:extLst>
                  <a:ext uri="{FF2B5EF4-FFF2-40B4-BE49-F238E27FC236}">
                    <a16:creationId xmlns:a16="http://schemas.microsoft.com/office/drawing/2014/main" id="{6B9FFB3F-42E6-8247-8A8F-A40288181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407" y="3802406"/>
                <a:ext cx="38217" cy="19114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3" name="Freeform 797">
                <a:extLst>
                  <a:ext uri="{FF2B5EF4-FFF2-40B4-BE49-F238E27FC236}">
                    <a16:creationId xmlns:a16="http://schemas.microsoft.com/office/drawing/2014/main" id="{25797092-338B-2C4E-A1F6-8F94E4560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694" y="6086410"/>
                <a:ext cx="85988" cy="111494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2E41DB-0AF4-7745-B583-9C835344514A}"/>
                </a:ext>
              </a:extLst>
            </p:cNvPr>
            <p:cNvSpPr/>
            <p:nvPr/>
          </p:nvSpPr>
          <p:spPr>
            <a:xfrm>
              <a:off x="12409367" y="7741022"/>
              <a:ext cx="781184" cy="781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403FA9-15BB-8C46-906D-133DBCB3A4E8}"/>
                </a:ext>
              </a:extLst>
            </p:cNvPr>
            <p:cNvSpPr/>
            <p:nvPr/>
          </p:nvSpPr>
          <p:spPr>
            <a:xfrm>
              <a:off x="19628136" y="7203438"/>
              <a:ext cx="945864" cy="9458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844A7A-6B5A-9E4F-9D24-6EED62957388}"/>
                </a:ext>
              </a:extLst>
            </p:cNvPr>
            <p:cNvSpPr/>
            <p:nvPr/>
          </p:nvSpPr>
          <p:spPr>
            <a:xfrm>
              <a:off x="15864742" y="7042966"/>
              <a:ext cx="1266812" cy="12668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6" name="Rectángulo 4">
            <a:extLst>
              <a:ext uri="{FF2B5EF4-FFF2-40B4-BE49-F238E27FC236}">
                <a16:creationId xmlns:a16="http://schemas.microsoft.com/office/drawing/2014/main" id="{2E356427-9C67-9543-8502-96D8CD68E244}"/>
              </a:ext>
            </a:extLst>
          </p:cNvPr>
          <p:cNvSpPr/>
          <p:nvPr/>
        </p:nvSpPr>
        <p:spPr>
          <a:xfrm>
            <a:off x="15619337" y="1550675"/>
            <a:ext cx="56012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5000" b="1" dirty="0">
                <a:solidFill>
                  <a:schemeClr val="accent4"/>
                </a:solidFill>
                <a:latin typeface="Montserrat" pitchFamily="2" charset="77"/>
              </a:rPr>
              <a:t>COVID-19 </a:t>
            </a:r>
            <a:r>
              <a:rPr lang="es-MX" sz="5000" b="1" dirty="0">
                <a:solidFill>
                  <a:schemeClr val="accent1"/>
                </a:solidFill>
                <a:latin typeface="Montserrat" pitchFamily="2" charset="77"/>
              </a:rPr>
              <a:t>STATS</a:t>
            </a:r>
            <a:endParaRPr lang="es-MX" sz="5000" b="1" dirty="0">
              <a:solidFill>
                <a:srgbClr val="F4EB40"/>
              </a:solidFill>
              <a:latin typeface="Montserrat" pitchFamily="2" charset="77"/>
            </a:endParaRPr>
          </a:p>
        </p:txBody>
      </p:sp>
      <p:sp>
        <p:nvSpPr>
          <p:cNvPr id="427" name="Rectángulo 1161">
            <a:extLst>
              <a:ext uri="{FF2B5EF4-FFF2-40B4-BE49-F238E27FC236}">
                <a16:creationId xmlns:a16="http://schemas.microsoft.com/office/drawing/2014/main" id="{00074A80-2DDC-2F4D-9720-E036724DA096}"/>
              </a:ext>
            </a:extLst>
          </p:cNvPr>
          <p:cNvSpPr/>
          <p:nvPr/>
        </p:nvSpPr>
        <p:spPr>
          <a:xfrm>
            <a:off x="2223237" y="1548677"/>
            <a:ext cx="875111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000" b="1" dirty="0">
                <a:solidFill>
                  <a:schemeClr val="tx2"/>
                </a:solidFill>
                <a:latin typeface="Montserrat" pitchFamily="2" charset="77"/>
              </a:rPr>
              <a:t>Worldwide Map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304695-EC15-2247-9161-954684402239}"/>
              </a:ext>
            </a:extLst>
          </p:cNvPr>
          <p:cNvSpPr/>
          <p:nvPr/>
        </p:nvSpPr>
        <p:spPr>
          <a:xfrm>
            <a:off x="19908585" y="4373255"/>
            <a:ext cx="1311965" cy="13119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ACABC3A-BC0A-BB45-918C-7C9408911E90}"/>
              </a:ext>
            </a:extLst>
          </p:cNvPr>
          <p:cNvGrpSpPr/>
          <p:nvPr/>
        </p:nvGrpSpPr>
        <p:grpSpPr>
          <a:xfrm flipH="1">
            <a:off x="12942924" y="4420481"/>
            <a:ext cx="6745483" cy="7683900"/>
            <a:chOff x="16663157" y="4420481"/>
            <a:chExt cx="6745483" cy="768390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BDE95AF-A03C-A34C-91B3-B19282598792}"/>
                </a:ext>
              </a:extLst>
            </p:cNvPr>
            <p:cNvGrpSpPr/>
            <p:nvPr/>
          </p:nvGrpSpPr>
          <p:grpSpPr>
            <a:xfrm>
              <a:off x="16663157" y="4420481"/>
              <a:ext cx="6745483" cy="2054324"/>
              <a:chOff x="16663157" y="4837470"/>
              <a:chExt cx="6745483" cy="2054324"/>
            </a:xfrm>
          </p:grpSpPr>
          <p:sp>
            <p:nvSpPr>
              <p:cNvPr id="80" name="CuadroTexto 395">
                <a:extLst>
                  <a:ext uri="{FF2B5EF4-FFF2-40B4-BE49-F238E27FC236}">
                    <a16:creationId xmlns:a16="http://schemas.microsoft.com/office/drawing/2014/main" id="{C54E11BB-3E0B-8E4C-81D5-99A40D82F4B0}"/>
                  </a:ext>
                </a:extLst>
              </p:cNvPr>
              <p:cNvSpPr txBox="1"/>
              <p:nvPr/>
            </p:nvSpPr>
            <p:spPr>
              <a:xfrm>
                <a:off x="16691726" y="4837470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MX" b="1" dirty="0">
                    <a:solidFill>
                      <a:schemeClr val="accent1"/>
                    </a:solidFill>
                    <a:latin typeface="Montserrat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81" name="Rectangle 56">
                <a:extLst>
                  <a:ext uri="{FF2B5EF4-FFF2-40B4-BE49-F238E27FC236}">
                    <a16:creationId xmlns:a16="http://schemas.microsoft.com/office/drawing/2014/main" id="{B1B78DE3-5F8D-124E-82F0-A5078AB4093E}"/>
                  </a:ext>
                </a:extLst>
              </p:cNvPr>
              <p:cNvSpPr/>
              <p:nvPr/>
            </p:nvSpPr>
            <p:spPr>
              <a:xfrm>
                <a:off x="16663157" y="5506799"/>
                <a:ext cx="674548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s-MX" sz="2800" dirty="0">
                    <a:latin typeface="Muli Light" pitchFamily="2" charset="77"/>
                    <a:ea typeface="Lato" panose="020F0502020204030203" pitchFamily="34" charset="0"/>
                    <a:cs typeface="Lato" panose="020F0502020204030203" pitchFamily="34" charset="0"/>
                  </a:rPr>
                  <a:t>The disease causes respiratory illness with symptoms such as a cough, fever, and in more severe cases.</a:t>
                </a:r>
              </a:p>
            </p:txBody>
          </p:sp>
        </p:grpSp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3C68363D-5BB2-1E42-BB94-C75B827FFA24}"/>
                </a:ext>
              </a:extLst>
            </p:cNvPr>
            <p:cNvSpPr txBox="1"/>
            <p:nvPr/>
          </p:nvSpPr>
          <p:spPr>
            <a:xfrm>
              <a:off x="16691726" y="7235269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67E2A73C-3771-0D44-815F-46BA6F5582CF}"/>
                </a:ext>
              </a:extLst>
            </p:cNvPr>
            <p:cNvSpPr/>
            <p:nvPr/>
          </p:nvSpPr>
          <p:spPr>
            <a:xfrm>
              <a:off x="16663157" y="7904598"/>
              <a:ext cx="674548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A289AE9C-9382-B145-8804-55CF4CCB9FBA}"/>
                </a:ext>
              </a:extLst>
            </p:cNvPr>
            <p:cNvSpPr txBox="1"/>
            <p:nvPr/>
          </p:nvSpPr>
          <p:spPr>
            <a:xfrm>
              <a:off x="16691726" y="10050057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EE343579-F5CA-A744-85A1-C1D9E4FA6F18}"/>
                </a:ext>
              </a:extLst>
            </p:cNvPr>
            <p:cNvSpPr/>
            <p:nvPr/>
          </p:nvSpPr>
          <p:spPr>
            <a:xfrm>
              <a:off x="16663157" y="10719386"/>
              <a:ext cx="674548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</p:grpSp>
      <p:sp>
        <p:nvSpPr>
          <p:cNvPr id="428" name="Rectangle 427">
            <a:extLst>
              <a:ext uri="{FF2B5EF4-FFF2-40B4-BE49-F238E27FC236}">
                <a16:creationId xmlns:a16="http://schemas.microsoft.com/office/drawing/2014/main" id="{823740C7-1854-4145-86FE-995C23482ECF}"/>
              </a:ext>
            </a:extLst>
          </p:cNvPr>
          <p:cNvSpPr/>
          <p:nvPr/>
        </p:nvSpPr>
        <p:spPr>
          <a:xfrm>
            <a:off x="19908585" y="7036942"/>
            <a:ext cx="1311965" cy="13119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2B74B8D9-4E1E-E04C-8151-E2BF7EA37D05}"/>
              </a:ext>
            </a:extLst>
          </p:cNvPr>
          <p:cNvSpPr/>
          <p:nvPr/>
        </p:nvSpPr>
        <p:spPr>
          <a:xfrm>
            <a:off x="19908585" y="9978924"/>
            <a:ext cx="1311965" cy="13119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8DD6C1-E34D-B747-B1C4-8995BDF263AF}"/>
              </a:ext>
            </a:extLst>
          </p:cNvPr>
          <p:cNvSpPr/>
          <p:nvPr/>
        </p:nvSpPr>
        <p:spPr>
          <a:xfrm>
            <a:off x="20381664" y="4620000"/>
            <a:ext cx="43633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5000" b="1" dirty="0">
                <a:solidFill>
                  <a:schemeClr val="tx2"/>
                </a:solidFill>
                <a:latin typeface="Montserrat" pitchFamily="2" charset="77"/>
              </a:rPr>
              <a:t>1</a:t>
            </a:r>
            <a:endParaRPr lang="en-US" sz="5000" dirty="0">
              <a:solidFill>
                <a:schemeClr val="tx2"/>
              </a:solidFill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C227EDCC-E21C-0F47-9AE8-7282AF754B31}"/>
              </a:ext>
            </a:extLst>
          </p:cNvPr>
          <p:cNvSpPr/>
          <p:nvPr/>
        </p:nvSpPr>
        <p:spPr>
          <a:xfrm>
            <a:off x="20302150" y="7283687"/>
            <a:ext cx="56297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5000" b="1" dirty="0">
                <a:solidFill>
                  <a:schemeClr val="tx2"/>
                </a:solidFill>
                <a:latin typeface="Montserrat" pitchFamily="2" charset="77"/>
              </a:rPr>
              <a:t>2</a:t>
            </a:r>
            <a:endParaRPr lang="en-US" sz="5000" dirty="0">
              <a:solidFill>
                <a:schemeClr val="tx2"/>
              </a:solidFill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0F4D7431-8759-464E-AB02-3A8554CE2A75}"/>
              </a:ext>
            </a:extLst>
          </p:cNvPr>
          <p:cNvSpPr/>
          <p:nvPr/>
        </p:nvSpPr>
        <p:spPr>
          <a:xfrm>
            <a:off x="20302150" y="10185913"/>
            <a:ext cx="56297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5000" b="1" dirty="0">
                <a:solidFill>
                  <a:schemeClr val="bg1"/>
                </a:solidFill>
                <a:latin typeface="Montserrat" pitchFamily="2" charset="77"/>
              </a:rPr>
              <a:t>3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8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Freeform 3">
            <a:extLst>
              <a:ext uri="{FF2B5EF4-FFF2-40B4-BE49-F238E27FC236}">
                <a16:creationId xmlns:a16="http://schemas.microsoft.com/office/drawing/2014/main" id="{56AA1F42-D86C-3C47-91F8-05468C859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8046"/>
            <a:ext cx="24377650" cy="13744046"/>
          </a:xfrm>
          <a:custGeom>
            <a:avLst/>
            <a:gdLst>
              <a:gd name="T0" fmla="*/ 5799 w 5800"/>
              <a:gd name="T1" fmla="*/ 4515 h 4516"/>
              <a:gd name="T2" fmla="*/ 0 w 5800"/>
              <a:gd name="T3" fmla="*/ 4515 h 4516"/>
              <a:gd name="T4" fmla="*/ 0 w 5800"/>
              <a:gd name="T5" fmla="*/ 0 h 4516"/>
              <a:gd name="T6" fmla="*/ 5799 w 5800"/>
              <a:gd name="T7" fmla="*/ 0 h 4516"/>
              <a:gd name="T8" fmla="*/ 5799 w 5800"/>
              <a:gd name="T9" fmla="*/ 4515 h 4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0" h="4516">
                <a:moveTo>
                  <a:pt x="5799" y="4515"/>
                </a:moveTo>
                <a:lnTo>
                  <a:pt x="0" y="4515"/>
                </a:lnTo>
                <a:lnTo>
                  <a:pt x="0" y="0"/>
                </a:lnTo>
                <a:lnTo>
                  <a:pt x="5799" y="0"/>
                </a:lnTo>
                <a:lnTo>
                  <a:pt x="5799" y="451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10C38C-DD82-CA44-B558-8267500C02DE}"/>
              </a:ext>
            </a:extLst>
          </p:cNvPr>
          <p:cNvGrpSpPr/>
          <p:nvPr/>
        </p:nvGrpSpPr>
        <p:grpSpPr>
          <a:xfrm>
            <a:off x="2373214" y="3580022"/>
            <a:ext cx="19518662" cy="10146624"/>
            <a:chOff x="360363" y="3517900"/>
            <a:chExt cx="6840537" cy="3556000"/>
          </a:xfrm>
        </p:grpSpPr>
        <p:sp>
          <p:nvSpPr>
            <p:cNvPr id="31" name="Freeform 1">
              <a:extLst>
                <a:ext uri="{FF2B5EF4-FFF2-40B4-BE49-F238E27FC236}">
                  <a16:creationId xmlns:a16="http://schemas.microsoft.com/office/drawing/2014/main" id="{ABFDA8DB-72E7-4946-8252-5B80257A3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050" y="5205413"/>
              <a:ext cx="1323975" cy="868362"/>
            </a:xfrm>
            <a:custGeom>
              <a:avLst/>
              <a:gdLst>
                <a:gd name="T0" fmla="*/ 898 w 3678"/>
                <a:gd name="T1" fmla="*/ 2412 h 2413"/>
                <a:gd name="T2" fmla="*/ 898 w 3678"/>
                <a:gd name="T3" fmla="*/ 2412 h 2413"/>
                <a:gd name="T4" fmla="*/ 0 w 3678"/>
                <a:gd name="T5" fmla="*/ 1514 h 2413"/>
                <a:gd name="T6" fmla="*/ 3677 w 3678"/>
                <a:gd name="T7" fmla="*/ 0 h 2413"/>
                <a:gd name="T8" fmla="*/ 3677 w 3678"/>
                <a:gd name="T9" fmla="*/ 1261 h 2413"/>
                <a:gd name="T10" fmla="*/ 898 w 3678"/>
                <a:gd name="T11" fmla="*/ 2412 h 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8" h="2413">
                  <a:moveTo>
                    <a:pt x="898" y="2412"/>
                  </a:moveTo>
                  <a:lnTo>
                    <a:pt x="898" y="2412"/>
                  </a:lnTo>
                  <a:cubicBezTo>
                    <a:pt x="0" y="1514"/>
                    <a:pt x="0" y="1514"/>
                    <a:pt x="0" y="1514"/>
                  </a:cubicBezTo>
                  <a:cubicBezTo>
                    <a:pt x="982" y="560"/>
                    <a:pt x="2302" y="0"/>
                    <a:pt x="3677" y="0"/>
                  </a:cubicBezTo>
                  <a:cubicBezTo>
                    <a:pt x="3677" y="1261"/>
                    <a:pt x="3677" y="1261"/>
                    <a:pt x="3677" y="1261"/>
                  </a:cubicBezTo>
                  <a:cubicBezTo>
                    <a:pt x="2638" y="1261"/>
                    <a:pt x="1628" y="1682"/>
                    <a:pt x="898" y="241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>
              <a:extLst>
                <a:ext uri="{FF2B5EF4-FFF2-40B4-BE49-F238E27FC236}">
                  <a16:creationId xmlns:a16="http://schemas.microsoft.com/office/drawing/2014/main" id="{9D335AAA-68B0-6B49-976B-A28C8EE12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438" y="5205413"/>
              <a:ext cx="1312862" cy="868362"/>
            </a:xfrm>
            <a:custGeom>
              <a:avLst/>
              <a:gdLst>
                <a:gd name="T0" fmla="*/ 2777 w 3647"/>
                <a:gd name="T1" fmla="*/ 2412 h 2413"/>
                <a:gd name="T2" fmla="*/ 2777 w 3647"/>
                <a:gd name="T3" fmla="*/ 2412 h 2413"/>
                <a:gd name="T4" fmla="*/ 0 w 3647"/>
                <a:gd name="T5" fmla="*/ 1261 h 2413"/>
                <a:gd name="T6" fmla="*/ 0 w 3647"/>
                <a:gd name="T7" fmla="*/ 0 h 2413"/>
                <a:gd name="T8" fmla="*/ 3646 w 3647"/>
                <a:gd name="T9" fmla="*/ 1514 h 2413"/>
                <a:gd name="T10" fmla="*/ 2777 w 3647"/>
                <a:gd name="T11" fmla="*/ 2412 h 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47" h="2413">
                  <a:moveTo>
                    <a:pt x="2777" y="2412"/>
                  </a:moveTo>
                  <a:lnTo>
                    <a:pt x="2777" y="2412"/>
                  </a:lnTo>
                  <a:cubicBezTo>
                    <a:pt x="2019" y="1682"/>
                    <a:pt x="1037" y="1261"/>
                    <a:pt x="0" y="12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73" y="0"/>
                    <a:pt x="2665" y="560"/>
                    <a:pt x="3646" y="1514"/>
                  </a:cubicBezTo>
                  <a:lnTo>
                    <a:pt x="2777" y="241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5F5D0009-1C28-4346-8B3A-FE28342E1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950" y="5749925"/>
              <a:ext cx="868363" cy="1323975"/>
            </a:xfrm>
            <a:custGeom>
              <a:avLst/>
              <a:gdLst>
                <a:gd name="T0" fmla="*/ 1263 w 2414"/>
                <a:gd name="T1" fmla="*/ 3676 h 3677"/>
                <a:gd name="T2" fmla="*/ 1263 w 2414"/>
                <a:gd name="T3" fmla="*/ 3676 h 3677"/>
                <a:gd name="T4" fmla="*/ 0 w 2414"/>
                <a:gd name="T5" fmla="*/ 3676 h 3677"/>
                <a:gd name="T6" fmla="*/ 1515 w 2414"/>
                <a:gd name="T7" fmla="*/ 0 h 3677"/>
                <a:gd name="T8" fmla="*/ 2413 w 2414"/>
                <a:gd name="T9" fmla="*/ 898 h 3677"/>
                <a:gd name="T10" fmla="*/ 1263 w 2414"/>
                <a:gd name="T11" fmla="*/ 3676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4" h="3677">
                  <a:moveTo>
                    <a:pt x="1263" y="3676"/>
                  </a:moveTo>
                  <a:lnTo>
                    <a:pt x="1263" y="3676"/>
                  </a:lnTo>
                  <a:cubicBezTo>
                    <a:pt x="0" y="3676"/>
                    <a:pt x="0" y="3676"/>
                    <a:pt x="0" y="3676"/>
                  </a:cubicBezTo>
                  <a:cubicBezTo>
                    <a:pt x="0" y="2301"/>
                    <a:pt x="561" y="982"/>
                    <a:pt x="1515" y="0"/>
                  </a:cubicBezTo>
                  <a:cubicBezTo>
                    <a:pt x="2413" y="898"/>
                    <a:pt x="2413" y="898"/>
                    <a:pt x="2413" y="898"/>
                  </a:cubicBezTo>
                  <a:cubicBezTo>
                    <a:pt x="1684" y="1628"/>
                    <a:pt x="1263" y="2638"/>
                    <a:pt x="1263" y="367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>
              <a:extLst>
                <a:ext uri="{FF2B5EF4-FFF2-40B4-BE49-F238E27FC236}">
                  <a16:creationId xmlns:a16="http://schemas.microsoft.com/office/drawing/2014/main" id="{38F5072C-E24B-A249-BDDB-12AE3BC47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563" y="5749925"/>
              <a:ext cx="858837" cy="1323975"/>
            </a:xfrm>
            <a:custGeom>
              <a:avLst/>
              <a:gdLst>
                <a:gd name="T0" fmla="*/ 2385 w 2386"/>
                <a:gd name="T1" fmla="*/ 3676 h 3677"/>
                <a:gd name="T2" fmla="*/ 2385 w 2386"/>
                <a:gd name="T3" fmla="*/ 3676 h 3677"/>
                <a:gd name="T4" fmla="*/ 1150 w 2386"/>
                <a:gd name="T5" fmla="*/ 3676 h 3677"/>
                <a:gd name="T6" fmla="*/ 0 w 2386"/>
                <a:gd name="T7" fmla="*/ 898 h 3677"/>
                <a:gd name="T8" fmla="*/ 869 w 2386"/>
                <a:gd name="T9" fmla="*/ 0 h 3677"/>
                <a:gd name="T10" fmla="*/ 2385 w 2386"/>
                <a:gd name="T11" fmla="*/ 3676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6" h="3677">
                  <a:moveTo>
                    <a:pt x="2385" y="3676"/>
                  </a:moveTo>
                  <a:lnTo>
                    <a:pt x="2385" y="3676"/>
                  </a:lnTo>
                  <a:cubicBezTo>
                    <a:pt x="1150" y="3676"/>
                    <a:pt x="1150" y="3676"/>
                    <a:pt x="1150" y="3676"/>
                  </a:cubicBezTo>
                  <a:cubicBezTo>
                    <a:pt x="1150" y="2638"/>
                    <a:pt x="729" y="1628"/>
                    <a:pt x="0" y="898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1852" y="982"/>
                    <a:pt x="2385" y="2301"/>
                    <a:pt x="2385" y="36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71C3ED8B-BD3B-284D-BAB4-D35300ADA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63" y="5143500"/>
              <a:ext cx="1536700" cy="1474788"/>
            </a:xfrm>
            <a:custGeom>
              <a:avLst/>
              <a:gdLst>
                <a:gd name="T0" fmla="*/ 4266 w 4267"/>
                <a:gd name="T1" fmla="*/ 3198 h 4097"/>
                <a:gd name="T2" fmla="*/ 4266 w 4267"/>
                <a:gd name="T3" fmla="*/ 3198 h 4097"/>
                <a:gd name="T4" fmla="*/ 4013 w 4267"/>
                <a:gd name="T5" fmla="*/ 2665 h 4097"/>
                <a:gd name="T6" fmla="*/ 4097 w 4267"/>
                <a:gd name="T7" fmla="*/ 2048 h 4097"/>
                <a:gd name="T8" fmla="*/ 2048 w 4267"/>
                <a:gd name="T9" fmla="*/ 0 h 4097"/>
                <a:gd name="T10" fmla="*/ 0 w 4267"/>
                <a:gd name="T11" fmla="*/ 2048 h 4097"/>
                <a:gd name="T12" fmla="*/ 2048 w 4267"/>
                <a:gd name="T13" fmla="*/ 4096 h 4097"/>
                <a:gd name="T14" fmla="*/ 3732 w 4267"/>
                <a:gd name="T15" fmla="*/ 3254 h 4097"/>
                <a:gd name="T16" fmla="*/ 4266 w 4267"/>
                <a:gd name="T17" fmla="*/ 3198 h 4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7" h="4097">
                  <a:moveTo>
                    <a:pt x="4266" y="3198"/>
                  </a:moveTo>
                  <a:lnTo>
                    <a:pt x="4266" y="3198"/>
                  </a:lnTo>
                  <a:cubicBezTo>
                    <a:pt x="4013" y="2665"/>
                    <a:pt x="4013" y="2665"/>
                    <a:pt x="4013" y="2665"/>
                  </a:cubicBezTo>
                  <a:cubicBezTo>
                    <a:pt x="4069" y="2468"/>
                    <a:pt x="4097" y="2273"/>
                    <a:pt x="4097" y="2048"/>
                  </a:cubicBezTo>
                  <a:cubicBezTo>
                    <a:pt x="4097" y="926"/>
                    <a:pt x="3199" y="0"/>
                    <a:pt x="2048" y="0"/>
                  </a:cubicBezTo>
                  <a:cubicBezTo>
                    <a:pt x="926" y="0"/>
                    <a:pt x="0" y="926"/>
                    <a:pt x="0" y="2048"/>
                  </a:cubicBezTo>
                  <a:cubicBezTo>
                    <a:pt x="0" y="3171"/>
                    <a:pt x="926" y="4096"/>
                    <a:pt x="2048" y="4096"/>
                  </a:cubicBezTo>
                  <a:cubicBezTo>
                    <a:pt x="2750" y="4096"/>
                    <a:pt x="3340" y="3760"/>
                    <a:pt x="3732" y="3254"/>
                  </a:cubicBezTo>
                  <a:lnTo>
                    <a:pt x="4266" y="319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E9D9A048-D8C1-B640-8F0E-5D04862C8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663" y="3517900"/>
              <a:ext cx="1677987" cy="1636713"/>
            </a:xfrm>
            <a:custGeom>
              <a:avLst/>
              <a:gdLst>
                <a:gd name="T0" fmla="*/ 3536 w 4660"/>
                <a:gd name="T1" fmla="*/ 673 h 4548"/>
                <a:gd name="T2" fmla="*/ 3536 w 4660"/>
                <a:gd name="T3" fmla="*/ 673 h 4548"/>
                <a:gd name="T4" fmla="*/ 645 w 4660"/>
                <a:gd name="T5" fmla="*/ 1122 h 4548"/>
                <a:gd name="T6" fmla="*/ 1122 w 4660"/>
                <a:gd name="T7" fmla="*/ 3985 h 4548"/>
                <a:gd name="T8" fmla="*/ 2975 w 4660"/>
                <a:gd name="T9" fmla="*/ 4265 h 4548"/>
                <a:gd name="T10" fmla="*/ 3452 w 4660"/>
                <a:gd name="T11" fmla="*/ 4547 h 4548"/>
                <a:gd name="T12" fmla="*/ 3564 w 4660"/>
                <a:gd name="T13" fmla="*/ 3985 h 4548"/>
                <a:gd name="T14" fmla="*/ 3984 w 4660"/>
                <a:gd name="T15" fmla="*/ 3536 h 4548"/>
                <a:gd name="T16" fmla="*/ 3536 w 4660"/>
                <a:gd name="T17" fmla="*/ 673 h 4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60" h="4548">
                  <a:moveTo>
                    <a:pt x="3536" y="673"/>
                  </a:moveTo>
                  <a:lnTo>
                    <a:pt x="3536" y="673"/>
                  </a:lnTo>
                  <a:cubicBezTo>
                    <a:pt x="2609" y="0"/>
                    <a:pt x="1319" y="224"/>
                    <a:pt x="645" y="1122"/>
                  </a:cubicBezTo>
                  <a:cubicBezTo>
                    <a:pt x="0" y="2048"/>
                    <a:pt x="196" y="3340"/>
                    <a:pt x="1122" y="3985"/>
                  </a:cubicBezTo>
                  <a:cubicBezTo>
                    <a:pt x="1683" y="4406"/>
                    <a:pt x="2357" y="4490"/>
                    <a:pt x="2975" y="4265"/>
                  </a:cubicBezTo>
                  <a:cubicBezTo>
                    <a:pt x="3452" y="4547"/>
                    <a:pt x="3452" y="4547"/>
                    <a:pt x="3452" y="4547"/>
                  </a:cubicBezTo>
                  <a:cubicBezTo>
                    <a:pt x="3564" y="3985"/>
                    <a:pt x="3564" y="3985"/>
                    <a:pt x="3564" y="3985"/>
                  </a:cubicBezTo>
                  <a:cubicBezTo>
                    <a:pt x="3732" y="3844"/>
                    <a:pt x="3873" y="3704"/>
                    <a:pt x="3984" y="3536"/>
                  </a:cubicBezTo>
                  <a:cubicBezTo>
                    <a:pt x="4659" y="2610"/>
                    <a:pt x="4434" y="1319"/>
                    <a:pt x="3536" y="67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B47CA4A7-3A8E-A540-963D-A509946B4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200" y="5143500"/>
              <a:ext cx="1536700" cy="1474788"/>
            </a:xfrm>
            <a:custGeom>
              <a:avLst/>
              <a:gdLst>
                <a:gd name="T0" fmla="*/ 2218 w 4267"/>
                <a:gd name="T1" fmla="*/ 0 h 4097"/>
                <a:gd name="T2" fmla="*/ 2218 w 4267"/>
                <a:gd name="T3" fmla="*/ 0 h 4097"/>
                <a:gd name="T4" fmla="*/ 168 w 4267"/>
                <a:gd name="T5" fmla="*/ 2048 h 4097"/>
                <a:gd name="T6" fmla="*/ 253 w 4267"/>
                <a:gd name="T7" fmla="*/ 2665 h 4097"/>
                <a:gd name="T8" fmla="*/ 0 w 4267"/>
                <a:gd name="T9" fmla="*/ 3198 h 4097"/>
                <a:gd name="T10" fmla="*/ 562 w 4267"/>
                <a:gd name="T11" fmla="*/ 3254 h 4097"/>
                <a:gd name="T12" fmla="*/ 2218 w 4267"/>
                <a:gd name="T13" fmla="*/ 4096 h 4097"/>
                <a:gd name="T14" fmla="*/ 4266 w 4267"/>
                <a:gd name="T15" fmla="*/ 2048 h 4097"/>
                <a:gd name="T16" fmla="*/ 2218 w 4267"/>
                <a:gd name="T17" fmla="*/ 0 h 4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7" h="4097">
                  <a:moveTo>
                    <a:pt x="2218" y="0"/>
                  </a:moveTo>
                  <a:lnTo>
                    <a:pt x="2218" y="0"/>
                  </a:lnTo>
                  <a:cubicBezTo>
                    <a:pt x="1095" y="0"/>
                    <a:pt x="168" y="926"/>
                    <a:pt x="168" y="2048"/>
                  </a:cubicBezTo>
                  <a:cubicBezTo>
                    <a:pt x="168" y="2273"/>
                    <a:pt x="197" y="2468"/>
                    <a:pt x="253" y="2665"/>
                  </a:cubicBezTo>
                  <a:cubicBezTo>
                    <a:pt x="0" y="3198"/>
                    <a:pt x="0" y="3198"/>
                    <a:pt x="0" y="3198"/>
                  </a:cubicBezTo>
                  <a:cubicBezTo>
                    <a:pt x="562" y="3254"/>
                    <a:pt x="562" y="3254"/>
                    <a:pt x="562" y="3254"/>
                  </a:cubicBezTo>
                  <a:cubicBezTo>
                    <a:pt x="926" y="3760"/>
                    <a:pt x="1544" y="4096"/>
                    <a:pt x="2218" y="4096"/>
                  </a:cubicBezTo>
                  <a:cubicBezTo>
                    <a:pt x="3340" y="4096"/>
                    <a:pt x="4266" y="3171"/>
                    <a:pt x="4266" y="2048"/>
                  </a:cubicBezTo>
                  <a:cubicBezTo>
                    <a:pt x="4266" y="926"/>
                    <a:pt x="3340" y="0"/>
                    <a:pt x="221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7758920B-16B3-0E45-B541-0381AE299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613" y="3517900"/>
              <a:ext cx="1677987" cy="1636713"/>
            </a:xfrm>
            <a:custGeom>
              <a:avLst/>
              <a:gdLst>
                <a:gd name="T0" fmla="*/ 4014 w 4661"/>
                <a:gd name="T1" fmla="*/ 1122 h 4548"/>
                <a:gd name="T2" fmla="*/ 4014 w 4661"/>
                <a:gd name="T3" fmla="*/ 1122 h 4548"/>
                <a:gd name="T4" fmla="*/ 1152 w 4661"/>
                <a:gd name="T5" fmla="*/ 673 h 4548"/>
                <a:gd name="T6" fmla="*/ 674 w 4661"/>
                <a:gd name="T7" fmla="*/ 3536 h 4548"/>
                <a:gd name="T8" fmla="*/ 1123 w 4661"/>
                <a:gd name="T9" fmla="*/ 3985 h 4548"/>
                <a:gd name="T10" fmla="*/ 1207 w 4661"/>
                <a:gd name="T11" fmla="*/ 4547 h 4548"/>
                <a:gd name="T12" fmla="*/ 1684 w 4661"/>
                <a:gd name="T13" fmla="*/ 4265 h 4548"/>
                <a:gd name="T14" fmla="*/ 3537 w 4661"/>
                <a:gd name="T15" fmla="*/ 3985 h 4548"/>
                <a:gd name="T16" fmla="*/ 4014 w 4661"/>
                <a:gd name="T17" fmla="*/ 1122 h 4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61" h="4548">
                  <a:moveTo>
                    <a:pt x="4014" y="1122"/>
                  </a:moveTo>
                  <a:lnTo>
                    <a:pt x="4014" y="1122"/>
                  </a:lnTo>
                  <a:cubicBezTo>
                    <a:pt x="3340" y="224"/>
                    <a:pt x="2078" y="0"/>
                    <a:pt x="1152" y="673"/>
                  </a:cubicBezTo>
                  <a:cubicBezTo>
                    <a:pt x="225" y="1319"/>
                    <a:pt x="0" y="2610"/>
                    <a:pt x="674" y="3536"/>
                  </a:cubicBezTo>
                  <a:cubicBezTo>
                    <a:pt x="786" y="3704"/>
                    <a:pt x="955" y="3844"/>
                    <a:pt x="1123" y="3985"/>
                  </a:cubicBezTo>
                  <a:cubicBezTo>
                    <a:pt x="1207" y="4547"/>
                    <a:pt x="1207" y="4547"/>
                    <a:pt x="1207" y="4547"/>
                  </a:cubicBezTo>
                  <a:cubicBezTo>
                    <a:pt x="1684" y="4265"/>
                    <a:pt x="1684" y="4265"/>
                    <a:pt x="1684" y="4265"/>
                  </a:cubicBezTo>
                  <a:cubicBezTo>
                    <a:pt x="2302" y="4490"/>
                    <a:pt x="2976" y="4406"/>
                    <a:pt x="3537" y="3985"/>
                  </a:cubicBezTo>
                  <a:cubicBezTo>
                    <a:pt x="4463" y="3340"/>
                    <a:pt x="4660" y="2048"/>
                    <a:pt x="4014" y="112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0" name="TextBox 549">
            <a:extLst>
              <a:ext uri="{FF2B5EF4-FFF2-40B4-BE49-F238E27FC236}">
                <a16:creationId xmlns:a16="http://schemas.microsoft.com/office/drawing/2014/main" id="{DE58A337-7167-484F-89D4-118C8D230EF9}"/>
              </a:ext>
            </a:extLst>
          </p:cNvPr>
          <p:cNvSpPr txBox="1"/>
          <p:nvPr/>
        </p:nvSpPr>
        <p:spPr>
          <a:xfrm>
            <a:off x="2959477" y="9204245"/>
            <a:ext cx="283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tx2"/>
                </a:solidFill>
                <a:latin typeface="Montserrat" pitchFamily="2" charset="77"/>
              </a:rPr>
              <a:t>Research</a:t>
            </a:r>
          </a:p>
        </p:txBody>
      </p:sp>
      <p:sp>
        <p:nvSpPr>
          <p:cNvPr id="551" name="Rectángulo 8">
            <a:extLst>
              <a:ext uri="{FF2B5EF4-FFF2-40B4-BE49-F238E27FC236}">
                <a16:creationId xmlns:a16="http://schemas.microsoft.com/office/drawing/2014/main" id="{2864A1EB-C660-414C-9615-61859C8405B9}"/>
              </a:ext>
            </a:extLst>
          </p:cNvPr>
          <p:cNvSpPr/>
          <p:nvPr/>
        </p:nvSpPr>
        <p:spPr>
          <a:xfrm flipH="1">
            <a:off x="2900481" y="9850577"/>
            <a:ext cx="354598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600" dirty="0">
                <a:solidFill>
                  <a:schemeClr val="tx2"/>
                </a:solidFill>
                <a:latin typeface="Muli" pitchFamily="2" charset="77"/>
              </a:rPr>
              <a:t>The disease causes respiratory illness with symptoms such as a cough.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1ED827A1-6F68-044B-A78B-4633867A3FAE}"/>
              </a:ext>
            </a:extLst>
          </p:cNvPr>
          <p:cNvSpPr txBox="1"/>
          <p:nvPr/>
        </p:nvSpPr>
        <p:spPr>
          <a:xfrm>
            <a:off x="7046180" y="4891870"/>
            <a:ext cx="2853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77"/>
              </a:rPr>
              <a:t>Test</a:t>
            </a:r>
          </a:p>
        </p:txBody>
      </p:sp>
      <p:sp>
        <p:nvSpPr>
          <p:cNvPr id="553" name="Rectángulo 8">
            <a:extLst>
              <a:ext uri="{FF2B5EF4-FFF2-40B4-BE49-F238E27FC236}">
                <a16:creationId xmlns:a16="http://schemas.microsoft.com/office/drawing/2014/main" id="{BDDC0B81-5DC7-4242-AD80-409CDCE06DE0}"/>
              </a:ext>
            </a:extLst>
          </p:cNvPr>
          <p:cNvSpPr/>
          <p:nvPr/>
        </p:nvSpPr>
        <p:spPr>
          <a:xfrm flipH="1">
            <a:off x="6987183" y="5479987"/>
            <a:ext cx="374707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600" dirty="0">
                <a:solidFill>
                  <a:schemeClr val="bg1"/>
                </a:solidFill>
                <a:latin typeface="Muli" pitchFamily="2" charset="77"/>
              </a:rPr>
              <a:t>The disease causes respiratory illness with symptoms such as a cough.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823BE03-3F43-8541-90AF-436C52D4DD42}"/>
              </a:ext>
            </a:extLst>
          </p:cNvPr>
          <p:cNvSpPr txBox="1"/>
          <p:nvPr/>
        </p:nvSpPr>
        <p:spPr>
          <a:xfrm>
            <a:off x="14058085" y="4837152"/>
            <a:ext cx="291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77"/>
              </a:rPr>
              <a:t>Vaccine</a:t>
            </a:r>
          </a:p>
        </p:txBody>
      </p:sp>
      <p:sp>
        <p:nvSpPr>
          <p:cNvPr id="555" name="Rectángulo 8">
            <a:extLst>
              <a:ext uri="{FF2B5EF4-FFF2-40B4-BE49-F238E27FC236}">
                <a16:creationId xmlns:a16="http://schemas.microsoft.com/office/drawing/2014/main" id="{C4B601E7-4F81-BE47-8984-7F212F3D2842}"/>
              </a:ext>
            </a:extLst>
          </p:cNvPr>
          <p:cNvSpPr/>
          <p:nvPr/>
        </p:nvSpPr>
        <p:spPr>
          <a:xfrm flipH="1">
            <a:off x="13959331" y="5483483"/>
            <a:ext cx="346823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600" dirty="0">
                <a:solidFill>
                  <a:schemeClr val="bg1"/>
                </a:solidFill>
                <a:latin typeface="Muli" pitchFamily="2" charset="77"/>
              </a:rPr>
              <a:t>The disease causes respiratory illness with symptoms such as a cough.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91ACEF-0DD5-D546-809F-2DCED9AE80D2}"/>
              </a:ext>
            </a:extLst>
          </p:cNvPr>
          <p:cNvSpPr txBox="1"/>
          <p:nvPr/>
        </p:nvSpPr>
        <p:spPr>
          <a:xfrm>
            <a:off x="18089361" y="9204245"/>
            <a:ext cx="356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77"/>
              </a:rPr>
              <a:t>Distribution</a:t>
            </a:r>
          </a:p>
        </p:txBody>
      </p:sp>
      <p:sp>
        <p:nvSpPr>
          <p:cNvPr id="40" name="Rectángulo 8">
            <a:extLst>
              <a:ext uri="{FF2B5EF4-FFF2-40B4-BE49-F238E27FC236}">
                <a16:creationId xmlns:a16="http://schemas.microsoft.com/office/drawing/2014/main" id="{C0488573-0C62-DE48-BD18-92F7EA08536A}"/>
              </a:ext>
            </a:extLst>
          </p:cNvPr>
          <p:cNvSpPr/>
          <p:nvPr/>
        </p:nvSpPr>
        <p:spPr>
          <a:xfrm flipH="1">
            <a:off x="18229149" y="9850577"/>
            <a:ext cx="346823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600" dirty="0">
                <a:solidFill>
                  <a:schemeClr val="bg1"/>
                </a:solidFill>
                <a:latin typeface="Muli" pitchFamily="2" charset="77"/>
              </a:rPr>
              <a:t>The disease causes respiratory illness with symptoms such as a cough.</a:t>
            </a:r>
          </a:p>
        </p:txBody>
      </p:sp>
      <p:sp>
        <p:nvSpPr>
          <p:cNvPr id="41" name="Rectángulo 1161">
            <a:extLst>
              <a:ext uri="{FF2B5EF4-FFF2-40B4-BE49-F238E27FC236}">
                <a16:creationId xmlns:a16="http://schemas.microsoft.com/office/drawing/2014/main" id="{B0EFD745-F072-D84A-AD91-EAE7FB64BBC8}"/>
              </a:ext>
            </a:extLst>
          </p:cNvPr>
          <p:cNvSpPr/>
          <p:nvPr/>
        </p:nvSpPr>
        <p:spPr>
          <a:xfrm>
            <a:off x="2223237" y="1548677"/>
            <a:ext cx="895790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000" b="1" dirty="0">
                <a:solidFill>
                  <a:schemeClr val="tx2"/>
                </a:solidFill>
                <a:latin typeface="Montserrat" pitchFamily="2" charset="77"/>
              </a:rPr>
              <a:t>Vaccine Process</a:t>
            </a:r>
          </a:p>
        </p:txBody>
      </p:sp>
      <p:sp>
        <p:nvSpPr>
          <p:cNvPr id="42" name="Rectángulo 4">
            <a:extLst>
              <a:ext uri="{FF2B5EF4-FFF2-40B4-BE49-F238E27FC236}">
                <a16:creationId xmlns:a16="http://schemas.microsoft.com/office/drawing/2014/main" id="{2E6E28C2-999A-4142-92CE-5DD0E147BA55}"/>
              </a:ext>
            </a:extLst>
          </p:cNvPr>
          <p:cNvSpPr/>
          <p:nvPr/>
        </p:nvSpPr>
        <p:spPr>
          <a:xfrm>
            <a:off x="16898873" y="1550675"/>
            <a:ext cx="56012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5000" b="1" dirty="0">
                <a:solidFill>
                  <a:schemeClr val="accent4"/>
                </a:solidFill>
                <a:latin typeface="Montserrat" pitchFamily="2" charset="77"/>
              </a:rPr>
              <a:t>COVID-19 </a:t>
            </a:r>
            <a:r>
              <a:rPr lang="es-MX" sz="5000" b="1" dirty="0">
                <a:solidFill>
                  <a:schemeClr val="accent1"/>
                </a:solidFill>
                <a:latin typeface="Montserrat" pitchFamily="2" charset="77"/>
              </a:rPr>
              <a:t>STATS</a:t>
            </a:r>
            <a:endParaRPr lang="es-MX" sz="5000" b="1" dirty="0">
              <a:solidFill>
                <a:srgbClr val="F4EB40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5858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03049AA-67CE-8F43-B25D-80A3370D5E56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ángulo 5">
            <a:extLst>
              <a:ext uri="{FF2B5EF4-FFF2-40B4-BE49-F238E27FC236}">
                <a16:creationId xmlns:a16="http://schemas.microsoft.com/office/drawing/2014/main" id="{AEE6883D-4702-9D47-8D85-1C44155E0920}"/>
              </a:ext>
            </a:extLst>
          </p:cNvPr>
          <p:cNvSpPr/>
          <p:nvPr/>
        </p:nvSpPr>
        <p:spPr>
          <a:xfrm>
            <a:off x="3369430" y="10249725"/>
            <a:ext cx="174171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2"/>
                </a:solidFill>
                <a:latin typeface="Muli Light" pitchFamily="2" charset="77"/>
              </a:rPr>
              <a:t>The disease causes respiratory illness (like the flu) with symptoms such as </a:t>
            </a:r>
          </a:p>
          <a:p>
            <a:pPr algn="ctr"/>
            <a:r>
              <a:rPr lang="es-MX" dirty="0">
                <a:solidFill>
                  <a:schemeClr val="bg2"/>
                </a:solidFill>
                <a:latin typeface="Muli Light" pitchFamily="2" charset="77"/>
              </a:rPr>
              <a:t>a cough, fever, and in more severe cases, difficulty breathing.</a:t>
            </a:r>
          </a:p>
          <a:p>
            <a:pPr algn="ctr"/>
            <a:endParaRPr lang="es-MX" dirty="0">
              <a:solidFill>
                <a:schemeClr val="bg2"/>
              </a:solidFill>
              <a:latin typeface="Muli Light" pitchFamily="2" charset="77"/>
            </a:endParaRPr>
          </a:p>
        </p:txBody>
      </p:sp>
      <p:sp>
        <p:nvSpPr>
          <p:cNvPr id="60" name="Rectángulo 4">
            <a:extLst>
              <a:ext uri="{FF2B5EF4-FFF2-40B4-BE49-F238E27FC236}">
                <a16:creationId xmlns:a16="http://schemas.microsoft.com/office/drawing/2014/main" id="{2664C1BB-A183-D147-8F1A-034878863657}"/>
              </a:ext>
            </a:extLst>
          </p:cNvPr>
          <p:cNvSpPr/>
          <p:nvPr/>
        </p:nvSpPr>
        <p:spPr>
          <a:xfrm>
            <a:off x="0" y="7451701"/>
            <a:ext cx="2437764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5000" b="1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SECTION BREAK 02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707CDE-4DC2-5841-ABAF-63F3B5EFC0E9}"/>
              </a:ext>
            </a:extLst>
          </p:cNvPr>
          <p:cNvSpPr/>
          <p:nvPr/>
        </p:nvSpPr>
        <p:spPr>
          <a:xfrm>
            <a:off x="11453629" y="0"/>
            <a:ext cx="1248747" cy="65617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B8F83B-A904-514A-B793-2E0B2CDE594A}"/>
              </a:ext>
            </a:extLst>
          </p:cNvPr>
          <p:cNvGrpSpPr/>
          <p:nvPr/>
        </p:nvGrpSpPr>
        <p:grpSpPr>
          <a:xfrm>
            <a:off x="9096148" y="2970805"/>
            <a:ext cx="5896364" cy="4849255"/>
            <a:chOff x="2036874" y="39384838"/>
            <a:chExt cx="1739851" cy="1430878"/>
          </a:xfrm>
        </p:grpSpPr>
        <p:sp>
          <p:nvSpPr>
            <p:cNvPr id="11" name="Forma libre 44">
              <a:extLst>
                <a:ext uri="{FF2B5EF4-FFF2-40B4-BE49-F238E27FC236}">
                  <a16:creationId xmlns:a16="http://schemas.microsoft.com/office/drawing/2014/main" id="{ACA21588-1B9E-6D49-A5D1-EE9D1A340D6F}"/>
                </a:ext>
              </a:extLst>
            </p:cNvPr>
            <p:cNvSpPr/>
            <p:nvPr/>
          </p:nvSpPr>
          <p:spPr>
            <a:xfrm>
              <a:off x="2036874" y="40553616"/>
              <a:ext cx="177782" cy="253974"/>
            </a:xfrm>
            <a:custGeom>
              <a:avLst/>
              <a:gdLst>
                <a:gd name="connsiteX0" fmla="*/ 39338 w 133350"/>
                <a:gd name="connsiteY0" fmla="*/ 136685 h 190500"/>
                <a:gd name="connsiteX1" fmla="*/ 69723 w 133350"/>
                <a:gd name="connsiteY1" fmla="*/ 165734 h 190500"/>
                <a:gd name="connsiteX2" fmla="*/ 97727 w 133350"/>
                <a:gd name="connsiteY2" fmla="*/ 140494 h 190500"/>
                <a:gd name="connsiteX3" fmla="*/ 61913 w 133350"/>
                <a:gd name="connsiteY3" fmla="*/ 105061 h 190500"/>
                <a:gd name="connsiteX4" fmla="*/ 12859 w 133350"/>
                <a:gd name="connsiteY4" fmla="*/ 53055 h 190500"/>
                <a:gd name="connsiteX5" fmla="*/ 70009 w 133350"/>
                <a:gd name="connsiteY5" fmla="*/ 7144 h 190500"/>
                <a:gd name="connsiteX6" fmla="*/ 127159 w 133350"/>
                <a:gd name="connsiteY6" fmla="*/ 54769 h 190500"/>
                <a:gd name="connsiteX7" fmla="*/ 95155 w 133350"/>
                <a:gd name="connsiteY7" fmla="*/ 54769 h 190500"/>
                <a:gd name="connsiteX8" fmla="*/ 69533 w 133350"/>
                <a:gd name="connsiteY8" fmla="*/ 28670 h 190500"/>
                <a:gd name="connsiteX9" fmla="*/ 45625 w 133350"/>
                <a:gd name="connsiteY9" fmla="*/ 50578 h 190500"/>
                <a:gd name="connsiteX10" fmla="*/ 78200 w 133350"/>
                <a:gd name="connsiteY10" fmla="*/ 80963 h 190500"/>
                <a:gd name="connsiteX11" fmla="*/ 131254 w 133350"/>
                <a:gd name="connsiteY11" fmla="*/ 138113 h 190500"/>
                <a:gd name="connsiteX12" fmla="*/ 69056 w 133350"/>
                <a:gd name="connsiteY12" fmla="*/ 187451 h 190500"/>
                <a:gd name="connsiteX13" fmla="*/ 7144 w 133350"/>
                <a:gd name="connsiteY13" fmla="*/ 13668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350" h="190500">
                  <a:moveTo>
                    <a:pt x="39338" y="136685"/>
                  </a:moveTo>
                  <a:cubicBezTo>
                    <a:pt x="41148" y="152400"/>
                    <a:pt x="48863" y="165734"/>
                    <a:pt x="69723" y="165734"/>
                  </a:cubicBezTo>
                  <a:cubicBezTo>
                    <a:pt x="90583" y="165734"/>
                    <a:pt x="97727" y="156209"/>
                    <a:pt x="97727" y="140494"/>
                  </a:cubicBezTo>
                  <a:cubicBezTo>
                    <a:pt x="97727" y="124778"/>
                    <a:pt x="89059" y="115919"/>
                    <a:pt x="61913" y="105061"/>
                  </a:cubicBezTo>
                  <a:cubicBezTo>
                    <a:pt x="27051" y="91155"/>
                    <a:pt x="12859" y="78772"/>
                    <a:pt x="12859" y="53055"/>
                  </a:cubicBezTo>
                  <a:cubicBezTo>
                    <a:pt x="12859" y="27336"/>
                    <a:pt x="33338" y="7144"/>
                    <a:pt x="70009" y="7144"/>
                  </a:cubicBezTo>
                  <a:cubicBezTo>
                    <a:pt x="114872" y="7144"/>
                    <a:pt x="126206" y="32956"/>
                    <a:pt x="127159" y="54769"/>
                  </a:cubicBezTo>
                  <a:lnTo>
                    <a:pt x="95155" y="54769"/>
                  </a:lnTo>
                  <a:cubicBezTo>
                    <a:pt x="94012" y="45244"/>
                    <a:pt x="90964" y="28670"/>
                    <a:pt x="69533" y="28670"/>
                  </a:cubicBezTo>
                  <a:cubicBezTo>
                    <a:pt x="52864" y="28670"/>
                    <a:pt x="45625" y="38195"/>
                    <a:pt x="45625" y="50578"/>
                  </a:cubicBezTo>
                  <a:cubicBezTo>
                    <a:pt x="45625" y="62959"/>
                    <a:pt x="53054" y="71151"/>
                    <a:pt x="78200" y="80963"/>
                  </a:cubicBezTo>
                  <a:cubicBezTo>
                    <a:pt x="115538" y="95441"/>
                    <a:pt x="131254" y="109538"/>
                    <a:pt x="131254" y="138113"/>
                  </a:cubicBezTo>
                  <a:cubicBezTo>
                    <a:pt x="131254" y="166688"/>
                    <a:pt x="111443" y="187451"/>
                    <a:pt x="69056" y="187451"/>
                  </a:cubicBezTo>
                  <a:cubicBezTo>
                    <a:pt x="22955" y="187451"/>
                    <a:pt x="8573" y="162688"/>
                    <a:pt x="7144" y="136685"/>
                  </a:cubicBezTo>
                  <a:close/>
                </a:path>
              </a:pathLst>
            </a:custGeom>
            <a:solidFill>
              <a:srgbClr val="61C6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" name="Forma libre 45">
              <a:extLst>
                <a:ext uri="{FF2B5EF4-FFF2-40B4-BE49-F238E27FC236}">
                  <a16:creationId xmlns:a16="http://schemas.microsoft.com/office/drawing/2014/main" id="{5158A0CC-1E6A-E440-8BF0-4A976CE9DAEE}"/>
                </a:ext>
              </a:extLst>
            </p:cNvPr>
            <p:cNvSpPr/>
            <p:nvPr/>
          </p:nvSpPr>
          <p:spPr>
            <a:xfrm>
              <a:off x="2216433" y="40557172"/>
              <a:ext cx="177782" cy="241276"/>
            </a:xfrm>
            <a:custGeom>
              <a:avLst/>
              <a:gdLst>
                <a:gd name="connsiteX0" fmla="*/ 52578 w 133350"/>
                <a:gd name="connsiteY0" fmla="*/ 31052 h 180975"/>
                <a:gd name="connsiteX1" fmla="*/ 7144 w 133350"/>
                <a:gd name="connsiteY1" fmla="*/ 31052 h 180975"/>
                <a:gd name="connsiteX2" fmla="*/ 7144 w 133350"/>
                <a:gd name="connsiteY2" fmla="*/ 7144 h 180975"/>
                <a:gd name="connsiteX3" fmla="*/ 130969 w 133350"/>
                <a:gd name="connsiteY3" fmla="*/ 7144 h 180975"/>
                <a:gd name="connsiteX4" fmla="*/ 130969 w 133350"/>
                <a:gd name="connsiteY4" fmla="*/ 31052 h 180975"/>
                <a:gd name="connsiteX5" fmla="*/ 85535 w 133350"/>
                <a:gd name="connsiteY5" fmla="*/ 31052 h 180975"/>
                <a:gd name="connsiteX6" fmla="*/ 85535 w 133350"/>
                <a:gd name="connsiteY6" fmla="*/ 182021 h 180975"/>
                <a:gd name="connsiteX7" fmla="*/ 52959 w 133350"/>
                <a:gd name="connsiteY7" fmla="*/ 1820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80975">
                  <a:moveTo>
                    <a:pt x="52578" y="31052"/>
                  </a:moveTo>
                  <a:lnTo>
                    <a:pt x="7144" y="31052"/>
                  </a:lnTo>
                  <a:lnTo>
                    <a:pt x="7144" y="7144"/>
                  </a:lnTo>
                  <a:lnTo>
                    <a:pt x="130969" y="7144"/>
                  </a:lnTo>
                  <a:lnTo>
                    <a:pt x="130969" y="31052"/>
                  </a:lnTo>
                  <a:lnTo>
                    <a:pt x="85535" y="31052"/>
                  </a:lnTo>
                  <a:lnTo>
                    <a:pt x="85535" y="182021"/>
                  </a:lnTo>
                  <a:lnTo>
                    <a:pt x="52959" y="182021"/>
                  </a:lnTo>
                  <a:close/>
                </a:path>
              </a:pathLst>
            </a:custGeom>
            <a:solidFill>
              <a:srgbClr val="61C6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" name="Forma libre 46">
              <a:extLst>
                <a:ext uri="{FF2B5EF4-FFF2-40B4-BE49-F238E27FC236}">
                  <a16:creationId xmlns:a16="http://schemas.microsoft.com/office/drawing/2014/main" id="{3AD44FBE-FADA-A54E-9F53-E900A77BC9DB}"/>
                </a:ext>
              </a:extLst>
            </p:cNvPr>
            <p:cNvSpPr/>
            <p:nvPr/>
          </p:nvSpPr>
          <p:spPr>
            <a:xfrm>
              <a:off x="2363993" y="40556664"/>
              <a:ext cx="203180" cy="241276"/>
            </a:xfrm>
            <a:custGeom>
              <a:avLst/>
              <a:gdLst>
                <a:gd name="connsiteX0" fmla="*/ 51816 w 152400"/>
                <a:gd name="connsiteY0" fmla="*/ 134399 h 180975"/>
                <a:gd name="connsiteX1" fmla="*/ 39719 w 152400"/>
                <a:gd name="connsiteY1" fmla="*/ 182024 h 180975"/>
                <a:gd name="connsiteX2" fmla="*/ 7144 w 152400"/>
                <a:gd name="connsiteY2" fmla="*/ 182024 h 180975"/>
                <a:gd name="connsiteX3" fmla="*/ 56388 w 152400"/>
                <a:gd name="connsiteY3" fmla="*/ 7144 h 180975"/>
                <a:gd name="connsiteX4" fmla="*/ 98584 w 152400"/>
                <a:gd name="connsiteY4" fmla="*/ 7144 h 180975"/>
                <a:gd name="connsiteX5" fmla="*/ 148780 w 152400"/>
                <a:gd name="connsiteY5" fmla="*/ 182024 h 180975"/>
                <a:gd name="connsiteX6" fmla="*/ 114490 w 152400"/>
                <a:gd name="connsiteY6" fmla="*/ 182024 h 180975"/>
                <a:gd name="connsiteX7" fmla="*/ 102298 w 152400"/>
                <a:gd name="connsiteY7" fmla="*/ 134399 h 180975"/>
                <a:gd name="connsiteX8" fmla="*/ 96298 w 152400"/>
                <a:gd name="connsiteY8" fmla="*/ 110679 h 180975"/>
                <a:gd name="connsiteX9" fmla="*/ 77248 w 152400"/>
                <a:gd name="connsiteY9" fmla="*/ 32765 h 180975"/>
                <a:gd name="connsiteX10" fmla="*/ 76390 w 152400"/>
                <a:gd name="connsiteY10" fmla="*/ 32765 h 180975"/>
                <a:gd name="connsiteX11" fmla="*/ 57912 w 152400"/>
                <a:gd name="connsiteY11" fmla="*/ 1106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400" h="180975">
                  <a:moveTo>
                    <a:pt x="51816" y="134399"/>
                  </a:moveTo>
                  <a:lnTo>
                    <a:pt x="39719" y="182024"/>
                  </a:lnTo>
                  <a:lnTo>
                    <a:pt x="7144" y="182024"/>
                  </a:lnTo>
                  <a:lnTo>
                    <a:pt x="56388" y="7144"/>
                  </a:lnTo>
                  <a:lnTo>
                    <a:pt x="98584" y="7144"/>
                  </a:lnTo>
                  <a:lnTo>
                    <a:pt x="148780" y="182024"/>
                  </a:lnTo>
                  <a:lnTo>
                    <a:pt x="114490" y="182024"/>
                  </a:lnTo>
                  <a:lnTo>
                    <a:pt x="102298" y="134399"/>
                  </a:lnTo>
                  <a:close/>
                  <a:moveTo>
                    <a:pt x="96298" y="110679"/>
                  </a:moveTo>
                  <a:cubicBezTo>
                    <a:pt x="86773" y="74009"/>
                    <a:pt x="80200" y="48578"/>
                    <a:pt x="77248" y="32765"/>
                  </a:cubicBezTo>
                  <a:lnTo>
                    <a:pt x="76390" y="32765"/>
                  </a:lnTo>
                  <a:cubicBezTo>
                    <a:pt x="73723" y="48578"/>
                    <a:pt x="66865" y="76677"/>
                    <a:pt x="57912" y="110679"/>
                  </a:cubicBezTo>
                  <a:close/>
                </a:path>
              </a:pathLst>
            </a:custGeom>
            <a:solidFill>
              <a:srgbClr val="61C6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" name="Forma libre 47">
              <a:extLst>
                <a:ext uri="{FF2B5EF4-FFF2-40B4-BE49-F238E27FC236}">
                  <a16:creationId xmlns:a16="http://schemas.microsoft.com/office/drawing/2014/main" id="{99F90055-807F-5447-880B-98E50E406975}"/>
                </a:ext>
              </a:extLst>
            </p:cNvPr>
            <p:cNvSpPr/>
            <p:nvPr/>
          </p:nvSpPr>
          <p:spPr>
            <a:xfrm>
              <a:off x="2527299" y="40557172"/>
              <a:ext cx="203180" cy="241276"/>
            </a:xfrm>
            <a:custGeom>
              <a:avLst/>
              <a:gdLst>
                <a:gd name="connsiteX0" fmla="*/ 61436 w 152400"/>
                <a:gd name="connsiteY0" fmla="*/ 182021 h 180975"/>
                <a:gd name="connsiteX1" fmla="*/ 61436 w 152400"/>
                <a:gd name="connsiteY1" fmla="*/ 118490 h 180975"/>
                <a:gd name="connsiteX2" fmla="*/ 60103 w 152400"/>
                <a:gd name="connsiteY2" fmla="*/ 113251 h 180975"/>
                <a:gd name="connsiteX3" fmla="*/ 7144 w 152400"/>
                <a:gd name="connsiteY3" fmla="*/ 7144 h 180975"/>
                <a:gd name="connsiteX4" fmla="*/ 43529 w 152400"/>
                <a:gd name="connsiteY4" fmla="*/ 7144 h 180975"/>
                <a:gd name="connsiteX5" fmla="*/ 78772 w 152400"/>
                <a:gd name="connsiteY5" fmla="*/ 89534 h 180975"/>
                <a:gd name="connsiteX6" fmla="*/ 114395 w 152400"/>
                <a:gd name="connsiteY6" fmla="*/ 7144 h 180975"/>
                <a:gd name="connsiteX7" fmla="*/ 148780 w 152400"/>
                <a:gd name="connsiteY7" fmla="*/ 7144 h 180975"/>
                <a:gd name="connsiteX8" fmla="*/ 95059 w 152400"/>
                <a:gd name="connsiteY8" fmla="*/ 113537 h 180975"/>
                <a:gd name="connsiteX9" fmla="*/ 93917 w 152400"/>
                <a:gd name="connsiteY9" fmla="*/ 118967 h 180975"/>
                <a:gd name="connsiteX10" fmla="*/ 93917 w 152400"/>
                <a:gd name="connsiteY10" fmla="*/ 1820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400" h="180975">
                  <a:moveTo>
                    <a:pt x="61436" y="182021"/>
                  </a:moveTo>
                  <a:lnTo>
                    <a:pt x="61436" y="118490"/>
                  </a:lnTo>
                  <a:cubicBezTo>
                    <a:pt x="61471" y="116656"/>
                    <a:pt x="61011" y="114846"/>
                    <a:pt x="60103" y="113251"/>
                  </a:cubicBezTo>
                  <a:lnTo>
                    <a:pt x="7144" y="7144"/>
                  </a:lnTo>
                  <a:lnTo>
                    <a:pt x="43529" y="7144"/>
                  </a:lnTo>
                  <a:cubicBezTo>
                    <a:pt x="56197" y="35242"/>
                    <a:pt x="72104" y="71533"/>
                    <a:pt x="78772" y="89534"/>
                  </a:cubicBezTo>
                  <a:cubicBezTo>
                    <a:pt x="86296" y="69628"/>
                    <a:pt x="102775" y="33910"/>
                    <a:pt x="114395" y="7144"/>
                  </a:cubicBezTo>
                  <a:lnTo>
                    <a:pt x="148780" y="7144"/>
                  </a:lnTo>
                  <a:lnTo>
                    <a:pt x="95059" y="113537"/>
                  </a:lnTo>
                  <a:cubicBezTo>
                    <a:pt x="94219" y="115219"/>
                    <a:pt x="93825" y="117088"/>
                    <a:pt x="93917" y="118967"/>
                  </a:cubicBezTo>
                  <a:lnTo>
                    <a:pt x="93917" y="182021"/>
                  </a:lnTo>
                  <a:close/>
                </a:path>
              </a:pathLst>
            </a:custGeom>
            <a:solidFill>
              <a:srgbClr val="61C6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5" name="Forma libre 48">
              <a:extLst>
                <a:ext uri="{FF2B5EF4-FFF2-40B4-BE49-F238E27FC236}">
                  <a16:creationId xmlns:a16="http://schemas.microsoft.com/office/drawing/2014/main" id="{4192E0DB-8C38-7E42-97F1-CBD55ED9BA7D}"/>
                </a:ext>
              </a:extLst>
            </p:cNvPr>
            <p:cNvSpPr/>
            <p:nvPr/>
          </p:nvSpPr>
          <p:spPr>
            <a:xfrm>
              <a:off x="2843115" y="40565298"/>
              <a:ext cx="177782" cy="241276"/>
            </a:xfrm>
            <a:custGeom>
              <a:avLst/>
              <a:gdLst>
                <a:gd name="connsiteX0" fmla="*/ 7144 w 133350"/>
                <a:gd name="connsiteY0" fmla="*/ 7144 h 180975"/>
                <a:gd name="connsiteX1" fmla="*/ 39719 w 133350"/>
                <a:gd name="connsiteY1" fmla="*/ 7144 h 180975"/>
                <a:gd name="connsiteX2" fmla="*/ 39719 w 133350"/>
                <a:gd name="connsiteY2" fmla="*/ 77916 h 180975"/>
                <a:gd name="connsiteX3" fmla="*/ 96298 w 133350"/>
                <a:gd name="connsiteY3" fmla="*/ 77916 h 180975"/>
                <a:gd name="connsiteX4" fmla="*/ 96298 w 133350"/>
                <a:gd name="connsiteY4" fmla="*/ 7144 h 180975"/>
                <a:gd name="connsiteX5" fmla="*/ 128968 w 133350"/>
                <a:gd name="connsiteY5" fmla="*/ 7144 h 180975"/>
                <a:gd name="connsiteX6" fmla="*/ 128968 w 133350"/>
                <a:gd name="connsiteY6" fmla="*/ 182024 h 180975"/>
                <a:gd name="connsiteX7" fmla="*/ 96298 w 133350"/>
                <a:gd name="connsiteY7" fmla="*/ 182024 h 180975"/>
                <a:gd name="connsiteX8" fmla="*/ 96298 w 133350"/>
                <a:gd name="connsiteY8" fmla="*/ 101633 h 180975"/>
                <a:gd name="connsiteX9" fmla="*/ 39815 w 133350"/>
                <a:gd name="connsiteY9" fmla="*/ 101633 h 180975"/>
                <a:gd name="connsiteX10" fmla="*/ 39815 w 133350"/>
                <a:gd name="connsiteY10" fmla="*/ 182024 h 180975"/>
                <a:gd name="connsiteX11" fmla="*/ 7239 w 133350"/>
                <a:gd name="connsiteY11" fmla="*/ 18202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3350" h="180975">
                  <a:moveTo>
                    <a:pt x="7144" y="7144"/>
                  </a:moveTo>
                  <a:lnTo>
                    <a:pt x="39719" y="7144"/>
                  </a:lnTo>
                  <a:lnTo>
                    <a:pt x="39719" y="77916"/>
                  </a:lnTo>
                  <a:lnTo>
                    <a:pt x="96298" y="77916"/>
                  </a:lnTo>
                  <a:lnTo>
                    <a:pt x="96298" y="7144"/>
                  </a:lnTo>
                  <a:lnTo>
                    <a:pt x="128968" y="7144"/>
                  </a:lnTo>
                  <a:lnTo>
                    <a:pt x="128968" y="182024"/>
                  </a:lnTo>
                  <a:lnTo>
                    <a:pt x="96298" y="182024"/>
                  </a:lnTo>
                  <a:lnTo>
                    <a:pt x="96298" y="101633"/>
                  </a:lnTo>
                  <a:lnTo>
                    <a:pt x="39815" y="101633"/>
                  </a:lnTo>
                  <a:lnTo>
                    <a:pt x="39815" y="182024"/>
                  </a:lnTo>
                  <a:lnTo>
                    <a:pt x="7239" y="182024"/>
                  </a:lnTo>
                  <a:close/>
                </a:path>
              </a:pathLst>
            </a:custGeom>
            <a:solidFill>
              <a:srgbClr val="61C6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" name="Forma libre 49">
              <a:extLst>
                <a:ext uri="{FF2B5EF4-FFF2-40B4-BE49-F238E27FC236}">
                  <a16:creationId xmlns:a16="http://schemas.microsoft.com/office/drawing/2014/main" id="{99B45C9A-3825-B84C-B469-0029E1280F10}"/>
                </a:ext>
              </a:extLst>
            </p:cNvPr>
            <p:cNvSpPr/>
            <p:nvPr/>
          </p:nvSpPr>
          <p:spPr>
            <a:xfrm>
              <a:off x="3046421" y="40561742"/>
              <a:ext cx="190481" cy="253974"/>
            </a:xfrm>
            <a:custGeom>
              <a:avLst/>
              <a:gdLst>
                <a:gd name="connsiteX0" fmla="*/ 138875 w 142875"/>
                <a:gd name="connsiteY0" fmla="*/ 95822 h 190500"/>
                <a:gd name="connsiteX1" fmla="*/ 72200 w 142875"/>
                <a:gd name="connsiteY1" fmla="*/ 187549 h 190500"/>
                <a:gd name="connsiteX2" fmla="*/ 7144 w 142875"/>
                <a:gd name="connsiteY2" fmla="*/ 95727 h 190500"/>
                <a:gd name="connsiteX3" fmla="*/ 73819 w 142875"/>
                <a:gd name="connsiteY3" fmla="*/ 7144 h 190500"/>
                <a:gd name="connsiteX4" fmla="*/ 138875 w 142875"/>
                <a:gd name="connsiteY4" fmla="*/ 95822 h 190500"/>
                <a:gd name="connsiteX5" fmla="*/ 40386 w 142875"/>
                <a:gd name="connsiteY5" fmla="*/ 95822 h 190500"/>
                <a:gd name="connsiteX6" fmla="*/ 72866 w 142875"/>
                <a:gd name="connsiteY6" fmla="*/ 165069 h 190500"/>
                <a:gd name="connsiteX7" fmla="*/ 105442 w 142875"/>
                <a:gd name="connsiteY7" fmla="*/ 96013 h 190500"/>
                <a:gd name="connsiteX8" fmla="*/ 72771 w 142875"/>
                <a:gd name="connsiteY8" fmla="*/ 30766 h 190500"/>
                <a:gd name="connsiteX9" fmla="*/ 40386 w 142875"/>
                <a:gd name="connsiteY9" fmla="*/ 9534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90500">
                  <a:moveTo>
                    <a:pt x="138875" y="95822"/>
                  </a:moveTo>
                  <a:cubicBezTo>
                    <a:pt x="138875" y="158307"/>
                    <a:pt x="119825" y="187549"/>
                    <a:pt x="72200" y="187549"/>
                  </a:cubicBezTo>
                  <a:cubicBezTo>
                    <a:pt x="27718" y="187549"/>
                    <a:pt x="7144" y="158974"/>
                    <a:pt x="7144" y="95727"/>
                  </a:cubicBezTo>
                  <a:cubicBezTo>
                    <a:pt x="7144" y="32482"/>
                    <a:pt x="31147" y="7144"/>
                    <a:pt x="73819" y="7144"/>
                  </a:cubicBezTo>
                  <a:cubicBezTo>
                    <a:pt x="118396" y="7144"/>
                    <a:pt x="138875" y="35623"/>
                    <a:pt x="138875" y="95822"/>
                  </a:cubicBezTo>
                  <a:close/>
                  <a:moveTo>
                    <a:pt x="40386" y="95822"/>
                  </a:moveTo>
                  <a:cubicBezTo>
                    <a:pt x="40386" y="140208"/>
                    <a:pt x="49911" y="165069"/>
                    <a:pt x="72866" y="165069"/>
                  </a:cubicBezTo>
                  <a:cubicBezTo>
                    <a:pt x="95822" y="165069"/>
                    <a:pt x="105442" y="141638"/>
                    <a:pt x="105442" y="96013"/>
                  </a:cubicBezTo>
                  <a:cubicBezTo>
                    <a:pt x="105442" y="51913"/>
                    <a:pt x="96679" y="30766"/>
                    <a:pt x="72771" y="30766"/>
                  </a:cubicBezTo>
                  <a:cubicBezTo>
                    <a:pt x="48863" y="30766"/>
                    <a:pt x="40386" y="53436"/>
                    <a:pt x="40386" y="95345"/>
                  </a:cubicBezTo>
                  <a:close/>
                </a:path>
              </a:pathLst>
            </a:custGeom>
            <a:solidFill>
              <a:srgbClr val="61C6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" name="Forma libre 50">
              <a:extLst>
                <a:ext uri="{FF2B5EF4-FFF2-40B4-BE49-F238E27FC236}">
                  <a16:creationId xmlns:a16="http://schemas.microsoft.com/office/drawing/2014/main" id="{D8BF32EF-9EB5-C440-9286-8BB31EE9F22F}"/>
                </a:ext>
              </a:extLst>
            </p:cNvPr>
            <p:cNvSpPr/>
            <p:nvPr/>
          </p:nvSpPr>
          <p:spPr>
            <a:xfrm>
              <a:off x="3263697" y="40565807"/>
              <a:ext cx="228577" cy="241276"/>
            </a:xfrm>
            <a:custGeom>
              <a:avLst/>
              <a:gdLst>
                <a:gd name="connsiteX0" fmla="*/ 134493 w 171450"/>
                <a:gd name="connsiteY0" fmla="*/ 113347 h 180975"/>
                <a:gd name="connsiteX1" fmla="*/ 135731 w 171450"/>
                <a:gd name="connsiteY1" fmla="*/ 29528 h 180975"/>
                <a:gd name="connsiteX2" fmla="*/ 134969 w 171450"/>
                <a:gd name="connsiteY2" fmla="*/ 29528 h 180975"/>
                <a:gd name="connsiteX3" fmla="*/ 98679 w 171450"/>
                <a:gd name="connsiteY3" fmla="*/ 181928 h 180975"/>
                <a:gd name="connsiteX4" fmla="*/ 68771 w 171450"/>
                <a:gd name="connsiteY4" fmla="*/ 181928 h 180975"/>
                <a:gd name="connsiteX5" fmla="*/ 36004 w 171450"/>
                <a:gd name="connsiteY5" fmla="*/ 29528 h 180975"/>
                <a:gd name="connsiteX6" fmla="*/ 34957 w 171450"/>
                <a:gd name="connsiteY6" fmla="*/ 29528 h 180975"/>
                <a:gd name="connsiteX7" fmla="*/ 37147 w 171450"/>
                <a:gd name="connsiteY7" fmla="*/ 117349 h 180975"/>
                <a:gd name="connsiteX8" fmla="*/ 37147 w 171450"/>
                <a:gd name="connsiteY8" fmla="*/ 182024 h 180975"/>
                <a:gd name="connsiteX9" fmla="*/ 7144 w 171450"/>
                <a:gd name="connsiteY9" fmla="*/ 182024 h 180975"/>
                <a:gd name="connsiteX10" fmla="*/ 7144 w 171450"/>
                <a:gd name="connsiteY10" fmla="*/ 7144 h 180975"/>
                <a:gd name="connsiteX11" fmla="*/ 55816 w 171450"/>
                <a:gd name="connsiteY11" fmla="*/ 7144 h 180975"/>
                <a:gd name="connsiteX12" fmla="*/ 85249 w 171450"/>
                <a:gd name="connsiteY12" fmla="*/ 137254 h 180975"/>
                <a:gd name="connsiteX13" fmla="*/ 85249 w 171450"/>
                <a:gd name="connsiteY13" fmla="*/ 137254 h 180975"/>
                <a:gd name="connsiteX14" fmla="*/ 117920 w 171450"/>
                <a:gd name="connsiteY14" fmla="*/ 7144 h 180975"/>
                <a:gd name="connsiteX15" fmla="*/ 165545 w 171450"/>
                <a:gd name="connsiteY15" fmla="*/ 7144 h 180975"/>
                <a:gd name="connsiteX16" fmla="*/ 165545 w 171450"/>
                <a:gd name="connsiteY16" fmla="*/ 182024 h 180975"/>
                <a:gd name="connsiteX17" fmla="*/ 134207 w 171450"/>
                <a:gd name="connsiteY17" fmla="*/ 18202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450" h="180975">
                  <a:moveTo>
                    <a:pt x="134493" y="113347"/>
                  </a:moveTo>
                  <a:cubicBezTo>
                    <a:pt x="134493" y="82581"/>
                    <a:pt x="135064" y="48960"/>
                    <a:pt x="135731" y="29528"/>
                  </a:cubicBezTo>
                  <a:lnTo>
                    <a:pt x="134969" y="29528"/>
                  </a:lnTo>
                  <a:cubicBezTo>
                    <a:pt x="127540" y="61817"/>
                    <a:pt x="113443" y="125444"/>
                    <a:pt x="98679" y="181928"/>
                  </a:cubicBezTo>
                  <a:lnTo>
                    <a:pt x="68771" y="181928"/>
                  </a:lnTo>
                  <a:cubicBezTo>
                    <a:pt x="57817" y="130778"/>
                    <a:pt x="43053" y="62675"/>
                    <a:pt x="36004" y="29528"/>
                  </a:cubicBezTo>
                  <a:lnTo>
                    <a:pt x="34957" y="29528"/>
                  </a:lnTo>
                  <a:cubicBezTo>
                    <a:pt x="36195" y="49911"/>
                    <a:pt x="37147" y="87248"/>
                    <a:pt x="37147" y="117349"/>
                  </a:cubicBezTo>
                  <a:lnTo>
                    <a:pt x="37147" y="182024"/>
                  </a:lnTo>
                  <a:lnTo>
                    <a:pt x="7144" y="182024"/>
                  </a:lnTo>
                  <a:lnTo>
                    <a:pt x="7144" y="7144"/>
                  </a:lnTo>
                  <a:lnTo>
                    <a:pt x="55816" y="7144"/>
                  </a:lnTo>
                  <a:cubicBezTo>
                    <a:pt x="68771" y="57722"/>
                    <a:pt x="80677" y="112681"/>
                    <a:pt x="85249" y="137254"/>
                  </a:cubicBezTo>
                  <a:lnTo>
                    <a:pt x="85249" y="137254"/>
                  </a:lnTo>
                  <a:cubicBezTo>
                    <a:pt x="89345" y="115158"/>
                    <a:pt x="104965" y="55627"/>
                    <a:pt x="117920" y="7144"/>
                  </a:cubicBezTo>
                  <a:lnTo>
                    <a:pt x="165545" y="7144"/>
                  </a:lnTo>
                  <a:lnTo>
                    <a:pt x="165545" y="182024"/>
                  </a:lnTo>
                  <a:lnTo>
                    <a:pt x="134207" y="182024"/>
                  </a:lnTo>
                  <a:close/>
                </a:path>
              </a:pathLst>
            </a:custGeom>
            <a:solidFill>
              <a:srgbClr val="61C6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" name="Forma libre 51">
              <a:extLst>
                <a:ext uri="{FF2B5EF4-FFF2-40B4-BE49-F238E27FC236}">
                  <a16:creationId xmlns:a16="http://schemas.microsoft.com/office/drawing/2014/main" id="{E88157DF-1EE0-3845-9A1A-08D5262055DB}"/>
                </a:ext>
              </a:extLst>
            </p:cNvPr>
            <p:cNvSpPr/>
            <p:nvPr/>
          </p:nvSpPr>
          <p:spPr>
            <a:xfrm>
              <a:off x="3525926" y="40565298"/>
              <a:ext cx="152385" cy="241276"/>
            </a:xfrm>
            <a:custGeom>
              <a:avLst/>
              <a:gdLst>
                <a:gd name="connsiteX0" fmla="*/ 108013 w 114300"/>
                <a:gd name="connsiteY0" fmla="*/ 102203 h 180975"/>
                <a:gd name="connsiteX1" fmla="*/ 39814 w 114300"/>
                <a:gd name="connsiteY1" fmla="*/ 102203 h 180975"/>
                <a:gd name="connsiteX2" fmla="*/ 39814 w 114300"/>
                <a:gd name="connsiteY2" fmla="*/ 158497 h 180975"/>
                <a:gd name="connsiteX3" fmla="*/ 116014 w 114300"/>
                <a:gd name="connsiteY3" fmla="*/ 158497 h 180975"/>
                <a:gd name="connsiteX4" fmla="*/ 111919 w 114300"/>
                <a:gd name="connsiteY4" fmla="*/ 182024 h 180975"/>
                <a:gd name="connsiteX5" fmla="*/ 7144 w 114300"/>
                <a:gd name="connsiteY5" fmla="*/ 182024 h 180975"/>
                <a:gd name="connsiteX6" fmla="*/ 7144 w 114300"/>
                <a:gd name="connsiteY6" fmla="*/ 7144 h 180975"/>
                <a:gd name="connsiteX7" fmla="*/ 110776 w 114300"/>
                <a:gd name="connsiteY7" fmla="*/ 7144 h 180975"/>
                <a:gd name="connsiteX8" fmla="*/ 110776 w 114300"/>
                <a:gd name="connsiteY8" fmla="*/ 31052 h 180975"/>
                <a:gd name="connsiteX9" fmla="*/ 39338 w 114300"/>
                <a:gd name="connsiteY9" fmla="*/ 31052 h 180975"/>
                <a:gd name="connsiteX10" fmla="*/ 39338 w 114300"/>
                <a:gd name="connsiteY10" fmla="*/ 78677 h 180975"/>
                <a:gd name="connsiteX11" fmla="*/ 108013 w 114300"/>
                <a:gd name="connsiteY11" fmla="*/ 7867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180975">
                  <a:moveTo>
                    <a:pt x="108013" y="102203"/>
                  </a:moveTo>
                  <a:lnTo>
                    <a:pt x="39814" y="102203"/>
                  </a:lnTo>
                  <a:lnTo>
                    <a:pt x="39814" y="158497"/>
                  </a:lnTo>
                  <a:lnTo>
                    <a:pt x="116014" y="158497"/>
                  </a:lnTo>
                  <a:lnTo>
                    <a:pt x="111919" y="182024"/>
                  </a:lnTo>
                  <a:lnTo>
                    <a:pt x="7144" y="182024"/>
                  </a:lnTo>
                  <a:lnTo>
                    <a:pt x="7144" y="7144"/>
                  </a:lnTo>
                  <a:lnTo>
                    <a:pt x="110776" y="7144"/>
                  </a:lnTo>
                  <a:lnTo>
                    <a:pt x="110776" y="31052"/>
                  </a:lnTo>
                  <a:lnTo>
                    <a:pt x="39338" y="31052"/>
                  </a:lnTo>
                  <a:lnTo>
                    <a:pt x="39338" y="78677"/>
                  </a:lnTo>
                  <a:lnTo>
                    <a:pt x="108013" y="78677"/>
                  </a:lnTo>
                  <a:close/>
                </a:path>
              </a:pathLst>
            </a:custGeom>
            <a:solidFill>
              <a:srgbClr val="61C6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" name="Forma libre 52">
              <a:extLst>
                <a:ext uri="{FF2B5EF4-FFF2-40B4-BE49-F238E27FC236}">
                  <a16:creationId xmlns:a16="http://schemas.microsoft.com/office/drawing/2014/main" id="{10788BBA-C432-7B43-9009-0B3739A29570}"/>
                </a:ext>
              </a:extLst>
            </p:cNvPr>
            <p:cNvSpPr/>
            <p:nvPr/>
          </p:nvSpPr>
          <p:spPr>
            <a:xfrm>
              <a:off x="3713231" y="40565298"/>
              <a:ext cx="63494" cy="241276"/>
            </a:xfrm>
            <a:custGeom>
              <a:avLst/>
              <a:gdLst>
                <a:gd name="connsiteX0" fmla="*/ 10382 w 47625"/>
                <a:gd name="connsiteY0" fmla="*/ 121444 h 180975"/>
                <a:gd name="connsiteX1" fmla="*/ 7144 w 47625"/>
                <a:gd name="connsiteY1" fmla="*/ 37149 h 180975"/>
                <a:gd name="connsiteX2" fmla="*/ 7144 w 47625"/>
                <a:gd name="connsiteY2" fmla="*/ 7144 h 180975"/>
                <a:gd name="connsiteX3" fmla="*/ 41529 w 47625"/>
                <a:gd name="connsiteY3" fmla="*/ 7144 h 180975"/>
                <a:gd name="connsiteX4" fmla="*/ 41529 w 47625"/>
                <a:gd name="connsiteY4" fmla="*/ 37149 h 180975"/>
                <a:gd name="connsiteX5" fmla="*/ 38290 w 47625"/>
                <a:gd name="connsiteY5" fmla="*/ 121444 h 180975"/>
                <a:gd name="connsiteX6" fmla="*/ 8001 w 47625"/>
                <a:gd name="connsiteY6" fmla="*/ 182024 h 180975"/>
                <a:gd name="connsiteX7" fmla="*/ 8001 w 47625"/>
                <a:gd name="connsiteY7" fmla="*/ 148210 h 180975"/>
                <a:gd name="connsiteX8" fmla="*/ 39910 w 47625"/>
                <a:gd name="connsiteY8" fmla="*/ 148210 h 180975"/>
                <a:gd name="connsiteX9" fmla="*/ 39910 w 47625"/>
                <a:gd name="connsiteY9" fmla="*/ 18173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25" h="180975">
                  <a:moveTo>
                    <a:pt x="10382" y="121444"/>
                  </a:moveTo>
                  <a:lnTo>
                    <a:pt x="7144" y="37149"/>
                  </a:lnTo>
                  <a:lnTo>
                    <a:pt x="7144" y="7144"/>
                  </a:lnTo>
                  <a:lnTo>
                    <a:pt x="41529" y="7144"/>
                  </a:lnTo>
                  <a:lnTo>
                    <a:pt x="41529" y="37149"/>
                  </a:lnTo>
                  <a:lnTo>
                    <a:pt x="38290" y="121444"/>
                  </a:lnTo>
                  <a:close/>
                  <a:moveTo>
                    <a:pt x="8001" y="182024"/>
                  </a:moveTo>
                  <a:lnTo>
                    <a:pt x="8001" y="148210"/>
                  </a:lnTo>
                  <a:lnTo>
                    <a:pt x="39910" y="148210"/>
                  </a:lnTo>
                  <a:lnTo>
                    <a:pt x="39910" y="181738"/>
                  </a:lnTo>
                  <a:close/>
                </a:path>
              </a:pathLst>
            </a:custGeom>
            <a:solidFill>
              <a:srgbClr val="61C6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" name="Forma libre 53">
              <a:extLst>
                <a:ext uri="{FF2B5EF4-FFF2-40B4-BE49-F238E27FC236}">
                  <a16:creationId xmlns:a16="http://schemas.microsoft.com/office/drawing/2014/main" id="{70F6BFA3-F2BE-3C4F-A755-CFDA68738DD8}"/>
                </a:ext>
              </a:extLst>
            </p:cNvPr>
            <p:cNvSpPr/>
            <p:nvPr/>
          </p:nvSpPr>
          <p:spPr>
            <a:xfrm>
              <a:off x="2293769" y="39464193"/>
              <a:ext cx="1206378" cy="1015898"/>
            </a:xfrm>
            <a:custGeom>
              <a:avLst/>
              <a:gdLst>
                <a:gd name="connsiteX0" fmla="*/ 906494 w 904875"/>
                <a:gd name="connsiteY0" fmla="*/ 737902 h 762000"/>
                <a:gd name="connsiteX1" fmla="*/ 906494 w 904875"/>
                <a:gd name="connsiteY1" fmla="*/ 292894 h 762000"/>
                <a:gd name="connsiteX2" fmla="*/ 470440 w 904875"/>
                <a:gd name="connsiteY2" fmla="*/ 7144 h 762000"/>
                <a:gd name="connsiteX3" fmla="*/ 7144 w 904875"/>
                <a:gd name="connsiteY3" fmla="*/ 300133 h 762000"/>
                <a:gd name="connsiteX4" fmla="*/ 7144 w 904875"/>
                <a:gd name="connsiteY4" fmla="*/ 738283 h 762000"/>
                <a:gd name="connsiteX5" fmla="*/ 28194 w 904875"/>
                <a:gd name="connsiteY5" fmla="*/ 759333 h 762000"/>
                <a:gd name="connsiteX6" fmla="*/ 885444 w 904875"/>
                <a:gd name="connsiteY6" fmla="*/ 759333 h 762000"/>
                <a:gd name="connsiteX7" fmla="*/ 906498 w 904875"/>
                <a:gd name="connsiteY7" fmla="*/ 738285 h 762000"/>
                <a:gd name="connsiteX8" fmla="*/ 906494 w 904875"/>
                <a:gd name="connsiteY8" fmla="*/ 737902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875" h="762000">
                  <a:moveTo>
                    <a:pt x="906494" y="737902"/>
                  </a:moveTo>
                  <a:lnTo>
                    <a:pt x="906494" y="292894"/>
                  </a:lnTo>
                  <a:lnTo>
                    <a:pt x="470440" y="7144"/>
                  </a:lnTo>
                  <a:lnTo>
                    <a:pt x="7144" y="300133"/>
                  </a:lnTo>
                  <a:lnTo>
                    <a:pt x="7144" y="738283"/>
                  </a:lnTo>
                  <a:cubicBezTo>
                    <a:pt x="7144" y="749908"/>
                    <a:pt x="16568" y="759333"/>
                    <a:pt x="28194" y="759333"/>
                  </a:cubicBezTo>
                  <a:lnTo>
                    <a:pt x="885444" y="759333"/>
                  </a:lnTo>
                  <a:cubicBezTo>
                    <a:pt x="897070" y="759335"/>
                    <a:pt x="906496" y="749912"/>
                    <a:pt x="906498" y="738285"/>
                  </a:cubicBezTo>
                  <a:cubicBezTo>
                    <a:pt x="906498" y="738157"/>
                    <a:pt x="906496" y="738029"/>
                    <a:pt x="906494" y="737902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1" name="Forma libre 54">
              <a:extLst>
                <a:ext uri="{FF2B5EF4-FFF2-40B4-BE49-F238E27FC236}">
                  <a16:creationId xmlns:a16="http://schemas.microsoft.com/office/drawing/2014/main" id="{061F5C80-C71B-E141-8EAC-1DC6E2F67442}"/>
                </a:ext>
              </a:extLst>
            </p:cNvPr>
            <p:cNvSpPr/>
            <p:nvPr/>
          </p:nvSpPr>
          <p:spPr>
            <a:xfrm>
              <a:off x="2139171" y="39384838"/>
              <a:ext cx="1523846" cy="571442"/>
            </a:xfrm>
            <a:custGeom>
              <a:avLst/>
              <a:gdLst>
                <a:gd name="connsiteX0" fmla="*/ 1129134 w 1143000"/>
                <a:gd name="connsiteY0" fmla="*/ 366894 h 428625"/>
                <a:gd name="connsiteX1" fmla="*/ 604497 w 1143000"/>
                <a:gd name="connsiteY1" fmla="*/ 12564 h 428625"/>
                <a:gd name="connsiteX2" fmla="*/ 568397 w 1143000"/>
                <a:gd name="connsiteY2" fmla="*/ 12564 h 428625"/>
                <a:gd name="connsiteX3" fmla="*/ 23281 w 1143000"/>
                <a:gd name="connsiteY3" fmla="*/ 366894 h 428625"/>
                <a:gd name="connsiteX4" fmla="*/ 11685 w 1143000"/>
                <a:gd name="connsiteY4" fmla="*/ 411759 h 428625"/>
                <a:gd name="connsiteX5" fmla="*/ 56549 w 1143000"/>
                <a:gd name="connsiteY5" fmla="*/ 423356 h 428625"/>
                <a:gd name="connsiteX6" fmla="*/ 59000 w 1143000"/>
                <a:gd name="connsiteY6" fmla="*/ 421760 h 428625"/>
                <a:gd name="connsiteX7" fmla="*/ 585923 w 1143000"/>
                <a:gd name="connsiteY7" fmla="*/ 78858 h 428625"/>
                <a:gd name="connsiteX8" fmla="*/ 1092558 w 1143000"/>
                <a:gd name="connsiteY8" fmla="*/ 421091 h 428625"/>
                <a:gd name="connsiteX9" fmla="*/ 1137353 w 1143000"/>
                <a:gd name="connsiteY9" fmla="*/ 409231 h 428625"/>
                <a:gd name="connsiteX10" fmla="*/ 1129134 w 1143000"/>
                <a:gd name="connsiteY10" fmla="*/ 366894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428625">
                  <a:moveTo>
                    <a:pt x="1129134" y="366894"/>
                  </a:moveTo>
                  <a:lnTo>
                    <a:pt x="604497" y="12564"/>
                  </a:lnTo>
                  <a:cubicBezTo>
                    <a:pt x="593548" y="5337"/>
                    <a:pt x="579345" y="5337"/>
                    <a:pt x="568397" y="12564"/>
                  </a:cubicBezTo>
                  <a:lnTo>
                    <a:pt x="23281" y="366894"/>
                  </a:lnTo>
                  <a:cubicBezTo>
                    <a:pt x="7690" y="376079"/>
                    <a:pt x="2498" y="396167"/>
                    <a:pt x="11685" y="411759"/>
                  </a:cubicBezTo>
                  <a:cubicBezTo>
                    <a:pt x="20871" y="427351"/>
                    <a:pt x="40958" y="432541"/>
                    <a:pt x="56549" y="423356"/>
                  </a:cubicBezTo>
                  <a:cubicBezTo>
                    <a:pt x="57389" y="422860"/>
                    <a:pt x="58207" y="422328"/>
                    <a:pt x="59000" y="421760"/>
                  </a:cubicBezTo>
                  <a:lnTo>
                    <a:pt x="585923" y="78858"/>
                  </a:lnTo>
                  <a:lnTo>
                    <a:pt x="1092558" y="421091"/>
                  </a:lnTo>
                  <a:cubicBezTo>
                    <a:pt x="1108203" y="430185"/>
                    <a:pt x="1128258" y="424876"/>
                    <a:pt x="1137353" y="409231"/>
                  </a:cubicBezTo>
                  <a:cubicBezTo>
                    <a:pt x="1145596" y="395050"/>
                    <a:pt x="1142084" y="376961"/>
                    <a:pt x="1129134" y="3668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55">
              <a:extLst>
                <a:ext uri="{FF2B5EF4-FFF2-40B4-BE49-F238E27FC236}">
                  <a16:creationId xmlns:a16="http://schemas.microsoft.com/office/drawing/2014/main" id="{4D968E07-E8B6-C14B-BCDC-7D08BF1FE5CA}"/>
                </a:ext>
              </a:extLst>
            </p:cNvPr>
            <p:cNvSpPr/>
            <p:nvPr/>
          </p:nvSpPr>
          <p:spPr>
            <a:xfrm>
              <a:off x="2489709" y="40002872"/>
              <a:ext cx="330167" cy="482551"/>
            </a:xfrm>
            <a:custGeom>
              <a:avLst/>
              <a:gdLst>
                <a:gd name="connsiteX0" fmla="*/ 7144 w 247650"/>
                <a:gd name="connsiteY0" fmla="*/ 16194 h 361950"/>
                <a:gd name="connsiteX1" fmla="*/ 7144 w 247650"/>
                <a:gd name="connsiteY1" fmla="*/ 354902 h 361950"/>
                <a:gd name="connsiteX2" fmla="*/ 245269 w 247650"/>
                <a:gd name="connsiteY2" fmla="*/ 354902 h 361950"/>
                <a:gd name="connsiteX3" fmla="*/ 245269 w 247650"/>
                <a:gd name="connsiteY3" fmla="*/ 16194 h 361950"/>
                <a:gd name="connsiteX4" fmla="*/ 236220 w 247650"/>
                <a:gd name="connsiteY4" fmla="*/ 7146 h 361950"/>
                <a:gd name="connsiteX5" fmla="*/ 16192 w 247650"/>
                <a:gd name="connsiteY5" fmla="*/ 7144 h 361950"/>
                <a:gd name="connsiteX6" fmla="*/ 7144 w 247650"/>
                <a:gd name="connsiteY6" fmla="*/ 16192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361950">
                  <a:moveTo>
                    <a:pt x="7144" y="16194"/>
                  </a:moveTo>
                  <a:lnTo>
                    <a:pt x="7144" y="354902"/>
                  </a:lnTo>
                  <a:lnTo>
                    <a:pt x="245269" y="354902"/>
                  </a:lnTo>
                  <a:lnTo>
                    <a:pt x="245269" y="16194"/>
                  </a:lnTo>
                  <a:cubicBezTo>
                    <a:pt x="245030" y="11299"/>
                    <a:pt x="241115" y="7386"/>
                    <a:pt x="236220" y="7146"/>
                  </a:cubicBezTo>
                  <a:lnTo>
                    <a:pt x="16192" y="7144"/>
                  </a:lnTo>
                  <a:cubicBezTo>
                    <a:pt x="11297" y="7383"/>
                    <a:pt x="7383" y="11297"/>
                    <a:pt x="7144" y="1619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Forma libre 56">
              <a:extLst>
                <a:ext uri="{FF2B5EF4-FFF2-40B4-BE49-F238E27FC236}">
                  <a16:creationId xmlns:a16="http://schemas.microsoft.com/office/drawing/2014/main" id="{1288FDE0-5F05-0247-B446-F9E67A8B2342}"/>
                </a:ext>
              </a:extLst>
            </p:cNvPr>
            <p:cNvSpPr/>
            <p:nvPr/>
          </p:nvSpPr>
          <p:spPr>
            <a:xfrm>
              <a:off x="3012262" y="39866108"/>
              <a:ext cx="253974" cy="368263"/>
            </a:xfrm>
            <a:custGeom>
              <a:avLst/>
              <a:gdLst>
                <a:gd name="connsiteX0" fmla="*/ 7144 w 190500"/>
                <a:gd name="connsiteY0" fmla="*/ 7143 h 276225"/>
                <a:gd name="connsiteX1" fmla="*/ 189167 w 190500"/>
                <a:gd name="connsiteY1" fmla="*/ 7143 h 276225"/>
                <a:gd name="connsiteX2" fmla="*/ 189167 w 190500"/>
                <a:gd name="connsiteY2" fmla="*/ 273080 h 276225"/>
                <a:gd name="connsiteX3" fmla="*/ 7144 w 190500"/>
                <a:gd name="connsiteY3" fmla="*/ 27308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276225">
                  <a:moveTo>
                    <a:pt x="7144" y="7143"/>
                  </a:moveTo>
                  <a:lnTo>
                    <a:pt x="189167" y="7143"/>
                  </a:lnTo>
                  <a:lnTo>
                    <a:pt x="189167" y="273080"/>
                  </a:lnTo>
                  <a:lnTo>
                    <a:pt x="7144" y="27308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4" name="Forma libre 57">
              <a:extLst>
                <a:ext uri="{FF2B5EF4-FFF2-40B4-BE49-F238E27FC236}">
                  <a16:creationId xmlns:a16="http://schemas.microsoft.com/office/drawing/2014/main" id="{8AB9EF7F-E695-B94F-8BB0-776967FD05B4}"/>
                </a:ext>
              </a:extLst>
            </p:cNvPr>
            <p:cNvSpPr/>
            <p:nvPr/>
          </p:nvSpPr>
          <p:spPr>
            <a:xfrm>
              <a:off x="3120710" y="39853281"/>
              <a:ext cx="38096" cy="393660"/>
            </a:xfrm>
            <a:custGeom>
              <a:avLst/>
              <a:gdLst>
                <a:gd name="connsiteX0" fmla="*/ 7144 w 28575"/>
                <a:gd name="connsiteY0" fmla="*/ 7145 h 295275"/>
                <a:gd name="connsiteX1" fmla="*/ 29908 w 28575"/>
                <a:gd name="connsiteY1" fmla="*/ 7145 h 295275"/>
                <a:gd name="connsiteX2" fmla="*/ 29908 w 28575"/>
                <a:gd name="connsiteY2" fmla="*/ 288895 h 295275"/>
                <a:gd name="connsiteX3" fmla="*/ 7144 w 28575"/>
                <a:gd name="connsiteY3" fmla="*/ 28889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95275">
                  <a:moveTo>
                    <a:pt x="7144" y="7145"/>
                  </a:moveTo>
                  <a:lnTo>
                    <a:pt x="29908" y="7145"/>
                  </a:lnTo>
                  <a:lnTo>
                    <a:pt x="29908" y="288895"/>
                  </a:lnTo>
                  <a:lnTo>
                    <a:pt x="7144" y="288895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58">
              <a:extLst>
                <a:ext uri="{FF2B5EF4-FFF2-40B4-BE49-F238E27FC236}">
                  <a16:creationId xmlns:a16="http://schemas.microsoft.com/office/drawing/2014/main" id="{4A61E73F-F755-A14E-B9EB-5C253677EBF3}"/>
                </a:ext>
              </a:extLst>
            </p:cNvPr>
            <p:cNvSpPr/>
            <p:nvPr/>
          </p:nvSpPr>
          <p:spPr>
            <a:xfrm>
              <a:off x="2995881" y="39993222"/>
              <a:ext cx="279372" cy="38096"/>
            </a:xfrm>
            <a:custGeom>
              <a:avLst/>
              <a:gdLst>
                <a:gd name="connsiteX0" fmla="*/ 7144 w 209550"/>
                <a:gd name="connsiteY0" fmla="*/ 7143 h 28575"/>
                <a:gd name="connsiteX1" fmla="*/ 209264 w 209550"/>
                <a:gd name="connsiteY1" fmla="*/ 7143 h 28575"/>
                <a:gd name="connsiteX2" fmla="*/ 209264 w 209550"/>
                <a:gd name="connsiteY2" fmla="*/ 29906 h 28575"/>
                <a:gd name="connsiteX3" fmla="*/ 7144 w 209550"/>
                <a:gd name="connsiteY3" fmla="*/ 2990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28575">
                  <a:moveTo>
                    <a:pt x="7144" y="7143"/>
                  </a:moveTo>
                  <a:lnTo>
                    <a:pt x="209264" y="7143"/>
                  </a:lnTo>
                  <a:lnTo>
                    <a:pt x="209264" y="29906"/>
                  </a:lnTo>
                  <a:lnTo>
                    <a:pt x="7144" y="29906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59">
              <a:extLst>
                <a:ext uri="{FF2B5EF4-FFF2-40B4-BE49-F238E27FC236}">
                  <a16:creationId xmlns:a16="http://schemas.microsoft.com/office/drawing/2014/main" id="{45BB5AA3-D5B8-7141-9CA9-EA34B6D66BDC}"/>
                </a:ext>
              </a:extLst>
            </p:cNvPr>
            <p:cNvSpPr/>
            <p:nvPr/>
          </p:nvSpPr>
          <p:spPr>
            <a:xfrm>
              <a:off x="2519172" y="40209095"/>
              <a:ext cx="50795" cy="50795"/>
            </a:xfrm>
            <a:custGeom>
              <a:avLst/>
              <a:gdLst>
                <a:gd name="connsiteX0" fmla="*/ 23526 w 38100"/>
                <a:gd name="connsiteY0" fmla="*/ 7146 h 38100"/>
                <a:gd name="connsiteX1" fmla="*/ 7144 w 38100"/>
                <a:gd name="connsiteY1" fmla="*/ 23529 h 38100"/>
                <a:gd name="connsiteX2" fmla="*/ 23527 w 38100"/>
                <a:gd name="connsiteY2" fmla="*/ 39912 h 38100"/>
                <a:gd name="connsiteX3" fmla="*/ 39910 w 38100"/>
                <a:gd name="connsiteY3" fmla="*/ 23529 h 38100"/>
                <a:gd name="connsiteX4" fmla="*/ 39909 w 38100"/>
                <a:gd name="connsiteY4" fmla="*/ 23433 h 38100"/>
                <a:gd name="connsiteX5" fmla="*/ 23814 w 38100"/>
                <a:gd name="connsiteY5" fmla="*/ 7144 h 38100"/>
                <a:gd name="connsiteX6" fmla="*/ 23526 w 3810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3526" y="7146"/>
                  </a:moveTo>
                  <a:cubicBezTo>
                    <a:pt x="14478" y="7146"/>
                    <a:pt x="7144" y="14481"/>
                    <a:pt x="7144" y="23529"/>
                  </a:cubicBezTo>
                  <a:cubicBezTo>
                    <a:pt x="7144" y="32577"/>
                    <a:pt x="14479" y="39912"/>
                    <a:pt x="23527" y="39912"/>
                  </a:cubicBezTo>
                  <a:cubicBezTo>
                    <a:pt x="32575" y="39912"/>
                    <a:pt x="39910" y="32577"/>
                    <a:pt x="39910" y="23529"/>
                  </a:cubicBezTo>
                  <a:cubicBezTo>
                    <a:pt x="39910" y="23496"/>
                    <a:pt x="39910" y="23466"/>
                    <a:pt x="39909" y="23433"/>
                  </a:cubicBezTo>
                  <a:cubicBezTo>
                    <a:pt x="39963" y="14490"/>
                    <a:pt x="32756" y="7197"/>
                    <a:pt x="23814" y="7144"/>
                  </a:cubicBezTo>
                  <a:cubicBezTo>
                    <a:pt x="23718" y="7144"/>
                    <a:pt x="23622" y="7144"/>
                    <a:pt x="23526" y="7144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59559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adroTexto 395">
            <a:extLst>
              <a:ext uri="{FF2B5EF4-FFF2-40B4-BE49-F238E27FC236}">
                <a16:creationId xmlns:a16="http://schemas.microsoft.com/office/drawing/2014/main" id="{8F15556E-8B62-994A-859E-EB848FED9622}"/>
              </a:ext>
            </a:extLst>
          </p:cNvPr>
          <p:cNvSpPr txBox="1"/>
          <p:nvPr/>
        </p:nvSpPr>
        <p:spPr>
          <a:xfrm>
            <a:off x="12184254" y="5496728"/>
            <a:ext cx="4896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Overview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4853C44-DFB7-3F49-9ED7-7F002768A95E}"/>
              </a:ext>
            </a:extLst>
          </p:cNvPr>
          <p:cNvGrpSpPr/>
          <p:nvPr/>
        </p:nvGrpSpPr>
        <p:grpSpPr>
          <a:xfrm>
            <a:off x="2452409" y="3897176"/>
            <a:ext cx="6438251" cy="6362059"/>
            <a:chOff x="1116869" y="7220575"/>
            <a:chExt cx="6438251" cy="6362059"/>
          </a:xfrm>
        </p:grpSpPr>
        <p:sp>
          <p:nvSpPr>
            <p:cNvPr id="50" name="Forma libre 15">
              <a:extLst>
                <a:ext uri="{FF2B5EF4-FFF2-40B4-BE49-F238E27FC236}">
                  <a16:creationId xmlns:a16="http://schemas.microsoft.com/office/drawing/2014/main" id="{FE748B2F-FFE6-8543-8D95-0AB7843BD809}"/>
                </a:ext>
              </a:extLst>
            </p:cNvPr>
            <p:cNvSpPr/>
            <p:nvPr/>
          </p:nvSpPr>
          <p:spPr>
            <a:xfrm>
              <a:off x="2089192" y="8195626"/>
              <a:ext cx="4495347" cy="4495347"/>
            </a:xfrm>
            <a:custGeom>
              <a:avLst/>
              <a:gdLst>
                <a:gd name="connsiteX0" fmla="*/ 3370421 w 3371850"/>
                <a:gd name="connsiteY0" fmla="*/ 1688783 h 3371850"/>
                <a:gd name="connsiteX1" fmla="*/ 1688783 w 3371850"/>
                <a:gd name="connsiteY1" fmla="*/ 3370421 h 3371850"/>
                <a:gd name="connsiteX2" fmla="*/ 7144 w 3371850"/>
                <a:gd name="connsiteY2" fmla="*/ 1688783 h 3371850"/>
                <a:gd name="connsiteX3" fmla="*/ 1688783 w 3371850"/>
                <a:gd name="connsiteY3" fmla="*/ 7144 h 3371850"/>
                <a:gd name="connsiteX4" fmla="*/ 3370421 w 3371850"/>
                <a:gd name="connsiteY4" fmla="*/ 1688783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50" h="3371850">
                  <a:moveTo>
                    <a:pt x="3370421" y="1688783"/>
                  </a:moveTo>
                  <a:cubicBezTo>
                    <a:pt x="3370421" y="2617526"/>
                    <a:pt x="2617526" y="3370421"/>
                    <a:pt x="1688783" y="3370421"/>
                  </a:cubicBezTo>
                  <a:cubicBezTo>
                    <a:pt x="760039" y="3370421"/>
                    <a:pt x="7144" y="2617526"/>
                    <a:pt x="7144" y="1688783"/>
                  </a:cubicBezTo>
                  <a:cubicBezTo>
                    <a:pt x="7144" y="760039"/>
                    <a:pt x="760039" y="7144"/>
                    <a:pt x="1688783" y="7144"/>
                  </a:cubicBezTo>
                  <a:cubicBezTo>
                    <a:pt x="2617526" y="7144"/>
                    <a:pt x="3370421" y="760039"/>
                    <a:pt x="3370421" y="168878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16">
              <a:extLst>
                <a:ext uri="{FF2B5EF4-FFF2-40B4-BE49-F238E27FC236}">
                  <a16:creationId xmlns:a16="http://schemas.microsoft.com/office/drawing/2014/main" id="{8A7DCE88-A232-BA42-862F-F5303B893F9D}"/>
                </a:ext>
              </a:extLst>
            </p:cNvPr>
            <p:cNvSpPr/>
            <p:nvPr/>
          </p:nvSpPr>
          <p:spPr>
            <a:xfrm>
              <a:off x="1116869" y="7220575"/>
              <a:ext cx="6438251" cy="6362059"/>
            </a:xfrm>
            <a:custGeom>
              <a:avLst/>
              <a:gdLst>
                <a:gd name="connsiteX0" fmla="*/ 4828209 w 4829175"/>
                <a:gd name="connsiteY0" fmla="*/ 2867248 h 4772025"/>
                <a:gd name="connsiteX1" fmla="*/ 4695526 w 4829175"/>
                <a:gd name="connsiteY1" fmla="*/ 2684178 h 4772025"/>
                <a:gd name="connsiteX2" fmla="*/ 4462354 w 4829175"/>
                <a:gd name="connsiteY2" fmla="*/ 2736375 h 4772025"/>
                <a:gd name="connsiteX3" fmla="*/ 4233754 w 4829175"/>
                <a:gd name="connsiteY3" fmla="*/ 2678177 h 4772025"/>
                <a:gd name="connsiteX4" fmla="*/ 4062304 w 4829175"/>
                <a:gd name="connsiteY4" fmla="*/ 2478629 h 4772025"/>
                <a:gd name="connsiteX5" fmla="*/ 4027061 w 4829175"/>
                <a:gd name="connsiteY5" fmla="*/ 2122774 h 4772025"/>
                <a:gd name="connsiteX6" fmla="*/ 4179461 w 4829175"/>
                <a:gd name="connsiteY6" fmla="*/ 1887983 h 4772025"/>
                <a:gd name="connsiteX7" fmla="*/ 4467783 w 4829175"/>
                <a:gd name="connsiteY7" fmla="*/ 1792162 h 4772025"/>
                <a:gd name="connsiteX8" fmla="*/ 4468546 w 4829175"/>
                <a:gd name="connsiteY8" fmla="*/ 1792828 h 4772025"/>
                <a:gd name="connsiteX9" fmla="*/ 4639996 w 4829175"/>
                <a:gd name="connsiteY9" fmla="*/ 1839691 h 4772025"/>
                <a:gd name="connsiteX10" fmla="*/ 4683715 w 4829175"/>
                <a:gd name="connsiteY10" fmla="*/ 1477741 h 4772025"/>
                <a:gd name="connsiteX11" fmla="*/ 4508360 w 4829175"/>
                <a:gd name="connsiteY11" fmla="*/ 1477741 h 4772025"/>
                <a:gd name="connsiteX12" fmla="*/ 4408728 w 4829175"/>
                <a:gd name="connsiteY12" fmla="*/ 1607948 h 4772025"/>
                <a:gd name="connsiteX13" fmla="*/ 4166031 w 4829175"/>
                <a:gd name="connsiteY13" fmla="*/ 1688625 h 4772025"/>
                <a:gd name="connsiteX14" fmla="*/ 3898283 w 4829175"/>
                <a:gd name="connsiteY14" fmla="*/ 1590803 h 4772025"/>
                <a:gd name="connsiteX15" fmla="*/ 3614153 w 4829175"/>
                <a:gd name="connsiteY15" fmla="*/ 1289813 h 4772025"/>
                <a:gd name="connsiteX16" fmla="*/ 3586460 w 4829175"/>
                <a:gd name="connsiteY16" fmla="*/ 1161705 h 4772025"/>
                <a:gd name="connsiteX17" fmla="*/ 3592245 w 4829175"/>
                <a:gd name="connsiteY17" fmla="*/ 1153701 h 4772025"/>
                <a:gd name="connsiteX18" fmla="*/ 3762648 w 4829175"/>
                <a:gd name="connsiteY18" fmla="*/ 942722 h 4772025"/>
                <a:gd name="connsiteX19" fmla="*/ 3955836 w 4829175"/>
                <a:gd name="connsiteY19" fmla="*/ 788308 h 4772025"/>
                <a:gd name="connsiteX20" fmla="*/ 3801422 w 4829175"/>
                <a:gd name="connsiteY20" fmla="*/ 595120 h 4772025"/>
                <a:gd name="connsiteX21" fmla="*/ 3608233 w 4829175"/>
                <a:gd name="connsiteY21" fmla="*/ 749534 h 4772025"/>
                <a:gd name="connsiteX22" fmla="*/ 3619963 w 4829175"/>
                <a:gd name="connsiteY22" fmla="*/ 834613 h 4772025"/>
                <a:gd name="connsiteX23" fmla="*/ 3500424 w 4829175"/>
                <a:gd name="connsiteY23" fmla="*/ 982917 h 4772025"/>
                <a:gd name="connsiteX24" fmla="*/ 3209436 w 4829175"/>
                <a:gd name="connsiteY24" fmla="*/ 1029780 h 4772025"/>
                <a:gd name="connsiteX25" fmla="*/ 3034271 w 4829175"/>
                <a:gd name="connsiteY25" fmla="*/ 916909 h 4772025"/>
                <a:gd name="connsiteX26" fmla="*/ 2967596 w 4829175"/>
                <a:gd name="connsiteY26" fmla="*/ 878142 h 4772025"/>
                <a:gd name="connsiteX27" fmla="*/ 2845962 w 4829175"/>
                <a:gd name="connsiteY27" fmla="*/ 618015 h 4772025"/>
                <a:gd name="connsiteX28" fmla="*/ 2904826 w 4829175"/>
                <a:gd name="connsiteY28" fmla="*/ 375223 h 4772025"/>
                <a:gd name="connsiteX29" fmla="*/ 3027984 w 4829175"/>
                <a:gd name="connsiteY29" fmla="*/ 224442 h 4772025"/>
                <a:gd name="connsiteX30" fmla="*/ 2867789 w 4829175"/>
                <a:gd name="connsiteY30" fmla="*/ 9177 h 4772025"/>
                <a:gd name="connsiteX31" fmla="*/ 2652525 w 4829175"/>
                <a:gd name="connsiteY31" fmla="*/ 169372 h 4772025"/>
                <a:gd name="connsiteX32" fmla="*/ 2715088 w 4829175"/>
                <a:gd name="connsiteY32" fmla="*/ 339503 h 4772025"/>
                <a:gd name="connsiteX33" fmla="*/ 2650032 w 4829175"/>
                <a:gd name="connsiteY33" fmla="*/ 608394 h 4772025"/>
                <a:gd name="connsiteX34" fmla="*/ 2447912 w 4829175"/>
                <a:gd name="connsiteY34" fmla="*/ 787083 h 4772025"/>
                <a:gd name="connsiteX35" fmla="*/ 2286463 w 4829175"/>
                <a:gd name="connsiteY35" fmla="*/ 824136 h 4772025"/>
                <a:gd name="connsiteX36" fmla="*/ 2164162 w 4829175"/>
                <a:gd name="connsiteY36" fmla="*/ 865379 h 4772025"/>
                <a:gd name="connsiteX37" fmla="*/ 1923941 w 4829175"/>
                <a:gd name="connsiteY37" fmla="*/ 746698 h 4772025"/>
                <a:gd name="connsiteX38" fmla="*/ 1863172 w 4829175"/>
                <a:gd name="connsiteY38" fmla="*/ 567437 h 4772025"/>
                <a:gd name="connsiteX39" fmla="*/ 1896509 w 4829175"/>
                <a:gd name="connsiteY39" fmla="*/ 416371 h 4772025"/>
                <a:gd name="connsiteX40" fmla="*/ 1807736 w 4829175"/>
                <a:gd name="connsiteY40" fmla="*/ 293784 h 4772025"/>
                <a:gd name="connsiteX41" fmla="*/ 1573135 w 4829175"/>
                <a:gd name="connsiteY41" fmla="*/ 368079 h 4772025"/>
                <a:gd name="connsiteX42" fmla="*/ 1560467 w 4829175"/>
                <a:gd name="connsiteY42" fmla="*/ 495714 h 4772025"/>
                <a:gd name="connsiteX43" fmla="*/ 1692293 w 4829175"/>
                <a:gd name="connsiteY43" fmla="*/ 625349 h 4772025"/>
                <a:gd name="connsiteX44" fmla="*/ 1753063 w 4829175"/>
                <a:gd name="connsiteY44" fmla="*/ 803848 h 4772025"/>
                <a:gd name="connsiteX45" fmla="*/ 1634094 w 4829175"/>
                <a:gd name="connsiteY45" fmla="*/ 1044512 h 4772025"/>
                <a:gd name="connsiteX46" fmla="*/ 1634000 w 4829175"/>
                <a:gd name="connsiteY46" fmla="*/ 1044544 h 4772025"/>
                <a:gd name="connsiteX47" fmla="*/ 1343012 w 4829175"/>
                <a:gd name="connsiteY47" fmla="*/ 1212184 h 4772025"/>
                <a:gd name="connsiteX48" fmla="*/ 1075740 w 4829175"/>
                <a:gd name="connsiteY48" fmla="*/ 1197705 h 4772025"/>
                <a:gd name="connsiteX49" fmla="*/ 906862 w 4829175"/>
                <a:gd name="connsiteY49" fmla="*/ 1021399 h 4772025"/>
                <a:gd name="connsiteX50" fmla="*/ 848664 w 4829175"/>
                <a:gd name="connsiteY50" fmla="*/ 826326 h 4772025"/>
                <a:gd name="connsiteX51" fmla="*/ 731792 w 4829175"/>
                <a:gd name="connsiteY51" fmla="*/ 770224 h 4772025"/>
                <a:gd name="connsiteX52" fmla="*/ 532242 w 4829175"/>
                <a:gd name="connsiteY52" fmla="*/ 949412 h 4772025"/>
                <a:gd name="connsiteX53" fmla="*/ 608729 w 4829175"/>
                <a:gd name="connsiteY53" fmla="*/ 1111981 h 4772025"/>
                <a:gd name="connsiteX54" fmla="*/ 775322 w 4829175"/>
                <a:gd name="connsiteY54" fmla="*/ 1147128 h 4772025"/>
                <a:gd name="connsiteX55" fmla="*/ 1036592 w 4829175"/>
                <a:gd name="connsiteY55" fmla="*/ 1419829 h 4772025"/>
                <a:gd name="connsiteX56" fmla="*/ 1078693 w 4829175"/>
                <a:gd name="connsiteY56" fmla="*/ 1622998 h 4772025"/>
                <a:gd name="connsiteX57" fmla="*/ 966107 w 4829175"/>
                <a:gd name="connsiteY57" fmla="*/ 1928369 h 4772025"/>
                <a:gd name="connsiteX58" fmla="*/ 740079 w 4829175"/>
                <a:gd name="connsiteY58" fmla="*/ 2038002 h 4772025"/>
                <a:gd name="connsiteX59" fmla="*/ 378605 w 4829175"/>
                <a:gd name="connsiteY59" fmla="*/ 1915320 h 4772025"/>
                <a:gd name="connsiteX60" fmla="*/ 268401 w 4829175"/>
                <a:gd name="connsiteY60" fmla="*/ 1783017 h 4772025"/>
                <a:gd name="connsiteX61" fmla="*/ 22020 w 4829175"/>
                <a:gd name="connsiteY61" fmla="*/ 1883028 h 4772025"/>
                <a:gd name="connsiteX62" fmla="*/ 122031 w 4829175"/>
                <a:gd name="connsiteY62" fmla="*/ 2129409 h 4772025"/>
                <a:gd name="connsiteX63" fmla="*/ 319455 w 4829175"/>
                <a:gd name="connsiteY63" fmla="*/ 2097343 h 4772025"/>
                <a:gd name="connsiteX64" fmla="*/ 691502 w 4829175"/>
                <a:gd name="connsiteY64" fmla="*/ 2223073 h 4772025"/>
                <a:gd name="connsiteX65" fmla="*/ 814850 w 4829175"/>
                <a:gd name="connsiteY65" fmla="*/ 2417383 h 4772025"/>
                <a:gd name="connsiteX66" fmla="*/ 831424 w 4829175"/>
                <a:gd name="connsiteY66" fmla="*/ 2709038 h 4772025"/>
                <a:gd name="connsiteX67" fmla="*/ 665975 w 4829175"/>
                <a:gd name="connsiteY67" fmla="*/ 3015553 h 4772025"/>
                <a:gd name="connsiteX68" fmla="*/ 387273 w 4829175"/>
                <a:gd name="connsiteY68" fmla="*/ 3129853 h 4772025"/>
                <a:gd name="connsiteX69" fmla="*/ 234873 w 4829175"/>
                <a:gd name="connsiteY69" fmla="*/ 3098516 h 4772025"/>
                <a:gd name="connsiteX70" fmla="*/ 97982 w 4829175"/>
                <a:gd name="connsiteY70" fmla="*/ 3321434 h 4772025"/>
                <a:gd name="connsiteX71" fmla="*/ 320900 w 4829175"/>
                <a:gd name="connsiteY71" fmla="*/ 3458326 h 4772025"/>
                <a:gd name="connsiteX72" fmla="*/ 460330 w 4829175"/>
                <a:gd name="connsiteY72" fmla="*/ 3308923 h 4772025"/>
                <a:gd name="connsiteX73" fmla="*/ 792943 w 4829175"/>
                <a:gd name="connsiteY73" fmla="*/ 3173096 h 4772025"/>
                <a:gd name="connsiteX74" fmla="*/ 1128794 w 4829175"/>
                <a:gd name="connsiteY74" fmla="*/ 3283681 h 4772025"/>
                <a:gd name="connsiteX75" fmla="*/ 1295863 w 4829175"/>
                <a:gd name="connsiteY75" fmla="*/ 3556001 h 4772025"/>
                <a:gd name="connsiteX76" fmla="*/ 1369110 w 4829175"/>
                <a:gd name="connsiteY76" fmla="*/ 3658109 h 4772025"/>
                <a:gd name="connsiteX77" fmla="*/ 1382350 w 4829175"/>
                <a:gd name="connsiteY77" fmla="*/ 3916903 h 4772025"/>
                <a:gd name="connsiteX78" fmla="*/ 1229188 w 4829175"/>
                <a:gd name="connsiteY78" fmla="*/ 4132835 h 4772025"/>
                <a:gd name="connsiteX79" fmla="*/ 1036606 w 4829175"/>
                <a:gd name="connsiteY79" fmla="*/ 4313048 h 4772025"/>
                <a:gd name="connsiteX80" fmla="*/ 1216819 w 4829175"/>
                <a:gd name="connsiteY80" fmla="*/ 4505629 h 4772025"/>
                <a:gd name="connsiteX81" fmla="*/ 1409400 w 4829175"/>
                <a:gd name="connsiteY81" fmla="*/ 4325417 h 4772025"/>
                <a:gd name="connsiteX82" fmla="*/ 1396923 w 4829175"/>
                <a:gd name="connsiteY82" fmla="*/ 4251897 h 4772025"/>
                <a:gd name="connsiteX83" fmla="*/ 1565039 w 4829175"/>
                <a:gd name="connsiteY83" fmla="*/ 4015202 h 4772025"/>
                <a:gd name="connsiteX84" fmla="*/ 1795544 w 4829175"/>
                <a:gd name="connsiteY84" fmla="*/ 3936240 h 4772025"/>
                <a:gd name="connsiteX85" fmla="*/ 1929370 w 4829175"/>
                <a:gd name="connsiteY85" fmla="*/ 3963862 h 4772025"/>
                <a:gd name="connsiteX86" fmla="*/ 2402573 w 4829175"/>
                <a:gd name="connsiteY86" fmla="*/ 4023298 h 4772025"/>
                <a:gd name="connsiteX87" fmla="*/ 2524016 w 4829175"/>
                <a:gd name="connsiteY87" fmla="*/ 4158934 h 4772025"/>
                <a:gd name="connsiteX88" fmla="*/ 2527065 w 4829175"/>
                <a:gd name="connsiteY88" fmla="*/ 4413441 h 4772025"/>
                <a:gd name="connsiteX89" fmla="*/ 2433910 w 4829175"/>
                <a:gd name="connsiteY89" fmla="*/ 4583082 h 4772025"/>
                <a:gd name="connsiteX90" fmla="*/ 2633038 w 4829175"/>
                <a:gd name="connsiteY90" fmla="*/ 4771865 h 4772025"/>
                <a:gd name="connsiteX91" fmla="*/ 2821821 w 4829175"/>
                <a:gd name="connsiteY91" fmla="*/ 4572736 h 4772025"/>
                <a:gd name="connsiteX92" fmla="*/ 2724613 w 4829175"/>
                <a:gd name="connsiteY92" fmla="*/ 4409726 h 4772025"/>
                <a:gd name="connsiteX93" fmla="*/ 2721851 w 4829175"/>
                <a:gd name="connsiteY93" fmla="*/ 4185223 h 4772025"/>
                <a:gd name="connsiteX94" fmla="*/ 2838151 w 4829175"/>
                <a:gd name="connsiteY94" fmla="*/ 4047015 h 4772025"/>
                <a:gd name="connsiteX95" fmla="*/ 3327069 w 4829175"/>
                <a:gd name="connsiteY95" fmla="*/ 3808128 h 4772025"/>
                <a:gd name="connsiteX96" fmla="*/ 3519379 w 4829175"/>
                <a:gd name="connsiteY96" fmla="*/ 3808128 h 4772025"/>
                <a:gd name="connsiteX97" fmla="*/ 3791413 w 4829175"/>
                <a:gd name="connsiteY97" fmla="*/ 4071589 h 4772025"/>
                <a:gd name="connsiteX98" fmla="*/ 3948954 w 4829175"/>
                <a:gd name="connsiteY98" fmla="*/ 4261537 h 4772025"/>
                <a:gd name="connsiteX99" fmla="*/ 3973531 w 4829175"/>
                <a:gd name="connsiteY99" fmla="*/ 4262090 h 4772025"/>
                <a:gd name="connsiteX100" fmla="*/ 4115644 w 4829175"/>
                <a:gd name="connsiteY100" fmla="*/ 4175602 h 4772025"/>
                <a:gd name="connsiteX101" fmla="*/ 4051963 w 4829175"/>
                <a:gd name="connsiteY101" fmla="*/ 3936625 h 4772025"/>
                <a:gd name="connsiteX102" fmla="*/ 4007249 w 4829175"/>
                <a:gd name="connsiteY102" fmla="*/ 3918427 h 4772025"/>
                <a:gd name="connsiteX103" fmla="*/ 3913238 w 4829175"/>
                <a:gd name="connsiteY103" fmla="*/ 3921475 h 4772025"/>
                <a:gd name="connsiteX104" fmla="*/ 3662540 w 4829175"/>
                <a:gd name="connsiteY104" fmla="*/ 3678397 h 4772025"/>
                <a:gd name="connsiteX105" fmla="*/ 3660026 w 4829175"/>
                <a:gd name="connsiteY105" fmla="*/ 3483362 h 4772025"/>
                <a:gd name="connsiteX106" fmla="*/ 3662540 w 4829175"/>
                <a:gd name="connsiteY106" fmla="*/ 3480848 h 4772025"/>
                <a:gd name="connsiteX107" fmla="*/ 3819988 w 4829175"/>
                <a:gd name="connsiteY107" fmla="*/ 3326449 h 4772025"/>
                <a:gd name="connsiteX108" fmla="*/ 4011345 w 4829175"/>
                <a:gd name="connsiteY108" fmla="*/ 3044414 h 4772025"/>
                <a:gd name="connsiteX109" fmla="*/ 4277188 w 4829175"/>
                <a:gd name="connsiteY109" fmla="*/ 2914397 h 4772025"/>
                <a:gd name="connsiteX110" fmla="*/ 4424063 w 4829175"/>
                <a:gd name="connsiteY110" fmla="*/ 2951735 h 4772025"/>
                <a:gd name="connsiteX111" fmla="*/ 4590942 w 4829175"/>
                <a:gd name="connsiteY111" fmla="*/ 3080799 h 4772025"/>
                <a:gd name="connsiteX112" fmla="*/ 4828209 w 4829175"/>
                <a:gd name="connsiteY112" fmla="*/ 2867248 h 47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4829175" h="4772025">
                  <a:moveTo>
                    <a:pt x="4828209" y="2867248"/>
                  </a:moveTo>
                  <a:cubicBezTo>
                    <a:pt x="4824304" y="2781523"/>
                    <a:pt x="4776298" y="2711800"/>
                    <a:pt x="4695526" y="2684178"/>
                  </a:cubicBezTo>
                  <a:cubicBezTo>
                    <a:pt x="4606277" y="2653603"/>
                    <a:pt x="4508931" y="2684178"/>
                    <a:pt x="4462354" y="2736375"/>
                  </a:cubicBezTo>
                  <a:lnTo>
                    <a:pt x="4233754" y="2678177"/>
                  </a:lnTo>
                  <a:cubicBezTo>
                    <a:pt x="4140313" y="2654356"/>
                    <a:pt x="4071780" y="2574591"/>
                    <a:pt x="4062304" y="2478629"/>
                  </a:cubicBezTo>
                  <a:cubicBezTo>
                    <a:pt x="4047350" y="2327181"/>
                    <a:pt x="4027061" y="2122774"/>
                    <a:pt x="4027061" y="2122774"/>
                  </a:cubicBezTo>
                  <a:cubicBezTo>
                    <a:pt x="4016551" y="2018464"/>
                    <a:pt x="4079909" y="1920853"/>
                    <a:pt x="4179461" y="1887983"/>
                  </a:cubicBezTo>
                  <a:lnTo>
                    <a:pt x="4467783" y="1792162"/>
                  </a:lnTo>
                  <a:lnTo>
                    <a:pt x="4468546" y="1792828"/>
                  </a:lnTo>
                  <a:cubicBezTo>
                    <a:pt x="4511943" y="1840096"/>
                    <a:pt x="4578588" y="1858312"/>
                    <a:pt x="4639996" y="1839691"/>
                  </a:cubicBezTo>
                  <a:cubicBezTo>
                    <a:pt x="4825066" y="1780446"/>
                    <a:pt x="4833543" y="1557275"/>
                    <a:pt x="4683715" y="1477741"/>
                  </a:cubicBezTo>
                  <a:cubicBezTo>
                    <a:pt x="4628738" y="1449240"/>
                    <a:pt x="4563337" y="1449240"/>
                    <a:pt x="4508360" y="1477741"/>
                  </a:cubicBezTo>
                  <a:cubicBezTo>
                    <a:pt x="4456914" y="1503538"/>
                    <a:pt x="4420178" y="1551547"/>
                    <a:pt x="4408728" y="1607948"/>
                  </a:cubicBezTo>
                  <a:lnTo>
                    <a:pt x="4166031" y="1688625"/>
                  </a:lnTo>
                  <a:cubicBezTo>
                    <a:pt x="4064876" y="1722153"/>
                    <a:pt x="3950861" y="1683481"/>
                    <a:pt x="3898283" y="1590803"/>
                  </a:cubicBezTo>
                  <a:cubicBezTo>
                    <a:pt x="3829359" y="1468934"/>
                    <a:pt x="3731851" y="1365640"/>
                    <a:pt x="3614153" y="1289813"/>
                  </a:cubicBezTo>
                  <a:cubicBezTo>
                    <a:pt x="3571130" y="1262084"/>
                    <a:pt x="3558732" y="1204728"/>
                    <a:pt x="3586460" y="1161705"/>
                  </a:cubicBezTo>
                  <a:cubicBezTo>
                    <a:pt x="3588245" y="1158936"/>
                    <a:pt x="3590176" y="1156264"/>
                    <a:pt x="3592245" y="1153701"/>
                  </a:cubicBezTo>
                  <a:lnTo>
                    <a:pt x="3762648" y="942722"/>
                  </a:lnTo>
                  <a:cubicBezTo>
                    <a:pt x="3858635" y="953429"/>
                    <a:pt x="3945129" y="884296"/>
                    <a:pt x="3955836" y="788308"/>
                  </a:cubicBezTo>
                  <a:cubicBezTo>
                    <a:pt x="3966543" y="692321"/>
                    <a:pt x="3897409" y="605828"/>
                    <a:pt x="3801422" y="595120"/>
                  </a:cubicBezTo>
                  <a:cubicBezTo>
                    <a:pt x="3705434" y="584413"/>
                    <a:pt x="3618941" y="653546"/>
                    <a:pt x="3608233" y="749534"/>
                  </a:cubicBezTo>
                  <a:cubicBezTo>
                    <a:pt x="3605010" y="778428"/>
                    <a:pt x="3609042" y="807669"/>
                    <a:pt x="3619963" y="834613"/>
                  </a:cubicBezTo>
                  <a:lnTo>
                    <a:pt x="3500424" y="982917"/>
                  </a:lnTo>
                  <a:cubicBezTo>
                    <a:pt x="3429625" y="1070550"/>
                    <a:pt x="3304168" y="1090755"/>
                    <a:pt x="3209436" y="1029780"/>
                  </a:cubicBezTo>
                  <a:lnTo>
                    <a:pt x="3034271" y="916909"/>
                  </a:lnTo>
                  <a:cubicBezTo>
                    <a:pt x="3012458" y="902812"/>
                    <a:pt x="2990075" y="889953"/>
                    <a:pt x="2967596" y="878142"/>
                  </a:cubicBezTo>
                  <a:cubicBezTo>
                    <a:pt x="2872572" y="829223"/>
                    <a:pt x="2822576" y="722301"/>
                    <a:pt x="2845962" y="618015"/>
                  </a:cubicBezTo>
                  <a:lnTo>
                    <a:pt x="2904826" y="375223"/>
                  </a:lnTo>
                  <a:cubicBezTo>
                    <a:pt x="2970614" y="351620"/>
                    <a:pt x="3017991" y="293618"/>
                    <a:pt x="3027984" y="224442"/>
                  </a:cubicBezTo>
                  <a:cubicBezTo>
                    <a:pt x="3043191" y="120761"/>
                    <a:pt x="2971469" y="24385"/>
                    <a:pt x="2867789" y="9177"/>
                  </a:cubicBezTo>
                  <a:cubicBezTo>
                    <a:pt x="2764109" y="-6030"/>
                    <a:pt x="2667732" y="65692"/>
                    <a:pt x="2652525" y="169372"/>
                  </a:cubicBezTo>
                  <a:cubicBezTo>
                    <a:pt x="2643190" y="233021"/>
                    <a:pt x="2666741" y="297066"/>
                    <a:pt x="2715088" y="339503"/>
                  </a:cubicBezTo>
                  <a:lnTo>
                    <a:pt x="2650032" y="608394"/>
                  </a:lnTo>
                  <a:cubicBezTo>
                    <a:pt x="2628315" y="705359"/>
                    <a:pt x="2546400" y="774320"/>
                    <a:pt x="2447912" y="787083"/>
                  </a:cubicBezTo>
                  <a:cubicBezTo>
                    <a:pt x="2393004" y="794073"/>
                    <a:pt x="2338924" y="806485"/>
                    <a:pt x="2286463" y="824136"/>
                  </a:cubicBezTo>
                  <a:lnTo>
                    <a:pt x="2164162" y="865379"/>
                  </a:lnTo>
                  <a:cubicBezTo>
                    <a:pt x="2065061" y="898833"/>
                    <a:pt x="1957585" y="845735"/>
                    <a:pt x="1923941" y="746698"/>
                  </a:cubicBezTo>
                  <a:lnTo>
                    <a:pt x="1863172" y="567437"/>
                  </a:lnTo>
                  <a:cubicBezTo>
                    <a:pt x="1891747" y="533623"/>
                    <a:pt x="1913178" y="491904"/>
                    <a:pt x="1896509" y="416371"/>
                  </a:cubicBezTo>
                  <a:cubicBezTo>
                    <a:pt x="1885175" y="365126"/>
                    <a:pt x="1854790" y="317025"/>
                    <a:pt x="1807736" y="293784"/>
                  </a:cubicBezTo>
                  <a:cubicBezTo>
                    <a:pt x="1722288" y="251338"/>
                    <a:pt x="1618573" y="284183"/>
                    <a:pt x="1573135" y="368079"/>
                  </a:cubicBezTo>
                  <a:cubicBezTo>
                    <a:pt x="1554086" y="402750"/>
                    <a:pt x="1550371" y="457614"/>
                    <a:pt x="1560467" y="495714"/>
                  </a:cubicBezTo>
                  <a:cubicBezTo>
                    <a:pt x="1583899" y="584296"/>
                    <a:pt x="1641049" y="614490"/>
                    <a:pt x="1692293" y="625349"/>
                  </a:cubicBezTo>
                  <a:lnTo>
                    <a:pt x="1753063" y="803848"/>
                  </a:lnTo>
                  <a:cubicBezTo>
                    <a:pt x="1786668" y="903158"/>
                    <a:pt x="1733404" y="1010907"/>
                    <a:pt x="1634094" y="1044512"/>
                  </a:cubicBezTo>
                  <a:cubicBezTo>
                    <a:pt x="1634063" y="1044523"/>
                    <a:pt x="1634032" y="1044533"/>
                    <a:pt x="1634000" y="1044544"/>
                  </a:cubicBezTo>
                  <a:cubicBezTo>
                    <a:pt x="1526908" y="1080709"/>
                    <a:pt x="1428017" y="1137680"/>
                    <a:pt x="1343012" y="1212184"/>
                  </a:cubicBezTo>
                  <a:cubicBezTo>
                    <a:pt x="1264270" y="1279271"/>
                    <a:pt x="1146774" y="1272906"/>
                    <a:pt x="1075740" y="1197705"/>
                  </a:cubicBezTo>
                  <a:lnTo>
                    <a:pt x="906862" y="1021399"/>
                  </a:lnTo>
                  <a:cubicBezTo>
                    <a:pt x="924007" y="968440"/>
                    <a:pt x="926388" y="908527"/>
                    <a:pt x="848664" y="826326"/>
                  </a:cubicBezTo>
                  <a:cubicBezTo>
                    <a:pt x="818429" y="793214"/>
                    <a:pt x="776539" y="773106"/>
                    <a:pt x="731792" y="770224"/>
                  </a:cubicBezTo>
                  <a:cubicBezTo>
                    <a:pt x="627207" y="764601"/>
                    <a:pt x="537865" y="844826"/>
                    <a:pt x="532242" y="949412"/>
                  </a:cubicBezTo>
                  <a:cubicBezTo>
                    <a:pt x="528823" y="1013007"/>
                    <a:pt x="557554" y="1074072"/>
                    <a:pt x="608729" y="1111981"/>
                  </a:cubicBezTo>
                  <a:cubicBezTo>
                    <a:pt x="669499" y="1159606"/>
                    <a:pt x="725411" y="1160940"/>
                    <a:pt x="775322" y="1147128"/>
                  </a:cubicBezTo>
                  <a:lnTo>
                    <a:pt x="1036592" y="1419829"/>
                  </a:lnTo>
                  <a:cubicBezTo>
                    <a:pt x="1088401" y="1473887"/>
                    <a:pt x="1104754" y="1552802"/>
                    <a:pt x="1078693" y="1622998"/>
                  </a:cubicBezTo>
                  <a:cubicBezTo>
                    <a:pt x="1046403" y="1710152"/>
                    <a:pt x="1001826" y="1831119"/>
                    <a:pt x="966107" y="1928369"/>
                  </a:cubicBezTo>
                  <a:cubicBezTo>
                    <a:pt x="932528" y="2019770"/>
                    <a:pt x="832647" y="2068216"/>
                    <a:pt x="740079" y="2038002"/>
                  </a:cubicBezTo>
                  <a:lnTo>
                    <a:pt x="378605" y="1915320"/>
                  </a:lnTo>
                  <a:cubicBezTo>
                    <a:pt x="365661" y="1855878"/>
                    <a:pt x="324524" y="1806493"/>
                    <a:pt x="268401" y="1783017"/>
                  </a:cubicBezTo>
                  <a:cubicBezTo>
                    <a:pt x="172748" y="1742598"/>
                    <a:pt x="62439" y="1787375"/>
                    <a:pt x="22020" y="1883028"/>
                  </a:cubicBezTo>
                  <a:cubicBezTo>
                    <a:pt x="-18399" y="1978682"/>
                    <a:pt x="26377" y="2088990"/>
                    <a:pt x="122031" y="2129409"/>
                  </a:cubicBezTo>
                  <a:cubicBezTo>
                    <a:pt x="188537" y="2157512"/>
                    <a:pt x="265262" y="2145050"/>
                    <a:pt x="319455" y="2097343"/>
                  </a:cubicBezTo>
                  <a:lnTo>
                    <a:pt x="691502" y="2223073"/>
                  </a:lnTo>
                  <a:cubicBezTo>
                    <a:pt x="773642" y="2250207"/>
                    <a:pt x="825249" y="2331504"/>
                    <a:pt x="814850" y="2417383"/>
                  </a:cubicBezTo>
                  <a:cubicBezTo>
                    <a:pt x="803795" y="2514838"/>
                    <a:pt x="809400" y="2613463"/>
                    <a:pt x="831424" y="2709038"/>
                  </a:cubicBezTo>
                  <a:cubicBezTo>
                    <a:pt x="860856" y="2836864"/>
                    <a:pt x="787418" y="2966213"/>
                    <a:pt x="665975" y="3015553"/>
                  </a:cubicBezTo>
                  <a:lnTo>
                    <a:pt x="387273" y="3129853"/>
                  </a:lnTo>
                  <a:cubicBezTo>
                    <a:pt x="343884" y="3096770"/>
                    <a:pt x="287795" y="3085236"/>
                    <a:pt x="234873" y="3098516"/>
                  </a:cubicBezTo>
                  <a:cubicBezTo>
                    <a:pt x="135514" y="3122271"/>
                    <a:pt x="74226" y="3222076"/>
                    <a:pt x="97982" y="3321434"/>
                  </a:cubicBezTo>
                  <a:cubicBezTo>
                    <a:pt x="121737" y="3420793"/>
                    <a:pt x="221541" y="3482081"/>
                    <a:pt x="320900" y="3458326"/>
                  </a:cubicBezTo>
                  <a:cubicBezTo>
                    <a:pt x="393165" y="3441048"/>
                    <a:pt x="448078" y="3382207"/>
                    <a:pt x="460330" y="3308923"/>
                  </a:cubicBezTo>
                  <a:lnTo>
                    <a:pt x="792943" y="3173096"/>
                  </a:lnTo>
                  <a:cubicBezTo>
                    <a:pt x="916874" y="3122890"/>
                    <a:pt x="1058936" y="3169667"/>
                    <a:pt x="1128794" y="3283681"/>
                  </a:cubicBezTo>
                  <a:lnTo>
                    <a:pt x="1295863" y="3556001"/>
                  </a:lnTo>
                  <a:cubicBezTo>
                    <a:pt x="1317758" y="3591776"/>
                    <a:pt x="1342239" y="3625903"/>
                    <a:pt x="1369110" y="3658109"/>
                  </a:cubicBezTo>
                  <a:cubicBezTo>
                    <a:pt x="1432089" y="3731235"/>
                    <a:pt x="1437537" y="3837732"/>
                    <a:pt x="1382350" y="3916903"/>
                  </a:cubicBezTo>
                  <a:lnTo>
                    <a:pt x="1229188" y="4132835"/>
                  </a:lnTo>
                  <a:cubicBezTo>
                    <a:pt x="1126244" y="4129420"/>
                    <a:pt x="1040022" y="4210103"/>
                    <a:pt x="1036606" y="4313048"/>
                  </a:cubicBezTo>
                  <a:cubicBezTo>
                    <a:pt x="1033191" y="4415991"/>
                    <a:pt x="1113874" y="4502214"/>
                    <a:pt x="1216819" y="4505629"/>
                  </a:cubicBezTo>
                  <a:cubicBezTo>
                    <a:pt x="1319763" y="4509045"/>
                    <a:pt x="1405984" y="4428360"/>
                    <a:pt x="1409400" y="4325417"/>
                  </a:cubicBezTo>
                  <a:cubicBezTo>
                    <a:pt x="1410233" y="4300320"/>
                    <a:pt x="1405989" y="4275314"/>
                    <a:pt x="1396923" y="4251897"/>
                  </a:cubicBezTo>
                  <a:lnTo>
                    <a:pt x="1565039" y="4015202"/>
                  </a:lnTo>
                  <a:cubicBezTo>
                    <a:pt x="1617104" y="3942325"/>
                    <a:pt x="1709730" y="3910595"/>
                    <a:pt x="1795544" y="3936240"/>
                  </a:cubicBezTo>
                  <a:cubicBezTo>
                    <a:pt x="1839336" y="3949038"/>
                    <a:pt x="1884090" y="3958276"/>
                    <a:pt x="1929370" y="3963862"/>
                  </a:cubicBezTo>
                  <a:lnTo>
                    <a:pt x="2402573" y="4023298"/>
                  </a:lnTo>
                  <a:cubicBezTo>
                    <a:pt x="2471259" y="4031812"/>
                    <a:pt x="2523114" y="4089727"/>
                    <a:pt x="2524016" y="4158934"/>
                  </a:cubicBezTo>
                  <a:lnTo>
                    <a:pt x="2527065" y="4413441"/>
                  </a:lnTo>
                  <a:cubicBezTo>
                    <a:pt x="2467764" y="4449119"/>
                    <a:pt x="2432193" y="4513897"/>
                    <a:pt x="2433910" y="4583082"/>
                  </a:cubicBezTo>
                  <a:cubicBezTo>
                    <a:pt x="2436767" y="4690201"/>
                    <a:pt x="2525920" y="4774722"/>
                    <a:pt x="2633038" y="4771865"/>
                  </a:cubicBezTo>
                  <a:cubicBezTo>
                    <a:pt x="2740156" y="4769008"/>
                    <a:pt x="2824677" y="4679855"/>
                    <a:pt x="2821821" y="4572736"/>
                  </a:cubicBezTo>
                  <a:cubicBezTo>
                    <a:pt x="2820019" y="4505179"/>
                    <a:pt x="2783194" y="4443426"/>
                    <a:pt x="2724613" y="4409726"/>
                  </a:cubicBezTo>
                  <a:lnTo>
                    <a:pt x="2721851" y="4185223"/>
                  </a:lnTo>
                  <a:cubicBezTo>
                    <a:pt x="2720402" y="4116482"/>
                    <a:pt x="2770174" y="4057334"/>
                    <a:pt x="2838151" y="4047015"/>
                  </a:cubicBezTo>
                  <a:cubicBezTo>
                    <a:pt x="3022532" y="4021901"/>
                    <a:pt x="3193945" y="3938148"/>
                    <a:pt x="3327069" y="3808128"/>
                  </a:cubicBezTo>
                  <a:cubicBezTo>
                    <a:pt x="3380582" y="3756018"/>
                    <a:pt x="3465865" y="3756018"/>
                    <a:pt x="3519379" y="3808128"/>
                  </a:cubicBezTo>
                  <a:lnTo>
                    <a:pt x="3791413" y="4071589"/>
                  </a:lnTo>
                  <a:cubicBezTo>
                    <a:pt x="3782464" y="4167546"/>
                    <a:pt x="3852998" y="4252588"/>
                    <a:pt x="3948954" y="4261537"/>
                  </a:cubicBezTo>
                  <a:cubicBezTo>
                    <a:pt x="3957123" y="4262298"/>
                    <a:pt x="3965336" y="4262483"/>
                    <a:pt x="3973531" y="4262090"/>
                  </a:cubicBezTo>
                  <a:cubicBezTo>
                    <a:pt x="4032652" y="4259714"/>
                    <a:pt x="4086370" y="4227023"/>
                    <a:pt x="4115644" y="4175602"/>
                  </a:cubicBezTo>
                  <a:cubicBezTo>
                    <a:pt x="4164051" y="4092025"/>
                    <a:pt x="4135540" y="3985032"/>
                    <a:pt x="4051963" y="3936625"/>
                  </a:cubicBezTo>
                  <a:cubicBezTo>
                    <a:pt x="4037972" y="3928521"/>
                    <a:pt x="4022924" y="3922397"/>
                    <a:pt x="4007249" y="3918427"/>
                  </a:cubicBezTo>
                  <a:cubicBezTo>
                    <a:pt x="3976241" y="3910659"/>
                    <a:pt x="3943678" y="3911715"/>
                    <a:pt x="3913238" y="3921475"/>
                  </a:cubicBezTo>
                  <a:lnTo>
                    <a:pt x="3662540" y="3678397"/>
                  </a:lnTo>
                  <a:cubicBezTo>
                    <a:pt x="3607988" y="3625234"/>
                    <a:pt x="3606863" y="3537914"/>
                    <a:pt x="3660026" y="3483362"/>
                  </a:cubicBezTo>
                  <a:cubicBezTo>
                    <a:pt x="3660853" y="3482513"/>
                    <a:pt x="3661691" y="3481675"/>
                    <a:pt x="3662540" y="3480848"/>
                  </a:cubicBezTo>
                  <a:lnTo>
                    <a:pt x="3819988" y="3326449"/>
                  </a:lnTo>
                  <a:cubicBezTo>
                    <a:pt x="3901970" y="3246161"/>
                    <a:pt x="3967036" y="3150262"/>
                    <a:pt x="4011345" y="3044414"/>
                  </a:cubicBezTo>
                  <a:cubicBezTo>
                    <a:pt x="4055768" y="2941444"/>
                    <a:pt x="4168636" y="2886243"/>
                    <a:pt x="4277188" y="2914397"/>
                  </a:cubicBezTo>
                  <a:lnTo>
                    <a:pt x="4424063" y="2951735"/>
                  </a:lnTo>
                  <a:cubicBezTo>
                    <a:pt x="4445399" y="3010409"/>
                    <a:pt x="4509788" y="3069940"/>
                    <a:pt x="4590942" y="3080799"/>
                  </a:cubicBezTo>
                  <a:cubicBezTo>
                    <a:pt x="4721434" y="3098420"/>
                    <a:pt x="4834496" y="3005266"/>
                    <a:pt x="4828209" y="286724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17">
              <a:extLst>
                <a:ext uri="{FF2B5EF4-FFF2-40B4-BE49-F238E27FC236}">
                  <a16:creationId xmlns:a16="http://schemas.microsoft.com/office/drawing/2014/main" id="{9A760E20-74E7-A047-B581-BBB9C5409E43}"/>
                </a:ext>
              </a:extLst>
            </p:cNvPr>
            <p:cNvSpPr/>
            <p:nvPr/>
          </p:nvSpPr>
          <p:spPr>
            <a:xfrm>
              <a:off x="2844942" y="8504929"/>
              <a:ext cx="1295269" cy="990500"/>
            </a:xfrm>
            <a:custGeom>
              <a:avLst/>
              <a:gdLst>
                <a:gd name="connsiteX0" fmla="*/ 877011 w 971550"/>
                <a:gd name="connsiteY0" fmla="*/ 183296 h 742950"/>
                <a:gd name="connsiteX1" fmla="*/ 571913 w 971550"/>
                <a:gd name="connsiteY1" fmla="*/ 549940 h 742950"/>
                <a:gd name="connsiteX2" fmla="*/ 95317 w 971550"/>
                <a:gd name="connsiteY2" fmla="*/ 569125 h 742950"/>
                <a:gd name="connsiteX3" fmla="*/ 400415 w 971550"/>
                <a:gd name="connsiteY3" fmla="*/ 202482 h 742950"/>
                <a:gd name="connsiteX4" fmla="*/ 877011 w 971550"/>
                <a:gd name="connsiteY4" fmla="*/ 18329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742950">
                  <a:moveTo>
                    <a:pt x="877011" y="183296"/>
                  </a:moveTo>
                  <a:cubicBezTo>
                    <a:pt x="924369" y="279244"/>
                    <a:pt x="787772" y="443396"/>
                    <a:pt x="571913" y="549940"/>
                  </a:cubicBezTo>
                  <a:cubicBezTo>
                    <a:pt x="356054" y="656483"/>
                    <a:pt x="142675" y="665073"/>
                    <a:pt x="95317" y="569125"/>
                  </a:cubicBezTo>
                  <a:cubicBezTo>
                    <a:pt x="47959" y="473177"/>
                    <a:pt x="184556" y="309025"/>
                    <a:pt x="400415" y="202482"/>
                  </a:cubicBezTo>
                  <a:cubicBezTo>
                    <a:pt x="616274" y="95938"/>
                    <a:pt x="829653" y="87348"/>
                    <a:pt x="877011" y="1832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18">
              <a:extLst>
                <a:ext uri="{FF2B5EF4-FFF2-40B4-BE49-F238E27FC236}">
                  <a16:creationId xmlns:a16="http://schemas.microsoft.com/office/drawing/2014/main" id="{F95DF581-AE3B-4147-BBDE-A96E2D021630}"/>
                </a:ext>
              </a:extLst>
            </p:cNvPr>
            <p:cNvSpPr/>
            <p:nvPr/>
          </p:nvSpPr>
          <p:spPr>
            <a:xfrm>
              <a:off x="4419566" y="11526064"/>
              <a:ext cx="1206378" cy="800019"/>
            </a:xfrm>
            <a:custGeom>
              <a:avLst/>
              <a:gdLst>
                <a:gd name="connsiteX0" fmla="*/ 850554 w 904875"/>
                <a:gd name="connsiteY0" fmla="*/ 184152 h 600075"/>
                <a:gd name="connsiteX1" fmla="*/ 509145 w 904875"/>
                <a:gd name="connsiteY1" fmla="*/ 478537 h 600075"/>
                <a:gd name="connsiteX2" fmla="*/ 61848 w 904875"/>
                <a:gd name="connsiteY2" fmla="*/ 422427 h 600075"/>
                <a:gd name="connsiteX3" fmla="*/ 403258 w 904875"/>
                <a:gd name="connsiteY3" fmla="*/ 128042 h 600075"/>
                <a:gd name="connsiteX4" fmla="*/ 850554 w 904875"/>
                <a:gd name="connsiteY4" fmla="*/ 184152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600075">
                  <a:moveTo>
                    <a:pt x="850554" y="184152"/>
                  </a:moveTo>
                  <a:cubicBezTo>
                    <a:pt x="879794" y="280939"/>
                    <a:pt x="726940" y="412739"/>
                    <a:pt x="509145" y="478537"/>
                  </a:cubicBezTo>
                  <a:cubicBezTo>
                    <a:pt x="291350" y="544335"/>
                    <a:pt x="91088" y="519213"/>
                    <a:pt x="61848" y="422427"/>
                  </a:cubicBezTo>
                  <a:cubicBezTo>
                    <a:pt x="32608" y="325640"/>
                    <a:pt x="185462" y="193840"/>
                    <a:pt x="403258" y="128042"/>
                  </a:cubicBezTo>
                  <a:cubicBezTo>
                    <a:pt x="621053" y="62244"/>
                    <a:pt x="821314" y="87366"/>
                    <a:pt x="850554" y="18415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19">
              <a:extLst>
                <a:ext uri="{FF2B5EF4-FFF2-40B4-BE49-F238E27FC236}">
                  <a16:creationId xmlns:a16="http://schemas.microsoft.com/office/drawing/2014/main" id="{63D85B4E-E9DA-3148-B697-D2D8CF615BD0}"/>
                </a:ext>
              </a:extLst>
            </p:cNvPr>
            <p:cNvSpPr/>
            <p:nvPr/>
          </p:nvSpPr>
          <p:spPr>
            <a:xfrm>
              <a:off x="2669181" y="11008996"/>
              <a:ext cx="1219077" cy="1142885"/>
            </a:xfrm>
            <a:custGeom>
              <a:avLst/>
              <a:gdLst>
                <a:gd name="connsiteX0" fmla="*/ 582712 w 914400"/>
                <a:gd name="connsiteY0" fmla="*/ 285445 h 857250"/>
                <a:gd name="connsiteX1" fmla="*/ 788144 w 914400"/>
                <a:gd name="connsiteY1" fmla="*/ 706547 h 857250"/>
                <a:gd name="connsiteX2" fmla="*/ 337902 w 914400"/>
                <a:gd name="connsiteY2" fmla="*/ 576888 h 857250"/>
                <a:gd name="connsiteX3" fmla="*/ 132470 w 914400"/>
                <a:gd name="connsiteY3" fmla="*/ 155786 h 857250"/>
                <a:gd name="connsiteX4" fmla="*/ 582712 w 914400"/>
                <a:gd name="connsiteY4" fmla="*/ 285445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857250">
                  <a:moveTo>
                    <a:pt x="582712" y="285445"/>
                  </a:moveTo>
                  <a:cubicBezTo>
                    <a:pt x="763771" y="437534"/>
                    <a:pt x="855746" y="626067"/>
                    <a:pt x="788144" y="706547"/>
                  </a:cubicBezTo>
                  <a:cubicBezTo>
                    <a:pt x="720541" y="787027"/>
                    <a:pt x="518961" y="728977"/>
                    <a:pt x="337902" y="576888"/>
                  </a:cubicBezTo>
                  <a:cubicBezTo>
                    <a:pt x="156842" y="424800"/>
                    <a:pt x="64867" y="236266"/>
                    <a:pt x="132470" y="155786"/>
                  </a:cubicBezTo>
                  <a:cubicBezTo>
                    <a:pt x="200072" y="75307"/>
                    <a:pt x="401652" y="133357"/>
                    <a:pt x="582712" y="28544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20">
              <a:extLst>
                <a:ext uri="{FF2B5EF4-FFF2-40B4-BE49-F238E27FC236}">
                  <a16:creationId xmlns:a16="http://schemas.microsoft.com/office/drawing/2014/main" id="{2EB02F10-FAA8-F141-80B1-4CED0B2BF3F2}"/>
                </a:ext>
              </a:extLst>
            </p:cNvPr>
            <p:cNvSpPr/>
            <p:nvPr/>
          </p:nvSpPr>
          <p:spPr>
            <a:xfrm>
              <a:off x="4979962" y="8890978"/>
              <a:ext cx="1053994" cy="1028596"/>
            </a:xfrm>
            <a:custGeom>
              <a:avLst/>
              <a:gdLst>
                <a:gd name="connsiteX0" fmla="*/ 511009 w 790575"/>
                <a:gd name="connsiteY0" fmla="*/ 268728 h 771525"/>
                <a:gd name="connsiteX1" fmla="*/ 667081 w 790575"/>
                <a:gd name="connsiteY1" fmla="*/ 647809 h 771525"/>
                <a:gd name="connsiteX2" fmla="*/ 281117 w 790575"/>
                <a:gd name="connsiteY2" fmla="*/ 509633 h 771525"/>
                <a:gd name="connsiteX3" fmla="*/ 125046 w 790575"/>
                <a:gd name="connsiteY3" fmla="*/ 130552 h 771525"/>
                <a:gd name="connsiteX4" fmla="*/ 511009 w 790575"/>
                <a:gd name="connsiteY4" fmla="*/ 26872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575" h="771525">
                  <a:moveTo>
                    <a:pt x="511009" y="268728"/>
                  </a:moveTo>
                  <a:cubicBezTo>
                    <a:pt x="660688" y="411565"/>
                    <a:pt x="730563" y="581284"/>
                    <a:pt x="667081" y="647809"/>
                  </a:cubicBezTo>
                  <a:cubicBezTo>
                    <a:pt x="603598" y="714332"/>
                    <a:pt x="430796" y="652469"/>
                    <a:pt x="281117" y="509633"/>
                  </a:cubicBezTo>
                  <a:cubicBezTo>
                    <a:pt x="131438" y="366796"/>
                    <a:pt x="61563" y="197076"/>
                    <a:pt x="125046" y="130552"/>
                  </a:cubicBezTo>
                  <a:cubicBezTo>
                    <a:pt x="188528" y="64028"/>
                    <a:pt x="361330" y="125892"/>
                    <a:pt x="511009" y="26872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21">
              <a:extLst>
                <a:ext uri="{FF2B5EF4-FFF2-40B4-BE49-F238E27FC236}">
                  <a16:creationId xmlns:a16="http://schemas.microsoft.com/office/drawing/2014/main" id="{D3DDC512-126C-C94A-9692-CE429A07D6B4}"/>
                </a:ext>
              </a:extLst>
            </p:cNvPr>
            <p:cNvSpPr/>
            <p:nvPr/>
          </p:nvSpPr>
          <p:spPr>
            <a:xfrm>
              <a:off x="2432692" y="10073387"/>
              <a:ext cx="507949" cy="774622"/>
            </a:xfrm>
            <a:custGeom>
              <a:avLst/>
              <a:gdLst>
                <a:gd name="connsiteX0" fmla="*/ 378619 w 381000"/>
                <a:gd name="connsiteY0" fmla="*/ 409766 h 581025"/>
                <a:gd name="connsiteX1" fmla="*/ 197644 w 381000"/>
                <a:gd name="connsiteY1" fmla="*/ 581216 h 581025"/>
                <a:gd name="connsiteX2" fmla="*/ 7144 w 381000"/>
                <a:gd name="connsiteY2" fmla="*/ 292894 h 581025"/>
                <a:gd name="connsiteX3" fmla="*/ 204406 w 381000"/>
                <a:gd name="connsiteY3" fmla="*/ 7144 h 581025"/>
                <a:gd name="connsiteX4" fmla="*/ 379000 w 381000"/>
                <a:gd name="connsiteY4" fmla="*/ 178118 h 581025"/>
                <a:gd name="connsiteX5" fmla="*/ 272320 w 381000"/>
                <a:gd name="connsiteY5" fmla="*/ 178118 h 581025"/>
                <a:gd name="connsiteX6" fmla="*/ 202787 w 381000"/>
                <a:gd name="connsiteY6" fmla="*/ 91630 h 581025"/>
                <a:gd name="connsiteX7" fmla="*/ 118586 w 381000"/>
                <a:gd name="connsiteY7" fmla="*/ 295370 h 581025"/>
                <a:gd name="connsiteX8" fmla="*/ 199834 w 381000"/>
                <a:gd name="connsiteY8" fmla="*/ 498634 h 581025"/>
                <a:gd name="connsiteX9" fmla="*/ 271939 w 381000"/>
                <a:gd name="connsiteY9" fmla="*/ 410146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581025">
                  <a:moveTo>
                    <a:pt x="378619" y="409766"/>
                  </a:moveTo>
                  <a:cubicBezTo>
                    <a:pt x="375952" y="438341"/>
                    <a:pt x="364426" y="581216"/>
                    <a:pt x="197644" y="581216"/>
                  </a:cubicBezTo>
                  <a:cubicBezTo>
                    <a:pt x="26194" y="581216"/>
                    <a:pt x="7144" y="442341"/>
                    <a:pt x="7144" y="292894"/>
                  </a:cubicBezTo>
                  <a:cubicBezTo>
                    <a:pt x="7144" y="112871"/>
                    <a:pt x="64294" y="7144"/>
                    <a:pt x="204406" y="7144"/>
                  </a:cubicBezTo>
                  <a:cubicBezTo>
                    <a:pt x="364141" y="7144"/>
                    <a:pt x="376523" y="133635"/>
                    <a:pt x="379000" y="178118"/>
                  </a:cubicBezTo>
                  <a:lnTo>
                    <a:pt x="272320" y="178118"/>
                  </a:lnTo>
                  <a:cubicBezTo>
                    <a:pt x="270700" y="159068"/>
                    <a:pt x="269272" y="91630"/>
                    <a:pt x="202787" y="91630"/>
                  </a:cubicBezTo>
                  <a:cubicBezTo>
                    <a:pt x="136303" y="91630"/>
                    <a:pt x="118586" y="167830"/>
                    <a:pt x="118586" y="295370"/>
                  </a:cubicBezTo>
                  <a:cubicBezTo>
                    <a:pt x="118586" y="400145"/>
                    <a:pt x="129921" y="498634"/>
                    <a:pt x="199834" y="498634"/>
                  </a:cubicBezTo>
                  <a:cubicBezTo>
                    <a:pt x="264033" y="498634"/>
                    <a:pt x="269176" y="431482"/>
                    <a:pt x="271939" y="4101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22">
              <a:extLst>
                <a:ext uri="{FF2B5EF4-FFF2-40B4-BE49-F238E27FC236}">
                  <a16:creationId xmlns:a16="http://schemas.microsoft.com/office/drawing/2014/main" id="{F3F39EFD-39D2-1844-AABB-750ED3E69B18}"/>
                </a:ext>
              </a:extLst>
            </p:cNvPr>
            <p:cNvSpPr/>
            <p:nvPr/>
          </p:nvSpPr>
          <p:spPr>
            <a:xfrm>
              <a:off x="3013786" y="10072877"/>
              <a:ext cx="533346" cy="774622"/>
            </a:xfrm>
            <a:custGeom>
              <a:avLst/>
              <a:gdLst>
                <a:gd name="connsiteX0" fmla="*/ 398717 w 400050"/>
                <a:gd name="connsiteY0" fmla="*/ 289751 h 581025"/>
                <a:gd name="connsiteX1" fmla="*/ 200025 w 400050"/>
                <a:gd name="connsiteY1" fmla="*/ 581597 h 581025"/>
                <a:gd name="connsiteX2" fmla="*/ 7144 w 400050"/>
                <a:gd name="connsiteY2" fmla="*/ 288608 h 581025"/>
                <a:gd name="connsiteX3" fmla="*/ 204883 w 400050"/>
                <a:gd name="connsiteY3" fmla="*/ 7144 h 581025"/>
                <a:gd name="connsiteX4" fmla="*/ 398717 w 400050"/>
                <a:gd name="connsiteY4" fmla="*/ 289751 h 581025"/>
                <a:gd name="connsiteX5" fmla="*/ 117729 w 400050"/>
                <a:gd name="connsiteY5" fmla="*/ 287750 h 581025"/>
                <a:gd name="connsiteX6" fmla="*/ 202597 w 400050"/>
                <a:gd name="connsiteY6" fmla="*/ 498063 h 581025"/>
                <a:gd name="connsiteX7" fmla="*/ 288322 w 400050"/>
                <a:gd name="connsiteY7" fmla="*/ 287941 h 581025"/>
                <a:gd name="connsiteX8" fmla="*/ 202597 w 400050"/>
                <a:gd name="connsiteY8" fmla="*/ 91345 h 581025"/>
                <a:gd name="connsiteX9" fmla="*/ 117729 w 400050"/>
                <a:gd name="connsiteY9" fmla="*/ 28775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0" h="581025">
                  <a:moveTo>
                    <a:pt x="398717" y="289751"/>
                  </a:moveTo>
                  <a:cubicBezTo>
                    <a:pt x="398717" y="493109"/>
                    <a:pt x="338804" y="581597"/>
                    <a:pt x="200025" y="581597"/>
                  </a:cubicBezTo>
                  <a:cubicBezTo>
                    <a:pt x="70390" y="581597"/>
                    <a:pt x="7144" y="494443"/>
                    <a:pt x="7144" y="288608"/>
                  </a:cubicBezTo>
                  <a:cubicBezTo>
                    <a:pt x="7144" y="88011"/>
                    <a:pt x="80677" y="7144"/>
                    <a:pt x="204883" y="7144"/>
                  </a:cubicBezTo>
                  <a:cubicBezTo>
                    <a:pt x="336233" y="7430"/>
                    <a:pt x="398717" y="96774"/>
                    <a:pt x="398717" y="289751"/>
                  </a:cubicBezTo>
                  <a:close/>
                  <a:moveTo>
                    <a:pt x="117729" y="287750"/>
                  </a:moveTo>
                  <a:cubicBezTo>
                    <a:pt x="117729" y="419577"/>
                    <a:pt x="139351" y="498063"/>
                    <a:pt x="202597" y="498063"/>
                  </a:cubicBezTo>
                  <a:cubicBezTo>
                    <a:pt x="269272" y="498063"/>
                    <a:pt x="288322" y="425482"/>
                    <a:pt x="288322" y="287941"/>
                  </a:cubicBezTo>
                  <a:cubicBezTo>
                    <a:pt x="288322" y="158687"/>
                    <a:pt x="268129" y="91345"/>
                    <a:pt x="202597" y="91345"/>
                  </a:cubicBezTo>
                  <a:cubicBezTo>
                    <a:pt x="137065" y="91345"/>
                    <a:pt x="117729" y="163830"/>
                    <a:pt x="117729" y="28775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23">
              <a:extLst>
                <a:ext uri="{FF2B5EF4-FFF2-40B4-BE49-F238E27FC236}">
                  <a16:creationId xmlns:a16="http://schemas.microsoft.com/office/drawing/2014/main" id="{F3B5FFF7-14D2-0449-A0DB-DD1B968A4C1D}"/>
                </a:ext>
              </a:extLst>
            </p:cNvPr>
            <p:cNvSpPr/>
            <p:nvPr/>
          </p:nvSpPr>
          <p:spPr>
            <a:xfrm>
              <a:off x="3586879" y="10084688"/>
              <a:ext cx="596840" cy="749224"/>
            </a:xfrm>
            <a:custGeom>
              <a:avLst/>
              <a:gdLst>
                <a:gd name="connsiteX0" fmla="*/ 159544 w 447675"/>
                <a:gd name="connsiteY0" fmla="*/ 563213 h 561975"/>
                <a:gd name="connsiteX1" fmla="*/ 7144 w 447675"/>
                <a:gd name="connsiteY1" fmla="*/ 7144 h 561975"/>
                <a:gd name="connsiteX2" fmla="*/ 125825 w 447675"/>
                <a:gd name="connsiteY2" fmla="*/ 7144 h 561975"/>
                <a:gd name="connsiteX3" fmla="*/ 224219 w 447675"/>
                <a:gd name="connsiteY3" fmla="*/ 414814 h 561975"/>
                <a:gd name="connsiteX4" fmla="*/ 226124 w 447675"/>
                <a:gd name="connsiteY4" fmla="*/ 414814 h 561975"/>
                <a:gd name="connsiteX5" fmla="*/ 327755 w 447675"/>
                <a:gd name="connsiteY5" fmla="*/ 7144 h 561975"/>
                <a:gd name="connsiteX6" fmla="*/ 442913 w 447675"/>
                <a:gd name="connsiteY6" fmla="*/ 7144 h 561975"/>
                <a:gd name="connsiteX7" fmla="*/ 288227 w 447675"/>
                <a:gd name="connsiteY7" fmla="*/ 563213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7675" h="561975">
                  <a:moveTo>
                    <a:pt x="159544" y="563213"/>
                  </a:moveTo>
                  <a:lnTo>
                    <a:pt x="7144" y="7144"/>
                  </a:lnTo>
                  <a:lnTo>
                    <a:pt x="125825" y="7144"/>
                  </a:lnTo>
                  <a:cubicBezTo>
                    <a:pt x="125825" y="7144"/>
                    <a:pt x="216884" y="356806"/>
                    <a:pt x="224219" y="414814"/>
                  </a:cubicBezTo>
                  <a:lnTo>
                    <a:pt x="226124" y="414814"/>
                  </a:lnTo>
                  <a:cubicBezTo>
                    <a:pt x="233458" y="358426"/>
                    <a:pt x="327755" y="7144"/>
                    <a:pt x="327755" y="7144"/>
                  </a:cubicBezTo>
                  <a:lnTo>
                    <a:pt x="442913" y="7144"/>
                  </a:lnTo>
                  <a:lnTo>
                    <a:pt x="288227" y="56321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24">
              <a:extLst>
                <a:ext uri="{FF2B5EF4-FFF2-40B4-BE49-F238E27FC236}">
                  <a16:creationId xmlns:a16="http://schemas.microsoft.com/office/drawing/2014/main" id="{879498E0-89A5-DC43-8F67-76EECE5E8056}"/>
                </a:ext>
              </a:extLst>
            </p:cNvPr>
            <p:cNvSpPr/>
            <p:nvPr/>
          </p:nvSpPr>
          <p:spPr>
            <a:xfrm>
              <a:off x="4257245" y="10084688"/>
              <a:ext cx="152385" cy="749224"/>
            </a:xfrm>
            <a:custGeom>
              <a:avLst/>
              <a:gdLst>
                <a:gd name="connsiteX0" fmla="*/ 115253 w 114300"/>
                <a:gd name="connsiteY0" fmla="*/ 7144 h 561975"/>
                <a:gd name="connsiteX1" fmla="*/ 115253 w 114300"/>
                <a:gd name="connsiteY1" fmla="*/ 563213 h 561975"/>
                <a:gd name="connsiteX2" fmla="*/ 7144 w 114300"/>
                <a:gd name="connsiteY2" fmla="*/ 563213 h 561975"/>
                <a:gd name="connsiteX3" fmla="*/ 7144 w 114300"/>
                <a:gd name="connsiteY3" fmla="*/ 7144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561975">
                  <a:moveTo>
                    <a:pt x="115253" y="7144"/>
                  </a:moveTo>
                  <a:lnTo>
                    <a:pt x="115253" y="563213"/>
                  </a:lnTo>
                  <a:lnTo>
                    <a:pt x="7144" y="563213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25">
              <a:extLst>
                <a:ext uri="{FF2B5EF4-FFF2-40B4-BE49-F238E27FC236}">
                  <a16:creationId xmlns:a16="http://schemas.microsoft.com/office/drawing/2014/main" id="{39A71E46-0D0B-7646-B395-E71B281E10DF}"/>
                </a:ext>
              </a:extLst>
            </p:cNvPr>
            <p:cNvSpPr/>
            <p:nvPr/>
          </p:nvSpPr>
          <p:spPr>
            <a:xfrm>
              <a:off x="4543220" y="10084688"/>
              <a:ext cx="507949" cy="749224"/>
            </a:xfrm>
            <a:custGeom>
              <a:avLst/>
              <a:gdLst>
                <a:gd name="connsiteX0" fmla="*/ 7144 w 381000"/>
                <a:gd name="connsiteY0" fmla="*/ 7144 h 561975"/>
                <a:gd name="connsiteX1" fmla="*/ 164116 w 381000"/>
                <a:gd name="connsiteY1" fmla="*/ 7144 h 561975"/>
                <a:gd name="connsiteX2" fmla="*/ 379190 w 381000"/>
                <a:gd name="connsiteY2" fmla="*/ 273844 h 561975"/>
                <a:gd name="connsiteX3" fmla="*/ 155829 w 381000"/>
                <a:gd name="connsiteY3" fmla="*/ 563308 h 561975"/>
                <a:gd name="connsiteX4" fmla="*/ 7239 w 381000"/>
                <a:gd name="connsiteY4" fmla="*/ 563308 h 561975"/>
                <a:gd name="connsiteX5" fmla="*/ 115919 w 381000"/>
                <a:gd name="connsiteY5" fmla="*/ 481869 h 561975"/>
                <a:gd name="connsiteX6" fmla="*/ 154591 w 381000"/>
                <a:gd name="connsiteY6" fmla="*/ 481869 h 561975"/>
                <a:gd name="connsiteX7" fmla="*/ 267843 w 381000"/>
                <a:gd name="connsiteY7" fmla="*/ 274129 h 561975"/>
                <a:gd name="connsiteX8" fmla="*/ 155448 w 381000"/>
                <a:gd name="connsiteY8" fmla="*/ 89916 h 561975"/>
                <a:gd name="connsiteX9" fmla="*/ 116015 w 381000"/>
                <a:gd name="connsiteY9" fmla="*/ 89916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561975">
                  <a:moveTo>
                    <a:pt x="7144" y="7144"/>
                  </a:moveTo>
                  <a:lnTo>
                    <a:pt x="164116" y="7144"/>
                  </a:lnTo>
                  <a:cubicBezTo>
                    <a:pt x="318992" y="7144"/>
                    <a:pt x="379190" y="98774"/>
                    <a:pt x="379190" y="273844"/>
                  </a:cubicBezTo>
                  <a:cubicBezTo>
                    <a:pt x="379190" y="461676"/>
                    <a:pt x="321564" y="563308"/>
                    <a:pt x="155829" y="563308"/>
                  </a:cubicBezTo>
                  <a:lnTo>
                    <a:pt x="7239" y="563308"/>
                  </a:lnTo>
                  <a:close/>
                  <a:moveTo>
                    <a:pt x="115919" y="481869"/>
                  </a:moveTo>
                  <a:lnTo>
                    <a:pt x="154591" y="481869"/>
                  </a:lnTo>
                  <a:cubicBezTo>
                    <a:pt x="238887" y="481869"/>
                    <a:pt x="267843" y="423291"/>
                    <a:pt x="267843" y="274129"/>
                  </a:cubicBezTo>
                  <a:cubicBezTo>
                    <a:pt x="267843" y="146209"/>
                    <a:pt x="242030" y="89916"/>
                    <a:pt x="155448" y="89916"/>
                  </a:cubicBezTo>
                  <a:lnTo>
                    <a:pt x="116015" y="8991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1" name="Forma libre 26">
              <a:extLst>
                <a:ext uri="{FF2B5EF4-FFF2-40B4-BE49-F238E27FC236}">
                  <a16:creationId xmlns:a16="http://schemas.microsoft.com/office/drawing/2014/main" id="{DE1D0123-68F8-6E4A-8726-93CEBDAA7BE2}"/>
                </a:ext>
              </a:extLst>
            </p:cNvPr>
            <p:cNvSpPr/>
            <p:nvPr/>
          </p:nvSpPr>
          <p:spPr>
            <a:xfrm>
              <a:off x="5143362" y="10483047"/>
              <a:ext cx="279372" cy="126987"/>
            </a:xfrm>
            <a:custGeom>
              <a:avLst/>
              <a:gdLst>
                <a:gd name="connsiteX0" fmla="*/ 202502 w 209550"/>
                <a:gd name="connsiteY0" fmla="*/ 7144 h 95250"/>
                <a:gd name="connsiteX1" fmla="*/ 202502 w 209550"/>
                <a:gd name="connsiteY1" fmla="*/ 92107 h 95250"/>
                <a:gd name="connsiteX2" fmla="*/ 7144 w 209550"/>
                <a:gd name="connsiteY2" fmla="*/ 92107 h 95250"/>
                <a:gd name="connsiteX3" fmla="*/ 7144 w 209550"/>
                <a:gd name="connsiteY3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95250">
                  <a:moveTo>
                    <a:pt x="202502" y="7144"/>
                  </a:moveTo>
                  <a:lnTo>
                    <a:pt x="202502" y="92107"/>
                  </a:lnTo>
                  <a:lnTo>
                    <a:pt x="7144" y="92107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2" name="Forma libre 27">
              <a:extLst>
                <a:ext uri="{FF2B5EF4-FFF2-40B4-BE49-F238E27FC236}">
                  <a16:creationId xmlns:a16="http://schemas.microsoft.com/office/drawing/2014/main" id="{D328BC66-2005-B949-8078-6DCDEA85831C}"/>
                </a:ext>
              </a:extLst>
            </p:cNvPr>
            <p:cNvSpPr/>
            <p:nvPr/>
          </p:nvSpPr>
          <p:spPr>
            <a:xfrm>
              <a:off x="5465655" y="10102466"/>
              <a:ext cx="241276" cy="736526"/>
            </a:xfrm>
            <a:custGeom>
              <a:avLst/>
              <a:gdLst>
                <a:gd name="connsiteX0" fmla="*/ 71152 w 180975"/>
                <a:gd name="connsiteY0" fmla="*/ 549879 h 552450"/>
                <a:gd name="connsiteX1" fmla="*/ 71152 w 180975"/>
                <a:gd name="connsiteY1" fmla="*/ 121825 h 552450"/>
                <a:gd name="connsiteX2" fmla="*/ 7144 w 180975"/>
                <a:gd name="connsiteY2" fmla="*/ 122777 h 552450"/>
                <a:gd name="connsiteX3" fmla="*/ 7144 w 180975"/>
                <a:gd name="connsiteY3" fmla="*/ 48196 h 552450"/>
                <a:gd name="connsiteX4" fmla="*/ 106871 w 180975"/>
                <a:gd name="connsiteY4" fmla="*/ 7144 h 552450"/>
                <a:gd name="connsiteX5" fmla="*/ 177070 w 180975"/>
                <a:gd name="connsiteY5" fmla="*/ 7144 h 552450"/>
                <a:gd name="connsiteX6" fmla="*/ 177070 w 180975"/>
                <a:gd name="connsiteY6" fmla="*/ 550069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552450">
                  <a:moveTo>
                    <a:pt x="71152" y="549879"/>
                  </a:moveTo>
                  <a:lnTo>
                    <a:pt x="71152" y="121825"/>
                  </a:lnTo>
                  <a:cubicBezTo>
                    <a:pt x="49862" y="123592"/>
                    <a:pt x="28477" y="123910"/>
                    <a:pt x="7144" y="122777"/>
                  </a:cubicBezTo>
                  <a:lnTo>
                    <a:pt x="7144" y="48196"/>
                  </a:lnTo>
                  <a:cubicBezTo>
                    <a:pt x="48863" y="43149"/>
                    <a:pt x="88106" y="25051"/>
                    <a:pt x="106871" y="7144"/>
                  </a:cubicBezTo>
                  <a:lnTo>
                    <a:pt x="177070" y="7144"/>
                  </a:lnTo>
                  <a:lnTo>
                    <a:pt x="177070" y="55006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28">
              <a:extLst>
                <a:ext uri="{FF2B5EF4-FFF2-40B4-BE49-F238E27FC236}">
                  <a16:creationId xmlns:a16="http://schemas.microsoft.com/office/drawing/2014/main" id="{8E3024E4-B68C-DC45-ACB5-BF579F39D9B8}"/>
                </a:ext>
              </a:extLst>
            </p:cNvPr>
            <p:cNvSpPr/>
            <p:nvPr/>
          </p:nvSpPr>
          <p:spPr>
            <a:xfrm>
              <a:off x="5803061" y="10097132"/>
              <a:ext cx="457154" cy="749224"/>
            </a:xfrm>
            <a:custGeom>
              <a:avLst/>
              <a:gdLst>
                <a:gd name="connsiteX0" fmla="*/ 115062 w 342900"/>
                <a:gd name="connsiteY0" fmla="*/ 432911 h 561975"/>
                <a:gd name="connsiteX1" fmla="*/ 170116 w 342900"/>
                <a:gd name="connsiteY1" fmla="*/ 483584 h 561975"/>
                <a:gd name="connsiteX2" fmla="*/ 239363 w 342900"/>
                <a:gd name="connsiteY2" fmla="*/ 308896 h 561975"/>
                <a:gd name="connsiteX3" fmla="*/ 148876 w 342900"/>
                <a:gd name="connsiteY3" fmla="*/ 349186 h 561975"/>
                <a:gd name="connsiteX4" fmla="*/ 7144 w 342900"/>
                <a:gd name="connsiteY4" fmla="*/ 188119 h 561975"/>
                <a:gd name="connsiteX5" fmla="*/ 175069 w 342900"/>
                <a:gd name="connsiteY5" fmla="*/ 7144 h 561975"/>
                <a:gd name="connsiteX6" fmla="*/ 344233 w 342900"/>
                <a:gd name="connsiteY6" fmla="*/ 240506 h 561975"/>
                <a:gd name="connsiteX7" fmla="*/ 164592 w 342900"/>
                <a:gd name="connsiteY7" fmla="*/ 562260 h 561975"/>
                <a:gd name="connsiteX8" fmla="*/ 13335 w 342900"/>
                <a:gd name="connsiteY8" fmla="*/ 433197 h 561975"/>
                <a:gd name="connsiteX9" fmla="*/ 112871 w 342900"/>
                <a:gd name="connsiteY9" fmla="*/ 178022 h 561975"/>
                <a:gd name="connsiteX10" fmla="*/ 177546 w 342900"/>
                <a:gd name="connsiteY10" fmla="*/ 271463 h 561975"/>
                <a:gd name="connsiteX11" fmla="*/ 238982 w 342900"/>
                <a:gd name="connsiteY11" fmla="*/ 186785 h 561975"/>
                <a:gd name="connsiteX12" fmla="*/ 175641 w 342900"/>
                <a:gd name="connsiteY12" fmla="*/ 85916 h 561975"/>
                <a:gd name="connsiteX13" fmla="*/ 112871 w 342900"/>
                <a:gd name="connsiteY13" fmla="*/ 178022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561975">
                  <a:moveTo>
                    <a:pt x="115062" y="432911"/>
                  </a:moveTo>
                  <a:cubicBezTo>
                    <a:pt x="118872" y="453390"/>
                    <a:pt x="126587" y="483584"/>
                    <a:pt x="170116" y="483584"/>
                  </a:cubicBezTo>
                  <a:cubicBezTo>
                    <a:pt x="240316" y="483584"/>
                    <a:pt x="238125" y="360807"/>
                    <a:pt x="239363" y="308896"/>
                  </a:cubicBezTo>
                  <a:cubicBezTo>
                    <a:pt x="220313" y="338994"/>
                    <a:pt x="187071" y="349186"/>
                    <a:pt x="148876" y="349186"/>
                  </a:cubicBezTo>
                  <a:cubicBezTo>
                    <a:pt x="64865" y="349186"/>
                    <a:pt x="7144" y="295466"/>
                    <a:pt x="7144" y="188119"/>
                  </a:cubicBezTo>
                  <a:cubicBezTo>
                    <a:pt x="7144" y="77534"/>
                    <a:pt x="63722" y="7144"/>
                    <a:pt x="175069" y="7144"/>
                  </a:cubicBezTo>
                  <a:cubicBezTo>
                    <a:pt x="292322" y="7144"/>
                    <a:pt x="344233" y="73819"/>
                    <a:pt x="344233" y="240506"/>
                  </a:cubicBezTo>
                  <a:cubicBezTo>
                    <a:pt x="344233" y="478631"/>
                    <a:pt x="299085" y="562260"/>
                    <a:pt x="164592" y="562260"/>
                  </a:cubicBezTo>
                  <a:cubicBezTo>
                    <a:pt x="20288" y="562260"/>
                    <a:pt x="14668" y="451104"/>
                    <a:pt x="13335" y="433197"/>
                  </a:cubicBezTo>
                  <a:close/>
                  <a:moveTo>
                    <a:pt x="112871" y="178022"/>
                  </a:moveTo>
                  <a:cubicBezTo>
                    <a:pt x="112871" y="239649"/>
                    <a:pt x="132969" y="271463"/>
                    <a:pt x="177546" y="271463"/>
                  </a:cubicBezTo>
                  <a:cubicBezTo>
                    <a:pt x="218218" y="271463"/>
                    <a:pt x="238982" y="244697"/>
                    <a:pt x="238982" y="186785"/>
                  </a:cubicBezTo>
                  <a:cubicBezTo>
                    <a:pt x="238982" y="128873"/>
                    <a:pt x="229457" y="85916"/>
                    <a:pt x="175641" y="85916"/>
                  </a:cubicBezTo>
                  <a:cubicBezTo>
                    <a:pt x="131635" y="85916"/>
                    <a:pt x="112871" y="119539"/>
                    <a:pt x="112871" y="17802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4" name="Rectángulo 7">
            <a:extLst>
              <a:ext uri="{FF2B5EF4-FFF2-40B4-BE49-F238E27FC236}">
                <a16:creationId xmlns:a16="http://schemas.microsoft.com/office/drawing/2014/main" id="{AB7E78B6-4888-BF4D-B375-4C78F7C41CE5}"/>
              </a:ext>
            </a:extLst>
          </p:cNvPr>
          <p:cNvSpPr/>
          <p:nvPr/>
        </p:nvSpPr>
        <p:spPr>
          <a:xfrm flipH="1">
            <a:off x="12238147" y="6587285"/>
            <a:ext cx="81033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Muli Light" pitchFamily="2" charset="77"/>
              </a:rPr>
              <a:t>The disease causes respiratory illness (like the flu) with symptoms such as  a cough, fever. The disease causes respiratory illness (like the flu) with symptoms such as  a cough, fever. </a:t>
            </a:r>
          </a:p>
          <a:p>
            <a:endParaRPr lang="es-MX" dirty="0">
              <a:latin typeface="Muli Light" pitchFamily="2" charset="77"/>
            </a:endParaRPr>
          </a:p>
        </p:txBody>
      </p:sp>
      <p:sp>
        <p:nvSpPr>
          <p:cNvPr id="65" name="Rectángulo 4">
            <a:extLst>
              <a:ext uri="{FF2B5EF4-FFF2-40B4-BE49-F238E27FC236}">
                <a16:creationId xmlns:a16="http://schemas.microsoft.com/office/drawing/2014/main" id="{E34A2B0B-0A74-5444-A0E3-109E091BC5A3}"/>
              </a:ext>
            </a:extLst>
          </p:cNvPr>
          <p:cNvSpPr/>
          <p:nvPr/>
        </p:nvSpPr>
        <p:spPr>
          <a:xfrm>
            <a:off x="15619337" y="1550675"/>
            <a:ext cx="56012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5000" b="1" dirty="0">
                <a:solidFill>
                  <a:schemeClr val="accent4"/>
                </a:solidFill>
                <a:latin typeface="Montserrat" pitchFamily="2" charset="77"/>
              </a:rPr>
              <a:t>COVID-19 </a:t>
            </a:r>
            <a:r>
              <a:rPr lang="es-MX" sz="5000" b="1" dirty="0">
                <a:solidFill>
                  <a:schemeClr val="accent1"/>
                </a:solidFill>
                <a:latin typeface="Montserrat" pitchFamily="2" charset="77"/>
              </a:rPr>
              <a:t>STATS</a:t>
            </a:r>
            <a:endParaRPr lang="es-MX" sz="5000" b="1" dirty="0">
              <a:solidFill>
                <a:srgbClr val="F4EB40"/>
              </a:solidFill>
              <a:latin typeface="Montserrat" pitchFamily="2" charset="77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3421AA5-B03E-4A40-BC46-A7ECC436F94F}"/>
              </a:ext>
            </a:extLst>
          </p:cNvPr>
          <p:cNvGrpSpPr/>
          <p:nvPr/>
        </p:nvGrpSpPr>
        <p:grpSpPr>
          <a:xfrm rot="20905321">
            <a:off x="8166485" y="8507069"/>
            <a:ext cx="2768954" cy="2736186"/>
            <a:chOff x="1116869" y="7220575"/>
            <a:chExt cx="6438251" cy="6362059"/>
          </a:xfrm>
        </p:grpSpPr>
        <p:sp>
          <p:nvSpPr>
            <p:cNvPr id="99" name="Forma libre 16">
              <a:extLst>
                <a:ext uri="{FF2B5EF4-FFF2-40B4-BE49-F238E27FC236}">
                  <a16:creationId xmlns:a16="http://schemas.microsoft.com/office/drawing/2014/main" id="{F503FB4D-C444-6C48-827F-B9CD4B8F56D4}"/>
                </a:ext>
              </a:extLst>
            </p:cNvPr>
            <p:cNvSpPr/>
            <p:nvPr/>
          </p:nvSpPr>
          <p:spPr>
            <a:xfrm>
              <a:off x="1116869" y="7220575"/>
              <a:ext cx="6438251" cy="6362059"/>
            </a:xfrm>
            <a:custGeom>
              <a:avLst/>
              <a:gdLst>
                <a:gd name="connsiteX0" fmla="*/ 4828209 w 4829175"/>
                <a:gd name="connsiteY0" fmla="*/ 2867248 h 4772025"/>
                <a:gd name="connsiteX1" fmla="*/ 4695526 w 4829175"/>
                <a:gd name="connsiteY1" fmla="*/ 2684178 h 4772025"/>
                <a:gd name="connsiteX2" fmla="*/ 4462354 w 4829175"/>
                <a:gd name="connsiteY2" fmla="*/ 2736375 h 4772025"/>
                <a:gd name="connsiteX3" fmla="*/ 4233754 w 4829175"/>
                <a:gd name="connsiteY3" fmla="*/ 2678177 h 4772025"/>
                <a:gd name="connsiteX4" fmla="*/ 4062304 w 4829175"/>
                <a:gd name="connsiteY4" fmla="*/ 2478629 h 4772025"/>
                <a:gd name="connsiteX5" fmla="*/ 4027061 w 4829175"/>
                <a:gd name="connsiteY5" fmla="*/ 2122774 h 4772025"/>
                <a:gd name="connsiteX6" fmla="*/ 4179461 w 4829175"/>
                <a:gd name="connsiteY6" fmla="*/ 1887983 h 4772025"/>
                <a:gd name="connsiteX7" fmla="*/ 4467783 w 4829175"/>
                <a:gd name="connsiteY7" fmla="*/ 1792162 h 4772025"/>
                <a:gd name="connsiteX8" fmla="*/ 4468546 w 4829175"/>
                <a:gd name="connsiteY8" fmla="*/ 1792828 h 4772025"/>
                <a:gd name="connsiteX9" fmla="*/ 4639996 w 4829175"/>
                <a:gd name="connsiteY9" fmla="*/ 1839691 h 4772025"/>
                <a:gd name="connsiteX10" fmla="*/ 4683715 w 4829175"/>
                <a:gd name="connsiteY10" fmla="*/ 1477741 h 4772025"/>
                <a:gd name="connsiteX11" fmla="*/ 4508360 w 4829175"/>
                <a:gd name="connsiteY11" fmla="*/ 1477741 h 4772025"/>
                <a:gd name="connsiteX12" fmla="*/ 4408728 w 4829175"/>
                <a:gd name="connsiteY12" fmla="*/ 1607948 h 4772025"/>
                <a:gd name="connsiteX13" fmla="*/ 4166031 w 4829175"/>
                <a:gd name="connsiteY13" fmla="*/ 1688625 h 4772025"/>
                <a:gd name="connsiteX14" fmla="*/ 3898283 w 4829175"/>
                <a:gd name="connsiteY14" fmla="*/ 1590803 h 4772025"/>
                <a:gd name="connsiteX15" fmla="*/ 3614153 w 4829175"/>
                <a:gd name="connsiteY15" fmla="*/ 1289813 h 4772025"/>
                <a:gd name="connsiteX16" fmla="*/ 3586460 w 4829175"/>
                <a:gd name="connsiteY16" fmla="*/ 1161705 h 4772025"/>
                <a:gd name="connsiteX17" fmla="*/ 3592245 w 4829175"/>
                <a:gd name="connsiteY17" fmla="*/ 1153701 h 4772025"/>
                <a:gd name="connsiteX18" fmla="*/ 3762648 w 4829175"/>
                <a:gd name="connsiteY18" fmla="*/ 942722 h 4772025"/>
                <a:gd name="connsiteX19" fmla="*/ 3955836 w 4829175"/>
                <a:gd name="connsiteY19" fmla="*/ 788308 h 4772025"/>
                <a:gd name="connsiteX20" fmla="*/ 3801422 w 4829175"/>
                <a:gd name="connsiteY20" fmla="*/ 595120 h 4772025"/>
                <a:gd name="connsiteX21" fmla="*/ 3608233 w 4829175"/>
                <a:gd name="connsiteY21" fmla="*/ 749534 h 4772025"/>
                <a:gd name="connsiteX22" fmla="*/ 3619963 w 4829175"/>
                <a:gd name="connsiteY22" fmla="*/ 834613 h 4772025"/>
                <a:gd name="connsiteX23" fmla="*/ 3500424 w 4829175"/>
                <a:gd name="connsiteY23" fmla="*/ 982917 h 4772025"/>
                <a:gd name="connsiteX24" fmla="*/ 3209436 w 4829175"/>
                <a:gd name="connsiteY24" fmla="*/ 1029780 h 4772025"/>
                <a:gd name="connsiteX25" fmla="*/ 3034271 w 4829175"/>
                <a:gd name="connsiteY25" fmla="*/ 916909 h 4772025"/>
                <a:gd name="connsiteX26" fmla="*/ 2967596 w 4829175"/>
                <a:gd name="connsiteY26" fmla="*/ 878142 h 4772025"/>
                <a:gd name="connsiteX27" fmla="*/ 2845962 w 4829175"/>
                <a:gd name="connsiteY27" fmla="*/ 618015 h 4772025"/>
                <a:gd name="connsiteX28" fmla="*/ 2904826 w 4829175"/>
                <a:gd name="connsiteY28" fmla="*/ 375223 h 4772025"/>
                <a:gd name="connsiteX29" fmla="*/ 3027984 w 4829175"/>
                <a:gd name="connsiteY29" fmla="*/ 224442 h 4772025"/>
                <a:gd name="connsiteX30" fmla="*/ 2867789 w 4829175"/>
                <a:gd name="connsiteY30" fmla="*/ 9177 h 4772025"/>
                <a:gd name="connsiteX31" fmla="*/ 2652525 w 4829175"/>
                <a:gd name="connsiteY31" fmla="*/ 169372 h 4772025"/>
                <a:gd name="connsiteX32" fmla="*/ 2715088 w 4829175"/>
                <a:gd name="connsiteY32" fmla="*/ 339503 h 4772025"/>
                <a:gd name="connsiteX33" fmla="*/ 2650032 w 4829175"/>
                <a:gd name="connsiteY33" fmla="*/ 608394 h 4772025"/>
                <a:gd name="connsiteX34" fmla="*/ 2447912 w 4829175"/>
                <a:gd name="connsiteY34" fmla="*/ 787083 h 4772025"/>
                <a:gd name="connsiteX35" fmla="*/ 2286463 w 4829175"/>
                <a:gd name="connsiteY35" fmla="*/ 824136 h 4772025"/>
                <a:gd name="connsiteX36" fmla="*/ 2164162 w 4829175"/>
                <a:gd name="connsiteY36" fmla="*/ 865379 h 4772025"/>
                <a:gd name="connsiteX37" fmla="*/ 1923941 w 4829175"/>
                <a:gd name="connsiteY37" fmla="*/ 746698 h 4772025"/>
                <a:gd name="connsiteX38" fmla="*/ 1863172 w 4829175"/>
                <a:gd name="connsiteY38" fmla="*/ 567437 h 4772025"/>
                <a:gd name="connsiteX39" fmla="*/ 1896509 w 4829175"/>
                <a:gd name="connsiteY39" fmla="*/ 416371 h 4772025"/>
                <a:gd name="connsiteX40" fmla="*/ 1807736 w 4829175"/>
                <a:gd name="connsiteY40" fmla="*/ 293784 h 4772025"/>
                <a:gd name="connsiteX41" fmla="*/ 1573135 w 4829175"/>
                <a:gd name="connsiteY41" fmla="*/ 368079 h 4772025"/>
                <a:gd name="connsiteX42" fmla="*/ 1560467 w 4829175"/>
                <a:gd name="connsiteY42" fmla="*/ 495714 h 4772025"/>
                <a:gd name="connsiteX43" fmla="*/ 1692293 w 4829175"/>
                <a:gd name="connsiteY43" fmla="*/ 625349 h 4772025"/>
                <a:gd name="connsiteX44" fmla="*/ 1753063 w 4829175"/>
                <a:gd name="connsiteY44" fmla="*/ 803848 h 4772025"/>
                <a:gd name="connsiteX45" fmla="*/ 1634094 w 4829175"/>
                <a:gd name="connsiteY45" fmla="*/ 1044512 h 4772025"/>
                <a:gd name="connsiteX46" fmla="*/ 1634000 w 4829175"/>
                <a:gd name="connsiteY46" fmla="*/ 1044544 h 4772025"/>
                <a:gd name="connsiteX47" fmla="*/ 1343012 w 4829175"/>
                <a:gd name="connsiteY47" fmla="*/ 1212184 h 4772025"/>
                <a:gd name="connsiteX48" fmla="*/ 1075740 w 4829175"/>
                <a:gd name="connsiteY48" fmla="*/ 1197705 h 4772025"/>
                <a:gd name="connsiteX49" fmla="*/ 906862 w 4829175"/>
                <a:gd name="connsiteY49" fmla="*/ 1021399 h 4772025"/>
                <a:gd name="connsiteX50" fmla="*/ 848664 w 4829175"/>
                <a:gd name="connsiteY50" fmla="*/ 826326 h 4772025"/>
                <a:gd name="connsiteX51" fmla="*/ 731792 w 4829175"/>
                <a:gd name="connsiteY51" fmla="*/ 770224 h 4772025"/>
                <a:gd name="connsiteX52" fmla="*/ 532242 w 4829175"/>
                <a:gd name="connsiteY52" fmla="*/ 949412 h 4772025"/>
                <a:gd name="connsiteX53" fmla="*/ 608729 w 4829175"/>
                <a:gd name="connsiteY53" fmla="*/ 1111981 h 4772025"/>
                <a:gd name="connsiteX54" fmla="*/ 775322 w 4829175"/>
                <a:gd name="connsiteY54" fmla="*/ 1147128 h 4772025"/>
                <a:gd name="connsiteX55" fmla="*/ 1036592 w 4829175"/>
                <a:gd name="connsiteY55" fmla="*/ 1419829 h 4772025"/>
                <a:gd name="connsiteX56" fmla="*/ 1078693 w 4829175"/>
                <a:gd name="connsiteY56" fmla="*/ 1622998 h 4772025"/>
                <a:gd name="connsiteX57" fmla="*/ 966107 w 4829175"/>
                <a:gd name="connsiteY57" fmla="*/ 1928369 h 4772025"/>
                <a:gd name="connsiteX58" fmla="*/ 740079 w 4829175"/>
                <a:gd name="connsiteY58" fmla="*/ 2038002 h 4772025"/>
                <a:gd name="connsiteX59" fmla="*/ 378605 w 4829175"/>
                <a:gd name="connsiteY59" fmla="*/ 1915320 h 4772025"/>
                <a:gd name="connsiteX60" fmla="*/ 268401 w 4829175"/>
                <a:gd name="connsiteY60" fmla="*/ 1783017 h 4772025"/>
                <a:gd name="connsiteX61" fmla="*/ 22020 w 4829175"/>
                <a:gd name="connsiteY61" fmla="*/ 1883028 h 4772025"/>
                <a:gd name="connsiteX62" fmla="*/ 122031 w 4829175"/>
                <a:gd name="connsiteY62" fmla="*/ 2129409 h 4772025"/>
                <a:gd name="connsiteX63" fmla="*/ 319455 w 4829175"/>
                <a:gd name="connsiteY63" fmla="*/ 2097343 h 4772025"/>
                <a:gd name="connsiteX64" fmla="*/ 691502 w 4829175"/>
                <a:gd name="connsiteY64" fmla="*/ 2223073 h 4772025"/>
                <a:gd name="connsiteX65" fmla="*/ 814850 w 4829175"/>
                <a:gd name="connsiteY65" fmla="*/ 2417383 h 4772025"/>
                <a:gd name="connsiteX66" fmla="*/ 831424 w 4829175"/>
                <a:gd name="connsiteY66" fmla="*/ 2709038 h 4772025"/>
                <a:gd name="connsiteX67" fmla="*/ 665975 w 4829175"/>
                <a:gd name="connsiteY67" fmla="*/ 3015553 h 4772025"/>
                <a:gd name="connsiteX68" fmla="*/ 387273 w 4829175"/>
                <a:gd name="connsiteY68" fmla="*/ 3129853 h 4772025"/>
                <a:gd name="connsiteX69" fmla="*/ 234873 w 4829175"/>
                <a:gd name="connsiteY69" fmla="*/ 3098516 h 4772025"/>
                <a:gd name="connsiteX70" fmla="*/ 97982 w 4829175"/>
                <a:gd name="connsiteY70" fmla="*/ 3321434 h 4772025"/>
                <a:gd name="connsiteX71" fmla="*/ 320900 w 4829175"/>
                <a:gd name="connsiteY71" fmla="*/ 3458326 h 4772025"/>
                <a:gd name="connsiteX72" fmla="*/ 460330 w 4829175"/>
                <a:gd name="connsiteY72" fmla="*/ 3308923 h 4772025"/>
                <a:gd name="connsiteX73" fmla="*/ 792943 w 4829175"/>
                <a:gd name="connsiteY73" fmla="*/ 3173096 h 4772025"/>
                <a:gd name="connsiteX74" fmla="*/ 1128794 w 4829175"/>
                <a:gd name="connsiteY74" fmla="*/ 3283681 h 4772025"/>
                <a:gd name="connsiteX75" fmla="*/ 1295863 w 4829175"/>
                <a:gd name="connsiteY75" fmla="*/ 3556001 h 4772025"/>
                <a:gd name="connsiteX76" fmla="*/ 1369110 w 4829175"/>
                <a:gd name="connsiteY76" fmla="*/ 3658109 h 4772025"/>
                <a:gd name="connsiteX77" fmla="*/ 1382350 w 4829175"/>
                <a:gd name="connsiteY77" fmla="*/ 3916903 h 4772025"/>
                <a:gd name="connsiteX78" fmla="*/ 1229188 w 4829175"/>
                <a:gd name="connsiteY78" fmla="*/ 4132835 h 4772025"/>
                <a:gd name="connsiteX79" fmla="*/ 1036606 w 4829175"/>
                <a:gd name="connsiteY79" fmla="*/ 4313048 h 4772025"/>
                <a:gd name="connsiteX80" fmla="*/ 1216819 w 4829175"/>
                <a:gd name="connsiteY80" fmla="*/ 4505629 h 4772025"/>
                <a:gd name="connsiteX81" fmla="*/ 1409400 w 4829175"/>
                <a:gd name="connsiteY81" fmla="*/ 4325417 h 4772025"/>
                <a:gd name="connsiteX82" fmla="*/ 1396923 w 4829175"/>
                <a:gd name="connsiteY82" fmla="*/ 4251897 h 4772025"/>
                <a:gd name="connsiteX83" fmla="*/ 1565039 w 4829175"/>
                <a:gd name="connsiteY83" fmla="*/ 4015202 h 4772025"/>
                <a:gd name="connsiteX84" fmla="*/ 1795544 w 4829175"/>
                <a:gd name="connsiteY84" fmla="*/ 3936240 h 4772025"/>
                <a:gd name="connsiteX85" fmla="*/ 1929370 w 4829175"/>
                <a:gd name="connsiteY85" fmla="*/ 3963862 h 4772025"/>
                <a:gd name="connsiteX86" fmla="*/ 2402573 w 4829175"/>
                <a:gd name="connsiteY86" fmla="*/ 4023298 h 4772025"/>
                <a:gd name="connsiteX87" fmla="*/ 2524016 w 4829175"/>
                <a:gd name="connsiteY87" fmla="*/ 4158934 h 4772025"/>
                <a:gd name="connsiteX88" fmla="*/ 2527065 w 4829175"/>
                <a:gd name="connsiteY88" fmla="*/ 4413441 h 4772025"/>
                <a:gd name="connsiteX89" fmla="*/ 2433910 w 4829175"/>
                <a:gd name="connsiteY89" fmla="*/ 4583082 h 4772025"/>
                <a:gd name="connsiteX90" fmla="*/ 2633038 w 4829175"/>
                <a:gd name="connsiteY90" fmla="*/ 4771865 h 4772025"/>
                <a:gd name="connsiteX91" fmla="*/ 2821821 w 4829175"/>
                <a:gd name="connsiteY91" fmla="*/ 4572736 h 4772025"/>
                <a:gd name="connsiteX92" fmla="*/ 2724613 w 4829175"/>
                <a:gd name="connsiteY92" fmla="*/ 4409726 h 4772025"/>
                <a:gd name="connsiteX93" fmla="*/ 2721851 w 4829175"/>
                <a:gd name="connsiteY93" fmla="*/ 4185223 h 4772025"/>
                <a:gd name="connsiteX94" fmla="*/ 2838151 w 4829175"/>
                <a:gd name="connsiteY94" fmla="*/ 4047015 h 4772025"/>
                <a:gd name="connsiteX95" fmla="*/ 3327069 w 4829175"/>
                <a:gd name="connsiteY95" fmla="*/ 3808128 h 4772025"/>
                <a:gd name="connsiteX96" fmla="*/ 3519379 w 4829175"/>
                <a:gd name="connsiteY96" fmla="*/ 3808128 h 4772025"/>
                <a:gd name="connsiteX97" fmla="*/ 3791413 w 4829175"/>
                <a:gd name="connsiteY97" fmla="*/ 4071589 h 4772025"/>
                <a:gd name="connsiteX98" fmla="*/ 3948954 w 4829175"/>
                <a:gd name="connsiteY98" fmla="*/ 4261537 h 4772025"/>
                <a:gd name="connsiteX99" fmla="*/ 3973531 w 4829175"/>
                <a:gd name="connsiteY99" fmla="*/ 4262090 h 4772025"/>
                <a:gd name="connsiteX100" fmla="*/ 4115644 w 4829175"/>
                <a:gd name="connsiteY100" fmla="*/ 4175602 h 4772025"/>
                <a:gd name="connsiteX101" fmla="*/ 4051963 w 4829175"/>
                <a:gd name="connsiteY101" fmla="*/ 3936625 h 4772025"/>
                <a:gd name="connsiteX102" fmla="*/ 4007249 w 4829175"/>
                <a:gd name="connsiteY102" fmla="*/ 3918427 h 4772025"/>
                <a:gd name="connsiteX103" fmla="*/ 3913238 w 4829175"/>
                <a:gd name="connsiteY103" fmla="*/ 3921475 h 4772025"/>
                <a:gd name="connsiteX104" fmla="*/ 3662540 w 4829175"/>
                <a:gd name="connsiteY104" fmla="*/ 3678397 h 4772025"/>
                <a:gd name="connsiteX105" fmla="*/ 3660026 w 4829175"/>
                <a:gd name="connsiteY105" fmla="*/ 3483362 h 4772025"/>
                <a:gd name="connsiteX106" fmla="*/ 3662540 w 4829175"/>
                <a:gd name="connsiteY106" fmla="*/ 3480848 h 4772025"/>
                <a:gd name="connsiteX107" fmla="*/ 3819988 w 4829175"/>
                <a:gd name="connsiteY107" fmla="*/ 3326449 h 4772025"/>
                <a:gd name="connsiteX108" fmla="*/ 4011345 w 4829175"/>
                <a:gd name="connsiteY108" fmla="*/ 3044414 h 4772025"/>
                <a:gd name="connsiteX109" fmla="*/ 4277188 w 4829175"/>
                <a:gd name="connsiteY109" fmla="*/ 2914397 h 4772025"/>
                <a:gd name="connsiteX110" fmla="*/ 4424063 w 4829175"/>
                <a:gd name="connsiteY110" fmla="*/ 2951735 h 4772025"/>
                <a:gd name="connsiteX111" fmla="*/ 4590942 w 4829175"/>
                <a:gd name="connsiteY111" fmla="*/ 3080799 h 4772025"/>
                <a:gd name="connsiteX112" fmla="*/ 4828209 w 4829175"/>
                <a:gd name="connsiteY112" fmla="*/ 2867248 h 47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4829175" h="4772025">
                  <a:moveTo>
                    <a:pt x="4828209" y="2867248"/>
                  </a:moveTo>
                  <a:cubicBezTo>
                    <a:pt x="4824304" y="2781523"/>
                    <a:pt x="4776298" y="2711800"/>
                    <a:pt x="4695526" y="2684178"/>
                  </a:cubicBezTo>
                  <a:cubicBezTo>
                    <a:pt x="4606277" y="2653603"/>
                    <a:pt x="4508931" y="2684178"/>
                    <a:pt x="4462354" y="2736375"/>
                  </a:cubicBezTo>
                  <a:lnTo>
                    <a:pt x="4233754" y="2678177"/>
                  </a:lnTo>
                  <a:cubicBezTo>
                    <a:pt x="4140313" y="2654356"/>
                    <a:pt x="4071780" y="2574591"/>
                    <a:pt x="4062304" y="2478629"/>
                  </a:cubicBezTo>
                  <a:cubicBezTo>
                    <a:pt x="4047350" y="2327181"/>
                    <a:pt x="4027061" y="2122774"/>
                    <a:pt x="4027061" y="2122774"/>
                  </a:cubicBezTo>
                  <a:cubicBezTo>
                    <a:pt x="4016551" y="2018464"/>
                    <a:pt x="4079909" y="1920853"/>
                    <a:pt x="4179461" y="1887983"/>
                  </a:cubicBezTo>
                  <a:lnTo>
                    <a:pt x="4467783" y="1792162"/>
                  </a:lnTo>
                  <a:lnTo>
                    <a:pt x="4468546" y="1792828"/>
                  </a:lnTo>
                  <a:cubicBezTo>
                    <a:pt x="4511943" y="1840096"/>
                    <a:pt x="4578588" y="1858312"/>
                    <a:pt x="4639996" y="1839691"/>
                  </a:cubicBezTo>
                  <a:cubicBezTo>
                    <a:pt x="4825066" y="1780446"/>
                    <a:pt x="4833543" y="1557275"/>
                    <a:pt x="4683715" y="1477741"/>
                  </a:cubicBezTo>
                  <a:cubicBezTo>
                    <a:pt x="4628738" y="1449240"/>
                    <a:pt x="4563337" y="1449240"/>
                    <a:pt x="4508360" y="1477741"/>
                  </a:cubicBezTo>
                  <a:cubicBezTo>
                    <a:pt x="4456914" y="1503538"/>
                    <a:pt x="4420178" y="1551547"/>
                    <a:pt x="4408728" y="1607948"/>
                  </a:cubicBezTo>
                  <a:lnTo>
                    <a:pt x="4166031" y="1688625"/>
                  </a:lnTo>
                  <a:cubicBezTo>
                    <a:pt x="4064876" y="1722153"/>
                    <a:pt x="3950861" y="1683481"/>
                    <a:pt x="3898283" y="1590803"/>
                  </a:cubicBezTo>
                  <a:cubicBezTo>
                    <a:pt x="3829359" y="1468934"/>
                    <a:pt x="3731851" y="1365640"/>
                    <a:pt x="3614153" y="1289813"/>
                  </a:cubicBezTo>
                  <a:cubicBezTo>
                    <a:pt x="3571130" y="1262084"/>
                    <a:pt x="3558732" y="1204728"/>
                    <a:pt x="3586460" y="1161705"/>
                  </a:cubicBezTo>
                  <a:cubicBezTo>
                    <a:pt x="3588245" y="1158936"/>
                    <a:pt x="3590176" y="1156264"/>
                    <a:pt x="3592245" y="1153701"/>
                  </a:cubicBezTo>
                  <a:lnTo>
                    <a:pt x="3762648" y="942722"/>
                  </a:lnTo>
                  <a:cubicBezTo>
                    <a:pt x="3858635" y="953429"/>
                    <a:pt x="3945129" y="884296"/>
                    <a:pt x="3955836" y="788308"/>
                  </a:cubicBezTo>
                  <a:cubicBezTo>
                    <a:pt x="3966543" y="692321"/>
                    <a:pt x="3897409" y="605828"/>
                    <a:pt x="3801422" y="595120"/>
                  </a:cubicBezTo>
                  <a:cubicBezTo>
                    <a:pt x="3705434" y="584413"/>
                    <a:pt x="3618941" y="653546"/>
                    <a:pt x="3608233" y="749534"/>
                  </a:cubicBezTo>
                  <a:cubicBezTo>
                    <a:pt x="3605010" y="778428"/>
                    <a:pt x="3609042" y="807669"/>
                    <a:pt x="3619963" y="834613"/>
                  </a:cubicBezTo>
                  <a:lnTo>
                    <a:pt x="3500424" y="982917"/>
                  </a:lnTo>
                  <a:cubicBezTo>
                    <a:pt x="3429625" y="1070550"/>
                    <a:pt x="3304168" y="1090755"/>
                    <a:pt x="3209436" y="1029780"/>
                  </a:cubicBezTo>
                  <a:lnTo>
                    <a:pt x="3034271" y="916909"/>
                  </a:lnTo>
                  <a:cubicBezTo>
                    <a:pt x="3012458" y="902812"/>
                    <a:pt x="2990075" y="889953"/>
                    <a:pt x="2967596" y="878142"/>
                  </a:cubicBezTo>
                  <a:cubicBezTo>
                    <a:pt x="2872572" y="829223"/>
                    <a:pt x="2822576" y="722301"/>
                    <a:pt x="2845962" y="618015"/>
                  </a:cubicBezTo>
                  <a:lnTo>
                    <a:pt x="2904826" y="375223"/>
                  </a:lnTo>
                  <a:cubicBezTo>
                    <a:pt x="2970614" y="351620"/>
                    <a:pt x="3017991" y="293618"/>
                    <a:pt x="3027984" y="224442"/>
                  </a:cubicBezTo>
                  <a:cubicBezTo>
                    <a:pt x="3043191" y="120761"/>
                    <a:pt x="2971469" y="24385"/>
                    <a:pt x="2867789" y="9177"/>
                  </a:cubicBezTo>
                  <a:cubicBezTo>
                    <a:pt x="2764109" y="-6030"/>
                    <a:pt x="2667732" y="65692"/>
                    <a:pt x="2652525" y="169372"/>
                  </a:cubicBezTo>
                  <a:cubicBezTo>
                    <a:pt x="2643190" y="233021"/>
                    <a:pt x="2666741" y="297066"/>
                    <a:pt x="2715088" y="339503"/>
                  </a:cubicBezTo>
                  <a:lnTo>
                    <a:pt x="2650032" y="608394"/>
                  </a:lnTo>
                  <a:cubicBezTo>
                    <a:pt x="2628315" y="705359"/>
                    <a:pt x="2546400" y="774320"/>
                    <a:pt x="2447912" y="787083"/>
                  </a:cubicBezTo>
                  <a:cubicBezTo>
                    <a:pt x="2393004" y="794073"/>
                    <a:pt x="2338924" y="806485"/>
                    <a:pt x="2286463" y="824136"/>
                  </a:cubicBezTo>
                  <a:lnTo>
                    <a:pt x="2164162" y="865379"/>
                  </a:lnTo>
                  <a:cubicBezTo>
                    <a:pt x="2065061" y="898833"/>
                    <a:pt x="1957585" y="845735"/>
                    <a:pt x="1923941" y="746698"/>
                  </a:cubicBezTo>
                  <a:lnTo>
                    <a:pt x="1863172" y="567437"/>
                  </a:lnTo>
                  <a:cubicBezTo>
                    <a:pt x="1891747" y="533623"/>
                    <a:pt x="1913178" y="491904"/>
                    <a:pt x="1896509" y="416371"/>
                  </a:cubicBezTo>
                  <a:cubicBezTo>
                    <a:pt x="1885175" y="365126"/>
                    <a:pt x="1854790" y="317025"/>
                    <a:pt x="1807736" y="293784"/>
                  </a:cubicBezTo>
                  <a:cubicBezTo>
                    <a:pt x="1722288" y="251338"/>
                    <a:pt x="1618573" y="284183"/>
                    <a:pt x="1573135" y="368079"/>
                  </a:cubicBezTo>
                  <a:cubicBezTo>
                    <a:pt x="1554086" y="402750"/>
                    <a:pt x="1550371" y="457614"/>
                    <a:pt x="1560467" y="495714"/>
                  </a:cubicBezTo>
                  <a:cubicBezTo>
                    <a:pt x="1583899" y="584296"/>
                    <a:pt x="1641049" y="614490"/>
                    <a:pt x="1692293" y="625349"/>
                  </a:cubicBezTo>
                  <a:lnTo>
                    <a:pt x="1753063" y="803848"/>
                  </a:lnTo>
                  <a:cubicBezTo>
                    <a:pt x="1786668" y="903158"/>
                    <a:pt x="1733404" y="1010907"/>
                    <a:pt x="1634094" y="1044512"/>
                  </a:cubicBezTo>
                  <a:cubicBezTo>
                    <a:pt x="1634063" y="1044523"/>
                    <a:pt x="1634032" y="1044533"/>
                    <a:pt x="1634000" y="1044544"/>
                  </a:cubicBezTo>
                  <a:cubicBezTo>
                    <a:pt x="1526908" y="1080709"/>
                    <a:pt x="1428017" y="1137680"/>
                    <a:pt x="1343012" y="1212184"/>
                  </a:cubicBezTo>
                  <a:cubicBezTo>
                    <a:pt x="1264270" y="1279271"/>
                    <a:pt x="1146774" y="1272906"/>
                    <a:pt x="1075740" y="1197705"/>
                  </a:cubicBezTo>
                  <a:lnTo>
                    <a:pt x="906862" y="1021399"/>
                  </a:lnTo>
                  <a:cubicBezTo>
                    <a:pt x="924007" y="968440"/>
                    <a:pt x="926388" y="908527"/>
                    <a:pt x="848664" y="826326"/>
                  </a:cubicBezTo>
                  <a:cubicBezTo>
                    <a:pt x="818429" y="793214"/>
                    <a:pt x="776539" y="773106"/>
                    <a:pt x="731792" y="770224"/>
                  </a:cubicBezTo>
                  <a:cubicBezTo>
                    <a:pt x="627207" y="764601"/>
                    <a:pt x="537865" y="844826"/>
                    <a:pt x="532242" y="949412"/>
                  </a:cubicBezTo>
                  <a:cubicBezTo>
                    <a:pt x="528823" y="1013007"/>
                    <a:pt x="557554" y="1074072"/>
                    <a:pt x="608729" y="1111981"/>
                  </a:cubicBezTo>
                  <a:cubicBezTo>
                    <a:pt x="669499" y="1159606"/>
                    <a:pt x="725411" y="1160940"/>
                    <a:pt x="775322" y="1147128"/>
                  </a:cubicBezTo>
                  <a:lnTo>
                    <a:pt x="1036592" y="1419829"/>
                  </a:lnTo>
                  <a:cubicBezTo>
                    <a:pt x="1088401" y="1473887"/>
                    <a:pt x="1104754" y="1552802"/>
                    <a:pt x="1078693" y="1622998"/>
                  </a:cubicBezTo>
                  <a:cubicBezTo>
                    <a:pt x="1046403" y="1710152"/>
                    <a:pt x="1001826" y="1831119"/>
                    <a:pt x="966107" y="1928369"/>
                  </a:cubicBezTo>
                  <a:cubicBezTo>
                    <a:pt x="932528" y="2019770"/>
                    <a:pt x="832647" y="2068216"/>
                    <a:pt x="740079" y="2038002"/>
                  </a:cubicBezTo>
                  <a:lnTo>
                    <a:pt x="378605" y="1915320"/>
                  </a:lnTo>
                  <a:cubicBezTo>
                    <a:pt x="365661" y="1855878"/>
                    <a:pt x="324524" y="1806493"/>
                    <a:pt x="268401" y="1783017"/>
                  </a:cubicBezTo>
                  <a:cubicBezTo>
                    <a:pt x="172748" y="1742598"/>
                    <a:pt x="62439" y="1787375"/>
                    <a:pt x="22020" y="1883028"/>
                  </a:cubicBezTo>
                  <a:cubicBezTo>
                    <a:pt x="-18399" y="1978682"/>
                    <a:pt x="26377" y="2088990"/>
                    <a:pt x="122031" y="2129409"/>
                  </a:cubicBezTo>
                  <a:cubicBezTo>
                    <a:pt x="188537" y="2157512"/>
                    <a:pt x="265262" y="2145050"/>
                    <a:pt x="319455" y="2097343"/>
                  </a:cubicBezTo>
                  <a:lnTo>
                    <a:pt x="691502" y="2223073"/>
                  </a:lnTo>
                  <a:cubicBezTo>
                    <a:pt x="773642" y="2250207"/>
                    <a:pt x="825249" y="2331504"/>
                    <a:pt x="814850" y="2417383"/>
                  </a:cubicBezTo>
                  <a:cubicBezTo>
                    <a:pt x="803795" y="2514838"/>
                    <a:pt x="809400" y="2613463"/>
                    <a:pt x="831424" y="2709038"/>
                  </a:cubicBezTo>
                  <a:cubicBezTo>
                    <a:pt x="860856" y="2836864"/>
                    <a:pt x="787418" y="2966213"/>
                    <a:pt x="665975" y="3015553"/>
                  </a:cubicBezTo>
                  <a:lnTo>
                    <a:pt x="387273" y="3129853"/>
                  </a:lnTo>
                  <a:cubicBezTo>
                    <a:pt x="343884" y="3096770"/>
                    <a:pt x="287795" y="3085236"/>
                    <a:pt x="234873" y="3098516"/>
                  </a:cubicBezTo>
                  <a:cubicBezTo>
                    <a:pt x="135514" y="3122271"/>
                    <a:pt x="74226" y="3222076"/>
                    <a:pt x="97982" y="3321434"/>
                  </a:cubicBezTo>
                  <a:cubicBezTo>
                    <a:pt x="121737" y="3420793"/>
                    <a:pt x="221541" y="3482081"/>
                    <a:pt x="320900" y="3458326"/>
                  </a:cubicBezTo>
                  <a:cubicBezTo>
                    <a:pt x="393165" y="3441048"/>
                    <a:pt x="448078" y="3382207"/>
                    <a:pt x="460330" y="3308923"/>
                  </a:cubicBezTo>
                  <a:lnTo>
                    <a:pt x="792943" y="3173096"/>
                  </a:lnTo>
                  <a:cubicBezTo>
                    <a:pt x="916874" y="3122890"/>
                    <a:pt x="1058936" y="3169667"/>
                    <a:pt x="1128794" y="3283681"/>
                  </a:cubicBezTo>
                  <a:lnTo>
                    <a:pt x="1295863" y="3556001"/>
                  </a:lnTo>
                  <a:cubicBezTo>
                    <a:pt x="1317758" y="3591776"/>
                    <a:pt x="1342239" y="3625903"/>
                    <a:pt x="1369110" y="3658109"/>
                  </a:cubicBezTo>
                  <a:cubicBezTo>
                    <a:pt x="1432089" y="3731235"/>
                    <a:pt x="1437537" y="3837732"/>
                    <a:pt x="1382350" y="3916903"/>
                  </a:cubicBezTo>
                  <a:lnTo>
                    <a:pt x="1229188" y="4132835"/>
                  </a:lnTo>
                  <a:cubicBezTo>
                    <a:pt x="1126244" y="4129420"/>
                    <a:pt x="1040022" y="4210103"/>
                    <a:pt x="1036606" y="4313048"/>
                  </a:cubicBezTo>
                  <a:cubicBezTo>
                    <a:pt x="1033191" y="4415991"/>
                    <a:pt x="1113874" y="4502214"/>
                    <a:pt x="1216819" y="4505629"/>
                  </a:cubicBezTo>
                  <a:cubicBezTo>
                    <a:pt x="1319763" y="4509045"/>
                    <a:pt x="1405984" y="4428360"/>
                    <a:pt x="1409400" y="4325417"/>
                  </a:cubicBezTo>
                  <a:cubicBezTo>
                    <a:pt x="1410233" y="4300320"/>
                    <a:pt x="1405989" y="4275314"/>
                    <a:pt x="1396923" y="4251897"/>
                  </a:cubicBezTo>
                  <a:lnTo>
                    <a:pt x="1565039" y="4015202"/>
                  </a:lnTo>
                  <a:cubicBezTo>
                    <a:pt x="1617104" y="3942325"/>
                    <a:pt x="1709730" y="3910595"/>
                    <a:pt x="1795544" y="3936240"/>
                  </a:cubicBezTo>
                  <a:cubicBezTo>
                    <a:pt x="1839336" y="3949038"/>
                    <a:pt x="1884090" y="3958276"/>
                    <a:pt x="1929370" y="3963862"/>
                  </a:cubicBezTo>
                  <a:lnTo>
                    <a:pt x="2402573" y="4023298"/>
                  </a:lnTo>
                  <a:cubicBezTo>
                    <a:pt x="2471259" y="4031812"/>
                    <a:pt x="2523114" y="4089727"/>
                    <a:pt x="2524016" y="4158934"/>
                  </a:cubicBezTo>
                  <a:lnTo>
                    <a:pt x="2527065" y="4413441"/>
                  </a:lnTo>
                  <a:cubicBezTo>
                    <a:pt x="2467764" y="4449119"/>
                    <a:pt x="2432193" y="4513897"/>
                    <a:pt x="2433910" y="4583082"/>
                  </a:cubicBezTo>
                  <a:cubicBezTo>
                    <a:pt x="2436767" y="4690201"/>
                    <a:pt x="2525920" y="4774722"/>
                    <a:pt x="2633038" y="4771865"/>
                  </a:cubicBezTo>
                  <a:cubicBezTo>
                    <a:pt x="2740156" y="4769008"/>
                    <a:pt x="2824677" y="4679855"/>
                    <a:pt x="2821821" y="4572736"/>
                  </a:cubicBezTo>
                  <a:cubicBezTo>
                    <a:pt x="2820019" y="4505179"/>
                    <a:pt x="2783194" y="4443426"/>
                    <a:pt x="2724613" y="4409726"/>
                  </a:cubicBezTo>
                  <a:lnTo>
                    <a:pt x="2721851" y="4185223"/>
                  </a:lnTo>
                  <a:cubicBezTo>
                    <a:pt x="2720402" y="4116482"/>
                    <a:pt x="2770174" y="4057334"/>
                    <a:pt x="2838151" y="4047015"/>
                  </a:cubicBezTo>
                  <a:cubicBezTo>
                    <a:pt x="3022532" y="4021901"/>
                    <a:pt x="3193945" y="3938148"/>
                    <a:pt x="3327069" y="3808128"/>
                  </a:cubicBezTo>
                  <a:cubicBezTo>
                    <a:pt x="3380582" y="3756018"/>
                    <a:pt x="3465865" y="3756018"/>
                    <a:pt x="3519379" y="3808128"/>
                  </a:cubicBezTo>
                  <a:lnTo>
                    <a:pt x="3791413" y="4071589"/>
                  </a:lnTo>
                  <a:cubicBezTo>
                    <a:pt x="3782464" y="4167546"/>
                    <a:pt x="3852998" y="4252588"/>
                    <a:pt x="3948954" y="4261537"/>
                  </a:cubicBezTo>
                  <a:cubicBezTo>
                    <a:pt x="3957123" y="4262298"/>
                    <a:pt x="3965336" y="4262483"/>
                    <a:pt x="3973531" y="4262090"/>
                  </a:cubicBezTo>
                  <a:cubicBezTo>
                    <a:pt x="4032652" y="4259714"/>
                    <a:pt x="4086370" y="4227023"/>
                    <a:pt x="4115644" y="4175602"/>
                  </a:cubicBezTo>
                  <a:cubicBezTo>
                    <a:pt x="4164051" y="4092025"/>
                    <a:pt x="4135540" y="3985032"/>
                    <a:pt x="4051963" y="3936625"/>
                  </a:cubicBezTo>
                  <a:cubicBezTo>
                    <a:pt x="4037972" y="3928521"/>
                    <a:pt x="4022924" y="3922397"/>
                    <a:pt x="4007249" y="3918427"/>
                  </a:cubicBezTo>
                  <a:cubicBezTo>
                    <a:pt x="3976241" y="3910659"/>
                    <a:pt x="3943678" y="3911715"/>
                    <a:pt x="3913238" y="3921475"/>
                  </a:cubicBezTo>
                  <a:lnTo>
                    <a:pt x="3662540" y="3678397"/>
                  </a:lnTo>
                  <a:cubicBezTo>
                    <a:pt x="3607988" y="3625234"/>
                    <a:pt x="3606863" y="3537914"/>
                    <a:pt x="3660026" y="3483362"/>
                  </a:cubicBezTo>
                  <a:cubicBezTo>
                    <a:pt x="3660853" y="3482513"/>
                    <a:pt x="3661691" y="3481675"/>
                    <a:pt x="3662540" y="3480848"/>
                  </a:cubicBezTo>
                  <a:lnTo>
                    <a:pt x="3819988" y="3326449"/>
                  </a:lnTo>
                  <a:cubicBezTo>
                    <a:pt x="3901970" y="3246161"/>
                    <a:pt x="3967036" y="3150262"/>
                    <a:pt x="4011345" y="3044414"/>
                  </a:cubicBezTo>
                  <a:cubicBezTo>
                    <a:pt x="4055768" y="2941444"/>
                    <a:pt x="4168636" y="2886243"/>
                    <a:pt x="4277188" y="2914397"/>
                  </a:cubicBezTo>
                  <a:lnTo>
                    <a:pt x="4424063" y="2951735"/>
                  </a:lnTo>
                  <a:cubicBezTo>
                    <a:pt x="4445399" y="3010409"/>
                    <a:pt x="4509788" y="3069940"/>
                    <a:pt x="4590942" y="3080799"/>
                  </a:cubicBezTo>
                  <a:cubicBezTo>
                    <a:pt x="4721434" y="3098420"/>
                    <a:pt x="4834496" y="3005266"/>
                    <a:pt x="4828209" y="286724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100" name="Forma libre 17">
              <a:extLst>
                <a:ext uri="{FF2B5EF4-FFF2-40B4-BE49-F238E27FC236}">
                  <a16:creationId xmlns:a16="http://schemas.microsoft.com/office/drawing/2014/main" id="{F6E84EEF-0EDC-4D43-BBBB-EE43AA0B7B96}"/>
                </a:ext>
              </a:extLst>
            </p:cNvPr>
            <p:cNvSpPr/>
            <p:nvPr/>
          </p:nvSpPr>
          <p:spPr>
            <a:xfrm>
              <a:off x="2844942" y="8504929"/>
              <a:ext cx="1295269" cy="990500"/>
            </a:xfrm>
            <a:custGeom>
              <a:avLst/>
              <a:gdLst>
                <a:gd name="connsiteX0" fmla="*/ 877011 w 971550"/>
                <a:gd name="connsiteY0" fmla="*/ 183296 h 742950"/>
                <a:gd name="connsiteX1" fmla="*/ 571913 w 971550"/>
                <a:gd name="connsiteY1" fmla="*/ 549940 h 742950"/>
                <a:gd name="connsiteX2" fmla="*/ 95317 w 971550"/>
                <a:gd name="connsiteY2" fmla="*/ 569125 h 742950"/>
                <a:gd name="connsiteX3" fmla="*/ 400415 w 971550"/>
                <a:gd name="connsiteY3" fmla="*/ 202482 h 742950"/>
                <a:gd name="connsiteX4" fmla="*/ 877011 w 971550"/>
                <a:gd name="connsiteY4" fmla="*/ 18329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742950">
                  <a:moveTo>
                    <a:pt x="877011" y="183296"/>
                  </a:moveTo>
                  <a:cubicBezTo>
                    <a:pt x="924369" y="279244"/>
                    <a:pt x="787772" y="443396"/>
                    <a:pt x="571913" y="549940"/>
                  </a:cubicBezTo>
                  <a:cubicBezTo>
                    <a:pt x="356054" y="656483"/>
                    <a:pt x="142675" y="665073"/>
                    <a:pt x="95317" y="569125"/>
                  </a:cubicBezTo>
                  <a:cubicBezTo>
                    <a:pt x="47959" y="473177"/>
                    <a:pt x="184556" y="309025"/>
                    <a:pt x="400415" y="202482"/>
                  </a:cubicBezTo>
                  <a:cubicBezTo>
                    <a:pt x="616274" y="95938"/>
                    <a:pt x="829653" y="87348"/>
                    <a:pt x="877011" y="18329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18">
              <a:extLst>
                <a:ext uri="{FF2B5EF4-FFF2-40B4-BE49-F238E27FC236}">
                  <a16:creationId xmlns:a16="http://schemas.microsoft.com/office/drawing/2014/main" id="{0D4C9773-C356-AD46-B3F5-F3934763E84B}"/>
                </a:ext>
              </a:extLst>
            </p:cNvPr>
            <p:cNvSpPr/>
            <p:nvPr/>
          </p:nvSpPr>
          <p:spPr>
            <a:xfrm>
              <a:off x="4419566" y="11526064"/>
              <a:ext cx="1206378" cy="800019"/>
            </a:xfrm>
            <a:custGeom>
              <a:avLst/>
              <a:gdLst>
                <a:gd name="connsiteX0" fmla="*/ 850554 w 904875"/>
                <a:gd name="connsiteY0" fmla="*/ 184152 h 600075"/>
                <a:gd name="connsiteX1" fmla="*/ 509145 w 904875"/>
                <a:gd name="connsiteY1" fmla="*/ 478537 h 600075"/>
                <a:gd name="connsiteX2" fmla="*/ 61848 w 904875"/>
                <a:gd name="connsiteY2" fmla="*/ 422427 h 600075"/>
                <a:gd name="connsiteX3" fmla="*/ 403258 w 904875"/>
                <a:gd name="connsiteY3" fmla="*/ 128042 h 600075"/>
                <a:gd name="connsiteX4" fmla="*/ 850554 w 904875"/>
                <a:gd name="connsiteY4" fmla="*/ 184152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600075">
                  <a:moveTo>
                    <a:pt x="850554" y="184152"/>
                  </a:moveTo>
                  <a:cubicBezTo>
                    <a:pt x="879794" y="280939"/>
                    <a:pt x="726940" y="412739"/>
                    <a:pt x="509145" y="478537"/>
                  </a:cubicBezTo>
                  <a:cubicBezTo>
                    <a:pt x="291350" y="544335"/>
                    <a:pt x="91088" y="519213"/>
                    <a:pt x="61848" y="422427"/>
                  </a:cubicBezTo>
                  <a:cubicBezTo>
                    <a:pt x="32608" y="325640"/>
                    <a:pt x="185462" y="193840"/>
                    <a:pt x="403258" y="128042"/>
                  </a:cubicBezTo>
                  <a:cubicBezTo>
                    <a:pt x="621053" y="62244"/>
                    <a:pt x="821314" y="87366"/>
                    <a:pt x="850554" y="18415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19">
              <a:extLst>
                <a:ext uri="{FF2B5EF4-FFF2-40B4-BE49-F238E27FC236}">
                  <a16:creationId xmlns:a16="http://schemas.microsoft.com/office/drawing/2014/main" id="{A0738CCE-0CAD-6443-A7F7-6CA5378C911F}"/>
                </a:ext>
              </a:extLst>
            </p:cNvPr>
            <p:cNvSpPr/>
            <p:nvPr/>
          </p:nvSpPr>
          <p:spPr>
            <a:xfrm>
              <a:off x="2669181" y="11008996"/>
              <a:ext cx="1219077" cy="1142885"/>
            </a:xfrm>
            <a:custGeom>
              <a:avLst/>
              <a:gdLst>
                <a:gd name="connsiteX0" fmla="*/ 582712 w 914400"/>
                <a:gd name="connsiteY0" fmla="*/ 285445 h 857250"/>
                <a:gd name="connsiteX1" fmla="*/ 788144 w 914400"/>
                <a:gd name="connsiteY1" fmla="*/ 706547 h 857250"/>
                <a:gd name="connsiteX2" fmla="*/ 337902 w 914400"/>
                <a:gd name="connsiteY2" fmla="*/ 576888 h 857250"/>
                <a:gd name="connsiteX3" fmla="*/ 132470 w 914400"/>
                <a:gd name="connsiteY3" fmla="*/ 155786 h 857250"/>
                <a:gd name="connsiteX4" fmla="*/ 582712 w 914400"/>
                <a:gd name="connsiteY4" fmla="*/ 285445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857250">
                  <a:moveTo>
                    <a:pt x="582712" y="285445"/>
                  </a:moveTo>
                  <a:cubicBezTo>
                    <a:pt x="763771" y="437534"/>
                    <a:pt x="855746" y="626067"/>
                    <a:pt x="788144" y="706547"/>
                  </a:cubicBezTo>
                  <a:cubicBezTo>
                    <a:pt x="720541" y="787027"/>
                    <a:pt x="518961" y="728977"/>
                    <a:pt x="337902" y="576888"/>
                  </a:cubicBezTo>
                  <a:cubicBezTo>
                    <a:pt x="156842" y="424800"/>
                    <a:pt x="64867" y="236266"/>
                    <a:pt x="132470" y="155786"/>
                  </a:cubicBezTo>
                  <a:cubicBezTo>
                    <a:pt x="200072" y="75307"/>
                    <a:pt x="401652" y="133357"/>
                    <a:pt x="582712" y="2854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20">
              <a:extLst>
                <a:ext uri="{FF2B5EF4-FFF2-40B4-BE49-F238E27FC236}">
                  <a16:creationId xmlns:a16="http://schemas.microsoft.com/office/drawing/2014/main" id="{45A9662D-44BC-694D-AC2D-66F57494CFA3}"/>
                </a:ext>
              </a:extLst>
            </p:cNvPr>
            <p:cNvSpPr/>
            <p:nvPr/>
          </p:nvSpPr>
          <p:spPr>
            <a:xfrm>
              <a:off x="4979962" y="8890978"/>
              <a:ext cx="1053994" cy="1028596"/>
            </a:xfrm>
            <a:custGeom>
              <a:avLst/>
              <a:gdLst>
                <a:gd name="connsiteX0" fmla="*/ 511009 w 790575"/>
                <a:gd name="connsiteY0" fmla="*/ 268728 h 771525"/>
                <a:gd name="connsiteX1" fmla="*/ 667081 w 790575"/>
                <a:gd name="connsiteY1" fmla="*/ 647809 h 771525"/>
                <a:gd name="connsiteX2" fmla="*/ 281117 w 790575"/>
                <a:gd name="connsiteY2" fmla="*/ 509633 h 771525"/>
                <a:gd name="connsiteX3" fmla="*/ 125046 w 790575"/>
                <a:gd name="connsiteY3" fmla="*/ 130552 h 771525"/>
                <a:gd name="connsiteX4" fmla="*/ 511009 w 790575"/>
                <a:gd name="connsiteY4" fmla="*/ 26872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575" h="771525">
                  <a:moveTo>
                    <a:pt x="511009" y="268728"/>
                  </a:moveTo>
                  <a:cubicBezTo>
                    <a:pt x="660688" y="411565"/>
                    <a:pt x="730563" y="581284"/>
                    <a:pt x="667081" y="647809"/>
                  </a:cubicBezTo>
                  <a:cubicBezTo>
                    <a:pt x="603598" y="714332"/>
                    <a:pt x="430796" y="652469"/>
                    <a:pt x="281117" y="509633"/>
                  </a:cubicBezTo>
                  <a:cubicBezTo>
                    <a:pt x="131438" y="366796"/>
                    <a:pt x="61563" y="197076"/>
                    <a:pt x="125046" y="130552"/>
                  </a:cubicBezTo>
                  <a:cubicBezTo>
                    <a:pt x="188528" y="64028"/>
                    <a:pt x="361330" y="125892"/>
                    <a:pt x="511009" y="26872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00BE303-7E18-C44B-B30C-7A823E27F880}"/>
              </a:ext>
            </a:extLst>
          </p:cNvPr>
          <p:cNvGrpSpPr/>
          <p:nvPr/>
        </p:nvGrpSpPr>
        <p:grpSpPr>
          <a:xfrm rot="20905321">
            <a:off x="7999613" y="3943113"/>
            <a:ext cx="893755" cy="883178"/>
            <a:chOff x="1116869" y="7220575"/>
            <a:chExt cx="6438251" cy="6362059"/>
          </a:xfrm>
        </p:grpSpPr>
        <p:sp>
          <p:nvSpPr>
            <p:cNvPr id="105" name="Forma libre 16">
              <a:extLst>
                <a:ext uri="{FF2B5EF4-FFF2-40B4-BE49-F238E27FC236}">
                  <a16:creationId xmlns:a16="http://schemas.microsoft.com/office/drawing/2014/main" id="{07549345-057B-F143-B3BA-A48DF8EE5662}"/>
                </a:ext>
              </a:extLst>
            </p:cNvPr>
            <p:cNvSpPr/>
            <p:nvPr/>
          </p:nvSpPr>
          <p:spPr>
            <a:xfrm>
              <a:off x="1116869" y="7220575"/>
              <a:ext cx="6438251" cy="6362059"/>
            </a:xfrm>
            <a:custGeom>
              <a:avLst/>
              <a:gdLst>
                <a:gd name="connsiteX0" fmla="*/ 4828209 w 4829175"/>
                <a:gd name="connsiteY0" fmla="*/ 2867248 h 4772025"/>
                <a:gd name="connsiteX1" fmla="*/ 4695526 w 4829175"/>
                <a:gd name="connsiteY1" fmla="*/ 2684178 h 4772025"/>
                <a:gd name="connsiteX2" fmla="*/ 4462354 w 4829175"/>
                <a:gd name="connsiteY2" fmla="*/ 2736375 h 4772025"/>
                <a:gd name="connsiteX3" fmla="*/ 4233754 w 4829175"/>
                <a:gd name="connsiteY3" fmla="*/ 2678177 h 4772025"/>
                <a:gd name="connsiteX4" fmla="*/ 4062304 w 4829175"/>
                <a:gd name="connsiteY4" fmla="*/ 2478629 h 4772025"/>
                <a:gd name="connsiteX5" fmla="*/ 4027061 w 4829175"/>
                <a:gd name="connsiteY5" fmla="*/ 2122774 h 4772025"/>
                <a:gd name="connsiteX6" fmla="*/ 4179461 w 4829175"/>
                <a:gd name="connsiteY6" fmla="*/ 1887983 h 4772025"/>
                <a:gd name="connsiteX7" fmla="*/ 4467783 w 4829175"/>
                <a:gd name="connsiteY7" fmla="*/ 1792162 h 4772025"/>
                <a:gd name="connsiteX8" fmla="*/ 4468546 w 4829175"/>
                <a:gd name="connsiteY8" fmla="*/ 1792828 h 4772025"/>
                <a:gd name="connsiteX9" fmla="*/ 4639996 w 4829175"/>
                <a:gd name="connsiteY9" fmla="*/ 1839691 h 4772025"/>
                <a:gd name="connsiteX10" fmla="*/ 4683715 w 4829175"/>
                <a:gd name="connsiteY10" fmla="*/ 1477741 h 4772025"/>
                <a:gd name="connsiteX11" fmla="*/ 4508360 w 4829175"/>
                <a:gd name="connsiteY11" fmla="*/ 1477741 h 4772025"/>
                <a:gd name="connsiteX12" fmla="*/ 4408728 w 4829175"/>
                <a:gd name="connsiteY12" fmla="*/ 1607948 h 4772025"/>
                <a:gd name="connsiteX13" fmla="*/ 4166031 w 4829175"/>
                <a:gd name="connsiteY13" fmla="*/ 1688625 h 4772025"/>
                <a:gd name="connsiteX14" fmla="*/ 3898283 w 4829175"/>
                <a:gd name="connsiteY14" fmla="*/ 1590803 h 4772025"/>
                <a:gd name="connsiteX15" fmla="*/ 3614153 w 4829175"/>
                <a:gd name="connsiteY15" fmla="*/ 1289813 h 4772025"/>
                <a:gd name="connsiteX16" fmla="*/ 3586460 w 4829175"/>
                <a:gd name="connsiteY16" fmla="*/ 1161705 h 4772025"/>
                <a:gd name="connsiteX17" fmla="*/ 3592245 w 4829175"/>
                <a:gd name="connsiteY17" fmla="*/ 1153701 h 4772025"/>
                <a:gd name="connsiteX18" fmla="*/ 3762648 w 4829175"/>
                <a:gd name="connsiteY18" fmla="*/ 942722 h 4772025"/>
                <a:gd name="connsiteX19" fmla="*/ 3955836 w 4829175"/>
                <a:gd name="connsiteY19" fmla="*/ 788308 h 4772025"/>
                <a:gd name="connsiteX20" fmla="*/ 3801422 w 4829175"/>
                <a:gd name="connsiteY20" fmla="*/ 595120 h 4772025"/>
                <a:gd name="connsiteX21" fmla="*/ 3608233 w 4829175"/>
                <a:gd name="connsiteY21" fmla="*/ 749534 h 4772025"/>
                <a:gd name="connsiteX22" fmla="*/ 3619963 w 4829175"/>
                <a:gd name="connsiteY22" fmla="*/ 834613 h 4772025"/>
                <a:gd name="connsiteX23" fmla="*/ 3500424 w 4829175"/>
                <a:gd name="connsiteY23" fmla="*/ 982917 h 4772025"/>
                <a:gd name="connsiteX24" fmla="*/ 3209436 w 4829175"/>
                <a:gd name="connsiteY24" fmla="*/ 1029780 h 4772025"/>
                <a:gd name="connsiteX25" fmla="*/ 3034271 w 4829175"/>
                <a:gd name="connsiteY25" fmla="*/ 916909 h 4772025"/>
                <a:gd name="connsiteX26" fmla="*/ 2967596 w 4829175"/>
                <a:gd name="connsiteY26" fmla="*/ 878142 h 4772025"/>
                <a:gd name="connsiteX27" fmla="*/ 2845962 w 4829175"/>
                <a:gd name="connsiteY27" fmla="*/ 618015 h 4772025"/>
                <a:gd name="connsiteX28" fmla="*/ 2904826 w 4829175"/>
                <a:gd name="connsiteY28" fmla="*/ 375223 h 4772025"/>
                <a:gd name="connsiteX29" fmla="*/ 3027984 w 4829175"/>
                <a:gd name="connsiteY29" fmla="*/ 224442 h 4772025"/>
                <a:gd name="connsiteX30" fmla="*/ 2867789 w 4829175"/>
                <a:gd name="connsiteY30" fmla="*/ 9177 h 4772025"/>
                <a:gd name="connsiteX31" fmla="*/ 2652525 w 4829175"/>
                <a:gd name="connsiteY31" fmla="*/ 169372 h 4772025"/>
                <a:gd name="connsiteX32" fmla="*/ 2715088 w 4829175"/>
                <a:gd name="connsiteY32" fmla="*/ 339503 h 4772025"/>
                <a:gd name="connsiteX33" fmla="*/ 2650032 w 4829175"/>
                <a:gd name="connsiteY33" fmla="*/ 608394 h 4772025"/>
                <a:gd name="connsiteX34" fmla="*/ 2447912 w 4829175"/>
                <a:gd name="connsiteY34" fmla="*/ 787083 h 4772025"/>
                <a:gd name="connsiteX35" fmla="*/ 2286463 w 4829175"/>
                <a:gd name="connsiteY35" fmla="*/ 824136 h 4772025"/>
                <a:gd name="connsiteX36" fmla="*/ 2164162 w 4829175"/>
                <a:gd name="connsiteY36" fmla="*/ 865379 h 4772025"/>
                <a:gd name="connsiteX37" fmla="*/ 1923941 w 4829175"/>
                <a:gd name="connsiteY37" fmla="*/ 746698 h 4772025"/>
                <a:gd name="connsiteX38" fmla="*/ 1863172 w 4829175"/>
                <a:gd name="connsiteY38" fmla="*/ 567437 h 4772025"/>
                <a:gd name="connsiteX39" fmla="*/ 1896509 w 4829175"/>
                <a:gd name="connsiteY39" fmla="*/ 416371 h 4772025"/>
                <a:gd name="connsiteX40" fmla="*/ 1807736 w 4829175"/>
                <a:gd name="connsiteY40" fmla="*/ 293784 h 4772025"/>
                <a:gd name="connsiteX41" fmla="*/ 1573135 w 4829175"/>
                <a:gd name="connsiteY41" fmla="*/ 368079 h 4772025"/>
                <a:gd name="connsiteX42" fmla="*/ 1560467 w 4829175"/>
                <a:gd name="connsiteY42" fmla="*/ 495714 h 4772025"/>
                <a:gd name="connsiteX43" fmla="*/ 1692293 w 4829175"/>
                <a:gd name="connsiteY43" fmla="*/ 625349 h 4772025"/>
                <a:gd name="connsiteX44" fmla="*/ 1753063 w 4829175"/>
                <a:gd name="connsiteY44" fmla="*/ 803848 h 4772025"/>
                <a:gd name="connsiteX45" fmla="*/ 1634094 w 4829175"/>
                <a:gd name="connsiteY45" fmla="*/ 1044512 h 4772025"/>
                <a:gd name="connsiteX46" fmla="*/ 1634000 w 4829175"/>
                <a:gd name="connsiteY46" fmla="*/ 1044544 h 4772025"/>
                <a:gd name="connsiteX47" fmla="*/ 1343012 w 4829175"/>
                <a:gd name="connsiteY47" fmla="*/ 1212184 h 4772025"/>
                <a:gd name="connsiteX48" fmla="*/ 1075740 w 4829175"/>
                <a:gd name="connsiteY48" fmla="*/ 1197705 h 4772025"/>
                <a:gd name="connsiteX49" fmla="*/ 906862 w 4829175"/>
                <a:gd name="connsiteY49" fmla="*/ 1021399 h 4772025"/>
                <a:gd name="connsiteX50" fmla="*/ 848664 w 4829175"/>
                <a:gd name="connsiteY50" fmla="*/ 826326 h 4772025"/>
                <a:gd name="connsiteX51" fmla="*/ 731792 w 4829175"/>
                <a:gd name="connsiteY51" fmla="*/ 770224 h 4772025"/>
                <a:gd name="connsiteX52" fmla="*/ 532242 w 4829175"/>
                <a:gd name="connsiteY52" fmla="*/ 949412 h 4772025"/>
                <a:gd name="connsiteX53" fmla="*/ 608729 w 4829175"/>
                <a:gd name="connsiteY53" fmla="*/ 1111981 h 4772025"/>
                <a:gd name="connsiteX54" fmla="*/ 775322 w 4829175"/>
                <a:gd name="connsiteY54" fmla="*/ 1147128 h 4772025"/>
                <a:gd name="connsiteX55" fmla="*/ 1036592 w 4829175"/>
                <a:gd name="connsiteY55" fmla="*/ 1419829 h 4772025"/>
                <a:gd name="connsiteX56" fmla="*/ 1078693 w 4829175"/>
                <a:gd name="connsiteY56" fmla="*/ 1622998 h 4772025"/>
                <a:gd name="connsiteX57" fmla="*/ 966107 w 4829175"/>
                <a:gd name="connsiteY57" fmla="*/ 1928369 h 4772025"/>
                <a:gd name="connsiteX58" fmla="*/ 740079 w 4829175"/>
                <a:gd name="connsiteY58" fmla="*/ 2038002 h 4772025"/>
                <a:gd name="connsiteX59" fmla="*/ 378605 w 4829175"/>
                <a:gd name="connsiteY59" fmla="*/ 1915320 h 4772025"/>
                <a:gd name="connsiteX60" fmla="*/ 268401 w 4829175"/>
                <a:gd name="connsiteY60" fmla="*/ 1783017 h 4772025"/>
                <a:gd name="connsiteX61" fmla="*/ 22020 w 4829175"/>
                <a:gd name="connsiteY61" fmla="*/ 1883028 h 4772025"/>
                <a:gd name="connsiteX62" fmla="*/ 122031 w 4829175"/>
                <a:gd name="connsiteY62" fmla="*/ 2129409 h 4772025"/>
                <a:gd name="connsiteX63" fmla="*/ 319455 w 4829175"/>
                <a:gd name="connsiteY63" fmla="*/ 2097343 h 4772025"/>
                <a:gd name="connsiteX64" fmla="*/ 691502 w 4829175"/>
                <a:gd name="connsiteY64" fmla="*/ 2223073 h 4772025"/>
                <a:gd name="connsiteX65" fmla="*/ 814850 w 4829175"/>
                <a:gd name="connsiteY65" fmla="*/ 2417383 h 4772025"/>
                <a:gd name="connsiteX66" fmla="*/ 831424 w 4829175"/>
                <a:gd name="connsiteY66" fmla="*/ 2709038 h 4772025"/>
                <a:gd name="connsiteX67" fmla="*/ 665975 w 4829175"/>
                <a:gd name="connsiteY67" fmla="*/ 3015553 h 4772025"/>
                <a:gd name="connsiteX68" fmla="*/ 387273 w 4829175"/>
                <a:gd name="connsiteY68" fmla="*/ 3129853 h 4772025"/>
                <a:gd name="connsiteX69" fmla="*/ 234873 w 4829175"/>
                <a:gd name="connsiteY69" fmla="*/ 3098516 h 4772025"/>
                <a:gd name="connsiteX70" fmla="*/ 97982 w 4829175"/>
                <a:gd name="connsiteY70" fmla="*/ 3321434 h 4772025"/>
                <a:gd name="connsiteX71" fmla="*/ 320900 w 4829175"/>
                <a:gd name="connsiteY71" fmla="*/ 3458326 h 4772025"/>
                <a:gd name="connsiteX72" fmla="*/ 460330 w 4829175"/>
                <a:gd name="connsiteY72" fmla="*/ 3308923 h 4772025"/>
                <a:gd name="connsiteX73" fmla="*/ 792943 w 4829175"/>
                <a:gd name="connsiteY73" fmla="*/ 3173096 h 4772025"/>
                <a:gd name="connsiteX74" fmla="*/ 1128794 w 4829175"/>
                <a:gd name="connsiteY74" fmla="*/ 3283681 h 4772025"/>
                <a:gd name="connsiteX75" fmla="*/ 1295863 w 4829175"/>
                <a:gd name="connsiteY75" fmla="*/ 3556001 h 4772025"/>
                <a:gd name="connsiteX76" fmla="*/ 1369110 w 4829175"/>
                <a:gd name="connsiteY76" fmla="*/ 3658109 h 4772025"/>
                <a:gd name="connsiteX77" fmla="*/ 1382350 w 4829175"/>
                <a:gd name="connsiteY77" fmla="*/ 3916903 h 4772025"/>
                <a:gd name="connsiteX78" fmla="*/ 1229188 w 4829175"/>
                <a:gd name="connsiteY78" fmla="*/ 4132835 h 4772025"/>
                <a:gd name="connsiteX79" fmla="*/ 1036606 w 4829175"/>
                <a:gd name="connsiteY79" fmla="*/ 4313048 h 4772025"/>
                <a:gd name="connsiteX80" fmla="*/ 1216819 w 4829175"/>
                <a:gd name="connsiteY80" fmla="*/ 4505629 h 4772025"/>
                <a:gd name="connsiteX81" fmla="*/ 1409400 w 4829175"/>
                <a:gd name="connsiteY81" fmla="*/ 4325417 h 4772025"/>
                <a:gd name="connsiteX82" fmla="*/ 1396923 w 4829175"/>
                <a:gd name="connsiteY82" fmla="*/ 4251897 h 4772025"/>
                <a:gd name="connsiteX83" fmla="*/ 1565039 w 4829175"/>
                <a:gd name="connsiteY83" fmla="*/ 4015202 h 4772025"/>
                <a:gd name="connsiteX84" fmla="*/ 1795544 w 4829175"/>
                <a:gd name="connsiteY84" fmla="*/ 3936240 h 4772025"/>
                <a:gd name="connsiteX85" fmla="*/ 1929370 w 4829175"/>
                <a:gd name="connsiteY85" fmla="*/ 3963862 h 4772025"/>
                <a:gd name="connsiteX86" fmla="*/ 2402573 w 4829175"/>
                <a:gd name="connsiteY86" fmla="*/ 4023298 h 4772025"/>
                <a:gd name="connsiteX87" fmla="*/ 2524016 w 4829175"/>
                <a:gd name="connsiteY87" fmla="*/ 4158934 h 4772025"/>
                <a:gd name="connsiteX88" fmla="*/ 2527065 w 4829175"/>
                <a:gd name="connsiteY88" fmla="*/ 4413441 h 4772025"/>
                <a:gd name="connsiteX89" fmla="*/ 2433910 w 4829175"/>
                <a:gd name="connsiteY89" fmla="*/ 4583082 h 4772025"/>
                <a:gd name="connsiteX90" fmla="*/ 2633038 w 4829175"/>
                <a:gd name="connsiteY90" fmla="*/ 4771865 h 4772025"/>
                <a:gd name="connsiteX91" fmla="*/ 2821821 w 4829175"/>
                <a:gd name="connsiteY91" fmla="*/ 4572736 h 4772025"/>
                <a:gd name="connsiteX92" fmla="*/ 2724613 w 4829175"/>
                <a:gd name="connsiteY92" fmla="*/ 4409726 h 4772025"/>
                <a:gd name="connsiteX93" fmla="*/ 2721851 w 4829175"/>
                <a:gd name="connsiteY93" fmla="*/ 4185223 h 4772025"/>
                <a:gd name="connsiteX94" fmla="*/ 2838151 w 4829175"/>
                <a:gd name="connsiteY94" fmla="*/ 4047015 h 4772025"/>
                <a:gd name="connsiteX95" fmla="*/ 3327069 w 4829175"/>
                <a:gd name="connsiteY95" fmla="*/ 3808128 h 4772025"/>
                <a:gd name="connsiteX96" fmla="*/ 3519379 w 4829175"/>
                <a:gd name="connsiteY96" fmla="*/ 3808128 h 4772025"/>
                <a:gd name="connsiteX97" fmla="*/ 3791413 w 4829175"/>
                <a:gd name="connsiteY97" fmla="*/ 4071589 h 4772025"/>
                <a:gd name="connsiteX98" fmla="*/ 3948954 w 4829175"/>
                <a:gd name="connsiteY98" fmla="*/ 4261537 h 4772025"/>
                <a:gd name="connsiteX99" fmla="*/ 3973531 w 4829175"/>
                <a:gd name="connsiteY99" fmla="*/ 4262090 h 4772025"/>
                <a:gd name="connsiteX100" fmla="*/ 4115644 w 4829175"/>
                <a:gd name="connsiteY100" fmla="*/ 4175602 h 4772025"/>
                <a:gd name="connsiteX101" fmla="*/ 4051963 w 4829175"/>
                <a:gd name="connsiteY101" fmla="*/ 3936625 h 4772025"/>
                <a:gd name="connsiteX102" fmla="*/ 4007249 w 4829175"/>
                <a:gd name="connsiteY102" fmla="*/ 3918427 h 4772025"/>
                <a:gd name="connsiteX103" fmla="*/ 3913238 w 4829175"/>
                <a:gd name="connsiteY103" fmla="*/ 3921475 h 4772025"/>
                <a:gd name="connsiteX104" fmla="*/ 3662540 w 4829175"/>
                <a:gd name="connsiteY104" fmla="*/ 3678397 h 4772025"/>
                <a:gd name="connsiteX105" fmla="*/ 3660026 w 4829175"/>
                <a:gd name="connsiteY105" fmla="*/ 3483362 h 4772025"/>
                <a:gd name="connsiteX106" fmla="*/ 3662540 w 4829175"/>
                <a:gd name="connsiteY106" fmla="*/ 3480848 h 4772025"/>
                <a:gd name="connsiteX107" fmla="*/ 3819988 w 4829175"/>
                <a:gd name="connsiteY107" fmla="*/ 3326449 h 4772025"/>
                <a:gd name="connsiteX108" fmla="*/ 4011345 w 4829175"/>
                <a:gd name="connsiteY108" fmla="*/ 3044414 h 4772025"/>
                <a:gd name="connsiteX109" fmla="*/ 4277188 w 4829175"/>
                <a:gd name="connsiteY109" fmla="*/ 2914397 h 4772025"/>
                <a:gd name="connsiteX110" fmla="*/ 4424063 w 4829175"/>
                <a:gd name="connsiteY110" fmla="*/ 2951735 h 4772025"/>
                <a:gd name="connsiteX111" fmla="*/ 4590942 w 4829175"/>
                <a:gd name="connsiteY111" fmla="*/ 3080799 h 4772025"/>
                <a:gd name="connsiteX112" fmla="*/ 4828209 w 4829175"/>
                <a:gd name="connsiteY112" fmla="*/ 2867248 h 47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4829175" h="4772025">
                  <a:moveTo>
                    <a:pt x="4828209" y="2867248"/>
                  </a:moveTo>
                  <a:cubicBezTo>
                    <a:pt x="4824304" y="2781523"/>
                    <a:pt x="4776298" y="2711800"/>
                    <a:pt x="4695526" y="2684178"/>
                  </a:cubicBezTo>
                  <a:cubicBezTo>
                    <a:pt x="4606277" y="2653603"/>
                    <a:pt x="4508931" y="2684178"/>
                    <a:pt x="4462354" y="2736375"/>
                  </a:cubicBezTo>
                  <a:lnTo>
                    <a:pt x="4233754" y="2678177"/>
                  </a:lnTo>
                  <a:cubicBezTo>
                    <a:pt x="4140313" y="2654356"/>
                    <a:pt x="4071780" y="2574591"/>
                    <a:pt x="4062304" y="2478629"/>
                  </a:cubicBezTo>
                  <a:cubicBezTo>
                    <a:pt x="4047350" y="2327181"/>
                    <a:pt x="4027061" y="2122774"/>
                    <a:pt x="4027061" y="2122774"/>
                  </a:cubicBezTo>
                  <a:cubicBezTo>
                    <a:pt x="4016551" y="2018464"/>
                    <a:pt x="4079909" y="1920853"/>
                    <a:pt x="4179461" y="1887983"/>
                  </a:cubicBezTo>
                  <a:lnTo>
                    <a:pt x="4467783" y="1792162"/>
                  </a:lnTo>
                  <a:lnTo>
                    <a:pt x="4468546" y="1792828"/>
                  </a:lnTo>
                  <a:cubicBezTo>
                    <a:pt x="4511943" y="1840096"/>
                    <a:pt x="4578588" y="1858312"/>
                    <a:pt x="4639996" y="1839691"/>
                  </a:cubicBezTo>
                  <a:cubicBezTo>
                    <a:pt x="4825066" y="1780446"/>
                    <a:pt x="4833543" y="1557275"/>
                    <a:pt x="4683715" y="1477741"/>
                  </a:cubicBezTo>
                  <a:cubicBezTo>
                    <a:pt x="4628738" y="1449240"/>
                    <a:pt x="4563337" y="1449240"/>
                    <a:pt x="4508360" y="1477741"/>
                  </a:cubicBezTo>
                  <a:cubicBezTo>
                    <a:pt x="4456914" y="1503538"/>
                    <a:pt x="4420178" y="1551547"/>
                    <a:pt x="4408728" y="1607948"/>
                  </a:cubicBezTo>
                  <a:lnTo>
                    <a:pt x="4166031" y="1688625"/>
                  </a:lnTo>
                  <a:cubicBezTo>
                    <a:pt x="4064876" y="1722153"/>
                    <a:pt x="3950861" y="1683481"/>
                    <a:pt x="3898283" y="1590803"/>
                  </a:cubicBezTo>
                  <a:cubicBezTo>
                    <a:pt x="3829359" y="1468934"/>
                    <a:pt x="3731851" y="1365640"/>
                    <a:pt x="3614153" y="1289813"/>
                  </a:cubicBezTo>
                  <a:cubicBezTo>
                    <a:pt x="3571130" y="1262084"/>
                    <a:pt x="3558732" y="1204728"/>
                    <a:pt x="3586460" y="1161705"/>
                  </a:cubicBezTo>
                  <a:cubicBezTo>
                    <a:pt x="3588245" y="1158936"/>
                    <a:pt x="3590176" y="1156264"/>
                    <a:pt x="3592245" y="1153701"/>
                  </a:cubicBezTo>
                  <a:lnTo>
                    <a:pt x="3762648" y="942722"/>
                  </a:lnTo>
                  <a:cubicBezTo>
                    <a:pt x="3858635" y="953429"/>
                    <a:pt x="3945129" y="884296"/>
                    <a:pt x="3955836" y="788308"/>
                  </a:cubicBezTo>
                  <a:cubicBezTo>
                    <a:pt x="3966543" y="692321"/>
                    <a:pt x="3897409" y="605828"/>
                    <a:pt x="3801422" y="595120"/>
                  </a:cubicBezTo>
                  <a:cubicBezTo>
                    <a:pt x="3705434" y="584413"/>
                    <a:pt x="3618941" y="653546"/>
                    <a:pt x="3608233" y="749534"/>
                  </a:cubicBezTo>
                  <a:cubicBezTo>
                    <a:pt x="3605010" y="778428"/>
                    <a:pt x="3609042" y="807669"/>
                    <a:pt x="3619963" y="834613"/>
                  </a:cubicBezTo>
                  <a:lnTo>
                    <a:pt x="3500424" y="982917"/>
                  </a:lnTo>
                  <a:cubicBezTo>
                    <a:pt x="3429625" y="1070550"/>
                    <a:pt x="3304168" y="1090755"/>
                    <a:pt x="3209436" y="1029780"/>
                  </a:cubicBezTo>
                  <a:lnTo>
                    <a:pt x="3034271" y="916909"/>
                  </a:lnTo>
                  <a:cubicBezTo>
                    <a:pt x="3012458" y="902812"/>
                    <a:pt x="2990075" y="889953"/>
                    <a:pt x="2967596" y="878142"/>
                  </a:cubicBezTo>
                  <a:cubicBezTo>
                    <a:pt x="2872572" y="829223"/>
                    <a:pt x="2822576" y="722301"/>
                    <a:pt x="2845962" y="618015"/>
                  </a:cubicBezTo>
                  <a:lnTo>
                    <a:pt x="2904826" y="375223"/>
                  </a:lnTo>
                  <a:cubicBezTo>
                    <a:pt x="2970614" y="351620"/>
                    <a:pt x="3017991" y="293618"/>
                    <a:pt x="3027984" y="224442"/>
                  </a:cubicBezTo>
                  <a:cubicBezTo>
                    <a:pt x="3043191" y="120761"/>
                    <a:pt x="2971469" y="24385"/>
                    <a:pt x="2867789" y="9177"/>
                  </a:cubicBezTo>
                  <a:cubicBezTo>
                    <a:pt x="2764109" y="-6030"/>
                    <a:pt x="2667732" y="65692"/>
                    <a:pt x="2652525" y="169372"/>
                  </a:cubicBezTo>
                  <a:cubicBezTo>
                    <a:pt x="2643190" y="233021"/>
                    <a:pt x="2666741" y="297066"/>
                    <a:pt x="2715088" y="339503"/>
                  </a:cubicBezTo>
                  <a:lnTo>
                    <a:pt x="2650032" y="608394"/>
                  </a:lnTo>
                  <a:cubicBezTo>
                    <a:pt x="2628315" y="705359"/>
                    <a:pt x="2546400" y="774320"/>
                    <a:pt x="2447912" y="787083"/>
                  </a:cubicBezTo>
                  <a:cubicBezTo>
                    <a:pt x="2393004" y="794073"/>
                    <a:pt x="2338924" y="806485"/>
                    <a:pt x="2286463" y="824136"/>
                  </a:cubicBezTo>
                  <a:lnTo>
                    <a:pt x="2164162" y="865379"/>
                  </a:lnTo>
                  <a:cubicBezTo>
                    <a:pt x="2065061" y="898833"/>
                    <a:pt x="1957585" y="845735"/>
                    <a:pt x="1923941" y="746698"/>
                  </a:cubicBezTo>
                  <a:lnTo>
                    <a:pt x="1863172" y="567437"/>
                  </a:lnTo>
                  <a:cubicBezTo>
                    <a:pt x="1891747" y="533623"/>
                    <a:pt x="1913178" y="491904"/>
                    <a:pt x="1896509" y="416371"/>
                  </a:cubicBezTo>
                  <a:cubicBezTo>
                    <a:pt x="1885175" y="365126"/>
                    <a:pt x="1854790" y="317025"/>
                    <a:pt x="1807736" y="293784"/>
                  </a:cubicBezTo>
                  <a:cubicBezTo>
                    <a:pt x="1722288" y="251338"/>
                    <a:pt x="1618573" y="284183"/>
                    <a:pt x="1573135" y="368079"/>
                  </a:cubicBezTo>
                  <a:cubicBezTo>
                    <a:pt x="1554086" y="402750"/>
                    <a:pt x="1550371" y="457614"/>
                    <a:pt x="1560467" y="495714"/>
                  </a:cubicBezTo>
                  <a:cubicBezTo>
                    <a:pt x="1583899" y="584296"/>
                    <a:pt x="1641049" y="614490"/>
                    <a:pt x="1692293" y="625349"/>
                  </a:cubicBezTo>
                  <a:lnTo>
                    <a:pt x="1753063" y="803848"/>
                  </a:lnTo>
                  <a:cubicBezTo>
                    <a:pt x="1786668" y="903158"/>
                    <a:pt x="1733404" y="1010907"/>
                    <a:pt x="1634094" y="1044512"/>
                  </a:cubicBezTo>
                  <a:cubicBezTo>
                    <a:pt x="1634063" y="1044523"/>
                    <a:pt x="1634032" y="1044533"/>
                    <a:pt x="1634000" y="1044544"/>
                  </a:cubicBezTo>
                  <a:cubicBezTo>
                    <a:pt x="1526908" y="1080709"/>
                    <a:pt x="1428017" y="1137680"/>
                    <a:pt x="1343012" y="1212184"/>
                  </a:cubicBezTo>
                  <a:cubicBezTo>
                    <a:pt x="1264270" y="1279271"/>
                    <a:pt x="1146774" y="1272906"/>
                    <a:pt x="1075740" y="1197705"/>
                  </a:cubicBezTo>
                  <a:lnTo>
                    <a:pt x="906862" y="1021399"/>
                  </a:lnTo>
                  <a:cubicBezTo>
                    <a:pt x="924007" y="968440"/>
                    <a:pt x="926388" y="908527"/>
                    <a:pt x="848664" y="826326"/>
                  </a:cubicBezTo>
                  <a:cubicBezTo>
                    <a:pt x="818429" y="793214"/>
                    <a:pt x="776539" y="773106"/>
                    <a:pt x="731792" y="770224"/>
                  </a:cubicBezTo>
                  <a:cubicBezTo>
                    <a:pt x="627207" y="764601"/>
                    <a:pt x="537865" y="844826"/>
                    <a:pt x="532242" y="949412"/>
                  </a:cubicBezTo>
                  <a:cubicBezTo>
                    <a:pt x="528823" y="1013007"/>
                    <a:pt x="557554" y="1074072"/>
                    <a:pt x="608729" y="1111981"/>
                  </a:cubicBezTo>
                  <a:cubicBezTo>
                    <a:pt x="669499" y="1159606"/>
                    <a:pt x="725411" y="1160940"/>
                    <a:pt x="775322" y="1147128"/>
                  </a:cubicBezTo>
                  <a:lnTo>
                    <a:pt x="1036592" y="1419829"/>
                  </a:lnTo>
                  <a:cubicBezTo>
                    <a:pt x="1088401" y="1473887"/>
                    <a:pt x="1104754" y="1552802"/>
                    <a:pt x="1078693" y="1622998"/>
                  </a:cubicBezTo>
                  <a:cubicBezTo>
                    <a:pt x="1046403" y="1710152"/>
                    <a:pt x="1001826" y="1831119"/>
                    <a:pt x="966107" y="1928369"/>
                  </a:cubicBezTo>
                  <a:cubicBezTo>
                    <a:pt x="932528" y="2019770"/>
                    <a:pt x="832647" y="2068216"/>
                    <a:pt x="740079" y="2038002"/>
                  </a:cubicBezTo>
                  <a:lnTo>
                    <a:pt x="378605" y="1915320"/>
                  </a:lnTo>
                  <a:cubicBezTo>
                    <a:pt x="365661" y="1855878"/>
                    <a:pt x="324524" y="1806493"/>
                    <a:pt x="268401" y="1783017"/>
                  </a:cubicBezTo>
                  <a:cubicBezTo>
                    <a:pt x="172748" y="1742598"/>
                    <a:pt x="62439" y="1787375"/>
                    <a:pt x="22020" y="1883028"/>
                  </a:cubicBezTo>
                  <a:cubicBezTo>
                    <a:pt x="-18399" y="1978682"/>
                    <a:pt x="26377" y="2088990"/>
                    <a:pt x="122031" y="2129409"/>
                  </a:cubicBezTo>
                  <a:cubicBezTo>
                    <a:pt x="188537" y="2157512"/>
                    <a:pt x="265262" y="2145050"/>
                    <a:pt x="319455" y="2097343"/>
                  </a:cubicBezTo>
                  <a:lnTo>
                    <a:pt x="691502" y="2223073"/>
                  </a:lnTo>
                  <a:cubicBezTo>
                    <a:pt x="773642" y="2250207"/>
                    <a:pt x="825249" y="2331504"/>
                    <a:pt x="814850" y="2417383"/>
                  </a:cubicBezTo>
                  <a:cubicBezTo>
                    <a:pt x="803795" y="2514838"/>
                    <a:pt x="809400" y="2613463"/>
                    <a:pt x="831424" y="2709038"/>
                  </a:cubicBezTo>
                  <a:cubicBezTo>
                    <a:pt x="860856" y="2836864"/>
                    <a:pt x="787418" y="2966213"/>
                    <a:pt x="665975" y="3015553"/>
                  </a:cubicBezTo>
                  <a:lnTo>
                    <a:pt x="387273" y="3129853"/>
                  </a:lnTo>
                  <a:cubicBezTo>
                    <a:pt x="343884" y="3096770"/>
                    <a:pt x="287795" y="3085236"/>
                    <a:pt x="234873" y="3098516"/>
                  </a:cubicBezTo>
                  <a:cubicBezTo>
                    <a:pt x="135514" y="3122271"/>
                    <a:pt x="74226" y="3222076"/>
                    <a:pt x="97982" y="3321434"/>
                  </a:cubicBezTo>
                  <a:cubicBezTo>
                    <a:pt x="121737" y="3420793"/>
                    <a:pt x="221541" y="3482081"/>
                    <a:pt x="320900" y="3458326"/>
                  </a:cubicBezTo>
                  <a:cubicBezTo>
                    <a:pt x="393165" y="3441048"/>
                    <a:pt x="448078" y="3382207"/>
                    <a:pt x="460330" y="3308923"/>
                  </a:cubicBezTo>
                  <a:lnTo>
                    <a:pt x="792943" y="3173096"/>
                  </a:lnTo>
                  <a:cubicBezTo>
                    <a:pt x="916874" y="3122890"/>
                    <a:pt x="1058936" y="3169667"/>
                    <a:pt x="1128794" y="3283681"/>
                  </a:cubicBezTo>
                  <a:lnTo>
                    <a:pt x="1295863" y="3556001"/>
                  </a:lnTo>
                  <a:cubicBezTo>
                    <a:pt x="1317758" y="3591776"/>
                    <a:pt x="1342239" y="3625903"/>
                    <a:pt x="1369110" y="3658109"/>
                  </a:cubicBezTo>
                  <a:cubicBezTo>
                    <a:pt x="1432089" y="3731235"/>
                    <a:pt x="1437537" y="3837732"/>
                    <a:pt x="1382350" y="3916903"/>
                  </a:cubicBezTo>
                  <a:lnTo>
                    <a:pt x="1229188" y="4132835"/>
                  </a:lnTo>
                  <a:cubicBezTo>
                    <a:pt x="1126244" y="4129420"/>
                    <a:pt x="1040022" y="4210103"/>
                    <a:pt x="1036606" y="4313048"/>
                  </a:cubicBezTo>
                  <a:cubicBezTo>
                    <a:pt x="1033191" y="4415991"/>
                    <a:pt x="1113874" y="4502214"/>
                    <a:pt x="1216819" y="4505629"/>
                  </a:cubicBezTo>
                  <a:cubicBezTo>
                    <a:pt x="1319763" y="4509045"/>
                    <a:pt x="1405984" y="4428360"/>
                    <a:pt x="1409400" y="4325417"/>
                  </a:cubicBezTo>
                  <a:cubicBezTo>
                    <a:pt x="1410233" y="4300320"/>
                    <a:pt x="1405989" y="4275314"/>
                    <a:pt x="1396923" y="4251897"/>
                  </a:cubicBezTo>
                  <a:lnTo>
                    <a:pt x="1565039" y="4015202"/>
                  </a:lnTo>
                  <a:cubicBezTo>
                    <a:pt x="1617104" y="3942325"/>
                    <a:pt x="1709730" y="3910595"/>
                    <a:pt x="1795544" y="3936240"/>
                  </a:cubicBezTo>
                  <a:cubicBezTo>
                    <a:pt x="1839336" y="3949038"/>
                    <a:pt x="1884090" y="3958276"/>
                    <a:pt x="1929370" y="3963862"/>
                  </a:cubicBezTo>
                  <a:lnTo>
                    <a:pt x="2402573" y="4023298"/>
                  </a:lnTo>
                  <a:cubicBezTo>
                    <a:pt x="2471259" y="4031812"/>
                    <a:pt x="2523114" y="4089727"/>
                    <a:pt x="2524016" y="4158934"/>
                  </a:cubicBezTo>
                  <a:lnTo>
                    <a:pt x="2527065" y="4413441"/>
                  </a:lnTo>
                  <a:cubicBezTo>
                    <a:pt x="2467764" y="4449119"/>
                    <a:pt x="2432193" y="4513897"/>
                    <a:pt x="2433910" y="4583082"/>
                  </a:cubicBezTo>
                  <a:cubicBezTo>
                    <a:pt x="2436767" y="4690201"/>
                    <a:pt x="2525920" y="4774722"/>
                    <a:pt x="2633038" y="4771865"/>
                  </a:cubicBezTo>
                  <a:cubicBezTo>
                    <a:pt x="2740156" y="4769008"/>
                    <a:pt x="2824677" y="4679855"/>
                    <a:pt x="2821821" y="4572736"/>
                  </a:cubicBezTo>
                  <a:cubicBezTo>
                    <a:pt x="2820019" y="4505179"/>
                    <a:pt x="2783194" y="4443426"/>
                    <a:pt x="2724613" y="4409726"/>
                  </a:cubicBezTo>
                  <a:lnTo>
                    <a:pt x="2721851" y="4185223"/>
                  </a:lnTo>
                  <a:cubicBezTo>
                    <a:pt x="2720402" y="4116482"/>
                    <a:pt x="2770174" y="4057334"/>
                    <a:pt x="2838151" y="4047015"/>
                  </a:cubicBezTo>
                  <a:cubicBezTo>
                    <a:pt x="3022532" y="4021901"/>
                    <a:pt x="3193945" y="3938148"/>
                    <a:pt x="3327069" y="3808128"/>
                  </a:cubicBezTo>
                  <a:cubicBezTo>
                    <a:pt x="3380582" y="3756018"/>
                    <a:pt x="3465865" y="3756018"/>
                    <a:pt x="3519379" y="3808128"/>
                  </a:cubicBezTo>
                  <a:lnTo>
                    <a:pt x="3791413" y="4071589"/>
                  </a:lnTo>
                  <a:cubicBezTo>
                    <a:pt x="3782464" y="4167546"/>
                    <a:pt x="3852998" y="4252588"/>
                    <a:pt x="3948954" y="4261537"/>
                  </a:cubicBezTo>
                  <a:cubicBezTo>
                    <a:pt x="3957123" y="4262298"/>
                    <a:pt x="3965336" y="4262483"/>
                    <a:pt x="3973531" y="4262090"/>
                  </a:cubicBezTo>
                  <a:cubicBezTo>
                    <a:pt x="4032652" y="4259714"/>
                    <a:pt x="4086370" y="4227023"/>
                    <a:pt x="4115644" y="4175602"/>
                  </a:cubicBezTo>
                  <a:cubicBezTo>
                    <a:pt x="4164051" y="4092025"/>
                    <a:pt x="4135540" y="3985032"/>
                    <a:pt x="4051963" y="3936625"/>
                  </a:cubicBezTo>
                  <a:cubicBezTo>
                    <a:pt x="4037972" y="3928521"/>
                    <a:pt x="4022924" y="3922397"/>
                    <a:pt x="4007249" y="3918427"/>
                  </a:cubicBezTo>
                  <a:cubicBezTo>
                    <a:pt x="3976241" y="3910659"/>
                    <a:pt x="3943678" y="3911715"/>
                    <a:pt x="3913238" y="3921475"/>
                  </a:cubicBezTo>
                  <a:lnTo>
                    <a:pt x="3662540" y="3678397"/>
                  </a:lnTo>
                  <a:cubicBezTo>
                    <a:pt x="3607988" y="3625234"/>
                    <a:pt x="3606863" y="3537914"/>
                    <a:pt x="3660026" y="3483362"/>
                  </a:cubicBezTo>
                  <a:cubicBezTo>
                    <a:pt x="3660853" y="3482513"/>
                    <a:pt x="3661691" y="3481675"/>
                    <a:pt x="3662540" y="3480848"/>
                  </a:cubicBezTo>
                  <a:lnTo>
                    <a:pt x="3819988" y="3326449"/>
                  </a:lnTo>
                  <a:cubicBezTo>
                    <a:pt x="3901970" y="3246161"/>
                    <a:pt x="3967036" y="3150262"/>
                    <a:pt x="4011345" y="3044414"/>
                  </a:cubicBezTo>
                  <a:cubicBezTo>
                    <a:pt x="4055768" y="2941444"/>
                    <a:pt x="4168636" y="2886243"/>
                    <a:pt x="4277188" y="2914397"/>
                  </a:cubicBezTo>
                  <a:lnTo>
                    <a:pt x="4424063" y="2951735"/>
                  </a:lnTo>
                  <a:cubicBezTo>
                    <a:pt x="4445399" y="3010409"/>
                    <a:pt x="4509788" y="3069940"/>
                    <a:pt x="4590942" y="3080799"/>
                  </a:cubicBezTo>
                  <a:cubicBezTo>
                    <a:pt x="4721434" y="3098420"/>
                    <a:pt x="4834496" y="3005266"/>
                    <a:pt x="4828209" y="286724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106" name="Forma libre 17">
              <a:extLst>
                <a:ext uri="{FF2B5EF4-FFF2-40B4-BE49-F238E27FC236}">
                  <a16:creationId xmlns:a16="http://schemas.microsoft.com/office/drawing/2014/main" id="{440ABDBB-B94E-234B-A2F6-EDFA4265740B}"/>
                </a:ext>
              </a:extLst>
            </p:cNvPr>
            <p:cNvSpPr/>
            <p:nvPr/>
          </p:nvSpPr>
          <p:spPr>
            <a:xfrm>
              <a:off x="2844942" y="8504929"/>
              <a:ext cx="1295269" cy="990500"/>
            </a:xfrm>
            <a:custGeom>
              <a:avLst/>
              <a:gdLst>
                <a:gd name="connsiteX0" fmla="*/ 877011 w 971550"/>
                <a:gd name="connsiteY0" fmla="*/ 183296 h 742950"/>
                <a:gd name="connsiteX1" fmla="*/ 571913 w 971550"/>
                <a:gd name="connsiteY1" fmla="*/ 549940 h 742950"/>
                <a:gd name="connsiteX2" fmla="*/ 95317 w 971550"/>
                <a:gd name="connsiteY2" fmla="*/ 569125 h 742950"/>
                <a:gd name="connsiteX3" fmla="*/ 400415 w 971550"/>
                <a:gd name="connsiteY3" fmla="*/ 202482 h 742950"/>
                <a:gd name="connsiteX4" fmla="*/ 877011 w 971550"/>
                <a:gd name="connsiteY4" fmla="*/ 18329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742950">
                  <a:moveTo>
                    <a:pt x="877011" y="183296"/>
                  </a:moveTo>
                  <a:cubicBezTo>
                    <a:pt x="924369" y="279244"/>
                    <a:pt x="787772" y="443396"/>
                    <a:pt x="571913" y="549940"/>
                  </a:cubicBezTo>
                  <a:cubicBezTo>
                    <a:pt x="356054" y="656483"/>
                    <a:pt x="142675" y="665073"/>
                    <a:pt x="95317" y="569125"/>
                  </a:cubicBezTo>
                  <a:cubicBezTo>
                    <a:pt x="47959" y="473177"/>
                    <a:pt x="184556" y="309025"/>
                    <a:pt x="400415" y="202482"/>
                  </a:cubicBezTo>
                  <a:cubicBezTo>
                    <a:pt x="616274" y="95938"/>
                    <a:pt x="829653" y="87348"/>
                    <a:pt x="877011" y="18329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18">
              <a:extLst>
                <a:ext uri="{FF2B5EF4-FFF2-40B4-BE49-F238E27FC236}">
                  <a16:creationId xmlns:a16="http://schemas.microsoft.com/office/drawing/2014/main" id="{703E77C0-85AA-B54C-AD15-FF001F24712E}"/>
                </a:ext>
              </a:extLst>
            </p:cNvPr>
            <p:cNvSpPr/>
            <p:nvPr/>
          </p:nvSpPr>
          <p:spPr>
            <a:xfrm>
              <a:off x="4419566" y="11526064"/>
              <a:ext cx="1206378" cy="800019"/>
            </a:xfrm>
            <a:custGeom>
              <a:avLst/>
              <a:gdLst>
                <a:gd name="connsiteX0" fmla="*/ 850554 w 904875"/>
                <a:gd name="connsiteY0" fmla="*/ 184152 h 600075"/>
                <a:gd name="connsiteX1" fmla="*/ 509145 w 904875"/>
                <a:gd name="connsiteY1" fmla="*/ 478537 h 600075"/>
                <a:gd name="connsiteX2" fmla="*/ 61848 w 904875"/>
                <a:gd name="connsiteY2" fmla="*/ 422427 h 600075"/>
                <a:gd name="connsiteX3" fmla="*/ 403258 w 904875"/>
                <a:gd name="connsiteY3" fmla="*/ 128042 h 600075"/>
                <a:gd name="connsiteX4" fmla="*/ 850554 w 904875"/>
                <a:gd name="connsiteY4" fmla="*/ 184152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600075">
                  <a:moveTo>
                    <a:pt x="850554" y="184152"/>
                  </a:moveTo>
                  <a:cubicBezTo>
                    <a:pt x="879794" y="280939"/>
                    <a:pt x="726940" y="412739"/>
                    <a:pt x="509145" y="478537"/>
                  </a:cubicBezTo>
                  <a:cubicBezTo>
                    <a:pt x="291350" y="544335"/>
                    <a:pt x="91088" y="519213"/>
                    <a:pt x="61848" y="422427"/>
                  </a:cubicBezTo>
                  <a:cubicBezTo>
                    <a:pt x="32608" y="325640"/>
                    <a:pt x="185462" y="193840"/>
                    <a:pt x="403258" y="128042"/>
                  </a:cubicBezTo>
                  <a:cubicBezTo>
                    <a:pt x="621053" y="62244"/>
                    <a:pt x="821314" y="87366"/>
                    <a:pt x="850554" y="18415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8" name="Forma libre 19">
              <a:extLst>
                <a:ext uri="{FF2B5EF4-FFF2-40B4-BE49-F238E27FC236}">
                  <a16:creationId xmlns:a16="http://schemas.microsoft.com/office/drawing/2014/main" id="{47B09063-1089-FD44-833B-7BE699356FCD}"/>
                </a:ext>
              </a:extLst>
            </p:cNvPr>
            <p:cNvSpPr/>
            <p:nvPr/>
          </p:nvSpPr>
          <p:spPr>
            <a:xfrm>
              <a:off x="2669181" y="11008996"/>
              <a:ext cx="1219077" cy="1142885"/>
            </a:xfrm>
            <a:custGeom>
              <a:avLst/>
              <a:gdLst>
                <a:gd name="connsiteX0" fmla="*/ 582712 w 914400"/>
                <a:gd name="connsiteY0" fmla="*/ 285445 h 857250"/>
                <a:gd name="connsiteX1" fmla="*/ 788144 w 914400"/>
                <a:gd name="connsiteY1" fmla="*/ 706547 h 857250"/>
                <a:gd name="connsiteX2" fmla="*/ 337902 w 914400"/>
                <a:gd name="connsiteY2" fmla="*/ 576888 h 857250"/>
                <a:gd name="connsiteX3" fmla="*/ 132470 w 914400"/>
                <a:gd name="connsiteY3" fmla="*/ 155786 h 857250"/>
                <a:gd name="connsiteX4" fmla="*/ 582712 w 914400"/>
                <a:gd name="connsiteY4" fmla="*/ 285445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857250">
                  <a:moveTo>
                    <a:pt x="582712" y="285445"/>
                  </a:moveTo>
                  <a:cubicBezTo>
                    <a:pt x="763771" y="437534"/>
                    <a:pt x="855746" y="626067"/>
                    <a:pt x="788144" y="706547"/>
                  </a:cubicBezTo>
                  <a:cubicBezTo>
                    <a:pt x="720541" y="787027"/>
                    <a:pt x="518961" y="728977"/>
                    <a:pt x="337902" y="576888"/>
                  </a:cubicBezTo>
                  <a:cubicBezTo>
                    <a:pt x="156842" y="424800"/>
                    <a:pt x="64867" y="236266"/>
                    <a:pt x="132470" y="155786"/>
                  </a:cubicBezTo>
                  <a:cubicBezTo>
                    <a:pt x="200072" y="75307"/>
                    <a:pt x="401652" y="133357"/>
                    <a:pt x="582712" y="2854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9" name="Forma libre 20">
              <a:extLst>
                <a:ext uri="{FF2B5EF4-FFF2-40B4-BE49-F238E27FC236}">
                  <a16:creationId xmlns:a16="http://schemas.microsoft.com/office/drawing/2014/main" id="{5F6A8C2F-813F-5A47-9BC7-40437AE369B8}"/>
                </a:ext>
              </a:extLst>
            </p:cNvPr>
            <p:cNvSpPr/>
            <p:nvPr/>
          </p:nvSpPr>
          <p:spPr>
            <a:xfrm>
              <a:off x="4979962" y="8890978"/>
              <a:ext cx="1053994" cy="1028596"/>
            </a:xfrm>
            <a:custGeom>
              <a:avLst/>
              <a:gdLst>
                <a:gd name="connsiteX0" fmla="*/ 511009 w 790575"/>
                <a:gd name="connsiteY0" fmla="*/ 268728 h 771525"/>
                <a:gd name="connsiteX1" fmla="*/ 667081 w 790575"/>
                <a:gd name="connsiteY1" fmla="*/ 647809 h 771525"/>
                <a:gd name="connsiteX2" fmla="*/ 281117 w 790575"/>
                <a:gd name="connsiteY2" fmla="*/ 509633 h 771525"/>
                <a:gd name="connsiteX3" fmla="*/ 125046 w 790575"/>
                <a:gd name="connsiteY3" fmla="*/ 130552 h 771525"/>
                <a:gd name="connsiteX4" fmla="*/ 511009 w 790575"/>
                <a:gd name="connsiteY4" fmla="*/ 26872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575" h="771525">
                  <a:moveTo>
                    <a:pt x="511009" y="268728"/>
                  </a:moveTo>
                  <a:cubicBezTo>
                    <a:pt x="660688" y="411565"/>
                    <a:pt x="730563" y="581284"/>
                    <a:pt x="667081" y="647809"/>
                  </a:cubicBezTo>
                  <a:cubicBezTo>
                    <a:pt x="603598" y="714332"/>
                    <a:pt x="430796" y="652469"/>
                    <a:pt x="281117" y="509633"/>
                  </a:cubicBezTo>
                  <a:cubicBezTo>
                    <a:pt x="131438" y="366796"/>
                    <a:pt x="61563" y="197076"/>
                    <a:pt x="125046" y="130552"/>
                  </a:cubicBezTo>
                  <a:cubicBezTo>
                    <a:pt x="188528" y="64028"/>
                    <a:pt x="361330" y="125892"/>
                    <a:pt x="511009" y="26872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73864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AD493FB-C6F1-2F40-A44F-CA628FBBA180}"/>
              </a:ext>
            </a:extLst>
          </p:cNvPr>
          <p:cNvSpPr/>
          <p:nvPr/>
        </p:nvSpPr>
        <p:spPr>
          <a:xfrm>
            <a:off x="1" y="0"/>
            <a:ext cx="23088600" cy="13716000"/>
          </a:xfrm>
          <a:prstGeom prst="rect">
            <a:avLst/>
          </a:prstGeom>
          <a:solidFill>
            <a:srgbClr val="464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38823D-ECFD-8340-B6A7-B10605E16F17}"/>
              </a:ext>
            </a:extLst>
          </p:cNvPr>
          <p:cNvGrpSpPr/>
          <p:nvPr/>
        </p:nvGrpSpPr>
        <p:grpSpPr>
          <a:xfrm>
            <a:off x="4064903" y="5953485"/>
            <a:ext cx="14941552" cy="2983429"/>
            <a:chOff x="4718047" y="5314620"/>
            <a:chExt cx="14941552" cy="2983429"/>
          </a:xfrm>
        </p:grpSpPr>
        <p:sp>
          <p:nvSpPr>
            <p:cNvPr id="22" name="Rectángulo 4">
              <a:extLst>
                <a:ext uri="{FF2B5EF4-FFF2-40B4-BE49-F238E27FC236}">
                  <a16:creationId xmlns:a16="http://schemas.microsoft.com/office/drawing/2014/main" id="{F55E0B18-F765-1740-A7D5-141A14B3C783}"/>
                </a:ext>
              </a:extLst>
            </p:cNvPr>
            <p:cNvSpPr/>
            <p:nvPr/>
          </p:nvSpPr>
          <p:spPr>
            <a:xfrm>
              <a:off x="4718047" y="6051280"/>
              <a:ext cx="14941552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4000" b="1" dirty="0">
                  <a:solidFill>
                    <a:schemeClr val="accent4"/>
                  </a:solidFill>
                  <a:latin typeface="Montserrat" pitchFamily="2" charset="77"/>
                </a:rPr>
                <a:t>1,230,570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67A224-64ED-B54D-B1F0-6BC987641CB6}"/>
                </a:ext>
              </a:extLst>
            </p:cNvPr>
            <p:cNvSpPr txBox="1"/>
            <p:nvPr/>
          </p:nvSpPr>
          <p:spPr>
            <a:xfrm flipH="1">
              <a:off x="8347221" y="5314620"/>
              <a:ext cx="76582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itchFamily="2" charset="77"/>
                  <a:ea typeface="Roboto Medium" panose="02000000000000000000" pitchFamily="2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38" name="Forma libre 16">
            <a:extLst>
              <a:ext uri="{FF2B5EF4-FFF2-40B4-BE49-F238E27FC236}">
                <a16:creationId xmlns:a16="http://schemas.microsoft.com/office/drawing/2014/main" id="{B260CA49-0D95-6646-9BA7-AC30C6E38FEA}"/>
              </a:ext>
            </a:extLst>
          </p:cNvPr>
          <p:cNvSpPr/>
          <p:nvPr/>
        </p:nvSpPr>
        <p:spPr>
          <a:xfrm>
            <a:off x="10884666" y="1057406"/>
            <a:ext cx="1492392" cy="1474730"/>
          </a:xfrm>
          <a:custGeom>
            <a:avLst/>
            <a:gdLst>
              <a:gd name="connsiteX0" fmla="*/ 4828209 w 4829175"/>
              <a:gd name="connsiteY0" fmla="*/ 2867248 h 4772025"/>
              <a:gd name="connsiteX1" fmla="*/ 4695526 w 4829175"/>
              <a:gd name="connsiteY1" fmla="*/ 2684178 h 4772025"/>
              <a:gd name="connsiteX2" fmla="*/ 4462354 w 4829175"/>
              <a:gd name="connsiteY2" fmla="*/ 2736375 h 4772025"/>
              <a:gd name="connsiteX3" fmla="*/ 4233754 w 4829175"/>
              <a:gd name="connsiteY3" fmla="*/ 2678177 h 4772025"/>
              <a:gd name="connsiteX4" fmla="*/ 4062304 w 4829175"/>
              <a:gd name="connsiteY4" fmla="*/ 2478629 h 4772025"/>
              <a:gd name="connsiteX5" fmla="*/ 4027061 w 4829175"/>
              <a:gd name="connsiteY5" fmla="*/ 2122774 h 4772025"/>
              <a:gd name="connsiteX6" fmla="*/ 4179461 w 4829175"/>
              <a:gd name="connsiteY6" fmla="*/ 1887983 h 4772025"/>
              <a:gd name="connsiteX7" fmla="*/ 4467783 w 4829175"/>
              <a:gd name="connsiteY7" fmla="*/ 1792162 h 4772025"/>
              <a:gd name="connsiteX8" fmla="*/ 4468546 w 4829175"/>
              <a:gd name="connsiteY8" fmla="*/ 1792828 h 4772025"/>
              <a:gd name="connsiteX9" fmla="*/ 4639996 w 4829175"/>
              <a:gd name="connsiteY9" fmla="*/ 1839691 h 4772025"/>
              <a:gd name="connsiteX10" fmla="*/ 4683715 w 4829175"/>
              <a:gd name="connsiteY10" fmla="*/ 1477741 h 4772025"/>
              <a:gd name="connsiteX11" fmla="*/ 4508360 w 4829175"/>
              <a:gd name="connsiteY11" fmla="*/ 1477741 h 4772025"/>
              <a:gd name="connsiteX12" fmla="*/ 4408728 w 4829175"/>
              <a:gd name="connsiteY12" fmla="*/ 1607948 h 4772025"/>
              <a:gd name="connsiteX13" fmla="*/ 4166031 w 4829175"/>
              <a:gd name="connsiteY13" fmla="*/ 1688625 h 4772025"/>
              <a:gd name="connsiteX14" fmla="*/ 3898283 w 4829175"/>
              <a:gd name="connsiteY14" fmla="*/ 1590803 h 4772025"/>
              <a:gd name="connsiteX15" fmla="*/ 3614153 w 4829175"/>
              <a:gd name="connsiteY15" fmla="*/ 1289813 h 4772025"/>
              <a:gd name="connsiteX16" fmla="*/ 3586460 w 4829175"/>
              <a:gd name="connsiteY16" fmla="*/ 1161705 h 4772025"/>
              <a:gd name="connsiteX17" fmla="*/ 3592245 w 4829175"/>
              <a:gd name="connsiteY17" fmla="*/ 1153701 h 4772025"/>
              <a:gd name="connsiteX18" fmla="*/ 3762648 w 4829175"/>
              <a:gd name="connsiteY18" fmla="*/ 942722 h 4772025"/>
              <a:gd name="connsiteX19" fmla="*/ 3955836 w 4829175"/>
              <a:gd name="connsiteY19" fmla="*/ 788308 h 4772025"/>
              <a:gd name="connsiteX20" fmla="*/ 3801422 w 4829175"/>
              <a:gd name="connsiteY20" fmla="*/ 595120 h 4772025"/>
              <a:gd name="connsiteX21" fmla="*/ 3608233 w 4829175"/>
              <a:gd name="connsiteY21" fmla="*/ 749534 h 4772025"/>
              <a:gd name="connsiteX22" fmla="*/ 3619963 w 4829175"/>
              <a:gd name="connsiteY22" fmla="*/ 834613 h 4772025"/>
              <a:gd name="connsiteX23" fmla="*/ 3500424 w 4829175"/>
              <a:gd name="connsiteY23" fmla="*/ 982917 h 4772025"/>
              <a:gd name="connsiteX24" fmla="*/ 3209436 w 4829175"/>
              <a:gd name="connsiteY24" fmla="*/ 1029780 h 4772025"/>
              <a:gd name="connsiteX25" fmla="*/ 3034271 w 4829175"/>
              <a:gd name="connsiteY25" fmla="*/ 916909 h 4772025"/>
              <a:gd name="connsiteX26" fmla="*/ 2967596 w 4829175"/>
              <a:gd name="connsiteY26" fmla="*/ 878142 h 4772025"/>
              <a:gd name="connsiteX27" fmla="*/ 2845962 w 4829175"/>
              <a:gd name="connsiteY27" fmla="*/ 618015 h 4772025"/>
              <a:gd name="connsiteX28" fmla="*/ 2904826 w 4829175"/>
              <a:gd name="connsiteY28" fmla="*/ 375223 h 4772025"/>
              <a:gd name="connsiteX29" fmla="*/ 3027984 w 4829175"/>
              <a:gd name="connsiteY29" fmla="*/ 224442 h 4772025"/>
              <a:gd name="connsiteX30" fmla="*/ 2867789 w 4829175"/>
              <a:gd name="connsiteY30" fmla="*/ 9177 h 4772025"/>
              <a:gd name="connsiteX31" fmla="*/ 2652525 w 4829175"/>
              <a:gd name="connsiteY31" fmla="*/ 169372 h 4772025"/>
              <a:gd name="connsiteX32" fmla="*/ 2715088 w 4829175"/>
              <a:gd name="connsiteY32" fmla="*/ 339503 h 4772025"/>
              <a:gd name="connsiteX33" fmla="*/ 2650032 w 4829175"/>
              <a:gd name="connsiteY33" fmla="*/ 608394 h 4772025"/>
              <a:gd name="connsiteX34" fmla="*/ 2447912 w 4829175"/>
              <a:gd name="connsiteY34" fmla="*/ 787083 h 4772025"/>
              <a:gd name="connsiteX35" fmla="*/ 2286463 w 4829175"/>
              <a:gd name="connsiteY35" fmla="*/ 824136 h 4772025"/>
              <a:gd name="connsiteX36" fmla="*/ 2164162 w 4829175"/>
              <a:gd name="connsiteY36" fmla="*/ 865379 h 4772025"/>
              <a:gd name="connsiteX37" fmla="*/ 1923941 w 4829175"/>
              <a:gd name="connsiteY37" fmla="*/ 746698 h 4772025"/>
              <a:gd name="connsiteX38" fmla="*/ 1863172 w 4829175"/>
              <a:gd name="connsiteY38" fmla="*/ 567437 h 4772025"/>
              <a:gd name="connsiteX39" fmla="*/ 1896509 w 4829175"/>
              <a:gd name="connsiteY39" fmla="*/ 416371 h 4772025"/>
              <a:gd name="connsiteX40" fmla="*/ 1807736 w 4829175"/>
              <a:gd name="connsiteY40" fmla="*/ 293784 h 4772025"/>
              <a:gd name="connsiteX41" fmla="*/ 1573135 w 4829175"/>
              <a:gd name="connsiteY41" fmla="*/ 368079 h 4772025"/>
              <a:gd name="connsiteX42" fmla="*/ 1560467 w 4829175"/>
              <a:gd name="connsiteY42" fmla="*/ 495714 h 4772025"/>
              <a:gd name="connsiteX43" fmla="*/ 1692293 w 4829175"/>
              <a:gd name="connsiteY43" fmla="*/ 625349 h 4772025"/>
              <a:gd name="connsiteX44" fmla="*/ 1753063 w 4829175"/>
              <a:gd name="connsiteY44" fmla="*/ 803848 h 4772025"/>
              <a:gd name="connsiteX45" fmla="*/ 1634094 w 4829175"/>
              <a:gd name="connsiteY45" fmla="*/ 1044512 h 4772025"/>
              <a:gd name="connsiteX46" fmla="*/ 1634000 w 4829175"/>
              <a:gd name="connsiteY46" fmla="*/ 1044544 h 4772025"/>
              <a:gd name="connsiteX47" fmla="*/ 1343012 w 4829175"/>
              <a:gd name="connsiteY47" fmla="*/ 1212184 h 4772025"/>
              <a:gd name="connsiteX48" fmla="*/ 1075740 w 4829175"/>
              <a:gd name="connsiteY48" fmla="*/ 1197705 h 4772025"/>
              <a:gd name="connsiteX49" fmla="*/ 906862 w 4829175"/>
              <a:gd name="connsiteY49" fmla="*/ 1021399 h 4772025"/>
              <a:gd name="connsiteX50" fmla="*/ 848664 w 4829175"/>
              <a:gd name="connsiteY50" fmla="*/ 826326 h 4772025"/>
              <a:gd name="connsiteX51" fmla="*/ 731792 w 4829175"/>
              <a:gd name="connsiteY51" fmla="*/ 770224 h 4772025"/>
              <a:gd name="connsiteX52" fmla="*/ 532242 w 4829175"/>
              <a:gd name="connsiteY52" fmla="*/ 949412 h 4772025"/>
              <a:gd name="connsiteX53" fmla="*/ 608729 w 4829175"/>
              <a:gd name="connsiteY53" fmla="*/ 1111981 h 4772025"/>
              <a:gd name="connsiteX54" fmla="*/ 775322 w 4829175"/>
              <a:gd name="connsiteY54" fmla="*/ 1147128 h 4772025"/>
              <a:gd name="connsiteX55" fmla="*/ 1036592 w 4829175"/>
              <a:gd name="connsiteY55" fmla="*/ 1419829 h 4772025"/>
              <a:gd name="connsiteX56" fmla="*/ 1078693 w 4829175"/>
              <a:gd name="connsiteY56" fmla="*/ 1622998 h 4772025"/>
              <a:gd name="connsiteX57" fmla="*/ 966107 w 4829175"/>
              <a:gd name="connsiteY57" fmla="*/ 1928369 h 4772025"/>
              <a:gd name="connsiteX58" fmla="*/ 740079 w 4829175"/>
              <a:gd name="connsiteY58" fmla="*/ 2038002 h 4772025"/>
              <a:gd name="connsiteX59" fmla="*/ 378605 w 4829175"/>
              <a:gd name="connsiteY59" fmla="*/ 1915320 h 4772025"/>
              <a:gd name="connsiteX60" fmla="*/ 268401 w 4829175"/>
              <a:gd name="connsiteY60" fmla="*/ 1783017 h 4772025"/>
              <a:gd name="connsiteX61" fmla="*/ 22020 w 4829175"/>
              <a:gd name="connsiteY61" fmla="*/ 1883028 h 4772025"/>
              <a:gd name="connsiteX62" fmla="*/ 122031 w 4829175"/>
              <a:gd name="connsiteY62" fmla="*/ 2129409 h 4772025"/>
              <a:gd name="connsiteX63" fmla="*/ 319455 w 4829175"/>
              <a:gd name="connsiteY63" fmla="*/ 2097343 h 4772025"/>
              <a:gd name="connsiteX64" fmla="*/ 691502 w 4829175"/>
              <a:gd name="connsiteY64" fmla="*/ 2223073 h 4772025"/>
              <a:gd name="connsiteX65" fmla="*/ 814850 w 4829175"/>
              <a:gd name="connsiteY65" fmla="*/ 2417383 h 4772025"/>
              <a:gd name="connsiteX66" fmla="*/ 831424 w 4829175"/>
              <a:gd name="connsiteY66" fmla="*/ 2709038 h 4772025"/>
              <a:gd name="connsiteX67" fmla="*/ 665975 w 4829175"/>
              <a:gd name="connsiteY67" fmla="*/ 3015553 h 4772025"/>
              <a:gd name="connsiteX68" fmla="*/ 387273 w 4829175"/>
              <a:gd name="connsiteY68" fmla="*/ 3129853 h 4772025"/>
              <a:gd name="connsiteX69" fmla="*/ 234873 w 4829175"/>
              <a:gd name="connsiteY69" fmla="*/ 3098516 h 4772025"/>
              <a:gd name="connsiteX70" fmla="*/ 97982 w 4829175"/>
              <a:gd name="connsiteY70" fmla="*/ 3321434 h 4772025"/>
              <a:gd name="connsiteX71" fmla="*/ 320900 w 4829175"/>
              <a:gd name="connsiteY71" fmla="*/ 3458326 h 4772025"/>
              <a:gd name="connsiteX72" fmla="*/ 460330 w 4829175"/>
              <a:gd name="connsiteY72" fmla="*/ 3308923 h 4772025"/>
              <a:gd name="connsiteX73" fmla="*/ 792943 w 4829175"/>
              <a:gd name="connsiteY73" fmla="*/ 3173096 h 4772025"/>
              <a:gd name="connsiteX74" fmla="*/ 1128794 w 4829175"/>
              <a:gd name="connsiteY74" fmla="*/ 3283681 h 4772025"/>
              <a:gd name="connsiteX75" fmla="*/ 1295863 w 4829175"/>
              <a:gd name="connsiteY75" fmla="*/ 3556001 h 4772025"/>
              <a:gd name="connsiteX76" fmla="*/ 1369110 w 4829175"/>
              <a:gd name="connsiteY76" fmla="*/ 3658109 h 4772025"/>
              <a:gd name="connsiteX77" fmla="*/ 1382350 w 4829175"/>
              <a:gd name="connsiteY77" fmla="*/ 3916903 h 4772025"/>
              <a:gd name="connsiteX78" fmla="*/ 1229188 w 4829175"/>
              <a:gd name="connsiteY78" fmla="*/ 4132835 h 4772025"/>
              <a:gd name="connsiteX79" fmla="*/ 1036606 w 4829175"/>
              <a:gd name="connsiteY79" fmla="*/ 4313048 h 4772025"/>
              <a:gd name="connsiteX80" fmla="*/ 1216819 w 4829175"/>
              <a:gd name="connsiteY80" fmla="*/ 4505629 h 4772025"/>
              <a:gd name="connsiteX81" fmla="*/ 1409400 w 4829175"/>
              <a:gd name="connsiteY81" fmla="*/ 4325417 h 4772025"/>
              <a:gd name="connsiteX82" fmla="*/ 1396923 w 4829175"/>
              <a:gd name="connsiteY82" fmla="*/ 4251897 h 4772025"/>
              <a:gd name="connsiteX83" fmla="*/ 1565039 w 4829175"/>
              <a:gd name="connsiteY83" fmla="*/ 4015202 h 4772025"/>
              <a:gd name="connsiteX84" fmla="*/ 1795544 w 4829175"/>
              <a:gd name="connsiteY84" fmla="*/ 3936240 h 4772025"/>
              <a:gd name="connsiteX85" fmla="*/ 1929370 w 4829175"/>
              <a:gd name="connsiteY85" fmla="*/ 3963862 h 4772025"/>
              <a:gd name="connsiteX86" fmla="*/ 2402573 w 4829175"/>
              <a:gd name="connsiteY86" fmla="*/ 4023298 h 4772025"/>
              <a:gd name="connsiteX87" fmla="*/ 2524016 w 4829175"/>
              <a:gd name="connsiteY87" fmla="*/ 4158934 h 4772025"/>
              <a:gd name="connsiteX88" fmla="*/ 2527065 w 4829175"/>
              <a:gd name="connsiteY88" fmla="*/ 4413441 h 4772025"/>
              <a:gd name="connsiteX89" fmla="*/ 2433910 w 4829175"/>
              <a:gd name="connsiteY89" fmla="*/ 4583082 h 4772025"/>
              <a:gd name="connsiteX90" fmla="*/ 2633038 w 4829175"/>
              <a:gd name="connsiteY90" fmla="*/ 4771865 h 4772025"/>
              <a:gd name="connsiteX91" fmla="*/ 2821821 w 4829175"/>
              <a:gd name="connsiteY91" fmla="*/ 4572736 h 4772025"/>
              <a:gd name="connsiteX92" fmla="*/ 2724613 w 4829175"/>
              <a:gd name="connsiteY92" fmla="*/ 4409726 h 4772025"/>
              <a:gd name="connsiteX93" fmla="*/ 2721851 w 4829175"/>
              <a:gd name="connsiteY93" fmla="*/ 4185223 h 4772025"/>
              <a:gd name="connsiteX94" fmla="*/ 2838151 w 4829175"/>
              <a:gd name="connsiteY94" fmla="*/ 4047015 h 4772025"/>
              <a:gd name="connsiteX95" fmla="*/ 3327069 w 4829175"/>
              <a:gd name="connsiteY95" fmla="*/ 3808128 h 4772025"/>
              <a:gd name="connsiteX96" fmla="*/ 3519379 w 4829175"/>
              <a:gd name="connsiteY96" fmla="*/ 3808128 h 4772025"/>
              <a:gd name="connsiteX97" fmla="*/ 3791413 w 4829175"/>
              <a:gd name="connsiteY97" fmla="*/ 4071589 h 4772025"/>
              <a:gd name="connsiteX98" fmla="*/ 3948954 w 4829175"/>
              <a:gd name="connsiteY98" fmla="*/ 4261537 h 4772025"/>
              <a:gd name="connsiteX99" fmla="*/ 3973531 w 4829175"/>
              <a:gd name="connsiteY99" fmla="*/ 4262090 h 4772025"/>
              <a:gd name="connsiteX100" fmla="*/ 4115644 w 4829175"/>
              <a:gd name="connsiteY100" fmla="*/ 4175602 h 4772025"/>
              <a:gd name="connsiteX101" fmla="*/ 4051963 w 4829175"/>
              <a:gd name="connsiteY101" fmla="*/ 3936625 h 4772025"/>
              <a:gd name="connsiteX102" fmla="*/ 4007249 w 4829175"/>
              <a:gd name="connsiteY102" fmla="*/ 3918427 h 4772025"/>
              <a:gd name="connsiteX103" fmla="*/ 3913238 w 4829175"/>
              <a:gd name="connsiteY103" fmla="*/ 3921475 h 4772025"/>
              <a:gd name="connsiteX104" fmla="*/ 3662540 w 4829175"/>
              <a:gd name="connsiteY104" fmla="*/ 3678397 h 4772025"/>
              <a:gd name="connsiteX105" fmla="*/ 3660026 w 4829175"/>
              <a:gd name="connsiteY105" fmla="*/ 3483362 h 4772025"/>
              <a:gd name="connsiteX106" fmla="*/ 3662540 w 4829175"/>
              <a:gd name="connsiteY106" fmla="*/ 3480848 h 4772025"/>
              <a:gd name="connsiteX107" fmla="*/ 3819988 w 4829175"/>
              <a:gd name="connsiteY107" fmla="*/ 3326449 h 4772025"/>
              <a:gd name="connsiteX108" fmla="*/ 4011345 w 4829175"/>
              <a:gd name="connsiteY108" fmla="*/ 3044414 h 4772025"/>
              <a:gd name="connsiteX109" fmla="*/ 4277188 w 4829175"/>
              <a:gd name="connsiteY109" fmla="*/ 2914397 h 4772025"/>
              <a:gd name="connsiteX110" fmla="*/ 4424063 w 4829175"/>
              <a:gd name="connsiteY110" fmla="*/ 2951735 h 4772025"/>
              <a:gd name="connsiteX111" fmla="*/ 4590942 w 4829175"/>
              <a:gd name="connsiteY111" fmla="*/ 3080799 h 4772025"/>
              <a:gd name="connsiteX112" fmla="*/ 4828209 w 4829175"/>
              <a:gd name="connsiteY112" fmla="*/ 2867248 h 477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829175" h="4772025">
                <a:moveTo>
                  <a:pt x="4828209" y="2867248"/>
                </a:moveTo>
                <a:cubicBezTo>
                  <a:pt x="4824304" y="2781523"/>
                  <a:pt x="4776298" y="2711800"/>
                  <a:pt x="4695526" y="2684178"/>
                </a:cubicBezTo>
                <a:cubicBezTo>
                  <a:pt x="4606277" y="2653603"/>
                  <a:pt x="4508931" y="2684178"/>
                  <a:pt x="4462354" y="2736375"/>
                </a:cubicBezTo>
                <a:lnTo>
                  <a:pt x="4233754" y="2678177"/>
                </a:lnTo>
                <a:cubicBezTo>
                  <a:pt x="4140313" y="2654356"/>
                  <a:pt x="4071780" y="2574591"/>
                  <a:pt x="4062304" y="2478629"/>
                </a:cubicBezTo>
                <a:cubicBezTo>
                  <a:pt x="4047350" y="2327181"/>
                  <a:pt x="4027061" y="2122774"/>
                  <a:pt x="4027061" y="2122774"/>
                </a:cubicBezTo>
                <a:cubicBezTo>
                  <a:pt x="4016551" y="2018464"/>
                  <a:pt x="4079909" y="1920853"/>
                  <a:pt x="4179461" y="1887983"/>
                </a:cubicBezTo>
                <a:lnTo>
                  <a:pt x="4467783" y="1792162"/>
                </a:lnTo>
                <a:lnTo>
                  <a:pt x="4468546" y="1792828"/>
                </a:lnTo>
                <a:cubicBezTo>
                  <a:pt x="4511943" y="1840096"/>
                  <a:pt x="4578588" y="1858312"/>
                  <a:pt x="4639996" y="1839691"/>
                </a:cubicBezTo>
                <a:cubicBezTo>
                  <a:pt x="4825066" y="1780446"/>
                  <a:pt x="4833543" y="1557275"/>
                  <a:pt x="4683715" y="1477741"/>
                </a:cubicBezTo>
                <a:cubicBezTo>
                  <a:pt x="4628738" y="1449240"/>
                  <a:pt x="4563337" y="1449240"/>
                  <a:pt x="4508360" y="1477741"/>
                </a:cubicBezTo>
                <a:cubicBezTo>
                  <a:pt x="4456914" y="1503538"/>
                  <a:pt x="4420178" y="1551547"/>
                  <a:pt x="4408728" y="1607948"/>
                </a:cubicBezTo>
                <a:lnTo>
                  <a:pt x="4166031" y="1688625"/>
                </a:lnTo>
                <a:cubicBezTo>
                  <a:pt x="4064876" y="1722153"/>
                  <a:pt x="3950861" y="1683481"/>
                  <a:pt x="3898283" y="1590803"/>
                </a:cubicBezTo>
                <a:cubicBezTo>
                  <a:pt x="3829359" y="1468934"/>
                  <a:pt x="3731851" y="1365640"/>
                  <a:pt x="3614153" y="1289813"/>
                </a:cubicBezTo>
                <a:cubicBezTo>
                  <a:pt x="3571130" y="1262084"/>
                  <a:pt x="3558732" y="1204728"/>
                  <a:pt x="3586460" y="1161705"/>
                </a:cubicBezTo>
                <a:cubicBezTo>
                  <a:pt x="3588245" y="1158936"/>
                  <a:pt x="3590176" y="1156264"/>
                  <a:pt x="3592245" y="1153701"/>
                </a:cubicBezTo>
                <a:lnTo>
                  <a:pt x="3762648" y="942722"/>
                </a:lnTo>
                <a:cubicBezTo>
                  <a:pt x="3858635" y="953429"/>
                  <a:pt x="3945129" y="884296"/>
                  <a:pt x="3955836" y="788308"/>
                </a:cubicBezTo>
                <a:cubicBezTo>
                  <a:pt x="3966543" y="692321"/>
                  <a:pt x="3897409" y="605828"/>
                  <a:pt x="3801422" y="595120"/>
                </a:cubicBezTo>
                <a:cubicBezTo>
                  <a:pt x="3705434" y="584413"/>
                  <a:pt x="3618941" y="653546"/>
                  <a:pt x="3608233" y="749534"/>
                </a:cubicBezTo>
                <a:cubicBezTo>
                  <a:pt x="3605010" y="778428"/>
                  <a:pt x="3609042" y="807669"/>
                  <a:pt x="3619963" y="834613"/>
                </a:cubicBezTo>
                <a:lnTo>
                  <a:pt x="3500424" y="982917"/>
                </a:lnTo>
                <a:cubicBezTo>
                  <a:pt x="3429625" y="1070550"/>
                  <a:pt x="3304168" y="1090755"/>
                  <a:pt x="3209436" y="1029780"/>
                </a:cubicBezTo>
                <a:lnTo>
                  <a:pt x="3034271" y="916909"/>
                </a:lnTo>
                <a:cubicBezTo>
                  <a:pt x="3012458" y="902812"/>
                  <a:pt x="2990075" y="889953"/>
                  <a:pt x="2967596" y="878142"/>
                </a:cubicBezTo>
                <a:cubicBezTo>
                  <a:pt x="2872572" y="829223"/>
                  <a:pt x="2822576" y="722301"/>
                  <a:pt x="2845962" y="618015"/>
                </a:cubicBezTo>
                <a:lnTo>
                  <a:pt x="2904826" y="375223"/>
                </a:lnTo>
                <a:cubicBezTo>
                  <a:pt x="2970614" y="351620"/>
                  <a:pt x="3017991" y="293618"/>
                  <a:pt x="3027984" y="224442"/>
                </a:cubicBezTo>
                <a:cubicBezTo>
                  <a:pt x="3043191" y="120761"/>
                  <a:pt x="2971469" y="24385"/>
                  <a:pt x="2867789" y="9177"/>
                </a:cubicBezTo>
                <a:cubicBezTo>
                  <a:pt x="2764109" y="-6030"/>
                  <a:pt x="2667732" y="65692"/>
                  <a:pt x="2652525" y="169372"/>
                </a:cubicBezTo>
                <a:cubicBezTo>
                  <a:pt x="2643190" y="233021"/>
                  <a:pt x="2666741" y="297066"/>
                  <a:pt x="2715088" y="339503"/>
                </a:cubicBezTo>
                <a:lnTo>
                  <a:pt x="2650032" y="608394"/>
                </a:lnTo>
                <a:cubicBezTo>
                  <a:pt x="2628315" y="705359"/>
                  <a:pt x="2546400" y="774320"/>
                  <a:pt x="2447912" y="787083"/>
                </a:cubicBezTo>
                <a:cubicBezTo>
                  <a:pt x="2393004" y="794073"/>
                  <a:pt x="2338924" y="806485"/>
                  <a:pt x="2286463" y="824136"/>
                </a:cubicBezTo>
                <a:lnTo>
                  <a:pt x="2164162" y="865379"/>
                </a:lnTo>
                <a:cubicBezTo>
                  <a:pt x="2065061" y="898833"/>
                  <a:pt x="1957585" y="845735"/>
                  <a:pt x="1923941" y="746698"/>
                </a:cubicBezTo>
                <a:lnTo>
                  <a:pt x="1863172" y="567437"/>
                </a:lnTo>
                <a:cubicBezTo>
                  <a:pt x="1891747" y="533623"/>
                  <a:pt x="1913178" y="491904"/>
                  <a:pt x="1896509" y="416371"/>
                </a:cubicBezTo>
                <a:cubicBezTo>
                  <a:pt x="1885175" y="365126"/>
                  <a:pt x="1854790" y="317025"/>
                  <a:pt x="1807736" y="293784"/>
                </a:cubicBezTo>
                <a:cubicBezTo>
                  <a:pt x="1722288" y="251338"/>
                  <a:pt x="1618573" y="284183"/>
                  <a:pt x="1573135" y="368079"/>
                </a:cubicBezTo>
                <a:cubicBezTo>
                  <a:pt x="1554086" y="402750"/>
                  <a:pt x="1550371" y="457614"/>
                  <a:pt x="1560467" y="495714"/>
                </a:cubicBezTo>
                <a:cubicBezTo>
                  <a:pt x="1583899" y="584296"/>
                  <a:pt x="1641049" y="614490"/>
                  <a:pt x="1692293" y="625349"/>
                </a:cubicBezTo>
                <a:lnTo>
                  <a:pt x="1753063" y="803848"/>
                </a:lnTo>
                <a:cubicBezTo>
                  <a:pt x="1786668" y="903158"/>
                  <a:pt x="1733404" y="1010907"/>
                  <a:pt x="1634094" y="1044512"/>
                </a:cubicBezTo>
                <a:cubicBezTo>
                  <a:pt x="1634063" y="1044523"/>
                  <a:pt x="1634032" y="1044533"/>
                  <a:pt x="1634000" y="1044544"/>
                </a:cubicBezTo>
                <a:cubicBezTo>
                  <a:pt x="1526908" y="1080709"/>
                  <a:pt x="1428017" y="1137680"/>
                  <a:pt x="1343012" y="1212184"/>
                </a:cubicBezTo>
                <a:cubicBezTo>
                  <a:pt x="1264270" y="1279271"/>
                  <a:pt x="1146774" y="1272906"/>
                  <a:pt x="1075740" y="1197705"/>
                </a:cubicBezTo>
                <a:lnTo>
                  <a:pt x="906862" y="1021399"/>
                </a:lnTo>
                <a:cubicBezTo>
                  <a:pt x="924007" y="968440"/>
                  <a:pt x="926388" y="908527"/>
                  <a:pt x="848664" y="826326"/>
                </a:cubicBezTo>
                <a:cubicBezTo>
                  <a:pt x="818429" y="793214"/>
                  <a:pt x="776539" y="773106"/>
                  <a:pt x="731792" y="770224"/>
                </a:cubicBezTo>
                <a:cubicBezTo>
                  <a:pt x="627207" y="764601"/>
                  <a:pt x="537865" y="844826"/>
                  <a:pt x="532242" y="949412"/>
                </a:cubicBezTo>
                <a:cubicBezTo>
                  <a:pt x="528823" y="1013007"/>
                  <a:pt x="557554" y="1074072"/>
                  <a:pt x="608729" y="1111981"/>
                </a:cubicBezTo>
                <a:cubicBezTo>
                  <a:pt x="669499" y="1159606"/>
                  <a:pt x="725411" y="1160940"/>
                  <a:pt x="775322" y="1147128"/>
                </a:cubicBezTo>
                <a:lnTo>
                  <a:pt x="1036592" y="1419829"/>
                </a:lnTo>
                <a:cubicBezTo>
                  <a:pt x="1088401" y="1473887"/>
                  <a:pt x="1104754" y="1552802"/>
                  <a:pt x="1078693" y="1622998"/>
                </a:cubicBezTo>
                <a:cubicBezTo>
                  <a:pt x="1046403" y="1710152"/>
                  <a:pt x="1001826" y="1831119"/>
                  <a:pt x="966107" y="1928369"/>
                </a:cubicBezTo>
                <a:cubicBezTo>
                  <a:pt x="932528" y="2019770"/>
                  <a:pt x="832647" y="2068216"/>
                  <a:pt x="740079" y="2038002"/>
                </a:cubicBezTo>
                <a:lnTo>
                  <a:pt x="378605" y="1915320"/>
                </a:lnTo>
                <a:cubicBezTo>
                  <a:pt x="365661" y="1855878"/>
                  <a:pt x="324524" y="1806493"/>
                  <a:pt x="268401" y="1783017"/>
                </a:cubicBezTo>
                <a:cubicBezTo>
                  <a:pt x="172748" y="1742598"/>
                  <a:pt x="62439" y="1787375"/>
                  <a:pt x="22020" y="1883028"/>
                </a:cubicBezTo>
                <a:cubicBezTo>
                  <a:pt x="-18399" y="1978682"/>
                  <a:pt x="26377" y="2088990"/>
                  <a:pt x="122031" y="2129409"/>
                </a:cubicBezTo>
                <a:cubicBezTo>
                  <a:pt x="188537" y="2157512"/>
                  <a:pt x="265262" y="2145050"/>
                  <a:pt x="319455" y="2097343"/>
                </a:cubicBezTo>
                <a:lnTo>
                  <a:pt x="691502" y="2223073"/>
                </a:lnTo>
                <a:cubicBezTo>
                  <a:pt x="773642" y="2250207"/>
                  <a:pt x="825249" y="2331504"/>
                  <a:pt x="814850" y="2417383"/>
                </a:cubicBezTo>
                <a:cubicBezTo>
                  <a:pt x="803795" y="2514838"/>
                  <a:pt x="809400" y="2613463"/>
                  <a:pt x="831424" y="2709038"/>
                </a:cubicBezTo>
                <a:cubicBezTo>
                  <a:pt x="860856" y="2836864"/>
                  <a:pt x="787418" y="2966213"/>
                  <a:pt x="665975" y="3015553"/>
                </a:cubicBezTo>
                <a:lnTo>
                  <a:pt x="387273" y="3129853"/>
                </a:lnTo>
                <a:cubicBezTo>
                  <a:pt x="343884" y="3096770"/>
                  <a:pt x="287795" y="3085236"/>
                  <a:pt x="234873" y="3098516"/>
                </a:cubicBezTo>
                <a:cubicBezTo>
                  <a:pt x="135514" y="3122271"/>
                  <a:pt x="74226" y="3222076"/>
                  <a:pt x="97982" y="3321434"/>
                </a:cubicBezTo>
                <a:cubicBezTo>
                  <a:pt x="121737" y="3420793"/>
                  <a:pt x="221541" y="3482081"/>
                  <a:pt x="320900" y="3458326"/>
                </a:cubicBezTo>
                <a:cubicBezTo>
                  <a:pt x="393165" y="3441048"/>
                  <a:pt x="448078" y="3382207"/>
                  <a:pt x="460330" y="3308923"/>
                </a:cubicBezTo>
                <a:lnTo>
                  <a:pt x="792943" y="3173096"/>
                </a:lnTo>
                <a:cubicBezTo>
                  <a:pt x="916874" y="3122890"/>
                  <a:pt x="1058936" y="3169667"/>
                  <a:pt x="1128794" y="3283681"/>
                </a:cubicBezTo>
                <a:lnTo>
                  <a:pt x="1295863" y="3556001"/>
                </a:lnTo>
                <a:cubicBezTo>
                  <a:pt x="1317758" y="3591776"/>
                  <a:pt x="1342239" y="3625903"/>
                  <a:pt x="1369110" y="3658109"/>
                </a:cubicBezTo>
                <a:cubicBezTo>
                  <a:pt x="1432089" y="3731235"/>
                  <a:pt x="1437537" y="3837732"/>
                  <a:pt x="1382350" y="3916903"/>
                </a:cubicBezTo>
                <a:lnTo>
                  <a:pt x="1229188" y="4132835"/>
                </a:lnTo>
                <a:cubicBezTo>
                  <a:pt x="1126244" y="4129420"/>
                  <a:pt x="1040022" y="4210103"/>
                  <a:pt x="1036606" y="4313048"/>
                </a:cubicBezTo>
                <a:cubicBezTo>
                  <a:pt x="1033191" y="4415991"/>
                  <a:pt x="1113874" y="4502214"/>
                  <a:pt x="1216819" y="4505629"/>
                </a:cubicBezTo>
                <a:cubicBezTo>
                  <a:pt x="1319763" y="4509045"/>
                  <a:pt x="1405984" y="4428360"/>
                  <a:pt x="1409400" y="4325417"/>
                </a:cubicBezTo>
                <a:cubicBezTo>
                  <a:pt x="1410233" y="4300320"/>
                  <a:pt x="1405989" y="4275314"/>
                  <a:pt x="1396923" y="4251897"/>
                </a:cubicBezTo>
                <a:lnTo>
                  <a:pt x="1565039" y="4015202"/>
                </a:lnTo>
                <a:cubicBezTo>
                  <a:pt x="1617104" y="3942325"/>
                  <a:pt x="1709730" y="3910595"/>
                  <a:pt x="1795544" y="3936240"/>
                </a:cubicBezTo>
                <a:cubicBezTo>
                  <a:pt x="1839336" y="3949038"/>
                  <a:pt x="1884090" y="3958276"/>
                  <a:pt x="1929370" y="3963862"/>
                </a:cubicBezTo>
                <a:lnTo>
                  <a:pt x="2402573" y="4023298"/>
                </a:lnTo>
                <a:cubicBezTo>
                  <a:pt x="2471259" y="4031812"/>
                  <a:pt x="2523114" y="4089727"/>
                  <a:pt x="2524016" y="4158934"/>
                </a:cubicBezTo>
                <a:lnTo>
                  <a:pt x="2527065" y="4413441"/>
                </a:lnTo>
                <a:cubicBezTo>
                  <a:pt x="2467764" y="4449119"/>
                  <a:pt x="2432193" y="4513897"/>
                  <a:pt x="2433910" y="4583082"/>
                </a:cubicBezTo>
                <a:cubicBezTo>
                  <a:pt x="2436767" y="4690201"/>
                  <a:pt x="2525920" y="4774722"/>
                  <a:pt x="2633038" y="4771865"/>
                </a:cubicBezTo>
                <a:cubicBezTo>
                  <a:pt x="2740156" y="4769008"/>
                  <a:pt x="2824677" y="4679855"/>
                  <a:pt x="2821821" y="4572736"/>
                </a:cubicBezTo>
                <a:cubicBezTo>
                  <a:pt x="2820019" y="4505179"/>
                  <a:pt x="2783194" y="4443426"/>
                  <a:pt x="2724613" y="4409726"/>
                </a:cubicBezTo>
                <a:lnTo>
                  <a:pt x="2721851" y="4185223"/>
                </a:lnTo>
                <a:cubicBezTo>
                  <a:pt x="2720402" y="4116482"/>
                  <a:pt x="2770174" y="4057334"/>
                  <a:pt x="2838151" y="4047015"/>
                </a:cubicBezTo>
                <a:cubicBezTo>
                  <a:pt x="3022532" y="4021901"/>
                  <a:pt x="3193945" y="3938148"/>
                  <a:pt x="3327069" y="3808128"/>
                </a:cubicBezTo>
                <a:cubicBezTo>
                  <a:pt x="3380582" y="3756018"/>
                  <a:pt x="3465865" y="3756018"/>
                  <a:pt x="3519379" y="3808128"/>
                </a:cubicBezTo>
                <a:lnTo>
                  <a:pt x="3791413" y="4071589"/>
                </a:lnTo>
                <a:cubicBezTo>
                  <a:pt x="3782464" y="4167546"/>
                  <a:pt x="3852998" y="4252588"/>
                  <a:pt x="3948954" y="4261537"/>
                </a:cubicBezTo>
                <a:cubicBezTo>
                  <a:pt x="3957123" y="4262298"/>
                  <a:pt x="3965336" y="4262483"/>
                  <a:pt x="3973531" y="4262090"/>
                </a:cubicBezTo>
                <a:cubicBezTo>
                  <a:pt x="4032652" y="4259714"/>
                  <a:pt x="4086370" y="4227023"/>
                  <a:pt x="4115644" y="4175602"/>
                </a:cubicBezTo>
                <a:cubicBezTo>
                  <a:pt x="4164051" y="4092025"/>
                  <a:pt x="4135540" y="3985032"/>
                  <a:pt x="4051963" y="3936625"/>
                </a:cubicBezTo>
                <a:cubicBezTo>
                  <a:pt x="4037972" y="3928521"/>
                  <a:pt x="4022924" y="3922397"/>
                  <a:pt x="4007249" y="3918427"/>
                </a:cubicBezTo>
                <a:cubicBezTo>
                  <a:pt x="3976241" y="3910659"/>
                  <a:pt x="3943678" y="3911715"/>
                  <a:pt x="3913238" y="3921475"/>
                </a:cubicBezTo>
                <a:lnTo>
                  <a:pt x="3662540" y="3678397"/>
                </a:lnTo>
                <a:cubicBezTo>
                  <a:pt x="3607988" y="3625234"/>
                  <a:pt x="3606863" y="3537914"/>
                  <a:pt x="3660026" y="3483362"/>
                </a:cubicBezTo>
                <a:cubicBezTo>
                  <a:pt x="3660853" y="3482513"/>
                  <a:pt x="3661691" y="3481675"/>
                  <a:pt x="3662540" y="3480848"/>
                </a:cubicBezTo>
                <a:lnTo>
                  <a:pt x="3819988" y="3326449"/>
                </a:lnTo>
                <a:cubicBezTo>
                  <a:pt x="3901970" y="3246161"/>
                  <a:pt x="3967036" y="3150262"/>
                  <a:pt x="4011345" y="3044414"/>
                </a:cubicBezTo>
                <a:cubicBezTo>
                  <a:pt x="4055768" y="2941444"/>
                  <a:pt x="4168636" y="2886243"/>
                  <a:pt x="4277188" y="2914397"/>
                </a:cubicBezTo>
                <a:lnTo>
                  <a:pt x="4424063" y="2951735"/>
                </a:lnTo>
                <a:cubicBezTo>
                  <a:pt x="4445399" y="3010409"/>
                  <a:pt x="4509788" y="3069940"/>
                  <a:pt x="4590942" y="3080799"/>
                </a:cubicBezTo>
                <a:cubicBezTo>
                  <a:pt x="4721434" y="3098420"/>
                  <a:pt x="4834496" y="3005266"/>
                  <a:pt x="4828209" y="286724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16">
            <a:extLst>
              <a:ext uri="{FF2B5EF4-FFF2-40B4-BE49-F238E27FC236}">
                <a16:creationId xmlns:a16="http://schemas.microsoft.com/office/drawing/2014/main" id="{3F8DFC07-0F30-B942-89BF-082BEC369122}"/>
              </a:ext>
            </a:extLst>
          </p:cNvPr>
          <p:cNvSpPr/>
          <p:nvPr/>
        </p:nvSpPr>
        <p:spPr>
          <a:xfrm>
            <a:off x="9917094" y="3594011"/>
            <a:ext cx="967572" cy="956121"/>
          </a:xfrm>
          <a:custGeom>
            <a:avLst/>
            <a:gdLst>
              <a:gd name="connsiteX0" fmla="*/ 4828209 w 4829175"/>
              <a:gd name="connsiteY0" fmla="*/ 2867248 h 4772025"/>
              <a:gd name="connsiteX1" fmla="*/ 4695526 w 4829175"/>
              <a:gd name="connsiteY1" fmla="*/ 2684178 h 4772025"/>
              <a:gd name="connsiteX2" fmla="*/ 4462354 w 4829175"/>
              <a:gd name="connsiteY2" fmla="*/ 2736375 h 4772025"/>
              <a:gd name="connsiteX3" fmla="*/ 4233754 w 4829175"/>
              <a:gd name="connsiteY3" fmla="*/ 2678177 h 4772025"/>
              <a:gd name="connsiteX4" fmla="*/ 4062304 w 4829175"/>
              <a:gd name="connsiteY4" fmla="*/ 2478629 h 4772025"/>
              <a:gd name="connsiteX5" fmla="*/ 4027061 w 4829175"/>
              <a:gd name="connsiteY5" fmla="*/ 2122774 h 4772025"/>
              <a:gd name="connsiteX6" fmla="*/ 4179461 w 4829175"/>
              <a:gd name="connsiteY6" fmla="*/ 1887983 h 4772025"/>
              <a:gd name="connsiteX7" fmla="*/ 4467783 w 4829175"/>
              <a:gd name="connsiteY7" fmla="*/ 1792162 h 4772025"/>
              <a:gd name="connsiteX8" fmla="*/ 4468546 w 4829175"/>
              <a:gd name="connsiteY8" fmla="*/ 1792828 h 4772025"/>
              <a:gd name="connsiteX9" fmla="*/ 4639996 w 4829175"/>
              <a:gd name="connsiteY9" fmla="*/ 1839691 h 4772025"/>
              <a:gd name="connsiteX10" fmla="*/ 4683715 w 4829175"/>
              <a:gd name="connsiteY10" fmla="*/ 1477741 h 4772025"/>
              <a:gd name="connsiteX11" fmla="*/ 4508360 w 4829175"/>
              <a:gd name="connsiteY11" fmla="*/ 1477741 h 4772025"/>
              <a:gd name="connsiteX12" fmla="*/ 4408728 w 4829175"/>
              <a:gd name="connsiteY12" fmla="*/ 1607948 h 4772025"/>
              <a:gd name="connsiteX13" fmla="*/ 4166031 w 4829175"/>
              <a:gd name="connsiteY13" fmla="*/ 1688625 h 4772025"/>
              <a:gd name="connsiteX14" fmla="*/ 3898283 w 4829175"/>
              <a:gd name="connsiteY14" fmla="*/ 1590803 h 4772025"/>
              <a:gd name="connsiteX15" fmla="*/ 3614153 w 4829175"/>
              <a:gd name="connsiteY15" fmla="*/ 1289813 h 4772025"/>
              <a:gd name="connsiteX16" fmla="*/ 3586460 w 4829175"/>
              <a:gd name="connsiteY16" fmla="*/ 1161705 h 4772025"/>
              <a:gd name="connsiteX17" fmla="*/ 3592245 w 4829175"/>
              <a:gd name="connsiteY17" fmla="*/ 1153701 h 4772025"/>
              <a:gd name="connsiteX18" fmla="*/ 3762648 w 4829175"/>
              <a:gd name="connsiteY18" fmla="*/ 942722 h 4772025"/>
              <a:gd name="connsiteX19" fmla="*/ 3955836 w 4829175"/>
              <a:gd name="connsiteY19" fmla="*/ 788308 h 4772025"/>
              <a:gd name="connsiteX20" fmla="*/ 3801422 w 4829175"/>
              <a:gd name="connsiteY20" fmla="*/ 595120 h 4772025"/>
              <a:gd name="connsiteX21" fmla="*/ 3608233 w 4829175"/>
              <a:gd name="connsiteY21" fmla="*/ 749534 h 4772025"/>
              <a:gd name="connsiteX22" fmla="*/ 3619963 w 4829175"/>
              <a:gd name="connsiteY22" fmla="*/ 834613 h 4772025"/>
              <a:gd name="connsiteX23" fmla="*/ 3500424 w 4829175"/>
              <a:gd name="connsiteY23" fmla="*/ 982917 h 4772025"/>
              <a:gd name="connsiteX24" fmla="*/ 3209436 w 4829175"/>
              <a:gd name="connsiteY24" fmla="*/ 1029780 h 4772025"/>
              <a:gd name="connsiteX25" fmla="*/ 3034271 w 4829175"/>
              <a:gd name="connsiteY25" fmla="*/ 916909 h 4772025"/>
              <a:gd name="connsiteX26" fmla="*/ 2967596 w 4829175"/>
              <a:gd name="connsiteY26" fmla="*/ 878142 h 4772025"/>
              <a:gd name="connsiteX27" fmla="*/ 2845962 w 4829175"/>
              <a:gd name="connsiteY27" fmla="*/ 618015 h 4772025"/>
              <a:gd name="connsiteX28" fmla="*/ 2904826 w 4829175"/>
              <a:gd name="connsiteY28" fmla="*/ 375223 h 4772025"/>
              <a:gd name="connsiteX29" fmla="*/ 3027984 w 4829175"/>
              <a:gd name="connsiteY29" fmla="*/ 224442 h 4772025"/>
              <a:gd name="connsiteX30" fmla="*/ 2867789 w 4829175"/>
              <a:gd name="connsiteY30" fmla="*/ 9177 h 4772025"/>
              <a:gd name="connsiteX31" fmla="*/ 2652525 w 4829175"/>
              <a:gd name="connsiteY31" fmla="*/ 169372 h 4772025"/>
              <a:gd name="connsiteX32" fmla="*/ 2715088 w 4829175"/>
              <a:gd name="connsiteY32" fmla="*/ 339503 h 4772025"/>
              <a:gd name="connsiteX33" fmla="*/ 2650032 w 4829175"/>
              <a:gd name="connsiteY33" fmla="*/ 608394 h 4772025"/>
              <a:gd name="connsiteX34" fmla="*/ 2447912 w 4829175"/>
              <a:gd name="connsiteY34" fmla="*/ 787083 h 4772025"/>
              <a:gd name="connsiteX35" fmla="*/ 2286463 w 4829175"/>
              <a:gd name="connsiteY35" fmla="*/ 824136 h 4772025"/>
              <a:gd name="connsiteX36" fmla="*/ 2164162 w 4829175"/>
              <a:gd name="connsiteY36" fmla="*/ 865379 h 4772025"/>
              <a:gd name="connsiteX37" fmla="*/ 1923941 w 4829175"/>
              <a:gd name="connsiteY37" fmla="*/ 746698 h 4772025"/>
              <a:gd name="connsiteX38" fmla="*/ 1863172 w 4829175"/>
              <a:gd name="connsiteY38" fmla="*/ 567437 h 4772025"/>
              <a:gd name="connsiteX39" fmla="*/ 1896509 w 4829175"/>
              <a:gd name="connsiteY39" fmla="*/ 416371 h 4772025"/>
              <a:gd name="connsiteX40" fmla="*/ 1807736 w 4829175"/>
              <a:gd name="connsiteY40" fmla="*/ 293784 h 4772025"/>
              <a:gd name="connsiteX41" fmla="*/ 1573135 w 4829175"/>
              <a:gd name="connsiteY41" fmla="*/ 368079 h 4772025"/>
              <a:gd name="connsiteX42" fmla="*/ 1560467 w 4829175"/>
              <a:gd name="connsiteY42" fmla="*/ 495714 h 4772025"/>
              <a:gd name="connsiteX43" fmla="*/ 1692293 w 4829175"/>
              <a:gd name="connsiteY43" fmla="*/ 625349 h 4772025"/>
              <a:gd name="connsiteX44" fmla="*/ 1753063 w 4829175"/>
              <a:gd name="connsiteY44" fmla="*/ 803848 h 4772025"/>
              <a:gd name="connsiteX45" fmla="*/ 1634094 w 4829175"/>
              <a:gd name="connsiteY45" fmla="*/ 1044512 h 4772025"/>
              <a:gd name="connsiteX46" fmla="*/ 1634000 w 4829175"/>
              <a:gd name="connsiteY46" fmla="*/ 1044544 h 4772025"/>
              <a:gd name="connsiteX47" fmla="*/ 1343012 w 4829175"/>
              <a:gd name="connsiteY47" fmla="*/ 1212184 h 4772025"/>
              <a:gd name="connsiteX48" fmla="*/ 1075740 w 4829175"/>
              <a:gd name="connsiteY48" fmla="*/ 1197705 h 4772025"/>
              <a:gd name="connsiteX49" fmla="*/ 906862 w 4829175"/>
              <a:gd name="connsiteY49" fmla="*/ 1021399 h 4772025"/>
              <a:gd name="connsiteX50" fmla="*/ 848664 w 4829175"/>
              <a:gd name="connsiteY50" fmla="*/ 826326 h 4772025"/>
              <a:gd name="connsiteX51" fmla="*/ 731792 w 4829175"/>
              <a:gd name="connsiteY51" fmla="*/ 770224 h 4772025"/>
              <a:gd name="connsiteX52" fmla="*/ 532242 w 4829175"/>
              <a:gd name="connsiteY52" fmla="*/ 949412 h 4772025"/>
              <a:gd name="connsiteX53" fmla="*/ 608729 w 4829175"/>
              <a:gd name="connsiteY53" fmla="*/ 1111981 h 4772025"/>
              <a:gd name="connsiteX54" fmla="*/ 775322 w 4829175"/>
              <a:gd name="connsiteY54" fmla="*/ 1147128 h 4772025"/>
              <a:gd name="connsiteX55" fmla="*/ 1036592 w 4829175"/>
              <a:gd name="connsiteY55" fmla="*/ 1419829 h 4772025"/>
              <a:gd name="connsiteX56" fmla="*/ 1078693 w 4829175"/>
              <a:gd name="connsiteY56" fmla="*/ 1622998 h 4772025"/>
              <a:gd name="connsiteX57" fmla="*/ 966107 w 4829175"/>
              <a:gd name="connsiteY57" fmla="*/ 1928369 h 4772025"/>
              <a:gd name="connsiteX58" fmla="*/ 740079 w 4829175"/>
              <a:gd name="connsiteY58" fmla="*/ 2038002 h 4772025"/>
              <a:gd name="connsiteX59" fmla="*/ 378605 w 4829175"/>
              <a:gd name="connsiteY59" fmla="*/ 1915320 h 4772025"/>
              <a:gd name="connsiteX60" fmla="*/ 268401 w 4829175"/>
              <a:gd name="connsiteY60" fmla="*/ 1783017 h 4772025"/>
              <a:gd name="connsiteX61" fmla="*/ 22020 w 4829175"/>
              <a:gd name="connsiteY61" fmla="*/ 1883028 h 4772025"/>
              <a:gd name="connsiteX62" fmla="*/ 122031 w 4829175"/>
              <a:gd name="connsiteY62" fmla="*/ 2129409 h 4772025"/>
              <a:gd name="connsiteX63" fmla="*/ 319455 w 4829175"/>
              <a:gd name="connsiteY63" fmla="*/ 2097343 h 4772025"/>
              <a:gd name="connsiteX64" fmla="*/ 691502 w 4829175"/>
              <a:gd name="connsiteY64" fmla="*/ 2223073 h 4772025"/>
              <a:gd name="connsiteX65" fmla="*/ 814850 w 4829175"/>
              <a:gd name="connsiteY65" fmla="*/ 2417383 h 4772025"/>
              <a:gd name="connsiteX66" fmla="*/ 831424 w 4829175"/>
              <a:gd name="connsiteY66" fmla="*/ 2709038 h 4772025"/>
              <a:gd name="connsiteX67" fmla="*/ 665975 w 4829175"/>
              <a:gd name="connsiteY67" fmla="*/ 3015553 h 4772025"/>
              <a:gd name="connsiteX68" fmla="*/ 387273 w 4829175"/>
              <a:gd name="connsiteY68" fmla="*/ 3129853 h 4772025"/>
              <a:gd name="connsiteX69" fmla="*/ 234873 w 4829175"/>
              <a:gd name="connsiteY69" fmla="*/ 3098516 h 4772025"/>
              <a:gd name="connsiteX70" fmla="*/ 97982 w 4829175"/>
              <a:gd name="connsiteY70" fmla="*/ 3321434 h 4772025"/>
              <a:gd name="connsiteX71" fmla="*/ 320900 w 4829175"/>
              <a:gd name="connsiteY71" fmla="*/ 3458326 h 4772025"/>
              <a:gd name="connsiteX72" fmla="*/ 460330 w 4829175"/>
              <a:gd name="connsiteY72" fmla="*/ 3308923 h 4772025"/>
              <a:gd name="connsiteX73" fmla="*/ 792943 w 4829175"/>
              <a:gd name="connsiteY73" fmla="*/ 3173096 h 4772025"/>
              <a:gd name="connsiteX74" fmla="*/ 1128794 w 4829175"/>
              <a:gd name="connsiteY74" fmla="*/ 3283681 h 4772025"/>
              <a:gd name="connsiteX75" fmla="*/ 1295863 w 4829175"/>
              <a:gd name="connsiteY75" fmla="*/ 3556001 h 4772025"/>
              <a:gd name="connsiteX76" fmla="*/ 1369110 w 4829175"/>
              <a:gd name="connsiteY76" fmla="*/ 3658109 h 4772025"/>
              <a:gd name="connsiteX77" fmla="*/ 1382350 w 4829175"/>
              <a:gd name="connsiteY77" fmla="*/ 3916903 h 4772025"/>
              <a:gd name="connsiteX78" fmla="*/ 1229188 w 4829175"/>
              <a:gd name="connsiteY78" fmla="*/ 4132835 h 4772025"/>
              <a:gd name="connsiteX79" fmla="*/ 1036606 w 4829175"/>
              <a:gd name="connsiteY79" fmla="*/ 4313048 h 4772025"/>
              <a:gd name="connsiteX80" fmla="*/ 1216819 w 4829175"/>
              <a:gd name="connsiteY80" fmla="*/ 4505629 h 4772025"/>
              <a:gd name="connsiteX81" fmla="*/ 1409400 w 4829175"/>
              <a:gd name="connsiteY81" fmla="*/ 4325417 h 4772025"/>
              <a:gd name="connsiteX82" fmla="*/ 1396923 w 4829175"/>
              <a:gd name="connsiteY82" fmla="*/ 4251897 h 4772025"/>
              <a:gd name="connsiteX83" fmla="*/ 1565039 w 4829175"/>
              <a:gd name="connsiteY83" fmla="*/ 4015202 h 4772025"/>
              <a:gd name="connsiteX84" fmla="*/ 1795544 w 4829175"/>
              <a:gd name="connsiteY84" fmla="*/ 3936240 h 4772025"/>
              <a:gd name="connsiteX85" fmla="*/ 1929370 w 4829175"/>
              <a:gd name="connsiteY85" fmla="*/ 3963862 h 4772025"/>
              <a:gd name="connsiteX86" fmla="*/ 2402573 w 4829175"/>
              <a:gd name="connsiteY86" fmla="*/ 4023298 h 4772025"/>
              <a:gd name="connsiteX87" fmla="*/ 2524016 w 4829175"/>
              <a:gd name="connsiteY87" fmla="*/ 4158934 h 4772025"/>
              <a:gd name="connsiteX88" fmla="*/ 2527065 w 4829175"/>
              <a:gd name="connsiteY88" fmla="*/ 4413441 h 4772025"/>
              <a:gd name="connsiteX89" fmla="*/ 2433910 w 4829175"/>
              <a:gd name="connsiteY89" fmla="*/ 4583082 h 4772025"/>
              <a:gd name="connsiteX90" fmla="*/ 2633038 w 4829175"/>
              <a:gd name="connsiteY90" fmla="*/ 4771865 h 4772025"/>
              <a:gd name="connsiteX91" fmla="*/ 2821821 w 4829175"/>
              <a:gd name="connsiteY91" fmla="*/ 4572736 h 4772025"/>
              <a:gd name="connsiteX92" fmla="*/ 2724613 w 4829175"/>
              <a:gd name="connsiteY92" fmla="*/ 4409726 h 4772025"/>
              <a:gd name="connsiteX93" fmla="*/ 2721851 w 4829175"/>
              <a:gd name="connsiteY93" fmla="*/ 4185223 h 4772025"/>
              <a:gd name="connsiteX94" fmla="*/ 2838151 w 4829175"/>
              <a:gd name="connsiteY94" fmla="*/ 4047015 h 4772025"/>
              <a:gd name="connsiteX95" fmla="*/ 3327069 w 4829175"/>
              <a:gd name="connsiteY95" fmla="*/ 3808128 h 4772025"/>
              <a:gd name="connsiteX96" fmla="*/ 3519379 w 4829175"/>
              <a:gd name="connsiteY96" fmla="*/ 3808128 h 4772025"/>
              <a:gd name="connsiteX97" fmla="*/ 3791413 w 4829175"/>
              <a:gd name="connsiteY97" fmla="*/ 4071589 h 4772025"/>
              <a:gd name="connsiteX98" fmla="*/ 3948954 w 4829175"/>
              <a:gd name="connsiteY98" fmla="*/ 4261537 h 4772025"/>
              <a:gd name="connsiteX99" fmla="*/ 3973531 w 4829175"/>
              <a:gd name="connsiteY99" fmla="*/ 4262090 h 4772025"/>
              <a:gd name="connsiteX100" fmla="*/ 4115644 w 4829175"/>
              <a:gd name="connsiteY100" fmla="*/ 4175602 h 4772025"/>
              <a:gd name="connsiteX101" fmla="*/ 4051963 w 4829175"/>
              <a:gd name="connsiteY101" fmla="*/ 3936625 h 4772025"/>
              <a:gd name="connsiteX102" fmla="*/ 4007249 w 4829175"/>
              <a:gd name="connsiteY102" fmla="*/ 3918427 h 4772025"/>
              <a:gd name="connsiteX103" fmla="*/ 3913238 w 4829175"/>
              <a:gd name="connsiteY103" fmla="*/ 3921475 h 4772025"/>
              <a:gd name="connsiteX104" fmla="*/ 3662540 w 4829175"/>
              <a:gd name="connsiteY104" fmla="*/ 3678397 h 4772025"/>
              <a:gd name="connsiteX105" fmla="*/ 3660026 w 4829175"/>
              <a:gd name="connsiteY105" fmla="*/ 3483362 h 4772025"/>
              <a:gd name="connsiteX106" fmla="*/ 3662540 w 4829175"/>
              <a:gd name="connsiteY106" fmla="*/ 3480848 h 4772025"/>
              <a:gd name="connsiteX107" fmla="*/ 3819988 w 4829175"/>
              <a:gd name="connsiteY107" fmla="*/ 3326449 h 4772025"/>
              <a:gd name="connsiteX108" fmla="*/ 4011345 w 4829175"/>
              <a:gd name="connsiteY108" fmla="*/ 3044414 h 4772025"/>
              <a:gd name="connsiteX109" fmla="*/ 4277188 w 4829175"/>
              <a:gd name="connsiteY109" fmla="*/ 2914397 h 4772025"/>
              <a:gd name="connsiteX110" fmla="*/ 4424063 w 4829175"/>
              <a:gd name="connsiteY110" fmla="*/ 2951735 h 4772025"/>
              <a:gd name="connsiteX111" fmla="*/ 4590942 w 4829175"/>
              <a:gd name="connsiteY111" fmla="*/ 3080799 h 4772025"/>
              <a:gd name="connsiteX112" fmla="*/ 4828209 w 4829175"/>
              <a:gd name="connsiteY112" fmla="*/ 2867248 h 477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829175" h="4772025">
                <a:moveTo>
                  <a:pt x="4828209" y="2867248"/>
                </a:moveTo>
                <a:cubicBezTo>
                  <a:pt x="4824304" y="2781523"/>
                  <a:pt x="4776298" y="2711800"/>
                  <a:pt x="4695526" y="2684178"/>
                </a:cubicBezTo>
                <a:cubicBezTo>
                  <a:pt x="4606277" y="2653603"/>
                  <a:pt x="4508931" y="2684178"/>
                  <a:pt x="4462354" y="2736375"/>
                </a:cubicBezTo>
                <a:lnTo>
                  <a:pt x="4233754" y="2678177"/>
                </a:lnTo>
                <a:cubicBezTo>
                  <a:pt x="4140313" y="2654356"/>
                  <a:pt x="4071780" y="2574591"/>
                  <a:pt x="4062304" y="2478629"/>
                </a:cubicBezTo>
                <a:cubicBezTo>
                  <a:pt x="4047350" y="2327181"/>
                  <a:pt x="4027061" y="2122774"/>
                  <a:pt x="4027061" y="2122774"/>
                </a:cubicBezTo>
                <a:cubicBezTo>
                  <a:pt x="4016551" y="2018464"/>
                  <a:pt x="4079909" y="1920853"/>
                  <a:pt x="4179461" y="1887983"/>
                </a:cubicBezTo>
                <a:lnTo>
                  <a:pt x="4467783" y="1792162"/>
                </a:lnTo>
                <a:lnTo>
                  <a:pt x="4468546" y="1792828"/>
                </a:lnTo>
                <a:cubicBezTo>
                  <a:pt x="4511943" y="1840096"/>
                  <a:pt x="4578588" y="1858312"/>
                  <a:pt x="4639996" y="1839691"/>
                </a:cubicBezTo>
                <a:cubicBezTo>
                  <a:pt x="4825066" y="1780446"/>
                  <a:pt x="4833543" y="1557275"/>
                  <a:pt x="4683715" y="1477741"/>
                </a:cubicBezTo>
                <a:cubicBezTo>
                  <a:pt x="4628738" y="1449240"/>
                  <a:pt x="4563337" y="1449240"/>
                  <a:pt x="4508360" y="1477741"/>
                </a:cubicBezTo>
                <a:cubicBezTo>
                  <a:pt x="4456914" y="1503538"/>
                  <a:pt x="4420178" y="1551547"/>
                  <a:pt x="4408728" y="1607948"/>
                </a:cubicBezTo>
                <a:lnTo>
                  <a:pt x="4166031" y="1688625"/>
                </a:lnTo>
                <a:cubicBezTo>
                  <a:pt x="4064876" y="1722153"/>
                  <a:pt x="3950861" y="1683481"/>
                  <a:pt x="3898283" y="1590803"/>
                </a:cubicBezTo>
                <a:cubicBezTo>
                  <a:pt x="3829359" y="1468934"/>
                  <a:pt x="3731851" y="1365640"/>
                  <a:pt x="3614153" y="1289813"/>
                </a:cubicBezTo>
                <a:cubicBezTo>
                  <a:pt x="3571130" y="1262084"/>
                  <a:pt x="3558732" y="1204728"/>
                  <a:pt x="3586460" y="1161705"/>
                </a:cubicBezTo>
                <a:cubicBezTo>
                  <a:pt x="3588245" y="1158936"/>
                  <a:pt x="3590176" y="1156264"/>
                  <a:pt x="3592245" y="1153701"/>
                </a:cubicBezTo>
                <a:lnTo>
                  <a:pt x="3762648" y="942722"/>
                </a:lnTo>
                <a:cubicBezTo>
                  <a:pt x="3858635" y="953429"/>
                  <a:pt x="3945129" y="884296"/>
                  <a:pt x="3955836" y="788308"/>
                </a:cubicBezTo>
                <a:cubicBezTo>
                  <a:pt x="3966543" y="692321"/>
                  <a:pt x="3897409" y="605828"/>
                  <a:pt x="3801422" y="595120"/>
                </a:cubicBezTo>
                <a:cubicBezTo>
                  <a:pt x="3705434" y="584413"/>
                  <a:pt x="3618941" y="653546"/>
                  <a:pt x="3608233" y="749534"/>
                </a:cubicBezTo>
                <a:cubicBezTo>
                  <a:pt x="3605010" y="778428"/>
                  <a:pt x="3609042" y="807669"/>
                  <a:pt x="3619963" y="834613"/>
                </a:cubicBezTo>
                <a:lnTo>
                  <a:pt x="3500424" y="982917"/>
                </a:lnTo>
                <a:cubicBezTo>
                  <a:pt x="3429625" y="1070550"/>
                  <a:pt x="3304168" y="1090755"/>
                  <a:pt x="3209436" y="1029780"/>
                </a:cubicBezTo>
                <a:lnTo>
                  <a:pt x="3034271" y="916909"/>
                </a:lnTo>
                <a:cubicBezTo>
                  <a:pt x="3012458" y="902812"/>
                  <a:pt x="2990075" y="889953"/>
                  <a:pt x="2967596" y="878142"/>
                </a:cubicBezTo>
                <a:cubicBezTo>
                  <a:pt x="2872572" y="829223"/>
                  <a:pt x="2822576" y="722301"/>
                  <a:pt x="2845962" y="618015"/>
                </a:cubicBezTo>
                <a:lnTo>
                  <a:pt x="2904826" y="375223"/>
                </a:lnTo>
                <a:cubicBezTo>
                  <a:pt x="2970614" y="351620"/>
                  <a:pt x="3017991" y="293618"/>
                  <a:pt x="3027984" y="224442"/>
                </a:cubicBezTo>
                <a:cubicBezTo>
                  <a:pt x="3043191" y="120761"/>
                  <a:pt x="2971469" y="24385"/>
                  <a:pt x="2867789" y="9177"/>
                </a:cubicBezTo>
                <a:cubicBezTo>
                  <a:pt x="2764109" y="-6030"/>
                  <a:pt x="2667732" y="65692"/>
                  <a:pt x="2652525" y="169372"/>
                </a:cubicBezTo>
                <a:cubicBezTo>
                  <a:pt x="2643190" y="233021"/>
                  <a:pt x="2666741" y="297066"/>
                  <a:pt x="2715088" y="339503"/>
                </a:cubicBezTo>
                <a:lnTo>
                  <a:pt x="2650032" y="608394"/>
                </a:lnTo>
                <a:cubicBezTo>
                  <a:pt x="2628315" y="705359"/>
                  <a:pt x="2546400" y="774320"/>
                  <a:pt x="2447912" y="787083"/>
                </a:cubicBezTo>
                <a:cubicBezTo>
                  <a:pt x="2393004" y="794073"/>
                  <a:pt x="2338924" y="806485"/>
                  <a:pt x="2286463" y="824136"/>
                </a:cubicBezTo>
                <a:lnTo>
                  <a:pt x="2164162" y="865379"/>
                </a:lnTo>
                <a:cubicBezTo>
                  <a:pt x="2065061" y="898833"/>
                  <a:pt x="1957585" y="845735"/>
                  <a:pt x="1923941" y="746698"/>
                </a:cubicBezTo>
                <a:lnTo>
                  <a:pt x="1863172" y="567437"/>
                </a:lnTo>
                <a:cubicBezTo>
                  <a:pt x="1891747" y="533623"/>
                  <a:pt x="1913178" y="491904"/>
                  <a:pt x="1896509" y="416371"/>
                </a:cubicBezTo>
                <a:cubicBezTo>
                  <a:pt x="1885175" y="365126"/>
                  <a:pt x="1854790" y="317025"/>
                  <a:pt x="1807736" y="293784"/>
                </a:cubicBezTo>
                <a:cubicBezTo>
                  <a:pt x="1722288" y="251338"/>
                  <a:pt x="1618573" y="284183"/>
                  <a:pt x="1573135" y="368079"/>
                </a:cubicBezTo>
                <a:cubicBezTo>
                  <a:pt x="1554086" y="402750"/>
                  <a:pt x="1550371" y="457614"/>
                  <a:pt x="1560467" y="495714"/>
                </a:cubicBezTo>
                <a:cubicBezTo>
                  <a:pt x="1583899" y="584296"/>
                  <a:pt x="1641049" y="614490"/>
                  <a:pt x="1692293" y="625349"/>
                </a:cubicBezTo>
                <a:lnTo>
                  <a:pt x="1753063" y="803848"/>
                </a:lnTo>
                <a:cubicBezTo>
                  <a:pt x="1786668" y="903158"/>
                  <a:pt x="1733404" y="1010907"/>
                  <a:pt x="1634094" y="1044512"/>
                </a:cubicBezTo>
                <a:cubicBezTo>
                  <a:pt x="1634063" y="1044523"/>
                  <a:pt x="1634032" y="1044533"/>
                  <a:pt x="1634000" y="1044544"/>
                </a:cubicBezTo>
                <a:cubicBezTo>
                  <a:pt x="1526908" y="1080709"/>
                  <a:pt x="1428017" y="1137680"/>
                  <a:pt x="1343012" y="1212184"/>
                </a:cubicBezTo>
                <a:cubicBezTo>
                  <a:pt x="1264270" y="1279271"/>
                  <a:pt x="1146774" y="1272906"/>
                  <a:pt x="1075740" y="1197705"/>
                </a:cubicBezTo>
                <a:lnTo>
                  <a:pt x="906862" y="1021399"/>
                </a:lnTo>
                <a:cubicBezTo>
                  <a:pt x="924007" y="968440"/>
                  <a:pt x="926388" y="908527"/>
                  <a:pt x="848664" y="826326"/>
                </a:cubicBezTo>
                <a:cubicBezTo>
                  <a:pt x="818429" y="793214"/>
                  <a:pt x="776539" y="773106"/>
                  <a:pt x="731792" y="770224"/>
                </a:cubicBezTo>
                <a:cubicBezTo>
                  <a:pt x="627207" y="764601"/>
                  <a:pt x="537865" y="844826"/>
                  <a:pt x="532242" y="949412"/>
                </a:cubicBezTo>
                <a:cubicBezTo>
                  <a:pt x="528823" y="1013007"/>
                  <a:pt x="557554" y="1074072"/>
                  <a:pt x="608729" y="1111981"/>
                </a:cubicBezTo>
                <a:cubicBezTo>
                  <a:pt x="669499" y="1159606"/>
                  <a:pt x="725411" y="1160940"/>
                  <a:pt x="775322" y="1147128"/>
                </a:cubicBezTo>
                <a:lnTo>
                  <a:pt x="1036592" y="1419829"/>
                </a:lnTo>
                <a:cubicBezTo>
                  <a:pt x="1088401" y="1473887"/>
                  <a:pt x="1104754" y="1552802"/>
                  <a:pt x="1078693" y="1622998"/>
                </a:cubicBezTo>
                <a:cubicBezTo>
                  <a:pt x="1046403" y="1710152"/>
                  <a:pt x="1001826" y="1831119"/>
                  <a:pt x="966107" y="1928369"/>
                </a:cubicBezTo>
                <a:cubicBezTo>
                  <a:pt x="932528" y="2019770"/>
                  <a:pt x="832647" y="2068216"/>
                  <a:pt x="740079" y="2038002"/>
                </a:cubicBezTo>
                <a:lnTo>
                  <a:pt x="378605" y="1915320"/>
                </a:lnTo>
                <a:cubicBezTo>
                  <a:pt x="365661" y="1855878"/>
                  <a:pt x="324524" y="1806493"/>
                  <a:pt x="268401" y="1783017"/>
                </a:cubicBezTo>
                <a:cubicBezTo>
                  <a:pt x="172748" y="1742598"/>
                  <a:pt x="62439" y="1787375"/>
                  <a:pt x="22020" y="1883028"/>
                </a:cubicBezTo>
                <a:cubicBezTo>
                  <a:pt x="-18399" y="1978682"/>
                  <a:pt x="26377" y="2088990"/>
                  <a:pt x="122031" y="2129409"/>
                </a:cubicBezTo>
                <a:cubicBezTo>
                  <a:pt x="188537" y="2157512"/>
                  <a:pt x="265262" y="2145050"/>
                  <a:pt x="319455" y="2097343"/>
                </a:cubicBezTo>
                <a:lnTo>
                  <a:pt x="691502" y="2223073"/>
                </a:lnTo>
                <a:cubicBezTo>
                  <a:pt x="773642" y="2250207"/>
                  <a:pt x="825249" y="2331504"/>
                  <a:pt x="814850" y="2417383"/>
                </a:cubicBezTo>
                <a:cubicBezTo>
                  <a:pt x="803795" y="2514838"/>
                  <a:pt x="809400" y="2613463"/>
                  <a:pt x="831424" y="2709038"/>
                </a:cubicBezTo>
                <a:cubicBezTo>
                  <a:pt x="860856" y="2836864"/>
                  <a:pt x="787418" y="2966213"/>
                  <a:pt x="665975" y="3015553"/>
                </a:cubicBezTo>
                <a:lnTo>
                  <a:pt x="387273" y="3129853"/>
                </a:lnTo>
                <a:cubicBezTo>
                  <a:pt x="343884" y="3096770"/>
                  <a:pt x="287795" y="3085236"/>
                  <a:pt x="234873" y="3098516"/>
                </a:cubicBezTo>
                <a:cubicBezTo>
                  <a:pt x="135514" y="3122271"/>
                  <a:pt x="74226" y="3222076"/>
                  <a:pt x="97982" y="3321434"/>
                </a:cubicBezTo>
                <a:cubicBezTo>
                  <a:pt x="121737" y="3420793"/>
                  <a:pt x="221541" y="3482081"/>
                  <a:pt x="320900" y="3458326"/>
                </a:cubicBezTo>
                <a:cubicBezTo>
                  <a:pt x="393165" y="3441048"/>
                  <a:pt x="448078" y="3382207"/>
                  <a:pt x="460330" y="3308923"/>
                </a:cubicBezTo>
                <a:lnTo>
                  <a:pt x="792943" y="3173096"/>
                </a:lnTo>
                <a:cubicBezTo>
                  <a:pt x="916874" y="3122890"/>
                  <a:pt x="1058936" y="3169667"/>
                  <a:pt x="1128794" y="3283681"/>
                </a:cubicBezTo>
                <a:lnTo>
                  <a:pt x="1295863" y="3556001"/>
                </a:lnTo>
                <a:cubicBezTo>
                  <a:pt x="1317758" y="3591776"/>
                  <a:pt x="1342239" y="3625903"/>
                  <a:pt x="1369110" y="3658109"/>
                </a:cubicBezTo>
                <a:cubicBezTo>
                  <a:pt x="1432089" y="3731235"/>
                  <a:pt x="1437537" y="3837732"/>
                  <a:pt x="1382350" y="3916903"/>
                </a:cubicBezTo>
                <a:lnTo>
                  <a:pt x="1229188" y="4132835"/>
                </a:lnTo>
                <a:cubicBezTo>
                  <a:pt x="1126244" y="4129420"/>
                  <a:pt x="1040022" y="4210103"/>
                  <a:pt x="1036606" y="4313048"/>
                </a:cubicBezTo>
                <a:cubicBezTo>
                  <a:pt x="1033191" y="4415991"/>
                  <a:pt x="1113874" y="4502214"/>
                  <a:pt x="1216819" y="4505629"/>
                </a:cubicBezTo>
                <a:cubicBezTo>
                  <a:pt x="1319763" y="4509045"/>
                  <a:pt x="1405984" y="4428360"/>
                  <a:pt x="1409400" y="4325417"/>
                </a:cubicBezTo>
                <a:cubicBezTo>
                  <a:pt x="1410233" y="4300320"/>
                  <a:pt x="1405989" y="4275314"/>
                  <a:pt x="1396923" y="4251897"/>
                </a:cubicBezTo>
                <a:lnTo>
                  <a:pt x="1565039" y="4015202"/>
                </a:lnTo>
                <a:cubicBezTo>
                  <a:pt x="1617104" y="3942325"/>
                  <a:pt x="1709730" y="3910595"/>
                  <a:pt x="1795544" y="3936240"/>
                </a:cubicBezTo>
                <a:cubicBezTo>
                  <a:pt x="1839336" y="3949038"/>
                  <a:pt x="1884090" y="3958276"/>
                  <a:pt x="1929370" y="3963862"/>
                </a:cubicBezTo>
                <a:lnTo>
                  <a:pt x="2402573" y="4023298"/>
                </a:lnTo>
                <a:cubicBezTo>
                  <a:pt x="2471259" y="4031812"/>
                  <a:pt x="2523114" y="4089727"/>
                  <a:pt x="2524016" y="4158934"/>
                </a:cubicBezTo>
                <a:lnTo>
                  <a:pt x="2527065" y="4413441"/>
                </a:lnTo>
                <a:cubicBezTo>
                  <a:pt x="2467764" y="4449119"/>
                  <a:pt x="2432193" y="4513897"/>
                  <a:pt x="2433910" y="4583082"/>
                </a:cubicBezTo>
                <a:cubicBezTo>
                  <a:pt x="2436767" y="4690201"/>
                  <a:pt x="2525920" y="4774722"/>
                  <a:pt x="2633038" y="4771865"/>
                </a:cubicBezTo>
                <a:cubicBezTo>
                  <a:pt x="2740156" y="4769008"/>
                  <a:pt x="2824677" y="4679855"/>
                  <a:pt x="2821821" y="4572736"/>
                </a:cubicBezTo>
                <a:cubicBezTo>
                  <a:pt x="2820019" y="4505179"/>
                  <a:pt x="2783194" y="4443426"/>
                  <a:pt x="2724613" y="4409726"/>
                </a:cubicBezTo>
                <a:lnTo>
                  <a:pt x="2721851" y="4185223"/>
                </a:lnTo>
                <a:cubicBezTo>
                  <a:pt x="2720402" y="4116482"/>
                  <a:pt x="2770174" y="4057334"/>
                  <a:pt x="2838151" y="4047015"/>
                </a:cubicBezTo>
                <a:cubicBezTo>
                  <a:pt x="3022532" y="4021901"/>
                  <a:pt x="3193945" y="3938148"/>
                  <a:pt x="3327069" y="3808128"/>
                </a:cubicBezTo>
                <a:cubicBezTo>
                  <a:pt x="3380582" y="3756018"/>
                  <a:pt x="3465865" y="3756018"/>
                  <a:pt x="3519379" y="3808128"/>
                </a:cubicBezTo>
                <a:lnTo>
                  <a:pt x="3791413" y="4071589"/>
                </a:lnTo>
                <a:cubicBezTo>
                  <a:pt x="3782464" y="4167546"/>
                  <a:pt x="3852998" y="4252588"/>
                  <a:pt x="3948954" y="4261537"/>
                </a:cubicBezTo>
                <a:cubicBezTo>
                  <a:pt x="3957123" y="4262298"/>
                  <a:pt x="3965336" y="4262483"/>
                  <a:pt x="3973531" y="4262090"/>
                </a:cubicBezTo>
                <a:cubicBezTo>
                  <a:pt x="4032652" y="4259714"/>
                  <a:pt x="4086370" y="4227023"/>
                  <a:pt x="4115644" y="4175602"/>
                </a:cubicBezTo>
                <a:cubicBezTo>
                  <a:pt x="4164051" y="4092025"/>
                  <a:pt x="4135540" y="3985032"/>
                  <a:pt x="4051963" y="3936625"/>
                </a:cubicBezTo>
                <a:cubicBezTo>
                  <a:pt x="4037972" y="3928521"/>
                  <a:pt x="4022924" y="3922397"/>
                  <a:pt x="4007249" y="3918427"/>
                </a:cubicBezTo>
                <a:cubicBezTo>
                  <a:pt x="3976241" y="3910659"/>
                  <a:pt x="3943678" y="3911715"/>
                  <a:pt x="3913238" y="3921475"/>
                </a:cubicBezTo>
                <a:lnTo>
                  <a:pt x="3662540" y="3678397"/>
                </a:lnTo>
                <a:cubicBezTo>
                  <a:pt x="3607988" y="3625234"/>
                  <a:pt x="3606863" y="3537914"/>
                  <a:pt x="3660026" y="3483362"/>
                </a:cubicBezTo>
                <a:cubicBezTo>
                  <a:pt x="3660853" y="3482513"/>
                  <a:pt x="3661691" y="3481675"/>
                  <a:pt x="3662540" y="3480848"/>
                </a:cubicBezTo>
                <a:lnTo>
                  <a:pt x="3819988" y="3326449"/>
                </a:lnTo>
                <a:cubicBezTo>
                  <a:pt x="3901970" y="3246161"/>
                  <a:pt x="3967036" y="3150262"/>
                  <a:pt x="4011345" y="3044414"/>
                </a:cubicBezTo>
                <a:cubicBezTo>
                  <a:pt x="4055768" y="2941444"/>
                  <a:pt x="4168636" y="2886243"/>
                  <a:pt x="4277188" y="2914397"/>
                </a:cubicBezTo>
                <a:lnTo>
                  <a:pt x="4424063" y="2951735"/>
                </a:lnTo>
                <a:cubicBezTo>
                  <a:pt x="4445399" y="3010409"/>
                  <a:pt x="4509788" y="3069940"/>
                  <a:pt x="4590942" y="3080799"/>
                </a:cubicBezTo>
                <a:cubicBezTo>
                  <a:pt x="4721434" y="3098420"/>
                  <a:pt x="4834496" y="3005266"/>
                  <a:pt x="4828209" y="286724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16">
            <a:extLst>
              <a:ext uri="{FF2B5EF4-FFF2-40B4-BE49-F238E27FC236}">
                <a16:creationId xmlns:a16="http://schemas.microsoft.com/office/drawing/2014/main" id="{9380774A-B949-1643-89B8-36B1D881CFBD}"/>
              </a:ext>
            </a:extLst>
          </p:cNvPr>
          <p:cNvSpPr/>
          <p:nvPr/>
        </p:nvSpPr>
        <p:spPr>
          <a:xfrm>
            <a:off x="11605429" y="3274184"/>
            <a:ext cx="2157310" cy="2131779"/>
          </a:xfrm>
          <a:custGeom>
            <a:avLst/>
            <a:gdLst>
              <a:gd name="connsiteX0" fmla="*/ 4828209 w 4829175"/>
              <a:gd name="connsiteY0" fmla="*/ 2867248 h 4772025"/>
              <a:gd name="connsiteX1" fmla="*/ 4695526 w 4829175"/>
              <a:gd name="connsiteY1" fmla="*/ 2684178 h 4772025"/>
              <a:gd name="connsiteX2" fmla="*/ 4462354 w 4829175"/>
              <a:gd name="connsiteY2" fmla="*/ 2736375 h 4772025"/>
              <a:gd name="connsiteX3" fmla="*/ 4233754 w 4829175"/>
              <a:gd name="connsiteY3" fmla="*/ 2678177 h 4772025"/>
              <a:gd name="connsiteX4" fmla="*/ 4062304 w 4829175"/>
              <a:gd name="connsiteY4" fmla="*/ 2478629 h 4772025"/>
              <a:gd name="connsiteX5" fmla="*/ 4027061 w 4829175"/>
              <a:gd name="connsiteY5" fmla="*/ 2122774 h 4772025"/>
              <a:gd name="connsiteX6" fmla="*/ 4179461 w 4829175"/>
              <a:gd name="connsiteY6" fmla="*/ 1887983 h 4772025"/>
              <a:gd name="connsiteX7" fmla="*/ 4467783 w 4829175"/>
              <a:gd name="connsiteY7" fmla="*/ 1792162 h 4772025"/>
              <a:gd name="connsiteX8" fmla="*/ 4468546 w 4829175"/>
              <a:gd name="connsiteY8" fmla="*/ 1792828 h 4772025"/>
              <a:gd name="connsiteX9" fmla="*/ 4639996 w 4829175"/>
              <a:gd name="connsiteY9" fmla="*/ 1839691 h 4772025"/>
              <a:gd name="connsiteX10" fmla="*/ 4683715 w 4829175"/>
              <a:gd name="connsiteY10" fmla="*/ 1477741 h 4772025"/>
              <a:gd name="connsiteX11" fmla="*/ 4508360 w 4829175"/>
              <a:gd name="connsiteY11" fmla="*/ 1477741 h 4772025"/>
              <a:gd name="connsiteX12" fmla="*/ 4408728 w 4829175"/>
              <a:gd name="connsiteY12" fmla="*/ 1607948 h 4772025"/>
              <a:gd name="connsiteX13" fmla="*/ 4166031 w 4829175"/>
              <a:gd name="connsiteY13" fmla="*/ 1688625 h 4772025"/>
              <a:gd name="connsiteX14" fmla="*/ 3898283 w 4829175"/>
              <a:gd name="connsiteY14" fmla="*/ 1590803 h 4772025"/>
              <a:gd name="connsiteX15" fmla="*/ 3614153 w 4829175"/>
              <a:gd name="connsiteY15" fmla="*/ 1289813 h 4772025"/>
              <a:gd name="connsiteX16" fmla="*/ 3586460 w 4829175"/>
              <a:gd name="connsiteY16" fmla="*/ 1161705 h 4772025"/>
              <a:gd name="connsiteX17" fmla="*/ 3592245 w 4829175"/>
              <a:gd name="connsiteY17" fmla="*/ 1153701 h 4772025"/>
              <a:gd name="connsiteX18" fmla="*/ 3762648 w 4829175"/>
              <a:gd name="connsiteY18" fmla="*/ 942722 h 4772025"/>
              <a:gd name="connsiteX19" fmla="*/ 3955836 w 4829175"/>
              <a:gd name="connsiteY19" fmla="*/ 788308 h 4772025"/>
              <a:gd name="connsiteX20" fmla="*/ 3801422 w 4829175"/>
              <a:gd name="connsiteY20" fmla="*/ 595120 h 4772025"/>
              <a:gd name="connsiteX21" fmla="*/ 3608233 w 4829175"/>
              <a:gd name="connsiteY21" fmla="*/ 749534 h 4772025"/>
              <a:gd name="connsiteX22" fmla="*/ 3619963 w 4829175"/>
              <a:gd name="connsiteY22" fmla="*/ 834613 h 4772025"/>
              <a:gd name="connsiteX23" fmla="*/ 3500424 w 4829175"/>
              <a:gd name="connsiteY23" fmla="*/ 982917 h 4772025"/>
              <a:gd name="connsiteX24" fmla="*/ 3209436 w 4829175"/>
              <a:gd name="connsiteY24" fmla="*/ 1029780 h 4772025"/>
              <a:gd name="connsiteX25" fmla="*/ 3034271 w 4829175"/>
              <a:gd name="connsiteY25" fmla="*/ 916909 h 4772025"/>
              <a:gd name="connsiteX26" fmla="*/ 2967596 w 4829175"/>
              <a:gd name="connsiteY26" fmla="*/ 878142 h 4772025"/>
              <a:gd name="connsiteX27" fmla="*/ 2845962 w 4829175"/>
              <a:gd name="connsiteY27" fmla="*/ 618015 h 4772025"/>
              <a:gd name="connsiteX28" fmla="*/ 2904826 w 4829175"/>
              <a:gd name="connsiteY28" fmla="*/ 375223 h 4772025"/>
              <a:gd name="connsiteX29" fmla="*/ 3027984 w 4829175"/>
              <a:gd name="connsiteY29" fmla="*/ 224442 h 4772025"/>
              <a:gd name="connsiteX30" fmla="*/ 2867789 w 4829175"/>
              <a:gd name="connsiteY30" fmla="*/ 9177 h 4772025"/>
              <a:gd name="connsiteX31" fmla="*/ 2652525 w 4829175"/>
              <a:gd name="connsiteY31" fmla="*/ 169372 h 4772025"/>
              <a:gd name="connsiteX32" fmla="*/ 2715088 w 4829175"/>
              <a:gd name="connsiteY32" fmla="*/ 339503 h 4772025"/>
              <a:gd name="connsiteX33" fmla="*/ 2650032 w 4829175"/>
              <a:gd name="connsiteY33" fmla="*/ 608394 h 4772025"/>
              <a:gd name="connsiteX34" fmla="*/ 2447912 w 4829175"/>
              <a:gd name="connsiteY34" fmla="*/ 787083 h 4772025"/>
              <a:gd name="connsiteX35" fmla="*/ 2286463 w 4829175"/>
              <a:gd name="connsiteY35" fmla="*/ 824136 h 4772025"/>
              <a:gd name="connsiteX36" fmla="*/ 2164162 w 4829175"/>
              <a:gd name="connsiteY36" fmla="*/ 865379 h 4772025"/>
              <a:gd name="connsiteX37" fmla="*/ 1923941 w 4829175"/>
              <a:gd name="connsiteY37" fmla="*/ 746698 h 4772025"/>
              <a:gd name="connsiteX38" fmla="*/ 1863172 w 4829175"/>
              <a:gd name="connsiteY38" fmla="*/ 567437 h 4772025"/>
              <a:gd name="connsiteX39" fmla="*/ 1896509 w 4829175"/>
              <a:gd name="connsiteY39" fmla="*/ 416371 h 4772025"/>
              <a:gd name="connsiteX40" fmla="*/ 1807736 w 4829175"/>
              <a:gd name="connsiteY40" fmla="*/ 293784 h 4772025"/>
              <a:gd name="connsiteX41" fmla="*/ 1573135 w 4829175"/>
              <a:gd name="connsiteY41" fmla="*/ 368079 h 4772025"/>
              <a:gd name="connsiteX42" fmla="*/ 1560467 w 4829175"/>
              <a:gd name="connsiteY42" fmla="*/ 495714 h 4772025"/>
              <a:gd name="connsiteX43" fmla="*/ 1692293 w 4829175"/>
              <a:gd name="connsiteY43" fmla="*/ 625349 h 4772025"/>
              <a:gd name="connsiteX44" fmla="*/ 1753063 w 4829175"/>
              <a:gd name="connsiteY44" fmla="*/ 803848 h 4772025"/>
              <a:gd name="connsiteX45" fmla="*/ 1634094 w 4829175"/>
              <a:gd name="connsiteY45" fmla="*/ 1044512 h 4772025"/>
              <a:gd name="connsiteX46" fmla="*/ 1634000 w 4829175"/>
              <a:gd name="connsiteY46" fmla="*/ 1044544 h 4772025"/>
              <a:gd name="connsiteX47" fmla="*/ 1343012 w 4829175"/>
              <a:gd name="connsiteY47" fmla="*/ 1212184 h 4772025"/>
              <a:gd name="connsiteX48" fmla="*/ 1075740 w 4829175"/>
              <a:gd name="connsiteY48" fmla="*/ 1197705 h 4772025"/>
              <a:gd name="connsiteX49" fmla="*/ 906862 w 4829175"/>
              <a:gd name="connsiteY49" fmla="*/ 1021399 h 4772025"/>
              <a:gd name="connsiteX50" fmla="*/ 848664 w 4829175"/>
              <a:gd name="connsiteY50" fmla="*/ 826326 h 4772025"/>
              <a:gd name="connsiteX51" fmla="*/ 731792 w 4829175"/>
              <a:gd name="connsiteY51" fmla="*/ 770224 h 4772025"/>
              <a:gd name="connsiteX52" fmla="*/ 532242 w 4829175"/>
              <a:gd name="connsiteY52" fmla="*/ 949412 h 4772025"/>
              <a:gd name="connsiteX53" fmla="*/ 608729 w 4829175"/>
              <a:gd name="connsiteY53" fmla="*/ 1111981 h 4772025"/>
              <a:gd name="connsiteX54" fmla="*/ 775322 w 4829175"/>
              <a:gd name="connsiteY54" fmla="*/ 1147128 h 4772025"/>
              <a:gd name="connsiteX55" fmla="*/ 1036592 w 4829175"/>
              <a:gd name="connsiteY55" fmla="*/ 1419829 h 4772025"/>
              <a:gd name="connsiteX56" fmla="*/ 1078693 w 4829175"/>
              <a:gd name="connsiteY56" fmla="*/ 1622998 h 4772025"/>
              <a:gd name="connsiteX57" fmla="*/ 966107 w 4829175"/>
              <a:gd name="connsiteY57" fmla="*/ 1928369 h 4772025"/>
              <a:gd name="connsiteX58" fmla="*/ 740079 w 4829175"/>
              <a:gd name="connsiteY58" fmla="*/ 2038002 h 4772025"/>
              <a:gd name="connsiteX59" fmla="*/ 378605 w 4829175"/>
              <a:gd name="connsiteY59" fmla="*/ 1915320 h 4772025"/>
              <a:gd name="connsiteX60" fmla="*/ 268401 w 4829175"/>
              <a:gd name="connsiteY60" fmla="*/ 1783017 h 4772025"/>
              <a:gd name="connsiteX61" fmla="*/ 22020 w 4829175"/>
              <a:gd name="connsiteY61" fmla="*/ 1883028 h 4772025"/>
              <a:gd name="connsiteX62" fmla="*/ 122031 w 4829175"/>
              <a:gd name="connsiteY62" fmla="*/ 2129409 h 4772025"/>
              <a:gd name="connsiteX63" fmla="*/ 319455 w 4829175"/>
              <a:gd name="connsiteY63" fmla="*/ 2097343 h 4772025"/>
              <a:gd name="connsiteX64" fmla="*/ 691502 w 4829175"/>
              <a:gd name="connsiteY64" fmla="*/ 2223073 h 4772025"/>
              <a:gd name="connsiteX65" fmla="*/ 814850 w 4829175"/>
              <a:gd name="connsiteY65" fmla="*/ 2417383 h 4772025"/>
              <a:gd name="connsiteX66" fmla="*/ 831424 w 4829175"/>
              <a:gd name="connsiteY66" fmla="*/ 2709038 h 4772025"/>
              <a:gd name="connsiteX67" fmla="*/ 665975 w 4829175"/>
              <a:gd name="connsiteY67" fmla="*/ 3015553 h 4772025"/>
              <a:gd name="connsiteX68" fmla="*/ 387273 w 4829175"/>
              <a:gd name="connsiteY68" fmla="*/ 3129853 h 4772025"/>
              <a:gd name="connsiteX69" fmla="*/ 234873 w 4829175"/>
              <a:gd name="connsiteY69" fmla="*/ 3098516 h 4772025"/>
              <a:gd name="connsiteX70" fmla="*/ 97982 w 4829175"/>
              <a:gd name="connsiteY70" fmla="*/ 3321434 h 4772025"/>
              <a:gd name="connsiteX71" fmla="*/ 320900 w 4829175"/>
              <a:gd name="connsiteY71" fmla="*/ 3458326 h 4772025"/>
              <a:gd name="connsiteX72" fmla="*/ 460330 w 4829175"/>
              <a:gd name="connsiteY72" fmla="*/ 3308923 h 4772025"/>
              <a:gd name="connsiteX73" fmla="*/ 792943 w 4829175"/>
              <a:gd name="connsiteY73" fmla="*/ 3173096 h 4772025"/>
              <a:gd name="connsiteX74" fmla="*/ 1128794 w 4829175"/>
              <a:gd name="connsiteY74" fmla="*/ 3283681 h 4772025"/>
              <a:gd name="connsiteX75" fmla="*/ 1295863 w 4829175"/>
              <a:gd name="connsiteY75" fmla="*/ 3556001 h 4772025"/>
              <a:gd name="connsiteX76" fmla="*/ 1369110 w 4829175"/>
              <a:gd name="connsiteY76" fmla="*/ 3658109 h 4772025"/>
              <a:gd name="connsiteX77" fmla="*/ 1382350 w 4829175"/>
              <a:gd name="connsiteY77" fmla="*/ 3916903 h 4772025"/>
              <a:gd name="connsiteX78" fmla="*/ 1229188 w 4829175"/>
              <a:gd name="connsiteY78" fmla="*/ 4132835 h 4772025"/>
              <a:gd name="connsiteX79" fmla="*/ 1036606 w 4829175"/>
              <a:gd name="connsiteY79" fmla="*/ 4313048 h 4772025"/>
              <a:gd name="connsiteX80" fmla="*/ 1216819 w 4829175"/>
              <a:gd name="connsiteY80" fmla="*/ 4505629 h 4772025"/>
              <a:gd name="connsiteX81" fmla="*/ 1409400 w 4829175"/>
              <a:gd name="connsiteY81" fmla="*/ 4325417 h 4772025"/>
              <a:gd name="connsiteX82" fmla="*/ 1396923 w 4829175"/>
              <a:gd name="connsiteY82" fmla="*/ 4251897 h 4772025"/>
              <a:gd name="connsiteX83" fmla="*/ 1565039 w 4829175"/>
              <a:gd name="connsiteY83" fmla="*/ 4015202 h 4772025"/>
              <a:gd name="connsiteX84" fmla="*/ 1795544 w 4829175"/>
              <a:gd name="connsiteY84" fmla="*/ 3936240 h 4772025"/>
              <a:gd name="connsiteX85" fmla="*/ 1929370 w 4829175"/>
              <a:gd name="connsiteY85" fmla="*/ 3963862 h 4772025"/>
              <a:gd name="connsiteX86" fmla="*/ 2402573 w 4829175"/>
              <a:gd name="connsiteY86" fmla="*/ 4023298 h 4772025"/>
              <a:gd name="connsiteX87" fmla="*/ 2524016 w 4829175"/>
              <a:gd name="connsiteY87" fmla="*/ 4158934 h 4772025"/>
              <a:gd name="connsiteX88" fmla="*/ 2527065 w 4829175"/>
              <a:gd name="connsiteY88" fmla="*/ 4413441 h 4772025"/>
              <a:gd name="connsiteX89" fmla="*/ 2433910 w 4829175"/>
              <a:gd name="connsiteY89" fmla="*/ 4583082 h 4772025"/>
              <a:gd name="connsiteX90" fmla="*/ 2633038 w 4829175"/>
              <a:gd name="connsiteY90" fmla="*/ 4771865 h 4772025"/>
              <a:gd name="connsiteX91" fmla="*/ 2821821 w 4829175"/>
              <a:gd name="connsiteY91" fmla="*/ 4572736 h 4772025"/>
              <a:gd name="connsiteX92" fmla="*/ 2724613 w 4829175"/>
              <a:gd name="connsiteY92" fmla="*/ 4409726 h 4772025"/>
              <a:gd name="connsiteX93" fmla="*/ 2721851 w 4829175"/>
              <a:gd name="connsiteY93" fmla="*/ 4185223 h 4772025"/>
              <a:gd name="connsiteX94" fmla="*/ 2838151 w 4829175"/>
              <a:gd name="connsiteY94" fmla="*/ 4047015 h 4772025"/>
              <a:gd name="connsiteX95" fmla="*/ 3327069 w 4829175"/>
              <a:gd name="connsiteY95" fmla="*/ 3808128 h 4772025"/>
              <a:gd name="connsiteX96" fmla="*/ 3519379 w 4829175"/>
              <a:gd name="connsiteY96" fmla="*/ 3808128 h 4772025"/>
              <a:gd name="connsiteX97" fmla="*/ 3791413 w 4829175"/>
              <a:gd name="connsiteY97" fmla="*/ 4071589 h 4772025"/>
              <a:gd name="connsiteX98" fmla="*/ 3948954 w 4829175"/>
              <a:gd name="connsiteY98" fmla="*/ 4261537 h 4772025"/>
              <a:gd name="connsiteX99" fmla="*/ 3973531 w 4829175"/>
              <a:gd name="connsiteY99" fmla="*/ 4262090 h 4772025"/>
              <a:gd name="connsiteX100" fmla="*/ 4115644 w 4829175"/>
              <a:gd name="connsiteY100" fmla="*/ 4175602 h 4772025"/>
              <a:gd name="connsiteX101" fmla="*/ 4051963 w 4829175"/>
              <a:gd name="connsiteY101" fmla="*/ 3936625 h 4772025"/>
              <a:gd name="connsiteX102" fmla="*/ 4007249 w 4829175"/>
              <a:gd name="connsiteY102" fmla="*/ 3918427 h 4772025"/>
              <a:gd name="connsiteX103" fmla="*/ 3913238 w 4829175"/>
              <a:gd name="connsiteY103" fmla="*/ 3921475 h 4772025"/>
              <a:gd name="connsiteX104" fmla="*/ 3662540 w 4829175"/>
              <a:gd name="connsiteY104" fmla="*/ 3678397 h 4772025"/>
              <a:gd name="connsiteX105" fmla="*/ 3660026 w 4829175"/>
              <a:gd name="connsiteY105" fmla="*/ 3483362 h 4772025"/>
              <a:gd name="connsiteX106" fmla="*/ 3662540 w 4829175"/>
              <a:gd name="connsiteY106" fmla="*/ 3480848 h 4772025"/>
              <a:gd name="connsiteX107" fmla="*/ 3819988 w 4829175"/>
              <a:gd name="connsiteY107" fmla="*/ 3326449 h 4772025"/>
              <a:gd name="connsiteX108" fmla="*/ 4011345 w 4829175"/>
              <a:gd name="connsiteY108" fmla="*/ 3044414 h 4772025"/>
              <a:gd name="connsiteX109" fmla="*/ 4277188 w 4829175"/>
              <a:gd name="connsiteY109" fmla="*/ 2914397 h 4772025"/>
              <a:gd name="connsiteX110" fmla="*/ 4424063 w 4829175"/>
              <a:gd name="connsiteY110" fmla="*/ 2951735 h 4772025"/>
              <a:gd name="connsiteX111" fmla="*/ 4590942 w 4829175"/>
              <a:gd name="connsiteY111" fmla="*/ 3080799 h 4772025"/>
              <a:gd name="connsiteX112" fmla="*/ 4828209 w 4829175"/>
              <a:gd name="connsiteY112" fmla="*/ 2867248 h 477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829175" h="4772025">
                <a:moveTo>
                  <a:pt x="4828209" y="2867248"/>
                </a:moveTo>
                <a:cubicBezTo>
                  <a:pt x="4824304" y="2781523"/>
                  <a:pt x="4776298" y="2711800"/>
                  <a:pt x="4695526" y="2684178"/>
                </a:cubicBezTo>
                <a:cubicBezTo>
                  <a:pt x="4606277" y="2653603"/>
                  <a:pt x="4508931" y="2684178"/>
                  <a:pt x="4462354" y="2736375"/>
                </a:cubicBezTo>
                <a:lnTo>
                  <a:pt x="4233754" y="2678177"/>
                </a:lnTo>
                <a:cubicBezTo>
                  <a:pt x="4140313" y="2654356"/>
                  <a:pt x="4071780" y="2574591"/>
                  <a:pt x="4062304" y="2478629"/>
                </a:cubicBezTo>
                <a:cubicBezTo>
                  <a:pt x="4047350" y="2327181"/>
                  <a:pt x="4027061" y="2122774"/>
                  <a:pt x="4027061" y="2122774"/>
                </a:cubicBezTo>
                <a:cubicBezTo>
                  <a:pt x="4016551" y="2018464"/>
                  <a:pt x="4079909" y="1920853"/>
                  <a:pt x="4179461" y="1887983"/>
                </a:cubicBezTo>
                <a:lnTo>
                  <a:pt x="4467783" y="1792162"/>
                </a:lnTo>
                <a:lnTo>
                  <a:pt x="4468546" y="1792828"/>
                </a:lnTo>
                <a:cubicBezTo>
                  <a:pt x="4511943" y="1840096"/>
                  <a:pt x="4578588" y="1858312"/>
                  <a:pt x="4639996" y="1839691"/>
                </a:cubicBezTo>
                <a:cubicBezTo>
                  <a:pt x="4825066" y="1780446"/>
                  <a:pt x="4833543" y="1557275"/>
                  <a:pt x="4683715" y="1477741"/>
                </a:cubicBezTo>
                <a:cubicBezTo>
                  <a:pt x="4628738" y="1449240"/>
                  <a:pt x="4563337" y="1449240"/>
                  <a:pt x="4508360" y="1477741"/>
                </a:cubicBezTo>
                <a:cubicBezTo>
                  <a:pt x="4456914" y="1503538"/>
                  <a:pt x="4420178" y="1551547"/>
                  <a:pt x="4408728" y="1607948"/>
                </a:cubicBezTo>
                <a:lnTo>
                  <a:pt x="4166031" y="1688625"/>
                </a:lnTo>
                <a:cubicBezTo>
                  <a:pt x="4064876" y="1722153"/>
                  <a:pt x="3950861" y="1683481"/>
                  <a:pt x="3898283" y="1590803"/>
                </a:cubicBezTo>
                <a:cubicBezTo>
                  <a:pt x="3829359" y="1468934"/>
                  <a:pt x="3731851" y="1365640"/>
                  <a:pt x="3614153" y="1289813"/>
                </a:cubicBezTo>
                <a:cubicBezTo>
                  <a:pt x="3571130" y="1262084"/>
                  <a:pt x="3558732" y="1204728"/>
                  <a:pt x="3586460" y="1161705"/>
                </a:cubicBezTo>
                <a:cubicBezTo>
                  <a:pt x="3588245" y="1158936"/>
                  <a:pt x="3590176" y="1156264"/>
                  <a:pt x="3592245" y="1153701"/>
                </a:cubicBezTo>
                <a:lnTo>
                  <a:pt x="3762648" y="942722"/>
                </a:lnTo>
                <a:cubicBezTo>
                  <a:pt x="3858635" y="953429"/>
                  <a:pt x="3945129" y="884296"/>
                  <a:pt x="3955836" y="788308"/>
                </a:cubicBezTo>
                <a:cubicBezTo>
                  <a:pt x="3966543" y="692321"/>
                  <a:pt x="3897409" y="605828"/>
                  <a:pt x="3801422" y="595120"/>
                </a:cubicBezTo>
                <a:cubicBezTo>
                  <a:pt x="3705434" y="584413"/>
                  <a:pt x="3618941" y="653546"/>
                  <a:pt x="3608233" y="749534"/>
                </a:cubicBezTo>
                <a:cubicBezTo>
                  <a:pt x="3605010" y="778428"/>
                  <a:pt x="3609042" y="807669"/>
                  <a:pt x="3619963" y="834613"/>
                </a:cubicBezTo>
                <a:lnTo>
                  <a:pt x="3500424" y="982917"/>
                </a:lnTo>
                <a:cubicBezTo>
                  <a:pt x="3429625" y="1070550"/>
                  <a:pt x="3304168" y="1090755"/>
                  <a:pt x="3209436" y="1029780"/>
                </a:cubicBezTo>
                <a:lnTo>
                  <a:pt x="3034271" y="916909"/>
                </a:lnTo>
                <a:cubicBezTo>
                  <a:pt x="3012458" y="902812"/>
                  <a:pt x="2990075" y="889953"/>
                  <a:pt x="2967596" y="878142"/>
                </a:cubicBezTo>
                <a:cubicBezTo>
                  <a:pt x="2872572" y="829223"/>
                  <a:pt x="2822576" y="722301"/>
                  <a:pt x="2845962" y="618015"/>
                </a:cubicBezTo>
                <a:lnTo>
                  <a:pt x="2904826" y="375223"/>
                </a:lnTo>
                <a:cubicBezTo>
                  <a:pt x="2970614" y="351620"/>
                  <a:pt x="3017991" y="293618"/>
                  <a:pt x="3027984" y="224442"/>
                </a:cubicBezTo>
                <a:cubicBezTo>
                  <a:pt x="3043191" y="120761"/>
                  <a:pt x="2971469" y="24385"/>
                  <a:pt x="2867789" y="9177"/>
                </a:cubicBezTo>
                <a:cubicBezTo>
                  <a:pt x="2764109" y="-6030"/>
                  <a:pt x="2667732" y="65692"/>
                  <a:pt x="2652525" y="169372"/>
                </a:cubicBezTo>
                <a:cubicBezTo>
                  <a:pt x="2643190" y="233021"/>
                  <a:pt x="2666741" y="297066"/>
                  <a:pt x="2715088" y="339503"/>
                </a:cubicBezTo>
                <a:lnTo>
                  <a:pt x="2650032" y="608394"/>
                </a:lnTo>
                <a:cubicBezTo>
                  <a:pt x="2628315" y="705359"/>
                  <a:pt x="2546400" y="774320"/>
                  <a:pt x="2447912" y="787083"/>
                </a:cubicBezTo>
                <a:cubicBezTo>
                  <a:pt x="2393004" y="794073"/>
                  <a:pt x="2338924" y="806485"/>
                  <a:pt x="2286463" y="824136"/>
                </a:cubicBezTo>
                <a:lnTo>
                  <a:pt x="2164162" y="865379"/>
                </a:lnTo>
                <a:cubicBezTo>
                  <a:pt x="2065061" y="898833"/>
                  <a:pt x="1957585" y="845735"/>
                  <a:pt x="1923941" y="746698"/>
                </a:cubicBezTo>
                <a:lnTo>
                  <a:pt x="1863172" y="567437"/>
                </a:lnTo>
                <a:cubicBezTo>
                  <a:pt x="1891747" y="533623"/>
                  <a:pt x="1913178" y="491904"/>
                  <a:pt x="1896509" y="416371"/>
                </a:cubicBezTo>
                <a:cubicBezTo>
                  <a:pt x="1885175" y="365126"/>
                  <a:pt x="1854790" y="317025"/>
                  <a:pt x="1807736" y="293784"/>
                </a:cubicBezTo>
                <a:cubicBezTo>
                  <a:pt x="1722288" y="251338"/>
                  <a:pt x="1618573" y="284183"/>
                  <a:pt x="1573135" y="368079"/>
                </a:cubicBezTo>
                <a:cubicBezTo>
                  <a:pt x="1554086" y="402750"/>
                  <a:pt x="1550371" y="457614"/>
                  <a:pt x="1560467" y="495714"/>
                </a:cubicBezTo>
                <a:cubicBezTo>
                  <a:pt x="1583899" y="584296"/>
                  <a:pt x="1641049" y="614490"/>
                  <a:pt x="1692293" y="625349"/>
                </a:cubicBezTo>
                <a:lnTo>
                  <a:pt x="1753063" y="803848"/>
                </a:lnTo>
                <a:cubicBezTo>
                  <a:pt x="1786668" y="903158"/>
                  <a:pt x="1733404" y="1010907"/>
                  <a:pt x="1634094" y="1044512"/>
                </a:cubicBezTo>
                <a:cubicBezTo>
                  <a:pt x="1634063" y="1044523"/>
                  <a:pt x="1634032" y="1044533"/>
                  <a:pt x="1634000" y="1044544"/>
                </a:cubicBezTo>
                <a:cubicBezTo>
                  <a:pt x="1526908" y="1080709"/>
                  <a:pt x="1428017" y="1137680"/>
                  <a:pt x="1343012" y="1212184"/>
                </a:cubicBezTo>
                <a:cubicBezTo>
                  <a:pt x="1264270" y="1279271"/>
                  <a:pt x="1146774" y="1272906"/>
                  <a:pt x="1075740" y="1197705"/>
                </a:cubicBezTo>
                <a:lnTo>
                  <a:pt x="906862" y="1021399"/>
                </a:lnTo>
                <a:cubicBezTo>
                  <a:pt x="924007" y="968440"/>
                  <a:pt x="926388" y="908527"/>
                  <a:pt x="848664" y="826326"/>
                </a:cubicBezTo>
                <a:cubicBezTo>
                  <a:pt x="818429" y="793214"/>
                  <a:pt x="776539" y="773106"/>
                  <a:pt x="731792" y="770224"/>
                </a:cubicBezTo>
                <a:cubicBezTo>
                  <a:pt x="627207" y="764601"/>
                  <a:pt x="537865" y="844826"/>
                  <a:pt x="532242" y="949412"/>
                </a:cubicBezTo>
                <a:cubicBezTo>
                  <a:pt x="528823" y="1013007"/>
                  <a:pt x="557554" y="1074072"/>
                  <a:pt x="608729" y="1111981"/>
                </a:cubicBezTo>
                <a:cubicBezTo>
                  <a:pt x="669499" y="1159606"/>
                  <a:pt x="725411" y="1160940"/>
                  <a:pt x="775322" y="1147128"/>
                </a:cubicBezTo>
                <a:lnTo>
                  <a:pt x="1036592" y="1419829"/>
                </a:lnTo>
                <a:cubicBezTo>
                  <a:pt x="1088401" y="1473887"/>
                  <a:pt x="1104754" y="1552802"/>
                  <a:pt x="1078693" y="1622998"/>
                </a:cubicBezTo>
                <a:cubicBezTo>
                  <a:pt x="1046403" y="1710152"/>
                  <a:pt x="1001826" y="1831119"/>
                  <a:pt x="966107" y="1928369"/>
                </a:cubicBezTo>
                <a:cubicBezTo>
                  <a:pt x="932528" y="2019770"/>
                  <a:pt x="832647" y="2068216"/>
                  <a:pt x="740079" y="2038002"/>
                </a:cubicBezTo>
                <a:lnTo>
                  <a:pt x="378605" y="1915320"/>
                </a:lnTo>
                <a:cubicBezTo>
                  <a:pt x="365661" y="1855878"/>
                  <a:pt x="324524" y="1806493"/>
                  <a:pt x="268401" y="1783017"/>
                </a:cubicBezTo>
                <a:cubicBezTo>
                  <a:pt x="172748" y="1742598"/>
                  <a:pt x="62439" y="1787375"/>
                  <a:pt x="22020" y="1883028"/>
                </a:cubicBezTo>
                <a:cubicBezTo>
                  <a:pt x="-18399" y="1978682"/>
                  <a:pt x="26377" y="2088990"/>
                  <a:pt x="122031" y="2129409"/>
                </a:cubicBezTo>
                <a:cubicBezTo>
                  <a:pt x="188537" y="2157512"/>
                  <a:pt x="265262" y="2145050"/>
                  <a:pt x="319455" y="2097343"/>
                </a:cubicBezTo>
                <a:lnTo>
                  <a:pt x="691502" y="2223073"/>
                </a:lnTo>
                <a:cubicBezTo>
                  <a:pt x="773642" y="2250207"/>
                  <a:pt x="825249" y="2331504"/>
                  <a:pt x="814850" y="2417383"/>
                </a:cubicBezTo>
                <a:cubicBezTo>
                  <a:pt x="803795" y="2514838"/>
                  <a:pt x="809400" y="2613463"/>
                  <a:pt x="831424" y="2709038"/>
                </a:cubicBezTo>
                <a:cubicBezTo>
                  <a:pt x="860856" y="2836864"/>
                  <a:pt x="787418" y="2966213"/>
                  <a:pt x="665975" y="3015553"/>
                </a:cubicBezTo>
                <a:lnTo>
                  <a:pt x="387273" y="3129853"/>
                </a:lnTo>
                <a:cubicBezTo>
                  <a:pt x="343884" y="3096770"/>
                  <a:pt x="287795" y="3085236"/>
                  <a:pt x="234873" y="3098516"/>
                </a:cubicBezTo>
                <a:cubicBezTo>
                  <a:pt x="135514" y="3122271"/>
                  <a:pt x="74226" y="3222076"/>
                  <a:pt x="97982" y="3321434"/>
                </a:cubicBezTo>
                <a:cubicBezTo>
                  <a:pt x="121737" y="3420793"/>
                  <a:pt x="221541" y="3482081"/>
                  <a:pt x="320900" y="3458326"/>
                </a:cubicBezTo>
                <a:cubicBezTo>
                  <a:pt x="393165" y="3441048"/>
                  <a:pt x="448078" y="3382207"/>
                  <a:pt x="460330" y="3308923"/>
                </a:cubicBezTo>
                <a:lnTo>
                  <a:pt x="792943" y="3173096"/>
                </a:lnTo>
                <a:cubicBezTo>
                  <a:pt x="916874" y="3122890"/>
                  <a:pt x="1058936" y="3169667"/>
                  <a:pt x="1128794" y="3283681"/>
                </a:cubicBezTo>
                <a:lnTo>
                  <a:pt x="1295863" y="3556001"/>
                </a:lnTo>
                <a:cubicBezTo>
                  <a:pt x="1317758" y="3591776"/>
                  <a:pt x="1342239" y="3625903"/>
                  <a:pt x="1369110" y="3658109"/>
                </a:cubicBezTo>
                <a:cubicBezTo>
                  <a:pt x="1432089" y="3731235"/>
                  <a:pt x="1437537" y="3837732"/>
                  <a:pt x="1382350" y="3916903"/>
                </a:cubicBezTo>
                <a:lnTo>
                  <a:pt x="1229188" y="4132835"/>
                </a:lnTo>
                <a:cubicBezTo>
                  <a:pt x="1126244" y="4129420"/>
                  <a:pt x="1040022" y="4210103"/>
                  <a:pt x="1036606" y="4313048"/>
                </a:cubicBezTo>
                <a:cubicBezTo>
                  <a:pt x="1033191" y="4415991"/>
                  <a:pt x="1113874" y="4502214"/>
                  <a:pt x="1216819" y="4505629"/>
                </a:cubicBezTo>
                <a:cubicBezTo>
                  <a:pt x="1319763" y="4509045"/>
                  <a:pt x="1405984" y="4428360"/>
                  <a:pt x="1409400" y="4325417"/>
                </a:cubicBezTo>
                <a:cubicBezTo>
                  <a:pt x="1410233" y="4300320"/>
                  <a:pt x="1405989" y="4275314"/>
                  <a:pt x="1396923" y="4251897"/>
                </a:cubicBezTo>
                <a:lnTo>
                  <a:pt x="1565039" y="4015202"/>
                </a:lnTo>
                <a:cubicBezTo>
                  <a:pt x="1617104" y="3942325"/>
                  <a:pt x="1709730" y="3910595"/>
                  <a:pt x="1795544" y="3936240"/>
                </a:cubicBezTo>
                <a:cubicBezTo>
                  <a:pt x="1839336" y="3949038"/>
                  <a:pt x="1884090" y="3958276"/>
                  <a:pt x="1929370" y="3963862"/>
                </a:cubicBezTo>
                <a:lnTo>
                  <a:pt x="2402573" y="4023298"/>
                </a:lnTo>
                <a:cubicBezTo>
                  <a:pt x="2471259" y="4031812"/>
                  <a:pt x="2523114" y="4089727"/>
                  <a:pt x="2524016" y="4158934"/>
                </a:cubicBezTo>
                <a:lnTo>
                  <a:pt x="2527065" y="4413441"/>
                </a:lnTo>
                <a:cubicBezTo>
                  <a:pt x="2467764" y="4449119"/>
                  <a:pt x="2432193" y="4513897"/>
                  <a:pt x="2433910" y="4583082"/>
                </a:cubicBezTo>
                <a:cubicBezTo>
                  <a:pt x="2436767" y="4690201"/>
                  <a:pt x="2525920" y="4774722"/>
                  <a:pt x="2633038" y="4771865"/>
                </a:cubicBezTo>
                <a:cubicBezTo>
                  <a:pt x="2740156" y="4769008"/>
                  <a:pt x="2824677" y="4679855"/>
                  <a:pt x="2821821" y="4572736"/>
                </a:cubicBezTo>
                <a:cubicBezTo>
                  <a:pt x="2820019" y="4505179"/>
                  <a:pt x="2783194" y="4443426"/>
                  <a:pt x="2724613" y="4409726"/>
                </a:cubicBezTo>
                <a:lnTo>
                  <a:pt x="2721851" y="4185223"/>
                </a:lnTo>
                <a:cubicBezTo>
                  <a:pt x="2720402" y="4116482"/>
                  <a:pt x="2770174" y="4057334"/>
                  <a:pt x="2838151" y="4047015"/>
                </a:cubicBezTo>
                <a:cubicBezTo>
                  <a:pt x="3022532" y="4021901"/>
                  <a:pt x="3193945" y="3938148"/>
                  <a:pt x="3327069" y="3808128"/>
                </a:cubicBezTo>
                <a:cubicBezTo>
                  <a:pt x="3380582" y="3756018"/>
                  <a:pt x="3465865" y="3756018"/>
                  <a:pt x="3519379" y="3808128"/>
                </a:cubicBezTo>
                <a:lnTo>
                  <a:pt x="3791413" y="4071589"/>
                </a:lnTo>
                <a:cubicBezTo>
                  <a:pt x="3782464" y="4167546"/>
                  <a:pt x="3852998" y="4252588"/>
                  <a:pt x="3948954" y="4261537"/>
                </a:cubicBezTo>
                <a:cubicBezTo>
                  <a:pt x="3957123" y="4262298"/>
                  <a:pt x="3965336" y="4262483"/>
                  <a:pt x="3973531" y="4262090"/>
                </a:cubicBezTo>
                <a:cubicBezTo>
                  <a:pt x="4032652" y="4259714"/>
                  <a:pt x="4086370" y="4227023"/>
                  <a:pt x="4115644" y="4175602"/>
                </a:cubicBezTo>
                <a:cubicBezTo>
                  <a:pt x="4164051" y="4092025"/>
                  <a:pt x="4135540" y="3985032"/>
                  <a:pt x="4051963" y="3936625"/>
                </a:cubicBezTo>
                <a:cubicBezTo>
                  <a:pt x="4037972" y="3928521"/>
                  <a:pt x="4022924" y="3922397"/>
                  <a:pt x="4007249" y="3918427"/>
                </a:cubicBezTo>
                <a:cubicBezTo>
                  <a:pt x="3976241" y="3910659"/>
                  <a:pt x="3943678" y="3911715"/>
                  <a:pt x="3913238" y="3921475"/>
                </a:cubicBezTo>
                <a:lnTo>
                  <a:pt x="3662540" y="3678397"/>
                </a:lnTo>
                <a:cubicBezTo>
                  <a:pt x="3607988" y="3625234"/>
                  <a:pt x="3606863" y="3537914"/>
                  <a:pt x="3660026" y="3483362"/>
                </a:cubicBezTo>
                <a:cubicBezTo>
                  <a:pt x="3660853" y="3482513"/>
                  <a:pt x="3661691" y="3481675"/>
                  <a:pt x="3662540" y="3480848"/>
                </a:cubicBezTo>
                <a:lnTo>
                  <a:pt x="3819988" y="3326449"/>
                </a:lnTo>
                <a:cubicBezTo>
                  <a:pt x="3901970" y="3246161"/>
                  <a:pt x="3967036" y="3150262"/>
                  <a:pt x="4011345" y="3044414"/>
                </a:cubicBezTo>
                <a:cubicBezTo>
                  <a:pt x="4055768" y="2941444"/>
                  <a:pt x="4168636" y="2886243"/>
                  <a:pt x="4277188" y="2914397"/>
                </a:cubicBezTo>
                <a:lnTo>
                  <a:pt x="4424063" y="2951735"/>
                </a:lnTo>
                <a:cubicBezTo>
                  <a:pt x="4445399" y="3010409"/>
                  <a:pt x="4509788" y="3069940"/>
                  <a:pt x="4590942" y="3080799"/>
                </a:cubicBezTo>
                <a:cubicBezTo>
                  <a:pt x="4721434" y="3098420"/>
                  <a:pt x="4834496" y="3005266"/>
                  <a:pt x="4828209" y="286724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16">
            <a:extLst>
              <a:ext uri="{FF2B5EF4-FFF2-40B4-BE49-F238E27FC236}">
                <a16:creationId xmlns:a16="http://schemas.microsoft.com/office/drawing/2014/main" id="{2892884D-3136-A348-BFED-DB2927231A15}"/>
              </a:ext>
            </a:extLst>
          </p:cNvPr>
          <p:cNvSpPr/>
          <p:nvPr/>
        </p:nvSpPr>
        <p:spPr>
          <a:xfrm>
            <a:off x="8862229" y="9300391"/>
            <a:ext cx="2157310" cy="2131779"/>
          </a:xfrm>
          <a:custGeom>
            <a:avLst/>
            <a:gdLst>
              <a:gd name="connsiteX0" fmla="*/ 4828209 w 4829175"/>
              <a:gd name="connsiteY0" fmla="*/ 2867248 h 4772025"/>
              <a:gd name="connsiteX1" fmla="*/ 4695526 w 4829175"/>
              <a:gd name="connsiteY1" fmla="*/ 2684178 h 4772025"/>
              <a:gd name="connsiteX2" fmla="*/ 4462354 w 4829175"/>
              <a:gd name="connsiteY2" fmla="*/ 2736375 h 4772025"/>
              <a:gd name="connsiteX3" fmla="*/ 4233754 w 4829175"/>
              <a:gd name="connsiteY3" fmla="*/ 2678177 h 4772025"/>
              <a:gd name="connsiteX4" fmla="*/ 4062304 w 4829175"/>
              <a:gd name="connsiteY4" fmla="*/ 2478629 h 4772025"/>
              <a:gd name="connsiteX5" fmla="*/ 4027061 w 4829175"/>
              <a:gd name="connsiteY5" fmla="*/ 2122774 h 4772025"/>
              <a:gd name="connsiteX6" fmla="*/ 4179461 w 4829175"/>
              <a:gd name="connsiteY6" fmla="*/ 1887983 h 4772025"/>
              <a:gd name="connsiteX7" fmla="*/ 4467783 w 4829175"/>
              <a:gd name="connsiteY7" fmla="*/ 1792162 h 4772025"/>
              <a:gd name="connsiteX8" fmla="*/ 4468546 w 4829175"/>
              <a:gd name="connsiteY8" fmla="*/ 1792828 h 4772025"/>
              <a:gd name="connsiteX9" fmla="*/ 4639996 w 4829175"/>
              <a:gd name="connsiteY9" fmla="*/ 1839691 h 4772025"/>
              <a:gd name="connsiteX10" fmla="*/ 4683715 w 4829175"/>
              <a:gd name="connsiteY10" fmla="*/ 1477741 h 4772025"/>
              <a:gd name="connsiteX11" fmla="*/ 4508360 w 4829175"/>
              <a:gd name="connsiteY11" fmla="*/ 1477741 h 4772025"/>
              <a:gd name="connsiteX12" fmla="*/ 4408728 w 4829175"/>
              <a:gd name="connsiteY12" fmla="*/ 1607948 h 4772025"/>
              <a:gd name="connsiteX13" fmla="*/ 4166031 w 4829175"/>
              <a:gd name="connsiteY13" fmla="*/ 1688625 h 4772025"/>
              <a:gd name="connsiteX14" fmla="*/ 3898283 w 4829175"/>
              <a:gd name="connsiteY14" fmla="*/ 1590803 h 4772025"/>
              <a:gd name="connsiteX15" fmla="*/ 3614153 w 4829175"/>
              <a:gd name="connsiteY15" fmla="*/ 1289813 h 4772025"/>
              <a:gd name="connsiteX16" fmla="*/ 3586460 w 4829175"/>
              <a:gd name="connsiteY16" fmla="*/ 1161705 h 4772025"/>
              <a:gd name="connsiteX17" fmla="*/ 3592245 w 4829175"/>
              <a:gd name="connsiteY17" fmla="*/ 1153701 h 4772025"/>
              <a:gd name="connsiteX18" fmla="*/ 3762648 w 4829175"/>
              <a:gd name="connsiteY18" fmla="*/ 942722 h 4772025"/>
              <a:gd name="connsiteX19" fmla="*/ 3955836 w 4829175"/>
              <a:gd name="connsiteY19" fmla="*/ 788308 h 4772025"/>
              <a:gd name="connsiteX20" fmla="*/ 3801422 w 4829175"/>
              <a:gd name="connsiteY20" fmla="*/ 595120 h 4772025"/>
              <a:gd name="connsiteX21" fmla="*/ 3608233 w 4829175"/>
              <a:gd name="connsiteY21" fmla="*/ 749534 h 4772025"/>
              <a:gd name="connsiteX22" fmla="*/ 3619963 w 4829175"/>
              <a:gd name="connsiteY22" fmla="*/ 834613 h 4772025"/>
              <a:gd name="connsiteX23" fmla="*/ 3500424 w 4829175"/>
              <a:gd name="connsiteY23" fmla="*/ 982917 h 4772025"/>
              <a:gd name="connsiteX24" fmla="*/ 3209436 w 4829175"/>
              <a:gd name="connsiteY24" fmla="*/ 1029780 h 4772025"/>
              <a:gd name="connsiteX25" fmla="*/ 3034271 w 4829175"/>
              <a:gd name="connsiteY25" fmla="*/ 916909 h 4772025"/>
              <a:gd name="connsiteX26" fmla="*/ 2967596 w 4829175"/>
              <a:gd name="connsiteY26" fmla="*/ 878142 h 4772025"/>
              <a:gd name="connsiteX27" fmla="*/ 2845962 w 4829175"/>
              <a:gd name="connsiteY27" fmla="*/ 618015 h 4772025"/>
              <a:gd name="connsiteX28" fmla="*/ 2904826 w 4829175"/>
              <a:gd name="connsiteY28" fmla="*/ 375223 h 4772025"/>
              <a:gd name="connsiteX29" fmla="*/ 3027984 w 4829175"/>
              <a:gd name="connsiteY29" fmla="*/ 224442 h 4772025"/>
              <a:gd name="connsiteX30" fmla="*/ 2867789 w 4829175"/>
              <a:gd name="connsiteY30" fmla="*/ 9177 h 4772025"/>
              <a:gd name="connsiteX31" fmla="*/ 2652525 w 4829175"/>
              <a:gd name="connsiteY31" fmla="*/ 169372 h 4772025"/>
              <a:gd name="connsiteX32" fmla="*/ 2715088 w 4829175"/>
              <a:gd name="connsiteY32" fmla="*/ 339503 h 4772025"/>
              <a:gd name="connsiteX33" fmla="*/ 2650032 w 4829175"/>
              <a:gd name="connsiteY33" fmla="*/ 608394 h 4772025"/>
              <a:gd name="connsiteX34" fmla="*/ 2447912 w 4829175"/>
              <a:gd name="connsiteY34" fmla="*/ 787083 h 4772025"/>
              <a:gd name="connsiteX35" fmla="*/ 2286463 w 4829175"/>
              <a:gd name="connsiteY35" fmla="*/ 824136 h 4772025"/>
              <a:gd name="connsiteX36" fmla="*/ 2164162 w 4829175"/>
              <a:gd name="connsiteY36" fmla="*/ 865379 h 4772025"/>
              <a:gd name="connsiteX37" fmla="*/ 1923941 w 4829175"/>
              <a:gd name="connsiteY37" fmla="*/ 746698 h 4772025"/>
              <a:gd name="connsiteX38" fmla="*/ 1863172 w 4829175"/>
              <a:gd name="connsiteY38" fmla="*/ 567437 h 4772025"/>
              <a:gd name="connsiteX39" fmla="*/ 1896509 w 4829175"/>
              <a:gd name="connsiteY39" fmla="*/ 416371 h 4772025"/>
              <a:gd name="connsiteX40" fmla="*/ 1807736 w 4829175"/>
              <a:gd name="connsiteY40" fmla="*/ 293784 h 4772025"/>
              <a:gd name="connsiteX41" fmla="*/ 1573135 w 4829175"/>
              <a:gd name="connsiteY41" fmla="*/ 368079 h 4772025"/>
              <a:gd name="connsiteX42" fmla="*/ 1560467 w 4829175"/>
              <a:gd name="connsiteY42" fmla="*/ 495714 h 4772025"/>
              <a:gd name="connsiteX43" fmla="*/ 1692293 w 4829175"/>
              <a:gd name="connsiteY43" fmla="*/ 625349 h 4772025"/>
              <a:gd name="connsiteX44" fmla="*/ 1753063 w 4829175"/>
              <a:gd name="connsiteY44" fmla="*/ 803848 h 4772025"/>
              <a:gd name="connsiteX45" fmla="*/ 1634094 w 4829175"/>
              <a:gd name="connsiteY45" fmla="*/ 1044512 h 4772025"/>
              <a:gd name="connsiteX46" fmla="*/ 1634000 w 4829175"/>
              <a:gd name="connsiteY46" fmla="*/ 1044544 h 4772025"/>
              <a:gd name="connsiteX47" fmla="*/ 1343012 w 4829175"/>
              <a:gd name="connsiteY47" fmla="*/ 1212184 h 4772025"/>
              <a:gd name="connsiteX48" fmla="*/ 1075740 w 4829175"/>
              <a:gd name="connsiteY48" fmla="*/ 1197705 h 4772025"/>
              <a:gd name="connsiteX49" fmla="*/ 906862 w 4829175"/>
              <a:gd name="connsiteY49" fmla="*/ 1021399 h 4772025"/>
              <a:gd name="connsiteX50" fmla="*/ 848664 w 4829175"/>
              <a:gd name="connsiteY50" fmla="*/ 826326 h 4772025"/>
              <a:gd name="connsiteX51" fmla="*/ 731792 w 4829175"/>
              <a:gd name="connsiteY51" fmla="*/ 770224 h 4772025"/>
              <a:gd name="connsiteX52" fmla="*/ 532242 w 4829175"/>
              <a:gd name="connsiteY52" fmla="*/ 949412 h 4772025"/>
              <a:gd name="connsiteX53" fmla="*/ 608729 w 4829175"/>
              <a:gd name="connsiteY53" fmla="*/ 1111981 h 4772025"/>
              <a:gd name="connsiteX54" fmla="*/ 775322 w 4829175"/>
              <a:gd name="connsiteY54" fmla="*/ 1147128 h 4772025"/>
              <a:gd name="connsiteX55" fmla="*/ 1036592 w 4829175"/>
              <a:gd name="connsiteY55" fmla="*/ 1419829 h 4772025"/>
              <a:gd name="connsiteX56" fmla="*/ 1078693 w 4829175"/>
              <a:gd name="connsiteY56" fmla="*/ 1622998 h 4772025"/>
              <a:gd name="connsiteX57" fmla="*/ 966107 w 4829175"/>
              <a:gd name="connsiteY57" fmla="*/ 1928369 h 4772025"/>
              <a:gd name="connsiteX58" fmla="*/ 740079 w 4829175"/>
              <a:gd name="connsiteY58" fmla="*/ 2038002 h 4772025"/>
              <a:gd name="connsiteX59" fmla="*/ 378605 w 4829175"/>
              <a:gd name="connsiteY59" fmla="*/ 1915320 h 4772025"/>
              <a:gd name="connsiteX60" fmla="*/ 268401 w 4829175"/>
              <a:gd name="connsiteY60" fmla="*/ 1783017 h 4772025"/>
              <a:gd name="connsiteX61" fmla="*/ 22020 w 4829175"/>
              <a:gd name="connsiteY61" fmla="*/ 1883028 h 4772025"/>
              <a:gd name="connsiteX62" fmla="*/ 122031 w 4829175"/>
              <a:gd name="connsiteY62" fmla="*/ 2129409 h 4772025"/>
              <a:gd name="connsiteX63" fmla="*/ 319455 w 4829175"/>
              <a:gd name="connsiteY63" fmla="*/ 2097343 h 4772025"/>
              <a:gd name="connsiteX64" fmla="*/ 691502 w 4829175"/>
              <a:gd name="connsiteY64" fmla="*/ 2223073 h 4772025"/>
              <a:gd name="connsiteX65" fmla="*/ 814850 w 4829175"/>
              <a:gd name="connsiteY65" fmla="*/ 2417383 h 4772025"/>
              <a:gd name="connsiteX66" fmla="*/ 831424 w 4829175"/>
              <a:gd name="connsiteY66" fmla="*/ 2709038 h 4772025"/>
              <a:gd name="connsiteX67" fmla="*/ 665975 w 4829175"/>
              <a:gd name="connsiteY67" fmla="*/ 3015553 h 4772025"/>
              <a:gd name="connsiteX68" fmla="*/ 387273 w 4829175"/>
              <a:gd name="connsiteY68" fmla="*/ 3129853 h 4772025"/>
              <a:gd name="connsiteX69" fmla="*/ 234873 w 4829175"/>
              <a:gd name="connsiteY69" fmla="*/ 3098516 h 4772025"/>
              <a:gd name="connsiteX70" fmla="*/ 97982 w 4829175"/>
              <a:gd name="connsiteY70" fmla="*/ 3321434 h 4772025"/>
              <a:gd name="connsiteX71" fmla="*/ 320900 w 4829175"/>
              <a:gd name="connsiteY71" fmla="*/ 3458326 h 4772025"/>
              <a:gd name="connsiteX72" fmla="*/ 460330 w 4829175"/>
              <a:gd name="connsiteY72" fmla="*/ 3308923 h 4772025"/>
              <a:gd name="connsiteX73" fmla="*/ 792943 w 4829175"/>
              <a:gd name="connsiteY73" fmla="*/ 3173096 h 4772025"/>
              <a:gd name="connsiteX74" fmla="*/ 1128794 w 4829175"/>
              <a:gd name="connsiteY74" fmla="*/ 3283681 h 4772025"/>
              <a:gd name="connsiteX75" fmla="*/ 1295863 w 4829175"/>
              <a:gd name="connsiteY75" fmla="*/ 3556001 h 4772025"/>
              <a:gd name="connsiteX76" fmla="*/ 1369110 w 4829175"/>
              <a:gd name="connsiteY76" fmla="*/ 3658109 h 4772025"/>
              <a:gd name="connsiteX77" fmla="*/ 1382350 w 4829175"/>
              <a:gd name="connsiteY77" fmla="*/ 3916903 h 4772025"/>
              <a:gd name="connsiteX78" fmla="*/ 1229188 w 4829175"/>
              <a:gd name="connsiteY78" fmla="*/ 4132835 h 4772025"/>
              <a:gd name="connsiteX79" fmla="*/ 1036606 w 4829175"/>
              <a:gd name="connsiteY79" fmla="*/ 4313048 h 4772025"/>
              <a:gd name="connsiteX80" fmla="*/ 1216819 w 4829175"/>
              <a:gd name="connsiteY80" fmla="*/ 4505629 h 4772025"/>
              <a:gd name="connsiteX81" fmla="*/ 1409400 w 4829175"/>
              <a:gd name="connsiteY81" fmla="*/ 4325417 h 4772025"/>
              <a:gd name="connsiteX82" fmla="*/ 1396923 w 4829175"/>
              <a:gd name="connsiteY82" fmla="*/ 4251897 h 4772025"/>
              <a:gd name="connsiteX83" fmla="*/ 1565039 w 4829175"/>
              <a:gd name="connsiteY83" fmla="*/ 4015202 h 4772025"/>
              <a:gd name="connsiteX84" fmla="*/ 1795544 w 4829175"/>
              <a:gd name="connsiteY84" fmla="*/ 3936240 h 4772025"/>
              <a:gd name="connsiteX85" fmla="*/ 1929370 w 4829175"/>
              <a:gd name="connsiteY85" fmla="*/ 3963862 h 4772025"/>
              <a:gd name="connsiteX86" fmla="*/ 2402573 w 4829175"/>
              <a:gd name="connsiteY86" fmla="*/ 4023298 h 4772025"/>
              <a:gd name="connsiteX87" fmla="*/ 2524016 w 4829175"/>
              <a:gd name="connsiteY87" fmla="*/ 4158934 h 4772025"/>
              <a:gd name="connsiteX88" fmla="*/ 2527065 w 4829175"/>
              <a:gd name="connsiteY88" fmla="*/ 4413441 h 4772025"/>
              <a:gd name="connsiteX89" fmla="*/ 2433910 w 4829175"/>
              <a:gd name="connsiteY89" fmla="*/ 4583082 h 4772025"/>
              <a:gd name="connsiteX90" fmla="*/ 2633038 w 4829175"/>
              <a:gd name="connsiteY90" fmla="*/ 4771865 h 4772025"/>
              <a:gd name="connsiteX91" fmla="*/ 2821821 w 4829175"/>
              <a:gd name="connsiteY91" fmla="*/ 4572736 h 4772025"/>
              <a:gd name="connsiteX92" fmla="*/ 2724613 w 4829175"/>
              <a:gd name="connsiteY92" fmla="*/ 4409726 h 4772025"/>
              <a:gd name="connsiteX93" fmla="*/ 2721851 w 4829175"/>
              <a:gd name="connsiteY93" fmla="*/ 4185223 h 4772025"/>
              <a:gd name="connsiteX94" fmla="*/ 2838151 w 4829175"/>
              <a:gd name="connsiteY94" fmla="*/ 4047015 h 4772025"/>
              <a:gd name="connsiteX95" fmla="*/ 3327069 w 4829175"/>
              <a:gd name="connsiteY95" fmla="*/ 3808128 h 4772025"/>
              <a:gd name="connsiteX96" fmla="*/ 3519379 w 4829175"/>
              <a:gd name="connsiteY96" fmla="*/ 3808128 h 4772025"/>
              <a:gd name="connsiteX97" fmla="*/ 3791413 w 4829175"/>
              <a:gd name="connsiteY97" fmla="*/ 4071589 h 4772025"/>
              <a:gd name="connsiteX98" fmla="*/ 3948954 w 4829175"/>
              <a:gd name="connsiteY98" fmla="*/ 4261537 h 4772025"/>
              <a:gd name="connsiteX99" fmla="*/ 3973531 w 4829175"/>
              <a:gd name="connsiteY99" fmla="*/ 4262090 h 4772025"/>
              <a:gd name="connsiteX100" fmla="*/ 4115644 w 4829175"/>
              <a:gd name="connsiteY100" fmla="*/ 4175602 h 4772025"/>
              <a:gd name="connsiteX101" fmla="*/ 4051963 w 4829175"/>
              <a:gd name="connsiteY101" fmla="*/ 3936625 h 4772025"/>
              <a:gd name="connsiteX102" fmla="*/ 4007249 w 4829175"/>
              <a:gd name="connsiteY102" fmla="*/ 3918427 h 4772025"/>
              <a:gd name="connsiteX103" fmla="*/ 3913238 w 4829175"/>
              <a:gd name="connsiteY103" fmla="*/ 3921475 h 4772025"/>
              <a:gd name="connsiteX104" fmla="*/ 3662540 w 4829175"/>
              <a:gd name="connsiteY104" fmla="*/ 3678397 h 4772025"/>
              <a:gd name="connsiteX105" fmla="*/ 3660026 w 4829175"/>
              <a:gd name="connsiteY105" fmla="*/ 3483362 h 4772025"/>
              <a:gd name="connsiteX106" fmla="*/ 3662540 w 4829175"/>
              <a:gd name="connsiteY106" fmla="*/ 3480848 h 4772025"/>
              <a:gd name="connsiteX107" fmla="*/ 3819988 w 4829175"/>
              <a:gd name="connsiteY107" fmla="*/ 3326449 h 4772025"/>
              <a:gd name="connsiteX108" fmla="*/ 4011345 w 4829175"/>
              <a:gd name="connsiteY108" fmla="*/ 3044414 h 4772025"/>
              <a:gd name="connsiteX109" fmla="*/ 4277188 w 4829175"/>
              <a:gd name="connsiteY109" fmla="*/ 2914397 h 4772025"/>
              <a:gd name="connsiteX110" fmla="*/ 4424063 w 4829175"/>
              <a:gd name="connsiteY110" fmla="*/ 2951735 h 4772025"/>
              <a:gd name="connsiteX111" fmla="*/ 4590942 w 4829175"/>
              <a:gd name="connsiteY111" fmla="*/ 3080799 h 4772025"/>
              <a:gd name="connsiteX112" fmla="*/ 4828209 w 4829175"/>
              <a:gd name="connsiteY112" fmla="*/ 2867248 h 477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829175" h="4772025">
                <a:moveTo>
                  <a:pt x="4828209" y="2867248"/>
                </a:moveTo>
                <a:cubicBezTo>
                  <a:pt x="4824304" y="2781523"/>
                  <a:pt x="4776298" y="2711800"/>
                  <a:pt x="4695526" y="2684178"/>
                </a:cubicBezTo>
                <a:cubicBezTo>
                  <a:pt x="4606277" y="2653603"/>
                  <a:pt x="4508931" y="2684178"/>
                  <a:pt x="4462354" y="2736375"/>
                </a:cubicBezTo>
                <a:lnTo>
                  <a:pt x="4233754" y="2678177"/>
                </a:lnTo>
                <a:cubicBezTo>
                  <a:pt x="4140313" y="2654356"/>
                  <a:pt x="4071780" y="2574591"/>
                  <a:pt x="4062304" y="2478629"/>
                </a:cubicBezTo>
                <a:cubicBezTo>
                  <a:pt x="4047350" y="2327181"/>
                  <a:pt x="4027061" y="2122774"/>
                  <a:pt x="4027061" y="2122774"/>
                </a:cubicBezTo>
                <a:cubicBezTo>
                  <a:pt x="4016551" y="2018464"/>
                  <a:pt x="4079909" y="1920853"/>
                  <a:pt x="4179461" y="1887983"/>
                </a:cubicBezTo>
                <a:lnTo>
                  <a:pt x="4467783" y="1792162"/>
                </a:lnTo>
                <a:lnTo>
                  <a:pt x="4468546" y="1792828"/>
                </a:lnTo>
                <a:cubicBezTo>
                  <a:pt x="4511943" y="1840096"/>
                  <a:pt x="4578588" y="1858312"/>
                  <a:pt x="4639996" y="1839691"/>
                </a:cubicBezTo>
                <a:cubicBezTo>
                  <a:pt x="4825066" y="1780446"/>
                  <a:pt x="4833543" y="1557275"/>
                  <a:pt x="4683715" y="1477741"/>
                </a:cubicBezTo>
                <a:cubicBezTo>
                  <a:pt x="4628738" y="1449240"/>
                  <a:pt x="4563337" y="1449240"/>
                  <a:pt x="4508360" y="1477741"/>
                </a:cubicBezTo>
                <a:cubicBezTo>
                  <a:pt x="4456914" y="1503538"/>
                  <a:pt x="4420178" y="1551547"/>
                  <a:pt x="4408728" y="1607948"/>
                </a:cubicBezTo>
                <a:lnTo>
                  <a:pt x="4166031" y="1688625"/>
                </a:lnTo>
                <a:cubicBezTo>
                  <a:pt x="4064876" y="1722153"/>
                  <a:pt x="3950861" y="1683481"/>
                  <a:pt x="3898283" y="1590803"/>
                </a:cubicBezTo>
                <a:cubicBezTo>
                  <a:pt x="3829359" y="1468934"/>
                  <a:pt x="3731851" y="1365640"/>
                  <a:pt x="3614153" y="1289813"/>
                </a:cubicBezTo>
                <a:cubicBezTo>
                  <a:pt x="3571130" y="1262084"/>
                  <a:pt x="3558732" y="1204728"/>
                  <a:pt x="3586460" y="1161705"/>
                </a:cubicBezTo>
                <a:cubicBezTo>
                  <a:pt x="3588245" y="1158936"/>
                  <a:pt x="3590176" y="1156264"/>
                  <a:pt x="3592245" y="1153701"/>
                </a:cubicBezTo>
                <a:lnTo>
                  <a:pt x="3762648" y="942722"/>
                </a:lnTo>
                <a:cubicBezTo>
                  <a:pt x="3858635" y="953429"/>
                  <a:pt x="3945129" y="884296"/>
                  <a:pt x="3955836" y="788308"/>
                </a:cubicBezTo>
                <a:cubicBezTo>
                  <a:pt x="3966543" y="692321"/>
                  <a:pt x="3897409" y="605828"/>
                  <a:pt x="3801422" y="595120"/>
                </a:cubicBezTo>
                <a:cubicBezTo>
                  <a:pt x="3705434" y="584413"/>
                  <a:pt x="3618941" y="653546"/>
                  <a:pt x="3608233" y="749534"/>
                </a:cubicBezTo>
                <a:cubicBezTo>
                  <a:pt x="3605010" y="778428"/>
                  <a:pt x="3609042" y="807669"/>
                  <a:pt x="3619963" y="834613"/>
                </a:cubicBezTo>
                <a:lnTo>
                  <a:pt x="3500424" y="982917"/>
                </a:lnTo>
                <a:cubicBezTo>
                  <a:pt x="3429625" y="1070550"/>
                  <a:pt x="3304168" y="1090755"/>
                  <a:pt x="3209436" y="1029780"/>
                </a:cubicBezTo>
                <a:lnTo>
                  <a:pt x="3034271" y="916909"/>
                </a:lnTo>
                <a:cubicBezTo>
                  <a:pt x="3012458" y="902812"/>
                  <a:pt x="2990075" y="889953"/>
                  <a:pt x="2967596" y="878142"/>
                </a:cubicBezTo>
                <a:cubicBezTo>
                  <a:pt x="2872572" y="829223"/>
                  <a:pt x="2822576" y="722301"/>
                  <a:pt x="2845962" y="618015"/>
                </a:cubicBezTo>
                <a:lnTo>
                  <a:pt x="2904826" y="375223"/>
                </a:lnTo>
                <a:cubicBezTo>
                  <a:pt x="2970614" y="351620"/>
                  <a:pt x="3017991" y="293618"/>
                  <a:pt x="3027984" y="224442"/>
                </a:cubicBezTo>
                <a:cubicBezTo>
                  <a:pt x="3043191" y="120761"/>
                  <a:pt x="2971469" y="24385"/>
                  <a:pt x="2867789" y="9177"/>
                </a:cubicBezTo>
                <a:cubicBezTo>
                  <a:pt x="2764109" y="-6030"/>
                  <a:pt x="2667732" y="65692"/>
                  <a:pt x="2652525" y="169372"/>
                </a:cubicBezTo>
                <a:cubicBezTo>
                  <a:pt x="2643190" y="233021"/>
                  <a:pt x="2666741" y="297066"/>
                  <a:pt x="2715088" y="339503"/>
                </a:cubicBezTo>
                <a:lnTo>
                  <a:pt x="2650032" y="608394"/>
                </a:lnTo>
                <a:cubicBezTo>
                  <a:pt x="2628315" y="705359"/>
                  <a:pt x="2546400" y="774320"/>
                  <a:pt x="2447912" y="787083"/>
                </a:cubicBezTo>
                <a:cubicBezTo>
                  <a:pt x="2393004" y="794073"/>
                  <a:pt x="2338924" y="806485"/>
                  <a:pt x="2286463" y="824136"/>
                </a:cubicBezTo>
                <a:lnTo>
                  <a:pt x="2164162" y="865379"/>
                </a:lnTo>
                <a:cubicBezTo>
                  <a:pt x="2065061" y="898833"/>
                  <a:pt x="1957585" y="845735"/>
                  <a:pt x="1923941" y="746698"/>
                </a:cubicBezTo>
                <a:lnTo>
                  <a:pt x="1863172" y="567437"/>
                </a:lnTo>
                <a:cubicBezTo>
                  <a:pt x="1891747" y="533623"/>
                  <a:pt x="1913178" y="491904"/>
                  <a:pt x="1896509" y="416371"/>
                </a:cubicBezTo>
                <a:cubicBezTo>
                  <a:pt x="1885175" y="365126"/>
                  <a:pt x="1854790" y="317025"/>
                  <a:pt x="1807736" y="293784"/>
                </a:cubicBezTo>
                <a:cubicBezTo>
                  <a:pt x="1722288" y="251338"/>
                  <a:pt x="1618573" y="284183"/>
                  <a:pt x="1573135" y="368079"/>
                </a:cubicBezTo>
                <a:cubicBezTo>
                  <a:pt x="1554086" y="402750"/>
                  <a:pt x="1550371" y="457614"/>
                  <a:pt x="1560467" y="495714"/>
                </a:cubicBezTo>
                <a:cubicBezTo>
                  <a:pt x="1583899" y="584296"/>
                  <a:pt x="1641049" y="614490"/>
                  <a:pt x="1692293" y="625349"/>
                </a:cubicBezTo>
                <a:lnTo>
                  <a:pt x="1753063" y="803848"/>
                </a:lnTo>
                <a:cubicBezTo>
                  <a:pt x="1786668" y="903158"/>
                  <a:pt x="1733404" y="1010907"/>
                  <a:pt x="1634094" y="1044512"/>
                </a:cubicBezTo>
                <a:cubicBezTo>
                  <a:pt x="1634063" y="1044523"/>
                  <a:pt x="1634032" y="1044533"/>
                  <a:pt x="1634000" y="1044544"/>
                </a:cubicBezTo>
                <a:cubicBezTo>
                  <a:pt x="1526908" y="1080709"/>
                  <a:pt x="1428017" y="1137680"/>
                  <a:pt x="1343012" y="1212184"/>
                </a:cubicBezTo>
                <a:cubicBezTo>
                  <a:pt x="1264270" y="1279271"/>
                  <a:pt x="1146774" y="1272906"/>
                  <a:pt x="1075740" y="1197705"/>
                </a:cubicBezTo>
                <a:lnTo>
                  <a:pt x="906862" y="1021399"/>
                </a:lnTo>
                <a:cubicBezTo>
                  <a:pt x="924007" y="968440"/>
                  <a:pt x="926388" y="908527"/>
                  <a:pt x="848664" y="826326"/>
                </a:cubicBezTo>
                <a:cubicBezTo>
                  <a:pt x="818429" y="793214"/>
                  <a:pt x="776539" y="773106"/>
                  <a:pt x="731792" y="770224"/>
                </a:cubicBezTo>
                <a:cubicBezTo>
                  <a:pt x="627207" y="764601"/>
                  <a:pt x="537865" y="844826"/>
                  <a:pt x="532242" y="949412"/>
                </a:cubicBezTo>
                <a:cubicBezTo>
                  <a:pt x="528823" y="1013007"/>
                  <a:pt x="557554" y="1074072"/>
                  <a:pt x="608729" y="1111981"/>
                </a:cubicBezTo>
                <a:cubicBezTo>
                  <a:pt x="669499" y="1159606"/>
                  <a:pt x="725411" y="1160940"/>
                  <a:pt x="775322" y="1147128"/>
                </a:cubicBezTo>
                <a:lnTo>
                  <a:pt x="1036592" y="1419829"/>
                </a:lnTo>
                <a:cubicBezTo>
                  <a:pt x="1088401" y="1473887"/>
                  <a:pt x="1104754" y="1552802"/>
                  <a:pt x="1078693" y="1622998"/>
                </a:cubicBezTo>
                <a:cubicBezTo>
                  <a:pt x="1046403" y="1710152"/>
                  <a:pt x="1001826" y="1831119"/>
                  <a:pt x="966107" y="1928369"/>
                </a:cubicBezTo>
                <a:cubicBezTo>
                  <a:pt x="932528" y="2019770"/>
                  <a:pt x="832647" y="2068216"/>
                  <a:pt x="740079" y="2038002"/>
                </a:cubicBezTo>
                <a:lnTo>
                  <a:pt x="378605" y="1915320"/>
                </a:lnTo>
                <a:cubicBezTo>
                  <a:pt x="365661" y="1855878"/>
                  <a:pt x="324524" y="1806493"/>
                  <a:pt x="268401" y="1783017"/>
                </a:cubicBezTo>
                <a:cubicBezTo>
                  <a:pt x="172748" y="1742598"/>
                  <a:pt x="62439" y="1787375"/>
                  <a:pt x="22020" y="1883028"/>
                </a:cubicBezTo>
                <a:cubicBezTo>
                  <a:pt x="-18399" y="1978682"/>
                  <a:pt x="26377" y="2088990"/>
                  <a:pt x="122031" y="2129409"/>
                </a:cubicBezTo>
                <a:cubicBezTo>
                  <a:pt x="188537" y="2157512"/>
                  <a:pt x="265262" y="2145050"/>
                  <a:pt x="319455" y="2097343"/>
                </a:cubicBezTo>
                <a:lnTo>
                  <a:pt x="691502" y="2223073"/>
                </a:lnTo>
                <a:cubicBezTo>
                  <a:pt x="773642" y="2250207"/>
                  <a:pt x="825249" y="2331504"/>
                  <a:pt x="814850" y="2417383"/>
                </a:cubicBezTo>
                <a:cubicBezTo>
                  <a:pt x="803795" y="2514838"/>
                  <a:pt x="809400" y="2613463"/>
                  <a:pt x="831424" y="2709038"/>
                </a:cubicBezTo>
                <a:cubicBezTo>
                  <a:pt x="860856" y="2836864"/>
                  <a:pt x="787418" y="2966213"/>
                  <a:pt x="665975" y="3015553"/>
                </a:cubicBezTo>
                <a:lnTo>
                  <a:pt x="387273" y="3129853"/>
                </a:lnTo>
                <a:cubicBezTo>
                  <a:pt x="343884" y="3096770"/>
                  <a:pt x="287795" y="3085236"/>
                  <a:pt x="234873" y="3098516"/>
                </a:cubicBezTo>
                <a:cubicBezTo>
                  <a:pt x="135514" y="3122271"/>
                  <a:pt x="74226" y="3222076"/>
                  <a:pt x="97982" y="3321434"/>
                </a:cubicBezTo>
                <a:cubicBezTo>
                  <a:pt x="121737" y="3420793"/>
                  <a:pt x="221541" y="3482081"/>
                  <a:pt x="320900" y="3458326"/>
                </a:cubicBezTo>
                <a:cubicBezTo>
                  <a:pt x="393165" y="3441048"/>
                  <a:pt x="448078" y="3382207"/>
                  <a:pt x="460330" y="3308923"/>
                </a:cubicBezTo>
                <a:lnTo>
                  <a:pt x="792943" y="3173096"/>
                </a:lnTo>
                <a:cubicBezTo>
                  <a:pt x="916874" y="3122890"/>
                  <a:pt x="1058936" y="3169667"/>
                  <a:pt x="1128794" y="3283681"/>
                </a:cubicBezTo>
                <a:lnTo>
                  <a:pt x="1295863" y="3556001"/>
                </a:lnTo>
                <a:cubicBezTo>
                  <a:pt x="1317758" y="3591776"/>
                  <a:pt x="1342239" y="3625903"/>
                  <a:pt x="1369110" y="3658109"/>
                </a:cubicBezTo>
                <a:cubicBezTo>
                  <a:pt x="1432089" y="3731235"/>
                  <a:pt x="1437537" y="3837732"/>
                  <a:pt x="1382350" y="3916903"/>
                </a:cubicBezTo>
                <a:lnTo>
                  <a:pt x="1229188" y="4132835"/>
                </a:lnTo>
                <a:cubicBezTo>
                  <a:pt x="1126244" y="4129420"/>
                  <a:pt x="1040022" y="4210103"/>
                  <a:pt x="1036606" y="4313048"/>
                </a:cubicBezTo>
                <a:cubicBezTo>
                  <a:pt x="1033191" y="4415991"/>
                  <a:pt x="1113874" y="4502214"/>
                  <a:pt x="1216819" y="4505629"/>
                </a:cubicBezTo>
                <a:cubicBezTo>
                  <a:pt x="1319763" y="4509045"/>
                  <a:pt x="1405984" y="4428360"/>
                  <a:pt x="1409400" y="4325417"/>
                </a:cubicBezTo>
                <a:cubicBezTo>
                  <a:pt x="1410233" y="4300320"/>
                  <a:pt x="1405989" y="4275314"/>
                  <a:pt x="1396923" y="4251897"/>
                </a:cubicBezTo>
                <a:lnTo>
                  <a:pt x="1565039" y="4015202"/>
                </a:lnTo>
                <a:cubicBezTo>
                  <a:pt x="1617104" y="3942325"/>
                  <a:pt x="1709730" y="3910595"/>
                  <a:pt x="1795544" y="3936240"/>
                </a:cubicBezTo>
                <a:cubicBezTo>
                  <a:pt x="1839336" y="3949038"/>
                  <a:pt x="1884090" y="3958276"/>
                  <a:pt x="1929370" y="3963862"/>
                </a:cubicBezTo>
                <a:lnTo>
                  <a:pt x="2402573" y="4023298"/>
                </a:lnTo>
                <a:cubicBezTo>
                  <a:pt x="2471259" y="4031812"/>
                  <a:pt x="2523114" y="4089727"/>
                  <a:pt x="2524016" y="4158934"/>
                </a:cubicBezTo>
                <a:lnTo>
                  <a:pt x="2527065" y="4413441"/>
                </a:lnTo>
                <a:cubicBezTo>
                  <a:pt x="2467764" y="4449119"/>
                  <a:pt x="2432193" y="4513897"/>
                  <a:pt x="2433910" y="4583082"/>
                </a:cubicBezTo>
                <a:cubicBezTo>
                  <a:pt x="2436767" y="4690201"/>
                  <a:pt x="2525920" y="4774722"/>
                  <a:pt x="2633038" y="4771865"/>
                </a:cubicBezTo>
                <a:cubicBezTo>
                  <a:pt x="2740156" y="4769008"/>
                  <a:pt x="2824677" y="4679855"/>
                  <a:pt x="2821821" y="4572736"/>
                </a:cubicBezTo>
                <a:cubicBezTo>
                  <a:pt x="2820019" y="4505179"/>
                  <a:pt x="2783194" y="4443426"/>
                  <a:pt x="2724613" y="4409726"/>
                </a:cubicBezTo>
                <a:lnTo>
                  <a:pt x="2721851" y="4185223"/>
                </a:lnTo>
                <a:cubicBezTo>
                  <a:pt x="2720402" y="4116482"/>
                  <a:pt x="2770174" y="4057334"/>
                  <a:pt x="2838151" y="4047015"/>
                </a:cubicBezTo>
                <a:cubicBezTo>
                  <a:pt x="3022532" y="4021901"/>
                  <a:pt x="3193945" y="3938148"/>
                  <a:pt x="3327069" y="3808128"/>
                </a:cubicBezTo>
                <a:cubicBezTo>
                  <a:pt x="3380582" y="3756018"/>
                  <a:pt x="3465865" y="3756018"/>
                  <a:pt x="3519379" y="3808128"/>
                </a:cubicBezTo>
                <a:lnTo>
                  <a:pt x="3791413" y="4071589"/>
                </a:lnTo>
                <a:cubicBezTo>
                  <a:pt x="3782464" y="4167546"/>
                  <a:pt x="3852998" y="4252588"/>
                  <a:pt x="3948954" y="4261537"/>
                </a:cubicBezTo>
                <a:cubicBezTo>
                  <a:pt x="3957123" y="4262298"/>
                  <a:pt x="3965336" y="4262483"/>
                  <a:pt x="3973531" y="4262090"/>
                </a:cubicBezTo>
                <a:cubicBezTo>
                  <a:pt x="4032652" y="4259714"/>
                  <a:pt x="4086370" y="4227023"/>
                  <a:pt x="4115644" y="4175602"/>
                </a:cubicBezTo>
                <a:cubicBezTo>
                  <a:pt x="4164051" y="4092025"/>
                  <a:pt x="4135540" y="3985032"/>
                  <a:pt x="4051963" y="3936625"/>
                </a:cubicBezTo>
                <a:cubicBezTo>
                  <a:pt x="4037972" y="3928521"/>
                  <a:pt x="4022924" y="3922397"/>
                  <a:pt x="4007249" y="3918427"/>
                </a:cubicBezTo>
                <a:cubicBezTo>
                  <a:pt x="3976241" y="3910659"/>
                  <a:pt x="3943678" y="3911715"/>
                  <a:pt x="3913238" y="3921475"/>
                </a:cubicBezTo>
                <a:lnTo>
                  <a:pt x="3662540" y="3678397"/>
                </a:lnTo>
                <a:cubicBezTo>
                  <a:pt x="3607988" y="3625234"/>
                  <a:pt x="3606863" y="3537914"/>
                  <a:pt x="3660026" y="3483362"/>
                </a:cubicBezTo>
                <a:cubicBezTo>
                  <a:pt x="3660853" y="3482513"/>
                  <a:pt x="3661691" y="3481675"/>
                  <a:pt x="3662540" y="3480848"/>
                </a:cubicBezTo>
                <a:lnTo>
                  <a:pt x="3819988" y="3326449"/>
                </a:lnTo>
                <a:cubicBezTo>
                  <a:pt x="3901970" y="3246161"/>
                  <a:pt x="3967036" y="3150262"/>
                  <a:pt x="4011345" y="3044414"/>
                </a:cubicBezTo>
                <a:cubicBezTo>
                  <a:pt x="4055768" y="2941444"/>
                  <a:pt x="4168636" y="2886243"/>
                  <a:pt x="4277188" y="2914397"/>
                </a:cubicBezTo>
                <a:lnTo>
                  <a:pt x="4424063" y="2951735"/>
                </a:lnTo>
                <a:cubicBezTo>
                  <a:pt x="4445399" y="3010409"/>
                  <a:pt x="4509788" y="3069940"/>
                  <a:pt x="4590942" y="3080799"/>
                </a:cubicBezTo>
                <a:cubicBezTo>
                  <a:pt x="4721434" y="3098420"/>
                  <a:pt x="4834496" y="3005266"/>
                  <a:pt x="4828209" y="286724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16">
            <a:extLst>
              <a:ext uri="{FF2B5EF4-FFF2-40B4-BE49-F238E27FC236}">
                <a16:creationId xmlns:a16="http://schemas.microsoft.com/office/drawing/2014/main" id="{D8F8E220-B60E-2B4D-9C40-C16E8FB0026F}"/>
              </a:ext>
            </a:extLst>
          </p:cNvPr>
          <p:cNvSpPr/>
          <p:nvPr/>
        </p:nvSpPr>
        <p:spPr>
          <a:xfrm>
            <a:off x="11831723" y="9482949"/>
            <a:ext cx="1492392" cy="1474730"/>
          </a:xfrm>
          <a:custGeom>
            <a:avLst/>
            <a:gdLst>
              <a:gd name="connsiteX0" fmla="*/ 4828209 w 4829175"/>
              <a:gd name="connsiteY0" fmla="*/ 2867248 h 4772025"/>
              <a:gd name="connsiteX1" fmla="*/ 4695526 w 4829175"/>
              <a:gd name="connsiteY1" fmla="*/ 2684178 h 4772025"/>
              <a:gd name="connsiteX2" fmla="*/ 4462354 w 4829175"/>
              <a:gd name="connsiteY2" fmla="*/ 2736375 h 4772025"/>
              <a:gd name="connsiteX3" fmla="*/ 4233754 w 4829175"/>
              <a:gd name="connsiteY3" fmla="*/ 2678177 h 4772025"/>
              <a:gd name="connsiteX4" fmla="*/ 4062304 w 4829175"/>
              <a:gd name="connsiteY4" fmla="*/ 2478629 h 4772025"/>
              <a:gd name="connsiteX5" fmla="*/ 4027061 w 4829175"/>
              <a:gd name="connsiteY5" fmla="*/ 2122774 h 4772025"/>
              <a:gd name="connsiteX6" fmla="*/ 4179461 w 4829175"/>
              <a:gd name="connsiteY6" fmla="*/ 1887983 h 4772025"/>
              <a:gd name="connsiteX7" fmla="*/ 4467783 w 4829175"/>
              <a:gd name="connsiteY7" fmla="*/ 1792162 h 4772025"/>
              <a:gd name="connsiteX8" fmla="*/ 4468546 w 4829175"/>
              <a:gd name="connsiteY8" fmla="*/ 1792828 h 4772025"/>
              <a:gd name="connsiteX9" fmla="*/ 4639996 w 4829175"/>
              <a:gd name="connsiteY9" fmla="*/ 1839691 h 4772025"/>
              <a:gd name="connsiteX10" fmla="*/ 4683715 w 4829175"/>
              <a:gd name="connsiteY10" fmla="*/ 1477741 h 4772025"/>
              <a:gd name="connsiteX11" fmla="*/ 4508360 w 4829175"/>
              <a:gd name="connsiteY11" fmla="*/ 1477741 h 4772025"/>
              <a:gd name="connsiteX12" fmla="*/ 4408728 w 4829175"/>
              <a:gd name="connsiteY12" fmla="*/ 1607948 h 4772025"/>
              <a:gd name="connsiteX13" fmla="*/ 4166031 w 4829175"/>
              <a:gd name="connsiteY13" fmla="*/ 1688625 h 4772025"/>
              <a:gd name="connsiteX14" fmla="*/ 3898283 w 4829175"/>
              <a:gd name="connsiteY14" fmla="*/ 1590803 h 4772025"/>
              <a:gd name="connsiteX15" fmla="*/ 3614153 w 4829175"/>
              <a:gd name="connsiteY15" fmla="*/ 1289813 h 4772025"/>
              <a:gd name="connsiteX16" fmla="*/ 3586460 w 4829175"/>
              <a:gd name="connsiteY16" fmla="*/ 1161705 h 4772025"/>
              <a:gd name="connsiteX17" fmla="*/ 3592245 w 4829175"/>
              <a:gd name="connsiteY17" fmla="*/ 1153701 h 4772025"/>
              <a:gd name="connsiteX18" fmla="*/ 3762648 w 4829175"/>
              <a:gd name="connsiteY18" fmla="*/ 942722 h 4772025"/>
              <a:gd name="connsiteX19" fmla="*/ 3955836 w 4829175"/>
              <a:gd name="connsiteY19" fmla="*/ 788308 h 4772025"/>
              <a:gd name="connsiteX20" fmla="*/ 3801422 w 4829175"/>
              <a:gd name="connsiteY20" fmla="*/ 595120 h 4772025"/>
              <a:gd name="connsiteX21" fmla="*/ 3608233 w 4829175"/>
              <a:gd name="connsiteY21" fmla="*/ 749534 h 4772025"/>
              <a:gd name="connsiteX22" fmla="*/ 3619963 w 4829175"/>
              <a:gd name="connsiteY22" fmla="*/ 834613 h 4772025"/>
              <a:gd name="connsiteX23" fmla="*/ 3500424 w 4829175"/>
              <a:gd name="connsiteY23" fmla="*/ 982917 h 4772025"/>
              <a:gd name="connsiteX24" fmla="*/ 3209436 w 4829175"/>
              <a:gd name="connsiteY24" fmla="*/ 1029780 h 4772025"/>
              <a:gd name="connsiteX25" fmla="*/ 3034271 w 4829175"/>
              <a:gd name="connsiteY25" fmla="*/ 916909 h 4772025"/>
              <a:gd name="connsiteX26" fmla="*/ 2967596 w 4829175"/>
              <a:gd name="connsiteY26" fmla="*/ 878142 h 4772025"/>
              <a:gd name="connsiteX27" fmla="*/ 2845962 w 4829175"/>
              <a:gd name="connsiteY27" fmla="*/ 618015 h 4772025"/>
              <a:gd name="connsiteX28" fmla="*/ 2904826 w 4829175"/>
              <a:gd name="connsiteY28" fmla="*/ 375223 h 4772025"/>
              <a:gd name="connsiteX29" fmla="*/ 3027984 w 4829175"/>
              <a:gd name="connsiteY29" fmla="*/ 224442 h 4772025"/>
              <a:gd name="connsiteX30" fmla="*/ 2867789 w 4829175"/>
              <a:gd name="connsiteY30" fmla="*/ 9177 h 4772025"/>
              <a:gd name="connsiteX31" fmla="*/ 2652525 w 4829175"/>
              <a:gd name="connsiteY31" fmla="*/ 169372 h 4772025"/>
              <a:gd name="connsiteX32" fmla="*/ 2715088 w 4829175"/>
              <a:gd name="connsiteY32" fmla="*/ 339503 h 4772025"/>
              <a:gd name="connsiteX33" fmla="*/ 2650032 w 4829175"/>
              <a:gd name="connsiteY33" fmla="*/ 608394 h 4772025"/>
              <a:gd name="connsiteX34" fmla="*/ 2447912 w 4829175"/>
              <a:gd name="connsiteY34" fmla="*/ 787083 h 4772025"/>
              <a:gd name="connsiteX35" fmla="*/ 2286463 w 4829175"/>
              <a:gd name="connsiteY35" fmla="*/ 824136 h 4772025"/>
              <a:gd name="connsiteX36" fmla="*/ 2164162 w 4829175"/>
              <a:gd name="connsiteY36" fmla="*/ 865379 h 4772025"/>
              <a:gd name="connsiteX37" fmla="*/ 1923941 w 4829175"/>
              <a:gd name="connsiteY37" fmla="*/ 746698 h 4772025"/>
              <a:gd name="connsiteX38" fmla="*/ 1863172 w 4829175"/>
              <a:gd name="connsiteY38" fmla="*/ 567437 h 4772025"/>
              <a:gd name="connsiteX39" fmla="*/ 1896509 w 4829175"/>
              <a:gd name="connsiteY39" fmla="*/ 416371 h 4772025"/>
              <a:gd name="connsiteX40" fmla="*/ 1807736 w 4829175"/>
              <a:gd name="connsiteY40" fmla="*/ 293784 h 4772025"/>
              <a:gd name="connsiteX41" fmla="*/ 1573135 w 4829175"/>
              <a:gd name="connsiteY41" fmla="*/ 368079 h 4772025"/>
              <a:gd name="connsiteX42" fmla="*/ 1560467 w 4829175"/>
              <a:gd name="connsiteY42" fmla="*/ 495714 h 4772025"/>
              <a:gd name="connsiteX43" fmla="*/ 1692293 w 4829175"/>
              <a:gd name="connsiteY43" fmla="*/ 625349 h 4772025"/>
              <a:gd name="connsiteX44" fmla="*/ 1753063 w 4829175"/>
              <a:gd name="connsiteY44" fmla="*/ 803848 h 4772025"/>
              <a:gd name="connsiteX45" fmla="*/ 1634094 w 4829175"/>
              <a:gd name="connsiteY45" fmla="*/ 1044512 h 4772025"/>
              <a:gd name="connsiteX46" fmla="*/ 1634000 w 4829175"/>
              <a:gd name="connsiteY46" fmla="*/ 1044544 h 4772025"/>
              <a:gd name="connsiteX47" fmla="*/ 1343012 w 4829175"/>
              <a:gd name="connsiteY47" fmla="*/ 1212184 h 4772025"/>
              <a:gd name="connsiteX48" fmla="*/ 1075740 w 4829175"/>
              <a:gd name="connsiteY48" fmla="*/ 1197705 h 4772025"/>
              <a:gd name="connsiteX49" fmla="*/ 906862 w 4829175"/>
              <a:gd name="connsiteY49" fmla="*/ 1021399 h 4772025"/>
              <a:gd name="connsiteX50" fmla="*/ 848664 w 4829175"/>
              <a:gd name="connsiteY50" fmla="*/ 826326 h 4772025"/>
              <a:gd name="connsiteX51" fmla="*/ 731792 w 4829175"/>
              <a:gd name="connsiteY51" fmla="*/ 770224 h 4772025"/>
              <a:gd name="connsiteX52" fmla="*/ 532242 w 4829175"/>
              <a:gd name="connsiteY52" fmla="*/ 949412 h 4772025"/>
              <a:gd name="connsiteX53" fmla="*/ 608729 w 4829175"/>
              <a:gd name="connsiteY53" fmla="*/ 1111981 h 4772025"/>
              <a:gd name="connsiteX54" fmla="*/ 775322 w 4829175"/>
              <a:gd name="connsiteY54" fmla="*/ 1147128 h 4772025"/>
              <a:gd name="connsiteX55" fmla="*/ 1036592 w 4829175"/>
              <a:gd name="connsiteY55" fmla="*/ 1419829 h 4772025"/>
              <a:gd name="connsiteX56" fmla="*/ 1078693 w 4829175"/>
              <a:gd name="connsiteY56" fmla="*/ 1622998 h 4772025"/>
              <a:gd name="connsiteX57" fmla="*/ 966107 w 4829175"/>
              <a:gd name="connsiteY57" fmla="*/ 1928369 h 4772025"/>
              <a:gd name="connsiteX58" fmla="*/ 740079 w 4829175"/>
              <a:gd name="connsiteY58" fmla="*/ 2038002 h 4772025"/>
              <a:gd name="connsiteX59" fmla="*/ 378605 w 4829175"/>
              <a:gd name="connsiteY59" fmla="*/ 1915320 h 4772025"/>
              <a:gd name="connsiteX60" fmla="*/ 268401 w 4829175"/>
              <a:gd name="connsiteY60" fmla="*/ 1783017 h 4772025"/>
              <a:gd name="connsiteX61" fmla="*/ 22020 w 4829175"/>
              <a:gd name="connsiteY61" fmla="*/ 1883028 h 4772025"/>
              <a:gd name="connsiteX62" fmla="*/ 122031 w 4829175"/>
              <a:gd name="connsiteY62" fmla="*/ 2129409 h 4772025"/>
              <a:gd name="connsiteX63" fmla="*/ 319455 w 4829175"/>
              <a:gd name="connsiteY63" fmla="*/ 2097343 h 4772025"/>
              <a:gd name="connsiteX64" fmla="*/ 691502 w 4829175"/>
              <a:gd name="connsiteY64" fmla="*/ 2223073 h 4772025"/>
              <a:gd name="connsiteX65" fmla="*/ 814850 w 4829175"/>
              <a:gd name="connsiteY65" fmla="*/ 2417383 h 4772025"/>
              <a:gd name="connsiteX66" fmla="*/ 831424 w 4829175"/>
              <a:gd name="connsiteY66" fmla="*/ 2709038 h 4772025"/>
              <a:gd name="connsiteX67" fmla="*/ 665975 w 4829175"/>
              <a:gd name="connsiteY67" fmla="*/ 3015553 h 4772025"/>
              <a:gd name="connsiteX68" fmla="*/ 387273 w 4829175"/>
              <a:gd name="connsiteY68" fmla="*/ 3129853 h 4772025"/>
              <a:gd name="connsiteX69" fmla="*/ 234873 w 4829175"/>
              <a:gd name="connsiteY69" fmla="*/ 3098516 h 4772025"/>
              <a:gd name="connsiteX70" fmla="*/ 97982 w 4829175"/>
              <a:gd name="connsiteY70" fmla="*/ 3321434 h 4772025"/>
              <a:gd name="connsiteX71" fmla="*/ 320900 w 4829175"/>
              <a:gd name="connsiteY71" fmla="*/ 3458326 h 4772025"/>
              <a:gd name="connsiteX72" fmla="*/ 460330 w 4829175"/>
              <a:gd name="connsiteY72" fmla="*/ 3308923 h 4772025"/>
              <a:gd name="connsiteX73" fmla="*/ 792943 w 4829175"/>
              <a:gd name="connsiteY73" fmla="*/ 3173096 h 4772025"/>
              <a:gd name="connsiteX74" fmla="*/ 1128794 w 4829175"/>
              <a:gd name="connsiteY74" fmla="*/ 3283681 h 4772025"/>
              <a:gd name="connsiteX75" fmla="*/ 1295863 w 4829175"/>
              <a:gd name="connsiteY75" fmla="*/ 3556001 h 4772025"/>
              <a:gd name="connsiteX76" fmla="*/ 1369110 w 4829175"/>
              <a:gd name="connsiteY76" fmla="*/ 3658109 h 4772025"/>
              <a:gd name="connsiteX77" fmla="*/ 1382350 w 4829175"/>
              <a:gd name="connsiteY77" fmla="*/ 3916903 h 4772025"/>
              <a:gd name="connsiteX78" fmla="*/ 1229188 w 4829175"/>
              <a:gd name="connsiteY78" fmla="*/ 4132835 h 4772025"/>
              <a:gd name="connsiteX79" fmla="*/ 1036606 w 4829175"/>
              <a:gd name="connsiteY79" fmla="*/ 4313048 h 4772025"/>
              <a:gd name="connsiteX80" fmla="*/ 1216819 w 4829175"/>
              <a:gd name="connsiteY80" fmla="*/ 4505629 h 4772025"/>
              <a:gd name="connsiteX81" fmla="*/ 1409400 w 4829175"/>
              <a:gd name="connsiteY81" fmla="*/ 4325417 h 4772025"/>
              <a:gd name="connsiteX82" fmla="*/ 1396923 w 4829175"/>
              <a:gd name="connsiteY82" fmla="*/ 4251897 h 4772025"/>
              <a:gd name="connsiteX83" fmla="*/ 1565039 w 4829175"/>
              <a:gd name="connsiteY83" fmla="*/ 4015202 h 4772025"/>
              <a:gd name="connsiteX84" fmla="*/ 1795544 w 4829175"/>
              <a:gd name="connsiteY84" fmla="*/ 3936240 h 4772025"/>
              <a:gd name="connsiteX85" fmla="*/ 1929370 w 4829175"/>
              <a:gd name="connsiteY85" fmla="*/ 3963862 h 4772025"/>
              <a:gd name="connsiteX86" fmla="*/ 2402573 w 4829175"/>
              <a:gd name="connsiteY86" fmla="*/ 4023298 h 4772025"/>
              <a:gd name="connsiteX87" fmla="*/ 2524016 w 4829175"/>
              <a:gd name="connsiteY87" fmla="*/ 4158934 h 4772025"/>
              <a:gd name="connsiteX88" fmla="*/ 2527065 w 4829175"/>
              <a:gd name="connsiteY88" fmla="*/ 4413441 h 4772025"/>
              <a:gd name="connsiteX89" fmla="*/ 2433910 w 4829175"/>
              <a:gd name="connsiteY89" fmla="*/ 4583082 h 4772025"/>
              <a:gd name="connsiteX90" fmla="*/ 2633038 w 4829175"/>
              <a:gd name="connsiteY90" fmla="*/ 4771865 h 4772025"/>
              <a:gd name="connsiteX91" fmla="*/ 2821821 w 4829175"/>
              <a:gd name="connsiteY91" fmla="*/ 4572736 h 4772025"/>
              <a:gd name="connsiteX92" fmla="*/ 2724613 w 4829175"/>
              <a:gd name="connsiteY92" fmla="*/ 4409726 h 4772025"/>
              <a:gd name="connsiteX93" fmla="*/ 2721851 w 4829175"/>
              <a:gd name="connsiteY93" fmla="*/ 4185223 h 4772025"/>
              <a:gd name="connsiteX94" fmla="*/ 2838151 w 4829175"/>
              <a:gd name="connsiteY94" fmla="*/ 4047015 h 4772025"/>
              <a:gd name="connsiteX95" fmla="*/ 3327069 w 4829175"/>
              <a:gd name="connsiteY95" fmla="*/ 3808128 h 4772025"/>
              <a:gd name="connsiteX96" fmla="*/ 3519379 w 4829175"/>
              <a:gd name="connsiteY96" fmla="*/ 3808128 h 4772025"/>
              <a:gd name="connsiteX97" fmla="*/ 3791413 w 4829175"/>
              <a:gd name="connsiteY97" fmla="*/ 4071589 h 4772025"/>
              <a:gd name="connsiteX98" fmla="*/ 3948954 w 4829175"/>
              <a:gd name="connsiteY98" fmla="*/ 4261537 h 4772025"/>
              <a:gd name="connsiteX99" fmla="*/ 3973531 w 4829175"/>
              <a:gd name="connsiteY99" fmla="*/ 4262090 h 4772025"/>
              <a:gd name="connsiteX100" fmla="*/ 4115644 w 4829175"/>
              <a:gd name="connsiteY100" fmla="*/ 4175602 h 4772025"/>
              <a:gd name="connsiteX101" fmla="*/ 4051963 w 4829175"/>
              <a:gd name="connsiteY101" fmla="*/ 3936625 h 4772025"/>
              <a:gd name="connsiteX102" fmla="*/ 4007249 w 4829175"/>
              <a:gd name="connsiteY102" fmla="*/ 3918427 h 4772025"/>
              <a:gd name="connsiteX103" fmla="*/ 3913238 w 4829175"/>
              <a:gd name="connsiteY103" fmla="*/ 3921475 h 4772025"/>
              <a:gd name="connsiteX104" fmla="*/ 3662540 w 4829175"/>
              <a:gd name="connsiteY104" fmla="*/ 3678397 h 4772025"/>
              <a:gd name="connsiteX105" fmla="*/ 3660026 w 4829175"/>
              <a:gd name="connsiteY105" fmla="*/ 3483362 h 4772025"/>
              <a:gd name="connsiteX106" fmla="*/ 3662540 w 4829175"/>
              <a:gd name="connsiteY106" fmla="*/ 3480848 h 4772025"/>
              <a:gd name="connsiteX107" fmla="*/ 3819988 w 4829175"/>
              <a:gd name="connsiteY107" fmla="*/ 3326449 h 4772025"/>
              <a:gd name="connsiteX108" fmla="*/ 4011345 w 4829175"/>
              <a:gd name="connsiteY108" fmla="*/ 3044414 h 4772025"/>
              <a:gd name="connsiteX109" fmla="*/ 4277188 w 4829175"/>
              <a:gd name="connsiteY109" fmla="*/ 2914397 h 4772025"/>
              <a:gd name="connsiteX110" fmla="*/ 4424063 w 4829175"/>
              <a:gd name="connsiteY110" fmla="*/ 2951735 h 4772025"/>
              <a:gd name="connsiteX111" fmla="*/ 4590942 w 4829175"/>
              <a:gd name="connsiteY111" fmla="*/ 3080799 h 4772025"/>
              <a:gd name="connsiteX112" fmla="*/ 4828209 w 4829175"/>
              <a:gd name="connsiteY112" fmla="*/ 2867248 h 477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829175" h="4772025">
                <a:moveTo>
                  <a:pt x="4828209" y="2867248"/>
                </a:moveTo>
                <a:cubicBezTo>
                  <a:pt x="4824304" y="2781523"/>
                  <a:pt x="4776298" y="2711800"/>
                  <a:pt x="4695526" y="2684178"/>
                </a:cubicBezTo>
                <a:cubicBezTo>
                  <a:pt x="4606277" y="2653603"/>
                  <a:pt x="4508931" y="2684178"/>
                  <a:pt x="4462354" y="2736375"/>
                </a:cubicBezTo>
                <a:lnTo>
                  <a:pt x="4233754" y="2678177"/>
                </a:lnTo>
                <a:cubicBezTo>
                  <a:pt x="4140313" y="2654356"/>
                  <a:pt x="4071780" y="2574591"/>
                  <a:pt x="4062304" y="2478629"/>
                </a:cubicBezTo>
                <a:cubicBezTo>
                  <a:pt x="4047350" y="2327181"/>
                  <a:pt x="4027061" y="2122774"/>
                  <a:pt x="4027061" y="2122774"/>
                </a:cubicBezTo>
                <a:cubicBezTo>
                  <a:pt x="4016551" y="2018464"/>
                  <a:pt x="4079909" y="1920853"/>
                  <a:pt x="4179461" y="1887983"/>
                </a:cubicBezTo>
                <a:lnTo>
                  <a:pt x="4467783" y="1792162"/>
                </a:lnTo>
                <a:lnTo>
                  <a:pt x="4468546" y="1792828"/>
                </a:lnTo>
                <a:cubicBezTo>
                  <a:pt x="4511943" y="1840096"/>
                  <a:pt x="4578588" y="1858312"/>
                  <a:pt x="4639996" y="1839691"/>
                </a:cubicBezTo>
                <a:cubicBezTo>
                  <a:pt x="4825066" y="1780446"/>
                  <a:pt x="4833543" y="1557275"/>
                  <a:pt x="4683715" y="1477741"/>
                </a:cubicBezTo>
                <a:cubicBezTo>
                  <a:pt x="4628738" y="1449240"/>
                  <a:pt x="4563337" y="1449240"/>
                  <a:pt x="4508360" y="1477741"/>
                </a:cubicBezTo>
                <a:cubicBezTo>
                  <a:pt x="4456914" y="1503538"/>
                  <a:pt x="4420178" y="1551547"/>
                  <a:pt x="4408728" y="1607948"/>
                </a:cubicBezTo>
                <a:lnTo>
                  <a:pt x="4166031" y="1688625"/>
                </a:lnTo>
                <a:cubicBezTo>
                  <a:pt x="4064876" y="1722153"/>
                  <a:pt x="3950861" y="1683481"/>
                  <a:pt x="3898283" y="1590803"/>
                </a:cubicBezTo>
                <a:cubicBezTo>
                  <a:pt x="3829359" y="1468934"/>
                  <a:pt x="3731851" y="1365640"/>
                  <a:pt x="3614153" y="1289813"/>
                </a:cubicBezTo>
                <a:cubicBezTo>
                  <a:pt x="3571130" y="1262084"/>
                  <a:pt x="3558732" y="1204728"/>
                  <a:pt x="3586460" y="1161705"/>
                </a:cubicBezTo>
                <a:cubicBezTo>
                  <a:pt x="3588245" y="1158936"/>
                  <a:pt x="3590176" y="1156264"/>
                  <a:pt x="3592245" y="1153701"/>
                </a:cubicBezTo>
                <a:lnTo>
                  <a:pt x="3762648" y="942722"/>
                </a:lnTo>
                <a:cubicBezTo>
                  <a:pt x="3858635" y="953429"/>
                  <a:pt x="3945129" y="884296"/>
                  <a:pt x="3955836" y="788308"/>
                </a:cubicBezTo>
                <a:cubicBezTo>
                  <a:pt x="3966543" y="692321"/>
                  <a:pt x="3897409" y="605828"/>
                  <a:pt x="3801422" y="595120"/>
                </a:cubicBezTo>
                <a:cubicBezTo>
                  <a:pt x="3705434" y="584413"/>
                  <a:pt x="3618941" y="653546"/>
                  <a:pt x="3608233" y="749534"/>
                </a:cubicBezTo>
                <a:cubicBezTo>
                  <a:pt x="3605010" y="778428"/>
                  <a:pt x="3609042" y="807669"/>
                  <a:pt x="3619963" y="834613"/>
                </a:cubicBezTo>
                <a:lnTo>
                  <a:pt x="3500424" y="982917"/>
                </a:lnTo>
                <a:cubicBezTo>
                  <a:pt x="3429625" y="1070550"/>
                  <a:pt x="3304168" y="1090755"/>
                  <a:pt x="3209436" y="1029780"/>
                </a:cubicBezTo>
                <a:lnTo>
                  <a:pt x="3034271" y="916909"/>
                </a:lnTo>
                <a:cubicBezTo>
                  <a:pt x="3012458" y="902812"/>
                  <a:pt x="2990075" y="889953"/>
                  <a:pt x="2967596" y="878142"/>
                </a:cubicBezTo>
                <a:cubicBezTo>
                  <a:pt x="2872572" y="829223"/>
                  <a:pt x="2822576" y="722301"/>
                  <a:pt x="2845962" y="618015"/>
                </a:cubicBezTo>
                <a:lnTo>
                  <a:pt x="2904826" y="375223"/>
                </a:lnTo>
                <a:cubicBezTo>
                  <a:pt x="2970614" y="351620"/>
                  <a:pt x="3017991" y="293618"/>
                  <a:pt x="3027984" y="224442"/>
                </a:cubicBezTo>
                <a:cubicBezTo>
                  <a:pt x="3043191" y="120761"/>
                  <a:pt x="2971469" y="24385"/>
                  <a:pt x="2867789" y="9177"/>
                </a:cubicBezTo>
                <a:cubicBezTo>
                  <a:pt x="2764109" y="-6030"/>
                  <a:pt x="2667732" y="65692"/>
                  <a:pt x="2652525" y="169372"/>
                </a:cubicBezTo>
                <a:cubicBezTo>
                  <a:pt x="2643190" y="233021"/>
                  <a:pt x="2666741" y="297066"/>
                  <a:pt x="2715088" y="339503"/>
                </a:cubicBezTo>
                <a:lnTo>
                  <a:pt x="2650032" y="608394"/>
                </a:lnTo>
                <a:cubicBezTo>
                  <a:pt x="2628315" y="705359"/>
                  <a:pt x="2546400" y="774320"/>
                  <a:pt x="2447912" y="787083"/>
                </a:cubicBezTo>
                <a:cubicBezTo>
                  <a:pt x="2393004" y="794073"/>
                  <a:pt x="2338924" y="806485"/>
                  <a:pt x="2286463" y="824136"/>
                </a:cubicBezTo>
                <a:lnTo>
                  <a:pt x="2164162" y="865379"/>
                </a:lnTo>
                <a:cubicBezTo>
                  <a:pt x="2065061" y="898833"/>
                  <a:pt x="1957585" y="845735"/>
                  <a:pt x="1923941" y="746698"/>
                </a:cubicBezTo>
                <a:lnTo>
                  <a:pt x="1863172" y="567437"/>
                </a:lnTo>
                <a:cubicBezTo>
                  <a:pt x="1891747" y="533623"/>
                  <a:pt x="1913178" y="491904"/>
                  <a:pt x="1896509" y="416371"/>
                </a:cubicBezTo>
                <a:cubicBezTo>
                  <a:pt x="1885175" y="365126"/>
                  <a:pt x="1854790" y="317025"/>
                  <a:pt x="1807736" y="293784"/>
                </a:cubicBezTo>
                <a:cubicBezTo>
                  <a:pt x="1722288" y="251338"/>
                  <a:pt x="1618573" y="284183"/>
                  <a:pt x="1573135" y="368079"/>
                </a:cubicBezTo>
                <a:cubicBezTo>
                  <a:pt x="1554086" y="402750"/>
                  <a:pt x="1550371" y="457614"/>
                  <a:pt x="1560467" y="495714"/>
                </a:cubicBezTo>
                <a:cubicBezTo>
                  <a:pt x="1583899" y="584296"/>
                  <a:pt x="1641049" y="614490"/>
                  <a:pt x="1692293" y="625349"/>
                </a:cubicBezTo>
                <a:lnTo>
                  <a:pt x="1753063" y="803848"/>
                </a:lnTo>
                <a:cubicBezTo>
                  <a:pt x="1786668" y="903158"/>
                  <a:pt x="1733404" y="1010907"/>
                  <a:pt x="1634094" y="1044512"/>
                </a:cubicBezTo>
                <a:cubicBezTo>
                  <a:pt x="1634063" y="1044523"/>
                  <a:pt x="1634032" y="1044533"/>
                  <a:pt x="1634000" y="1044544"/>
                </a:cubicBezTo>
                <a:cubicBezTo>
                  <a:pt x="1526908" y="1080709"/>
                  <a:pt x="1428017" y="1137680"/>
                  <a:pt x="1343012" y="1212184"/>
                </a:cubicBezTo>
                <a:cubicBezTo>
                  <a:pt x="1264270" y="1279271"/>
                  <a:pt x="1146774" y="1272906"/>
                  <a:pt x="1075740" y="1197705"/>
                </a:cubicBezTo>
                <a:lnTo>
                  <a:pt x="906862" y="1021399"/>
                </a:lnTo>
                <a:cubicBezTo>
                  <a:pt x="924007" y="968440"/>
                  <a:pt x="926388" y="908527"/>
                  <a:pt x="848664" y="826326"/>
                </a:cubicBezTo>
                <a:cubicBezTo>
                  <a:pt x="818429" y="793214"/>
                  <a:pt x="776539" y="773106"/>
                  <a:pt x="731792" y="770224"/>
                </a:cubicBezTo>
                <a:cubicBezTo>
                  <a:pt x="627207" y="764601"/>
                  <a:pt x="537865" y="844826"/>
                  <a:pt x="532242" y="949412"/>
                </a:cubicBezTo>
                <a:cubicBezTo>
                  <a:pt x="528823" y="1013007"/>
                  <a:pt x="557554" y="1074072"/>
                  <a:pt x="608729" y="1111981"/>
                </a:cubicBezTo>
                <a:cubicBezTo>
                  <a:pt x="669499" y="1159606"/>
                  <a:pt x="725411" y="1160940"/>
                  <a:pt x="775322" y="1147128"/>
                </a:cubicBezTo>
                <a:lnTo>
                  <a:pt x="1036592" y="1419829"/>
                </a:lnTo>
                <a:cubicBezTo>
                  <a:pt x="1088401" y="1473887"/>
                  <a:pt x="1104754" y="1552802"/>
                  <a:pt x="1078693" y="1622998"/>
                </a:cubicBezTo>
                <a:cubicBezTo>
                  <a:pt x="1046403" y="1710152"/>
                  <a:pt x="1001826" y="1831119"/>
                  <a:pt x="966107" y="1928369"/>
                </a:cubicBezTo>
                <a:cubicBezTo>
                  <a:pt x="932528" y="2019770"/>
                  <a:pt x="832647" y="2068216"/>
                  <a:pt x="740079" y="2038002"/>
                </a:cubicBezTo>
                <a:lnTo>
                  <a:pt x="378605" y="1915320"/>
                </a:lnTo>
                <a:cubicBezTo>
                  <a:pt x="365661" y="1855878"/>
                  <a:pt x="324524" y="1806493"/>
                  <a:pt x="268401" y="1783017"/>
                </a:cubicBezTo>
                <a:cubicBezTo>
                  <a:pt x="172748" y="1742598"/>
                  <a:pt x="62439" y="1787375"/>
                  <a:pt x="22020" y="1883028"/>
                </a:cubicBezTo>
                <a:cubicBezTo>
                  <a:pt x="-18399" y="1978682"/>
                  <a:pt x="26377" y="2088990"/>
                  <a:pt x="122031" y="2129409"/>
                </a:cubicBezTo>
                <a:cubicBezTo>
                  <a:pt x="188537" y="2157512"/>
                  <a:pt x="265262" y="2145050"/>
                  <a:pt x="319455" y="2097343"/>
                </a:cubicBezTo>
                <a:lnTo>
                  <a:pt x="691502" y="2223073"/>
                </a:lnTo>
                <a:cubicBezTo>
                  <a:pt x="773642" y="2250207"/>
                  <a:pt x="825249" y="2331504"/>
                  <a:pt x="814850" y="2417383"/>
                </a:cubicBezTo>
                <a:cubicBezTo>
                  <a:pt x="803795" y="2514838"/>
                  <a:pt x="809400" y="2613463"/>
                  <a:pt x="831424" y="2709038"/>
                </a:cubicBezTo>
                <a:cubicBezTo>
                  <a:pt x="860856" y="2836864"/>
                  <a:pt x="787418" y="2966213"/>
                  <a:pt x="665975" y="3015553"/>
                </a:cubicBezTo>
                <a:lnTo>
                  <a:pt x="387273" y="3129853"/>
                </a:lnTo>
                <a:cubicBezTo>
                  <a:pt x="343884" y="3096770"/>
                  <a:pt x="287795" y="3085236"/>
                  <a:pt x="234873" y="3098516"/>
                </a:cubicBezTo>
                <a:cubicBezTo>
                  <a:pt x="135514" y="3122271"/>
                  <a:pt x="74226" y="3222076"/>
                  <a:pt x="97982" y="3321434"/>
                </a:cubicBezTo>
                <a:cubicBezTo>
                  <a:pt x="121737" y="3420793"/>
                  <a:pt x="221541" y="3482081"/>
                  <a:pt x="320900" y="3458326"/>
                </a:cubicBezTo>
                <a:cubicBezTo>
                  <a:pt x="393165" y="3441048"/>
                  <a:pt x="448078" y="3382207"/>
                  <a:pt x="460330" y="3308923"/>
                </a:cubicBezTo>
                <a:lnTo>
                  <a:pt x="792943" y="3173096"/>
                </a:lnTo>
                <a:cubicBezTo>
                  <a:pt x="916874" y="3122890"/>
                  <a:pt x="1058936" y="3169667"/>
                  <a:pt x="1128794" y="3283681"/>
                </a:cubicBezTo>
                <a:lnTo>
                  <a:pt x="1295863" y="3556001"/>
                </a:lnTo>
                <a:cubicBezTo>
                  <a:pt x="1317758" y="3591776"/>
                  <a:pt x="1342239" y="3625903"/>
                  <a:pt x="1369110" y="3658109"/>
                </a:cubicBezTo>
                <a:cubicBezTo>
                  <a:pt x="1432089" y="3731235"/>
                  <a:pt x="1437537" y="3837732"/>
                  <a:pt x="1382350" y="3916903"/>
                </a:cubicBezTo>
                <a:lnTo>
                  <a:pt x="1229188" y="4132835"/>
                </a:lnTo>
                <a:cubicBezTo>
                  <a:pt x="1126244" y="4129420"/>
                  <a:pt x="1040022" y="4210103"/>
                  <a:pt x="1036606" y="4313048"/>
                </a:cubicBezTo>
                <a:cubicBezTo>
                  <a:pt x="1033191" y="4415991"/>
                  <a:pt x="1113874" y="4502214"/>
                  <a:pt x="1216819" y="4505629"/>
                </a:cubicBezTo>
                <a:cubicBezTo>
                  <a:pt x="1319763" y="4509045"/>
                  <a:pt x="1405984" y="4428360"/>
                  <a:pt x="1409400" y="4325417"/>
                </a:cubicBezTo>
                <a:cubicBezTo>
                  <a:pt x="1410233" y="4300320"/>
                  <a:pt x="1405989" y="4275314"/>
                  <a:pt x="1396923" y="4251897"/>
                </a:cubicBezTo>
                <a:lnTo>
                  <a:pt x="1565039" y="4015202"/>
                </a:lnTo>
                <a:cubicBezTo>
                  <a:pt x="1617104" y="3942325"/>
                  <a:pt x="1709730" y="3910595"/>
                  <a:pt x="1795544" y="3936240"/>
                </a:cubicBezTo>
                <a:cubicBezTo>
                  <a:pt x="1839336" y="3949038"/>
                  <a:pt x="1884090" y="3958276"/>
                  <a:pt x="1929370" y="3963862"/>
                </a:cubicBezTo>
                <a:lnTo>
                  <a:pt x="2402573" y="4023298"/>
                </a:lnTo>
                <a:cubicBezTo>
                  <a:pt x="2471259" y="4031812"/>
                  <a:pt x="2523114" y="4089727"/>
                  <a:pt x="2524016" y="4158934"/>
                </a:cubicBezTo>
                <a:lnTo>
                  <a:pt x="2527065" y="4413441"/>
                </a:lnTo>
                <a:cubicBezTo>
                  <a:pt x="2467764" y="4449119"/>
                  <a:pt x="2432193" y="4513897"/>
                  <a:pt x="2433910" y="4583082"/>
                </a:cubicBezTo>
                <a:cubicBezTo>
                  <a:pt x="2436767" y="4690201"/>
                  <a:pt x="2525920" y="4774722"/>
                  <a:pt x="2633038" y="4771865"/>
                </a:cubicBezTo>
                <a:cubicBezTo>
                  <a:pt x="2740156" y="4769008"/>
                  <a:pt x="2824677" y="4679855"/>
                  <a:pt x="2821821" y="4572736"/>
                </a:cubicBezTo>
                <a:cubicBezTo>
                  <a:pt x="2820019" y="4505179"/>
                  <a:pt x="2783194" y="4443426"/>
                  <a:pt x="2724613" y="4409726"/>
                </a:cubicBezTo>
                <a:lnTo>
                  <a:pt x="2721851" y="4185223"/>
                </a:lnTo>
                <a:cubicBezTo>
                  <a:pt x="2720402" y="4116482"/>
                  <a:pt x="2770174" y="4057334"/>
                  <a:pt x="2838151" y="4047015"/>
                </a:cubicBezTo>
                <a:cubicBezTo>
                  <a:pt x="3022532" y="4021901"/>
                  <a:pt x="3193945" y="3938148"/>
                  <a:pt x="3327069" y="3808128"/>
                </a:cubicBezTo>
                <a:cubicBezTo>
                  <a:pt x="3380582" y="3756018"/>
                  <a:pt x="3465865" y="3756018"/>
                  <a:pt x="3519379" y="3808128"/>
                </a:cubicBezTo>
                <a:lnTo>
                  <a:pt x="3791413" y="4071589"/>
                </a:lnTo>
                <a:cubicBezTo>
                  <a:pt x="3782464" y="4167546"/>
                  <a:pt x="3852998" y="4252588"/>
                  <a:pt x="3948954" y="4261537"/>
                </a:cubicBezTo>
                <a:cubicBezTo>
                  <a:pt x="3957123" y="4262298"/>
                  <a:pt x="3965336" y="4262483"/>
                  <a:pt x="3973531" y="4262090"/>
                </a:cubicBezTo>
                <a:cubicBezTo>
                  <a:pt x="4032652" y="4259714"/>
                  <a:pt x="4086370" y="4227023"/>
                  <a:pt x="4115644" y="4175602"/>
                </a:cubicBezTo>
                <a:cubicBezTo>
                  <a:pt x="4164051" y="4092025"/>
                  <a:pt x="4135540" y="3985032"/>
                  <a:pt x="4051963" y="3936625"/>
                </a:cubicBezTo>
                <a:cubicBezTo>
                  <a:pt x="4037972" y="3928521"/>
                  <a:pt x="4022924" y="3922397"/>
                  <a:pt x="4007249" y="3918427"/>
                </a:cubicBezTo>
                <a:cubicBezTo>
                  <a:pt x="3976241" y="3910659"/>
                  <a:pt x="3943678" y="3911715"/>
                  <a:pt x="3913238" y="3921475"/>
                </a:cubicBezTo>
                <a:lnTo>
                  <a:pt x="3662540" y="3678397"/>
                </a:lnTo>
                <a:cubicBezTo>
                  <a:pt x="3607988" y="3625234"/>
                  <a:pt x="3606863" y="3537914"/>
                  <a:pt x="3660026" y="3483362"/>
                </a:cubicBezTo>
                <a:cubicBezTo>
                  <a:pt x="3660853" y="3482513"/>
                  <a:pt x="3661691" y="3481675"/>
                  <a:pt x="3662540" y="3480848"/>
                </a:cubicBezTo>
                <a:lnTo>
                  <a:pt x="3819988" y="3326449"/>
                </a:lnTo>
                <a:cubicBezTo>
                  <a:pt x="3901970" y="3246161"/>
                  <a:pt x="3967036" y="3150262"/>
                  <a:pt x="4011345" y="3044414"/>
                </a:cubicBezTo>
                <a:cubicBezTo>
                  <a:pt x="4055768" y="2941444"/>
                  <a:pt x="4168636" y="2886243"/>
                  <a:pt x="4277188" y="2914397"/>
                </a:cubicBezTo>
                <a:lnTo>
                  <a:pt x="4424063" y="2951735"/>
                </a:lnTo>
                <a:cubicBezTo>
                  <a:pt x="4445399" y="3010409"/>
                  <a:pt x="4509788" y="3069940"/>
                  <a:pt x="4590942" y="3080799"/>
                </a:cubicBezTo>
                <a:cubicBezTo>
                  <a:pt x="4721434" y="3098420"/>
                  <a:pt x="4834496" y="3005266"/>
                  <a:pt x="4828209" y="286724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Forma libre 16">
            <a:extLst>
              <a:ext uri="{FF2B5EF4-FFF2-40B4-BE49-F238E27FC236}">
                <a16:creationId xmlns:a16="http://schemas.microsoft.com/office/drawing/2014/main" id="{6629B9C5-F4B6-DA4F-9512-C3661D480CC6}"/>
              </a:ext>
            </a:extLst>
          </p:cNvPr>
          <p:cNvSpPr/>
          <p:nvPr/>
        </p:nvSpPr>
        <p:spPr>
          <a:xfrm>
            <a:off x="10798837" y="11562354"/>
            <a:ext cx="967572" cy="956121"/>
          </a:xfrm>
          <a:custGeom>
            <a:avLst/>
            <a:gdLst>
              <a:gd name="connsiteX0" fmla="*/ 4828209 w 4829175"/>
              <a:gd name="connsiteY0" fmla="*/ 2867248 h 4772025"/>
              <a:gd name="connsiteX1" fmla="*/ 4695526 w 4829175"/>
              <a:gd name="connsiteY1" fmla="*/ 2684178 h 4772025"/>
              <a:gd name="connsiteX2" fmla="*/ 4462354 w 4829175"/>
              <a:gd name="connsiteY2" fmla="*/ 2736375 h 4772025"/>
              <a:gd name="connsiteX3" fmla="*/ 4233754 w 4829175"/>
              <a:gd name="connsiteY3" fmla="*/ 2678177 h 4772025"/>
              <a:gd name="connsiteX4" fmla="*/ 4062304 w 4829175"/>
              <a:gd name="connsiteY4" fmla="*/ 2478629 h 4772025"/>
              <a:gd name="connsiteX5" fmla="*/ 4027061 w 4829175"/>
              <a:gd name="connsiteY5" fmla="*/ 2122774 h 4772025"/>
              <a:gd name="connsiteX6" fmla="*/ 4179461 w 4829175"/>
              <a:gd name="connsiteY6" fmla="*/ 1887983 h 4772025"/>
              <a:gd name="connsiteX7" fmla="*/ 4467783 w 4829175"/>
              <a:gd name="connsiteY7" fmla="*/ 1792162 h 4772025"/>
              <a:gd name="connsiteX8" fmla="*/ 4468546 w 4829175"/>
              <a:gd name="connsiteY8" fmla="*/ 1792828 h 4772025"/>
              <a:gd name="connsiteX9" fmla="*/ 4639996 w 4829175"/>
              <a:gd name="connsiteY9" fmla="*/ 1839691 h 4772025"/>
              <a:gd name="connsiteX10" fmla="*/ 4683715 w 4829175"/>
              <a:gd name="connsiteY10" fmla="*/ 1477741 h 4772025"/>
              <a:gd name="connsiteX11" fmla="*/ 4508360 w 4829175"/>
              <a:gd name="connsiteY11" fmla="*/ 1477741 h 4772025"/>
              <a:gd name="connsiteX12" fmla="*/ 4408728 w 4829175"/>
              <a:gd name="connsiteY12" fmla="*/ 1607948 h 4772025"/>
              <a:gd name="connsiteX13" fmla="*/ 4166031 w 4829175"/>
              <a:gd name="connsiteY13" fmla="*/ 1688625 h 4772025"/>
              <a:gd name="connsiteX14" fmla="*/ 3898283 w 4829175"/>
              <a:gd name="connsiteY14" fmla="*/ 1590803 h 4772025"/>
              <a:gd name="connsiteX15" fmla="*/ 3614153 w 4829175"/>
              <a:gd name="connsiteY15" fmla="*/ 1289813 h 4772025"/>
              <a:gd name="connsiteX16" fmla="*/ 3586460 w 4829175"/>
              <a:gd name="connsiteY16" fmla="*/ 1161705 h 4772025"/>
              <a:gd name="connsiteX17" fmla="*/ 3592245 w 4829175"/>
              <a:gd name="connsiteY17" fmla="*/ 1153701 h 4772025"/>
              <a:gd name="connsiteX18" fmla="*/ 3762648 w 4829175"/>
              <a:gd name="connsiteY18" fmla="*/ 942722 h 4772025"/>
              <a:gd name="connsiteX19" fmla="*/ 3955836 w 4829175"/>
              <a:gd name="connsiteY19" fmla="*/ 788308 h 4772025"/>
              <a:gd name="connsiteX20" fmla="*/ 3801422 w 4829175"/>
              <a:gd name="connsiteY20" fmla="*/ 595120 h 4772025"/>
              <a:gd name="connsiteX21" fmla="*/ 3608233 w 4829175"/>
              <a:gd name="connsiteY21" fmla="*/ 749534 h 4772025"/>
              <a:gd name="connsiteX22" fmla="*/ 3619963 w 4829175"/>
              <a:gd name="connsiteY22" fmla="*/ 834613 h 4772025"/>
              <a:gd name="connsiteX23" fmla="*/ 3500424 w 4829175"/>
              <a:gd name="connsiteY23" fmla="*/ 982917 h 4772025"/>
              <a:gd name="connsiteX24" fmla="*/ 3209436 w 4829175"/>
              <a:gd name="connsiteY24" fmla="*/ 1029780 h 4772025"/>
              <a:gd name="connsiteX25" fmla="*/ 3034271 w 4829175"/>
              <a:gd name="connsiteY25" fmla="*/ 916909 h 4772025"/>
              <a:gd name="connsiteX26" fmla="*/ 2967596 w 4829175"/>
              <a:gd name="connsiteY26" fmla="*/ 878142 h 4772025"/>
              <a:gd name="connsiteX27" fmla="*/ 2845962 w 4829175"/>
              <a:gd name="connsiteY27" fmla="*/ 618015 h 4772025"/>
              <a:gd name="connsiteX28" fmla="*/ 2904826 w 4829175"/>
              <a:gd name="connsiteY28" fmla="*/ 375223 h 4772025"/>
              <a:gd name="connsiteX29" fmla="*/ 3027984 w 4829175"/>
              <a:gd name="connsiteY29" fmla="*/ 224442 h 4772025"/>
              <a:gd name="connsiteX30" fmla="*/ 2867789 w 4829175"/>
              <a:gd name="connsiteY30" fmla="*/ 9177 h 4772025"/>
              <a:gd name="connsiteX31" fmla="*/ 2652525 w 4829175"/>
              <a:gd name="connsiteY31" fmla="*/ 169372 h 4772025"/>
              <a:gd name="connsiteX32" fmla="*/ 2715088 w 4829175"/>
              <a:gd name="connsiteY32" fmla="*/ 339503 h 4772025"/>
              <a:gd name="connsiteX33" fmla="*/ 2650032 w 4829175"/>
              <a:gd name="connsiteY33" fmla="*/ 608394 h 4772025"/>
              <a:gd name="connsiteX34" fmla="*/ 2447912 w 4829175"/>
              <a:gd name="connsiteY34" fmla="*/ 787083 h 4772025"/>
              <a:gd name="connsiteX35" fmla="*/ 2286463 w 4829175"/>
              <a:gd name="connsiteY35" fmla="*/ 824136 h 4772025"/>
              <a:gd name="connsiteX36" fmla="*/ 2164162 w 4829175"/>
              <a:gd name="connsiteY36" fmla="*/ 865379 h 4772025"/>
              <a:gd name="connsiteX37" fmla="*/ 1923941 w 4829175"/>
              <a:gd name="connsiteY37" fmla="*/ 746698 h 4772025"/>
              <a:gd name="connsiteX38" fmla="*/ 1863172 w 4829175"/>
              <a:gd name="connsiteY38" fmla="*/ 567437 h 4772025"/>
              <a:gd name="connsiteX39" fmla="*/ 1896509 w 4829175"/>
              <a:gd name="connsiteY39" fmla="*/ 416371 h 4772025"/>
              <a:gd name="connsiteX40" fmla="*/ 1807736 w 4829175"/>
              <a:gd name="connsiteY40" fmla="*/ 293784 h 4772025"/>
              <a:gd name="connsiteX41" fmla="*/ 1573135 w 4829175"/>
              <a:gd name="connsiteY41" fmla="*/ 368079 h 4772025"/>
              <a:gd name="connsiteX42" fmla="*/ 1560467 w 4829175"/>
              <a:gd name="connsiteY42" fmla="*/ 495714 h 4772025"/>
              <a:gd name="connsiteX43" fmla="*/ 1692293 w 4829175"/>
              <a:gd name="connsiteY43" fmla="*/ 625349 h 4772025"/>
              <a:gd name="connsiteX44" fmla="*/ 1753063 w 4829175"/>
              <a:gd name="connsiteY44" fmla="*/ 803848 h 4772025"/>
              <a:gd name="connsiteX45" fmla="*/ 1634094 w 4829175"/>
              <a:gd name="connsiteY45" fmla="*/ 1044512 h 4772025"/>
              <a:gd name="connsiteX46" fmla="*/ 1634000 w 4829175"/>
              <a:gd name="connsiteY46" fmla="*/ 1044544 h 4772025"/>
              <a:gd name="connsiteX47" fmla="*/ 1343012 w 4829175"/>
              <a:gd name="connsiteY47" fmla="*/ 1212184 h 4772025"/>
              <a:gd name="connsiteX48" fmla="*/ 1075740 w 4829175"/>
              <a:gd name="connsiteY48" fmla="*/ 1197705 h 4772025"/>
              <a:gd name="connsiteX49" fmla="*/ 906862 w 4829175"/>
              <a:gd name="connsiteY49" fmla="*/ 1021399 h 4772025"/>
              <a:gd name="connsiteX50" fmla="*/ 848664 w 4829175"/>
              <a:gd name="connsiteY50" fmla="*/ 826326 h 4772025"/>
              <a:gd name="connsiteX51" fmla="*/ 731792 w 4829175"/>
              <a:gd name="connsiteY51" fmla="*/ 770224 h 4772025"/>
              <a:gd name="connsiteX52" fmla="*/ 532242 w 4829175"/>
              <a:gd name="connsiteY52" fmla="*/ 949412 h 4772025"/>
              <a:gd name="connsiteX53" fmla="*/ 608729 w 4829175"/>
              <a:gd name="connsiteY53" fmla="*/ 1111981 h 4772025"/>
              <a:gd name="connsiteX54" fmla="*/ 775322 w 4829175"/>
              <a:gd name="connsiteY54" fmla="*/ 1147128 h 4772025"/>
              <a:gd name="connsiteX55" fmla="*/ 1036592 w 4829175"/>
              <a:gd name="connsiteY55" fmla="*/ 1419829 h 4772025"/>
              <a:gd name="connsiteX56" fmla="*/ 1078693 w 4829175"/>
              <a:gd name="connsiteY56" fmla="*/ 1622998 h 4772025"/>
              <a:gd name="connsiteX57" fmla="*/ 966107 w 4829175"/>
              <a:gd name="connsiteY57" fmla="*/ 1928369 h 4772025"/>
              <a:gd name="connsiteX58" fmla="*/ 740079 w 4829175"/>
              <a:gd name="connsiteY58" fmla="*/ 2038002 h 4772025"/>
              <a:gd name="connsiteX59" fmla="*/ 378605 w 4829175"/>
              <a:gd name="connsiteY59" fmla="*/ 1915320 h 4772025"/>
              <a:gd name="connsiteX60" fmla="*/ 268401 w 4829175"/>
              <a:gd name="connsiteY60" fmla="*/ 1783017 h 4772025"/>
              <a:gd name="connsiteX61" fmla="*/ 22020 w 4829175"/>
              <a:gd name="connsiteY61" fmla="*/ 1883028 h 4772025"/>
              <a:gd name="connsiteX62" fmla="*/ 122031 w 4829175"/>
              <a:gd name="connsiteY62" fmla="*/ 2129409 h 4772025"/>
              <a:gd name="connsiteX63" fmla="*/ 319455 w 4829175"/>
              <a:gd name="connsiteY63" fmla="*/ 2097343 h 4772025"/>
              <a:gd name="connsiteX64" fmla="*/ 691502 w 4829175"/>
              <a:gd name="connsiteY64" fmla="*/ 2223073 h 4772025"/>
              <a:gd name="connsiteX65" fmla="*/ 814850 w 4829175"/>
              <a:gd name="connsiteY65" fmla="*/ 2417383 h 4772025"/>
              <a:gd name="connsiteX66" fmla="*/ 831424 w 4829175"/>
              <a:gd name="connsiteY66" fmla="*/ 2709038 h 4772025"/>
              <a:gd name="connsiteX67" fmla="*/ 665975 w 4829175"/>
              <a:gd name="connsiteY67" fmla="*/ 3015553 h 4772025"/>
              <a:gd name="connsiteX68" fmla="*/ 387273 w 4829175"/>
              <a:gd name="connsiteY68" fmla="*/ 3129853 h 4772025"/>
              <a:gd name="connsiteX69" fmla="*/ 234873 w 4829175"/>
              <a:gd name="connsiteY69" fmla="*/ 3098516 h 4772025"/>
              <a:gd name="connsiteX70" fmla="*/ 97982 w 4829175"/>
              <a:gd name="connsiteY70" fmla="*/ 3321434 h 4772025"/>
              <a:gd name="connsiteX71" fmla="*/ 320900 w 4829175"/>
              <a:gd name="connsiteY71" fmla="*/ 3458326 h 4772025"/>
              <a:gd name="connsiteX72" fmla="*/ 460330 w 4829175"/>
              <a:gd name="connsiteY72" fmla="*/ 3308923 h 4772025"/>
              <a:gd name="connsiteX73" fmla="*/ 792943 w 4829175"/>
              <a:gd name="connsiteY73" fmla="*/ 3173096 h 4772025"/>
              <a:gd name="connsiteX74" fmla="*/ 1128794 w 4829175"/>
              <a:gd name="connsiteY74" fmla="*/ 3283681 h 4772025"/>
              <a:gd name="connsiteX75" fmla="*/ 1295863 w 4829175"/>
              <a:gd name="connsiteY75" fmla="*/ 3556001 h 4772025"/>
              <a:gd name="connsiteX76" fmla="*/ 1369110 w 4829175"/>
              <a:gd name="connsiteY76" fmla="*/ 3658109 h 4772025"/>
              <a:gd name="connsiteX77" fmla="*/ 1382350 w 4829175"/>
              <a:gd name="connsiteY77" fmla="*/ 3916903 h 4772025"/>
              <a:gd name="connsiteX78" fmla="*/ 1229188 w 4829175"/>
              <a:gd name="connsiteY78" fmla="*/ 4132835 h 4772025"/>
              <a:gd name="connsiteX79" fmla="*/ 1036606 w 4829175"/>
              <a:gd name="connsiteY79" fmla="*/ 4313048 h 4772025"/>
              <a:gd name="connsiteX80" fmla="*/ 1216819 w 4829175"/>
              <a:gd name="connsiteY80" fmla="*/ 4505629 h 4772025"/>
              <a:gd name="connsiteX81" fmla="*/ 1409400 w 4829175"/>
              <a:gd name="connsiteY81" fmla="*/ 4325417 h 4772025"/>
              <a:gd name="connsiteX82" fmla="*/ 1396923 w 4829175"/>
              <a:gd name="connsiteY82" fmla="*/ 4251897 h 4772025"/>
              <a:gd name="connsiteX83" fmla="*/ 1565039 w 4829175"/>
              <a:gd name="connsiteY83" fmla="*/ 4015202 h 4772025"/>
              <a:gd name="connsiteX84" fmla="*/ 1795544 w 4829175"/>
              <a:gd name="connsiteY84" fmla="*/ 3936240 h 4772025"/>
              <a:gd name="connsiteX85" fmla="*/ 1929370 w 4829175"/>
              <a:gd name="connsiteY85" fmla="*/ 3963862 h 4772025"/>
              <a:gd name="connsiteX86" fmla="*/ 2402573 w 4829175"/>
              <a:gd name="connsiteY86" fmla="*/ 4023298 h 4772025"/>
              <a:gd name="connsiteX87" fmla="*/ 2524016 w 4829175"/>
              <a:gd name="connsiteY87" fmla="*/ 4158934 h 4772025"/>
              <a:gd name="connsiteX88" fmla="*/ 2527065 w 4829175"/>
              <a:gd name="connsiteY88" fmla="*/ 4413441 h 4772025"/>
              <a:gd name="connsiteX89" fmla="*/ 2433910 w 4829175"/>
              <a:gd name="connsiteY89" fmla="*/ 4583082 h 4772025"/>
              <a:gd name="connsiteX90" fmla="*/ 2633038 w 4829175"/>
              <a:gd name="connsiteY90" fmla="*/ 4771865 h 4772025"/>
              <a:gd name="connsiteX91" fmla="*/ 2821821 w 4829175"/>
              <a:gd name="connsiteY91" fmla="*/ 4572736 h 4772025"/>
              <a:gd name="connsiteX92" fmla="*/ 2724613 w 4829175"/>
              <a:gd name="connsiteY92" fmla="*/ 4409726 h 4772025"/>
              <a:gd name="connsiteX93" fmla="*/ 2721851 w 4829175"/>
              <a:gd name="connsiteY93" fmla="*/ 4185223 h 4772025"/>
              <a:gd name="connsiteX94" fmla="*/ 2838151 w 4829175"/>
              <a:gd name="connsiteY94" fmla="*/ 4047015 h 4772025"/>
              <a:gd name="connsiteX95" fmla="*/ 3327069 w 4829175"/>
              <a:gd name="connsiteY95" fmla="*/ 3808128 h 4772025"/>
              <a:gd name="connsiteX96" fmla="*/ 3519379 w 4829175"/>
              <a:gd name="connsiteY96" fmla="*/ 3808128 h 4772025"/>
              <a:gd name="connsiteX97" fmla="*/ 3791413 w 4829175"/>
              <a:gd name="connsiteY97" fmla="*/ 4071589 h 4772025"/>
              <a:gd name="connsiteX98" fmla="*/ 3948954 w 4829175"/>
              <a:gd name="connsiteY98" fmla="*/ 4261537 h 4772025"/>
              <a:gd name="connsiteX99" fmla="*/ 3973531 w 4829175"/>
              <a:gd name="connsiteY99" fmla="*/ 4262090 h 4772025"/>
              <a:gd name="connsiteX100" fmla="*/ 4115644 w 4829175"/>
              <a:gd name="connsiteY100" fmla="*/ 4175602 h 4772025"/>
              <a:gd name="connsiteX101" fmla="*/ 4051963 w 4829175"/>
              <a:gd name="connsiteY101" fmla="*/ 3936625 h 4772025"/>
              <a:gd name="connsiteX102" fmla="*/ 4007249 w 4829175"/>
              <a:gd name="connsiteY102" fmla="*/ 3918427 h 4772025"/>
              <a:gd name="connsiteX103" fmla="*/ 3913238 w 4829175"/>
              <a:gd name="connsiteY103" fmla="*/ 3921475 h 4772025"/>
              <a:gd name="connsiteX104" fmla="*/ 3662540 w 4829175"/>
              <a:gd name="connsiteY104" fmla="*/ 3678397 h 4772025"/>
              <a:gd name="connsiteX105" fmla="*/ 3660026 w 4829175"/>
              <a:gd name="connsiteY105" fmla="*/ 3483362 h 4772025"/>
              <a:gd name="connsiteX106" fmla="*/ 3662540 w 4829175"/>
              <a:gd name="connsiteY106" fmla="*/ 3480848 h 4772025"/>
              <a:gd name="connsiteX107" fmla="*/ 3819988 w 4829175"/>
              <a:gd name="connsiteY107" fmla="*/ 3326449 h 4772025"/>
              <a:gd name="connsiteX108" fmla="*/ 4011345 w 4829175"/>
              <a:gd name="connsiteY108" fmla="*/ 3044414 h 4772025"/>
              <a:gd name="connsiteX109" fmla="*/ 4277188 w 4829175"/>
              <a:gd name="connsiteY109" fmla="*/ 2914397 h 4772025"/>
              <a:gd name="connsiteX110" fmla="*/ 4424063 w 4829175"/>
              <a:gd name="connsiteY110" fmla="*/ 2951735 h 4772025"/>
              <a:gd name="connsiteX111" fmla="*/ 4590942 w 4829175"/>
              <a:gd name="connsiteY111" fmla="*/ 3080799 h 4772025"/>
              <a:gd name="connsiteX112" fmla="*/ 4828209 w 4829175"/>
              <a:gd name="connsiteY112" fmla="*/ 2867248 h 477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829175" h="4772025">
                <a:moveTo>
                  <a:pt x="4828209" y="2867248"/>
                </a:moveTo>
                <a:cubicBezTo>
                  <a:pt x="4824304" y="2781523"/>
                  <a:pt x="4776298" y="2711800"/>
                  <a:pt x="4695526" y="2684178"/>
                </a:cubicBezTo>
                <a:cubicBezTo>
                  <a:pt x="4606277" y="2653603"/>
                  <a:pt x="4508931" y="2684178"/>
                  <a:pt x="4462354" y="2736375"/>
                </a:cubicBezTo>
                <a:lnTo>
                  <a:pt x="4233754" y="2678177"/>
                </a:lnTo>
                <a:cubicBezTo>
                  <a:pt x="4140313" y="2654356"/>
                  <a:pt x="4071780" y="2574591"/>
                  <a:pt x="4062304" y="2478629"/>
                </a:cubicBezTo>
                <a:cubicBezTo>
                  <a:pt x="4047350" y="2327181"/>
                  <a:pt x="4027061" y="2122774"/>
                  <a:pt x="4027061" y="2122774"/>
                </a:cubicBezTo>
                <a:cubicBezTo>
                  <a:pt x="4016551" y="2018464"/>
                  <a:pt x="4079909" y="1920853"/>
                  <a:pt x="4179461" y="1887983"/>
                </a:cubicBezTo>
                <a:lnTo>
                  <a:pt x="4467783" y="1792162"/>
                </a:lnTo>
                <a:lnTo>
                  <a:pt x="4468546" y="1792828"/>
                </a:lnTo>
                <a:cubicBezTo>
                  <a:pt x="4511943" y="1840096"/>
                  <a:pt x="4578588" y="1858312"/>
                  <a:pt x="4639996" y="1839691"/>
                </a:cubicBezTo>
                <a:cubicBezTo>
                  <a:pt x="4825066" y="1780446"/>
                  <a:pt x="4833543" y="1557275"/>
                  <a:pt x="4683715" y="1477741"/>
                </a:cubicBezTo>
                <a:cubicBezTo>
                  <a:pt x="4628738" y="1449240"/>
                  <a:pt x="4563337" y="1449240"/>
                  <a:pt x="4508360" y="1477741"/>
                </a:cubicBezTo>
                <a:cubicBezTo>
                  <a:pt x="4456914" y="1503538"/>
                  <a:pt x="4420178" y="1551547"/>
                  <a:pt x="4408728" y="1607948"/>
                </a:cubicBezTo>
                <a:lnTo>
                  <a:pt x="4166031" y="1688625"/>
                </a:lnTo>
                <a:cubicBezTo>
                  <a:pt x="4064876" y="1722153"/>
                  <a:pt x="3950861" y="1683481"/>
                  <a:pt x="3898283" y="1590803"/>
                </a:cubicBezTo>
                <a:cubicBezTo>
                  <a:pt x="3829359" y="1468934"/>
                  <a:pt x="3731851" y="1365640"/>
                  <a:pt x="3614153" y="1289813"/>
                </a:cubicBezTo>
                <a:cubicBezTo>
                  <a:pt x="3571130" y="1262084"/>
                  <a:pt x="3558732" y="1204728"/>
                  <a:pt x="3586460" y="1161705"/>
                </a:cubicBezTo>
                <a:cubicBezTo>
                  <a:pt x="3588245" y="1158936"/>
                  <a:pt x="3590176" y="1156264"/>
                  <a:pt x="3592245" y="1153701"/>
                </a:cubicBezTo>
                <a:lnTo>
                  <a:pt x="3762648" y="942722"/>
                </a:lnTo>
                <a:cubicBezTo>
                  <a:pt x="3858635" y="953429"/>
                  <a:pt x="3945129" y="884296"/>
                  <a:pt x="3955836" y="788308"/>
                </a:cubicBezTo>
                <a:cubicBezTo>
                  <a:pt x="3966543" y="692321"/>
                  <a:pt x="3897409" y="605828"/>
                  <a:pt x="3801422" y="595120"/>
                </a:cubicBezTo>
                <a:cubicBezTo>
                  <a:pt x="3705434" y="584413"/>
                  <a:pt x="3618941" y="653546"/>
                  <a:pt x="3608233" y="749534"/>
                </a:cubicBezTo>
                <a:cubicBezTo>
                  <a:pt x="3605010" y="778428"/>
                  <a:pt x="3609042" y="807669"/>
                  <a:pt x="3619963" y="834613"/>
                </a:cubicBezTo>
                <a:lnTo>
                  <a:pt x="3500424" y="982917"/>
                </a:lnTo>
                <a:cubicBezTo>
                  <a:pt x="3429625" y="1070550"/>
                  <a:pt x="3304168" y="1090755"/>
                  <a:pt x="3209436" y="1029780"/>
                </a:cubicBezTo>
                <a:lnTo>
                  <a:pt x="3034271" y="916909"/>
                </a:lnTo>
                <a:cubicBezTo>
                  <a:pt x="3012458" y="902812"/>
                  <a:pt x="2990075" y="889953"/>
                  <a:pt x="2967596" y="878142"/>
                </a:cubicBezTo>
                <a:cubicBezTo>
                  <a:pt x="2872572" y="829223"/>
                  <a:pt x="2822576" y="722301"/>
                  <a:pt x="2845962" y="618015"/>
                </a:cubicBezTo>
                <a:lnTo>
                  <a:pt x="2904826" y="375223"/>
                </a:lnTo>
                <a:cubicBezTo>
                  <a:pt x="2970614" y="351620"/>
                  <a:pt x="3017991" y="293618"/>
                  <a:pt x="3027984" y="224442"/>
                </a:cubicBezTo>
                <a:cubicBezTo>
                  <a:pt x="3043191" y="120761"/>
                  <a:pt x="2971469" y="24385"/>
                  <a:pt x="2867789" y="9177"/>
                </a:cubicBezTo>
                <a:cubicBezTo>
                  <a:pt x="2764109" y="-6030"/>
                  <a:pt x="2667732" y="65692"/>
                  <a:pt x="2652525" y="169372"/>
                </a:cubicBezTo>
                <a:cubicBezTo>
                  <a:pt x="2643190" y="233021"/>
                  <a:pt x="2666741" y="297066"/>
                  <a:pt x="2715088" y="339503"/>
                </a:cubicBezTo>
                <a:lnTo>
                  <a:pt x="2650032" y="608394"/>
                </a:lnTo>
                <a:cubicBezTo>
                  <a:pt x="2628315" y="705359"/>
                  <a:pt x="2546400" y="774320"/>
                  <a:pt x="2447912" y="787083"/>
                </a:cubicBezTo>
                <a:cubicBezTo>
                  <a:pt x="2393004" y="794073"/>
                  <a:pt x="2338924" y="806485"/>
                  <a:pt x="2286463" y="824136"/>
                </a:cubicBezTo>
                <a:lnTo>
                  <a:pt x="2164162" y="865379"/>
                </a:lnTo>
                <a:cubicBezTo>
                  <a:pt x="2065061" y="898833"/>
                  <a:pt x="1957585" y="845735"/>
                  <a:pt x="1923941" y="746698"/>
                </a:cubicBezTo>
                <a:lnTo>
                  <a:pt x="1863172" y="567437"/>
                </a:lnTo>
                <a:cubicBezTo>
                  <a:pt x="1891747" y="533623"/>
                  <a:pt x="1913178" y="491904"/>
                  <a:pt x="1896509" y="416371"/>
                </a:cubicBezTo>
                <a:cubicBezTo>
                  <a:pt x="1885175" y="365126"/>
                  <a:pt x="1854790" y="317025"/>
                  <a:pt x="1807736" y="293784"/>
                </a:cubicBezTo>
                <a:cubicBezTo>
                  <a:pt x="1722288" y="251338"/>
                  <a:pt x="1618573" y="284183"/>
                  <a:pt x="1573135" y="368079"/>
                </a:cubicBezTo>
                <a:cubicBezTo>
                  <a:pt x="1554086" y="402750"/>
                  <a:pt x="1550371" y="457614"/>
                  <a:pt x="1560467" y="495714"/>
                </a:cubicBezTo>
                <a:cubicBezTo>
                  <a:pt x="1583899" y="584296"/>
                  <a:pt x="1641049" y="614490"/>
                  <a:pt x="1692293" y="625349"/>
                </a:cubicBezTo>
                <a:lnTo>
                  <a:pt x="1753063" y="803848"/>
                </a:lnTo>
                <a:cubicBezTo>
                  <a:pt x="1786668" y="903158"/>
                  <a:pt x="1733404" y="1010907"/>
                  <a:pt x="1634094" y="1044512"/>
                </a:cubicBezTo>
                <a:cubicBezTo>
                  <a:pt x="1634063" y="1044523"/>
                  <a:pt x="1634032" y="1044533"/>
                  <a:pt x="1634000" y="1044544"/>
                </a:cubicBezTo>
                <a:cubicBezTo>
                  <a:pt x="1526908" y="1080709"/>
                  <a:pt x="1428017" y="1137680"/>
                  <a:pt x="1343012" y="1212184"/>
                </a:cubicBezTo>
                <a:cubicBezTo>
                  <a:pt x="1264270" y="1279271"/>
                  <a:pt x="1146774" y="1272906"/>
                  <a:pt x="1075740" y="1197705"/>
                </a:cubicBezTo>
                <a:lnTo>
                  <a:pt x="906862" y="1021399"/>
                </a:lnTo>
                <a:cubicBezTo>
                  <a:pt x="924007" y="968440"/>
                  <a:pt x="926388" y="908527"/>
                  <a:pt x="848664" y="826326"/>
                </a:cubicBezTo>
                <a:cubicBezTo>
                  <a:pt x="818429" y="793214"/>
                  <a:pt x="776539" y="773106"/>
                  <a:pt x="731792" y="770224"/>
                </a:cubicBezTo>
                <a:cubicBezTo>
                  <a:pt x="627207" y="764601"/>
                  <a:pt x="537865" y="844826"/>
                  <a:pt x="532242" y="949412"/>
                </a:cubicBezTo>
                <a:cubicBezTo>
                  <a:pt x="528823" y="1013007"/>
                  <a:pt x="557554" y="1074072"/>
                  <a:pt x="608729" y="1111981"/>
                </a:cubicBezTo>
                <a:cubicBezTo>
                  <a:pt x="669499" y="1159606"/>
                  <a:pt x="725411" y="1160940"/>
                  <a:pt x="775322" y="1147128"/>
                </a:cubicBezTo>
                <a:lnTo>
                  <a:pt x="1036592" y="1419829"/>
                </a:lnTo>
                <a:cubicBezTo>
                  <a:pt x="1088401" y="1473887"/>
                  <a:pt x="1104754" y="1552802"/>
                  <a:pt x="1078693" y="1622998"/>
                </a:cubicBezTo>
                <a:cubicBezTo>
                  <a:pt x="1046403" y="1710152"/>
                  <a:pt x="1001826" y="1831119"/>
                  <a:pt x="966107" y="1928369"/>
                </a:cubicBezTo>
                <a:cubicBezTo>
                  <a:pt x="932528" y="2019770"/>
                  <a:pt x="832647" y="2068216"/>
                  <a:pt x="740079" y="2038002"/>
                </a:cubicBezTo>
                <a:lnTo>
                  <a:pt x="378605" y="1915320"/>
                </a:lnTo>
                <a:cubicBezTo>
                  <a:pt x="365661" y="1855878"/>
                  <a:pt x="324524" y="1806493"/>
                  <a:pt x="268401" y="1783017"/>
                </a:cubicBezTo>
                <a:cubicBezTo>
                  <a:pt x="172748" y="1742598"/>
                  <a:pt x="62439" y="1787375"/>
                  <a:pt x="22020" y="1883028"/>
                </a:cubicBezTo>
                <a:cubicBezTo>
                  <a:pt x="-18399" y="1978682"/>
                  <a:pt x="26377" y="2088990"/>
                  <a:pt x="122031" y="2129409"/>
                </a:cubicBezTo>
                <a:cubicBezTo>
                  <a:pt x="188537" y="2157512"/>
                  <a:pt x="265262" y="2145050"/>
                  <a:pt x="319455" y="2097343"/>
                </a:cubicBezTo>
                <a:lnTo>
                  <a:pt x="691502" y="2223073"/>
                </a:lnTo>
                <a:cubicBezTo>
                  <a:pt x="773642" y="2250207"/>
                  <a:pt x="825249" y="2331504"/>
                  <a:pt x="814850" y="2417383"/>
                </a:cubicBezTo>
                <a:cubicBezTo>
                  <a:pt x="803795" y="2514838"/>
                  <a:pt x="809400" y="2613463"/>
                  <a:pt x="831424" y="2709038"/>
                </a:cubicBezTo>
                <a:cubicBezTo>
                  <a:pt x="860856" y="2836864"/>
                  <a:pt x="787418" y="2966213"/>
                  <a:pt x="665975" y="3015553"/>
                </a:cubicBezTo>
                <a:lnTo>
                  <a:pt x="387273" y="3129853"/>
                </a:lnTo>
                <a:cubicBezTo>
                  <a:pt x="343884" y="3096770"/>
                  <a:pt x="287795" y="3085236"/>
                  <a:pt x="234873" y="3098516"/>
                </a:cubicBezTo>
                <a:cubicBezTo>
                  <a:pt x="135514" y="3122271"/>
                  <a:pt x="74226" y="3222076"/>
                  <a:pt x="97982" y="3321434"/>
                </a:cubicBezTo>
                <a:cubicBezTo>
                  <a:pt x="121737" y="3420793"/>
                  <a:pt x="221541" y="3482081"/>
                  <a:pt x="320900" y="3458326"/>
                </a:cubicBezTo>
                <a:cubicBezTo>
                  <a:pt x="393165" y="3441048"/>
                  <a:pt x="448078" y="3382207"/>
                  <a:pt x="460330" y="3308923"/>
                </a:cubicBezTo>
                <a:lnTo>
                  <a:pt x="792943" y="3173096"/>
                </a:lnTo>
                <a:cubicBezTo>
                  <a:pt x="916874" y="3122890"/>
                  <a:pt x="1058936" y="3169667"/>
                  <a:pt x="1128794" y="3283681"/>
                </a:cubicBezTo>
                <a:lnTo>
                  <a:pt x="1295863" y="3556001"/>
                </a:lnTo>
                <a:cubicBezTo>
                  <a:pt x="1317758" y="3591776"/>
                  <a:pt x="1342239" y="3625903"/>
                  <a:pt x="1369110" y="3658109"/>
                </a:cubicBezTo>
                <a:cubicBezTo>
                  <a:pt x="1432089" y="3731235"/>
                  <a:pt x="1437537" y="3837732"/>
                  <a:pt x="1382350" y="3916903"/>
                </a:cubicBezTo>
                <a:lnTo>
                  <a:pt x="1229188" y="4132835"/>
                </a:lnTo>
                <a:cubicBezTo>
                  <a:pt x="1126244" y="4129420"/>
                  <a:pt x="1040022" y="4210103"/>
                  <a:pt x="1036606" y="4313048"/>
                </a:cubicBezTo>
                <a:cubicBezTo>
                  <a:pt x="1033191" y="4415991"/>
                  <a:pt x="1113874" y="4502214"/>
                  <a:pt x="1216819" y="4505629"/>
                </a:cubicBezTo>
                <a:cubicBezTo>
                  <a:pt x="1319763" y="4509045"/>
                  <a:pt x="1405984" y="4428360"/>
                  <a:pt x="1409400" y="4325417"/>
                </a:cubicBezTo>
                <a:cubicBezTo>
                  <a:pt x="1410233" y="4300320"/>
                  <a:pt x="1405989" y="4275314"/>
                  <a:pt x="1396923" y="4251897"/>
                </a:cubicBezTo>
                <a:lnTo>
                  <a:pt x="1565039" y="4015202"/>
                </a:lnTo>
                <a:cubicBezTo>
                  <a:pt x="1617104" y="3942325"/>
                  <a:pt x="1709730" y="3910595"/>
                  <a:pt x="1795544" y="3936240"/>
                </a:cubicBezTo>
                <a:cubicBezTo>
                  <a:pt x="1839336" y="3949038"/>
                  <a:pt x="1884090" y="3958276"/>
                  <a:pt x="1929370" y="3963862"/>
                </a:cubicBezTo>
                <a:lnTo>
                  <a:pt x="2402573" y="4023298"/>
                </a:lnTo>
                <a:cubicBezTo>
                  <a:pt x="2471259" y="4031812"/>
                  <a:pt x="2523114" y="4089727"/>
                  <a:pt x="2524016" y="4158934"/>
                </a:cubicBezTo>
                <a:lnTo>
                  <a:pt x="2527065" y="4413441"/>
                </a:lnTo>
                <a:cubicBezTo>
                  <a:pt x="2467764" y="4449119"/>
                  <a:pt x="2432193" y="4513897"/>
                  <a:pt x="2433910" y="4583082"/>
                </a:cubicBezTo>
                <a:cubicBezTo>
                  <a:pt x="2436767" y="4690201"/>
                  <a:pt x="2525920" y="4774722"/>
                  <a:pt x="2633038" y="4771865"/>
                </a:cubicBezTo>
                <a:cubicBezTo>
                  <a:pt x="2740156" y="4769008"/>
                  <a:pt x="2824677" y="4679855"/>
                  <a:pt x="2821821" y="4572736"/>
                </a:cubicBezTo>
                <a:cubicBezTo>
                  <a:pt x="2820019" y="4505179"/>
                  <a:pt x="2783194" y="4443426"/>
                  <a:pt x="2724613" y="4409726"/>
                </a:cubicBezTo>
                <a:lnTo>
                  <a:pt x="2721851" y="4185223"/>
                </a:lnTo>
                <a:cubicBezTo>
                  <a:pt x="2720402" y="4116482"/>
                  <a:pt x="2770174" y="4057334"/>
                  <a:pt x="2838151" y="4047015"/>
                </a:cubicBezTo>
                <a:cubicBezTo>
                  <a:pt x="3022532" y="4021901"/>
                  <a:pt x="3193945" y="3938148"/>
                  <a:pt x="3327069" y="3808128"/>
                </a:cubicBezTo>
                <a:cubicBezTo>
                  <a:pt x="3380582" y="3756018"/>
                  <a:pt x="3465865" y="3756018"/>
                  <a:pt x="3519379" y="3808128"/>
                </a:cubicBezTo>
                <a:lnTo>
                  <a:pt x="3791413" y="4071589"/>
                </a:lnTo>
                <a:cubicBezTo>
                  <a:pt x="3782464" y="4167546"/>
                  <a:pt x="3852998" y="4252588"/>
                  <a:pt x="3948954" y="4261537"/>
                </a:cubicBezTo>
                <a:cubicBezTo>
                  <a:pt x="3957123" y="4262298"/>
                  <a:pt x="3965336" y="4262483"/>
                  <a:pt x="3973531" y="4262090"/>
                </a:cubicBezTo>
                <a:cubicBezTo>
                  <a:pt x="4032652" y="4259714"/>
                  <a:pt x="4086370" y="4227023"/>
                  <a:pt x="4115644" y="4175602"/>
                </a:cubicBezTo>
                <a:cubicBezTo>
                  <a:pt x="4164051" y="4092025"/>
                  <a:pt x="4135540" y="3985032"/>
                  <a:pt x="4051963" y="3936625"/>
                </a:cubicBezTo>
                <a:cubicBezTo>
                  <a:pt x="4037972" y="3928521"/>
                  <a:pt x="4022924" y="3922397"/>
                  <a:pt x="4007249" y="3918427"/>
                </a:cubicBezTo>
                <a:cubicBezTo>
                  <a:pt x="3976241" y="3910659"/>
                  <a:pt x="3943678" y="3911715"/>
                  <a:pt x="3913238" y="3921475"/>
                </a:cubicBezTo>
                <a:lnTo>
                  <a:pt x="3662540" y="3678397"/>
                </a:lnTo>
                <a:cubicBezTo>
                  <a:pt x="3607988" y="3625234"/>
                  <a:pt x="3606863" y="3537914"/>
                  <a:pt x="3660026" y="3483362"/>
                </a:cubicBezTo>
                <a:cubicBezTo>
                  <a:pt x="3660853" y="3482513"/>
                  <a:pt x="3661691" y="3481675"/>
                  <a:pt x="3662540" y="3480848"/>
                </a:cubicBezTo>
                <a:lnTo>
                  <a:pt x="3819988" y="3326449"/>
                </a:lnTo>
                <a:cubicBezTo>
                  <a:pt x="3901970" y="3246161"/>
                  <a:pt x="3967036" y="3150262"/>
                  <a:pt x="4011345" y="3044414"/>
                </a:cubicBezTo>
                <a:cubicBezTo>
                  <a:pt x="4055768" y="2941444"/>
                  <a:pt x="4168636" y="2886243"/>
                  <a:pt x="4277188" y="2914397"/>
                </a:cubicBezTo>
                <a:lnTo>
                  <a:pt x="4424063" y="2951735"/>
                </a:lnTo>
                <a:cubicBezTo>
                  <a:pt x="4445399" y="3010409"/>
                  <a:pt x="4509788" y="3069940"/>
                  <a:pt x="4590942" y="3080799"/>
                </a:cubicBezTo>
                <a:cubicBezTo>
                  <a:pt x="4721434" y="3098420"/>
                  <a:pt x="4834496" y="3005266"/>
                  <a:pt x="4828209" y="286724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5" name="Forma libre 16">
            <a:extLst>
              <a:ext uri="{FF2B5EF4-FFF2-40B4-BE49-F238E27FC236}">
                <a16:creationId xmlns:a16="http://schemas.microsoft.com/office/drawing/2014/main" id="{7A5D4231-07EC-B64F-9988-838EAA3B8D75}"/>
              </a:ext>
            </a:extLst>
          </p:cNvPr>
          <p:cNvSpPr/>
          <p:nvPr/>
        </p:nvSpPr>
        <p:spPr>
          <a:xfrm>
            <a:off x="12072466" y="12705354"/>
            <a:ext cx="967572" cy="956121"/>
          </a:xfrm>
          <a:custGeom>
            <a:avLst/>
            <a:gdLst>
              <a:gd name="connsiteX0" fmla="*/ 4828209 w 4829175"/>
              <a:gd name="connsiteY0" fmla="*/ 2867248 h 4772025"/>
              <a:gd name="connsiteX1" fmla="*/ 4695526 w 4829175"/>
              <a:gd name="connsiteY1" fmla="*/ 2684178 h 4772025"/>
              <a:gd name="connsiteX2" fmla="*/ 4462354 w 4829175"/>
              <a:gd name="connsiteY2" fmla="*/ 2736375 h 4772025"/>
              <a:gd name="connsiteX3" fmla="*/ 4233754 w 4829175"/>
              <a:gd name="connsiteY3" fmla="*/ 2678177 h 4772025"/>
              <a:gd name="connsiteX4" fmla="*/ 4062304 w 4829175"/>
              <a:gd name="connsiteY4" fmla="*/ 2478629 h 4772025"/>
              <a:gd name="connsiteX5" fmla="*/ 4027061 w 4829175"/>
              <a:gd name="connsiteY5" fmla="*/ 2122774 h 4772025"/>
              <a:gd name="connsiteX6" fmla="*/ 4179461 w 4829175"/>
              <a:gd name="connsiteY6" fmla="*/ 1887983 h 4772025"/>
              <a:gd name="connsiteX7" fmla="*/ 4467783 w 4829175"/>
              <a:gd name="connsiteY7" fmla="*/ 1792162 h 4772025"/>
              <a:gd name="connsiteX8" fmla="*/ 4468546 w 4829175"/>
              <a:gd name="connsiteY8" fmla="*/ 1792828 h 4772025"/>
              <a:gd name="connsiteX9" fmla="*/ 4639996 w 4829175"/>
              <a:gd name="connsiteY9" fmla="*/ 1839691 h 4772025"/>
              <a:gd name="connsiteX10" fmla="*/ 4683715 w 4829175"/>
              <a:gd name="connsiteY10" fmla="*/ 1477741 h 4772025"/>
              <a:gd name="connsiteX11" fmla="*/ 4508360 w 4829175"/>
              <a:gd name="connsiteY11" fmla="*/ 1477741 h 4772025"/>
              <a:gd name="connsiteX12" fmla="*/ 4408728 w 4829175"/>
              <a:gd name="connsiteY12" fmla="*/ 1607948 h 4772025"/>
              <a:gd name="connsiteX13" fmla="*/ 4166031 w 4829175"/>
              <a:gd name="connsiteY13" fmla="*/ 1688625 h 4772025"/>
              <a:gd name="connsiteX14" fmla="*/ 3898283 w 4829175"/>
              <a:gd name="connsiteY14" fmla="*/ 1590803 h 4772025"/>
              <a:gd name="connsiteX15" fmla="*/ 3614153 w 4829175"/>
              <a:gd name="connsiteY15" fmla="*/ 1289813 h 4772025"/>
              <a:gd name="connsiteX16" fmla="*/ 3586460 w 4829175"/>
              <a:gd name="connsiteY16" fmla="*/ 1161705 h 4772025"/>
              <a:gd name="connsiteX17" fmla="*/ 3592245 w 4829175"/>
              <a:gd name="connsiteY17" fmla="*/ 1153701 h 4772025"/>
              <a:gd name="connsiteX18" fmla="*/ 3762648 w 4829175"/>
              <a:gd name="connsiteY18" fmla="*/ 942722 h 4772025"/>
              <a:gd name="connsiteX19" fmla="*/ 3955836 w 4829175"/>
              <a:gd name="connsiteY19" fmla="*/ 788308 h 4772025"/>
              <a:gd name="connsiteX20" fmla="*/ 3801422 w 4829175"/>
              <a:gd name="connsiteY20" fmla="*/ 595120 h 4772025"/>
              <a:gd name="connsiteX21" fmla="*/ 3608233 w 4829175"/>
              <a:gd name="connsiteY21" fmla="*/ 749534 h 4772025"/>
              <a:gd name="connsiteX22" fmla="*/ 3619963 w 4829175"/>
              <a:gd name="connsiteY22" fmla="*/ 834613 h 4772025"/>
              <a:gd name="connsiteX23" fmla="*/ 3500424 w 4829175"/>
              <a:gd name="connsiteY23" fmla="*/ 982917 h 4772025"/>
              <a:gd name="connsiteX24" fmla="*/ 3209436 w 4829175"/>
              <a:gd name="connsiteY24" fmla="*/ 1029780 h 4772025"/>
              <a:gd name="connsiteX25" fmla="*/ 3034271 w 4829175"/>
              <a:gd name="connsiteY25" fmla="*/ 916909 h 4772025"/>
              <a:gd name="connsiteX26" fmla="*/ 2967596 w 4829175"/>
              <a:gd name="connsiteY26" fmla="*/ 878142 h 4772025"/>
              <a:gd name="connsiteX27" fmla="*/ 2845962 w 4829175"/>
              <a:gd name="connsiteY27" fmla="*/ 618015 h 4772025"/>
              <a:gd name="connsiteX28" fmla="*/ 2904826 w 4829175"/>
              <a:gd name="connsiteY28" fmla="*/ 375223 h 4772025"/>
              <a:gd name="connsiteX29" fmla="*/ 3027984 w 4829175"/>
              <a:gd name="connsiteY29" fmla="*/ 224442 h 4772025"/>
              <a:gd name="connsiteX30" fmla="*/ 2867789 w 4829175"/>
              <a:gd name="connsiteY30" fmla="*/ 9177 h 4772025"/>
              <a:gd name="connsiteX31" fmla="*/ 2652525 w 4829175"/>
              <a:gd name="connsiteY31" fmla="*/ 169372 h 4772025"/>
              <a:gd name="connsiteX32" fmla="*/ 2715088 w 4829175"/>
              <a:gd name="connsiteY32" fmla="*/ 339503 h 4772025"/>
              <a:gd name="connsiteX33" fmla="*/ 2650032 w 4829175"/>
              <a:gd name="connsiteY33" fmla="*/ 608394 h 4772025"/>
              <a:gd name="connsiteX34" fmla="*/ 2447912 w 4829175"/>
              <a:gd name="connsiteY34" fmla="*/ 787083 h 4772025"/>
              <a:gd name="connsiteX35" fmla="*/ 2286463 w 4829175"/>
              <a:gd name="connsiteY35" fmla="*/ 824136 h 4772025"/>
              <a:gd name="connsiteX36" fmla="*/ 2164162 w 4829175"/>
              <a:gd name="connsiteY36" fmla="*/ 865379 h 4772025"/>
              <a:gd name="connsiteX37" fmla="*/ 1923941 w 4829175"/>
              <a:gd name="connsiteY37" fmla="*/ 746698 h 4772025"/>
              <a:gd name="connsiteX38" fmla="*/ 1863172 w 4829175"/>
              <a:gd name="connsiteY38" fmla="*/ 567437 h 4772025"/>
              <a:gd name="connsiteX39" fmla="*/ 1896509 w 4829175"/>
              <a:gd name="connsiteY39" fmla="*/ 416371 h 4772025"/>
              <a:gd name="connsiteX40" fmla="*/ 1807736 w 4829175"/>
              <a:gd name="connsiteY40" fmla="*/ 293784 h 4772025"/>
              <a:gd name="connsiteX41" fmla="*/ 1573135 w 4829175"/>
              <a:gd name="connsiteY41" fmla="*/ 368079 h 4772025"/>
              <a:gd name="connsiteX42" fmla="*/ 1560467 w 4829175"/>
              <a:gd name="connsiteY42" fmla="*/ 495714 h 4772025"/>
              <a:gd name="connsiteX43" fmla="*/ 1692293 w 4829175"/>
              <a:gd name="connsiteY43" fmla="*/ 625349 h 4772025"/>
              <a:gd name="connsiteX44" fmla="*/ 1753063 w 4829175"/>
              <a:gd name="connsiteY44" fmla="*/ 803848 h 4772025"/>
              <a:gd name="connsiteX45" fmla="*/ 1634094 w 4829175"/>
              <a:gd name="connsiteY45" fmla="*/ 1044512 h 4772025"/>
              <a:gd name="connsiteX46" fmla="*/ 1634000 w 4829175"/>
              <a:gd name="connsiteY46" fmla="*/ 1044544 h 4772025"/>
              <a:gd name="connsiteX47" fmla="*/ 1343012 w 4829175"/>
              <a:gd name="connsiteY47" fmla="*/ 1212184 h 4772025"/>
              <a:gd name="connsiteX48" fmla="*/ 1075740 w 4829175"/>
              <a:gd name="connsiteY48" fmla="*/ 1197705 h 4772025"/>
              <a:gd name="connsiteX49" fmla="*/ 906862 w 4829175"/>
              <a:gd name="connsiteY49" fmla="*/ 1021399 h 4772025"/>
              <a:gd name="connsiteX50" fmla="*/ 848664 w 4829175"/>
              <a:gd name="connsiteY50" fmla="*/ 826326 h 4772025"/>
              <a:gd name="connsiteX51" fmla="*/ 731792 w 4829175"/>
              <a:gd name="connsiteY51" fmla="*/ 770224 h 4772025"/>
              <a:gd name="connsiteX52" fmla="*/ 532242 w 4829175"/>
              <a:gd name="connsiteY52" fmla="*/ 949412 h 4772025"/>
              <a:gd name="connsiteX53" fmla="*/ 608729 w 4829175"/>
              <a:gd name="connsiteY53" fmla="*/ 1111981 h 4772025"/>
              <a:gd name="connsiteX54" fmla="*/ 775322 w 4829175"/>
              <a:gd name="connsiteY54" fmla="*/ 1147128 h 4772025"/>
              <a:gd name="connsiteX55" fmla="*/ 1036592 w 4829175"/>
              <a:gd name="connsiteY55" fmla="*/ 1419829 h 4772025"/>
              <a:gd name="connsiteX56" fmla="*/ 1078693 w 4829175"/>
              <a:gd name="connsiteY56" fmla="*/ 1622998 h 4772025"/>
              <a:gd name="connsiteX57" fmla="*/ 966107 w 4829175"/>
              <a:gd name="connsiteY57" fmla="*/ 1928369 h 4772025"/>
              <a:gd name="connsiteX58" fmla="*/ 740079 w 4829175"/>
              <a:gd name="connsiteY58" fmla="*/ 2038002 h 4772025"/>
              <a:gd name="connsiteX59" fmla="*/ 378605 w 4829175"/>
              <a:gd name="connsiteY59" fmla="*/ 1915320 h 4772025"/>
              <a:gd name="connsiteX60" fmla="*/ 268401 w 4829175"/>
              <a:gd name="connsiteY60" fmla="*/ 1783017 h 4772025"/>
              <a:gd name="connsiteX61" fmla="*/ 22020 w 4829175"/>
              <a:gd name="connsiteY61" fmla="*/ 1883028 h 4772025"/>
              <a:gd name="connsiteX62" fmla="*/ 122031 w 4829175"/>
              <a:gd name="connsiteY62" fmla="*/ 2129409 h 4772025"/>
              <a:gd name="connsiteX63" fmla="*/ 319455 w 4829175"/>
              <a:gd name="connsiteY63" fmla="*/ 2097343 h 4772025"/>
              <a:gd name="connsiteX64" fmla="*/ 691502 w 4829175"/>
              <a:gd name="connsiteY64" fmla="*/ 2223073 h 4772025"/>
              <a:gd name="connsiteX65" fmla="*/ 814850 w 4829175"/>
              <a:gd name="connsiteY65" fmla="*/ 2417383 h 4772025"/>
              <a:gd name="connsiteX66" fmla="*/ 831424 w 4829175"/>
              <a:gd name="connsiteY66" fmla="*/ 2709038 h 4772025"/>
              <a:gd name="connsiteX67" fmla="*/ 665975 w 4829175"/>
              <a:gd name="connsiteY67" fmla="*/ 3015553 h 4772025"/>
              <a:gd name="connsiteX68" fmla="*/ 387273 w 4829175"/>
              <a:gd name="connsiteY68" fmla="*/ 3129853 h 4772025"/>
              <a:gd name="connsiteX69" fmla="*/ 234873 w 4829175"/>
              <a:gd name="connsiteY69" fmla="*/ 3098516 h 4772025"/>
              <a:gd name="connsiteX70" fmla="*/ 97982 w 4829175"/>
              <a:gd name="connsiteY70" fmla="*/ 3321434 h 4772025"/>
              <a:gd name="connsiteX71" fmla="*/ 320900 w 4829175"/>
              <a:gd name="connsiteY71" fmla="*/ 3458326 h 4772025"/>
              <a:gd name="connsiteX72" fmla="*/ 460330 w 4829175"/>
              <a:gd name="connsiteY72" fmla="*/ 3308923 h 4772025"/>
              <a:gd name="connsiteX73" fmla="*/ 792943 w 4829175"/>
              <a:gd name="connsiteY73" fmla="*/ 3173096 h 4772025"/>
              <a:gd name="connsiteX74" fmla="*/ 1128794 w 4829175"/>
              <a:gd name="connsiteY74" fmla="*/ 3283681 h 4772025"/>
              <a:gd name="connsiteX75" fmla="*/ 1295863 w 4829175"/>
              <a:gd name="connsiteY75" fmla="*/ 3556001 h 4772025"/>
              <a:gd name="connsiteX76" fmla="*/ 1369110 w 4829175"/>
              <a:gd name="connsiteY76" fmla="*/ 3658109 h 4772025"/>
              <a:gd name="connsiteX77" fmla="*/ 1382350 w 4829175"/>
              <a:gd name="connsiteY77" fmla="*/ 3916903 h 4772025"/>
              <a:gd name="connsiteX78" fmla="*/ 1229188 w 4829175"/>
              <a:gd name="connsiteY78" fmla="*/ 4132835 h 4772025"/>
              <a:gd name="connsiteX79" fmla="*/ 1036606 w 4829175"/>
              <a:gd name="connsiteY79" fmla="*/ 4313048 h 4772025"/>
              <a:gd name="connsiteX80" fmla="*/ 1216819 w 4829175"/>
              <a:gd name="connsiteY80" fmla="*/ 4505629 h 4772025"/>
              <a:gd name="connsiteX81" fmla="*/ 1409400 w 4829175"/>
              <a:gd name="connsiteY81" fmla="*/ 4325417 h 4772025"/>
              <a:gd name="connsiteX82" fmla="*/ 1396923 w 4829175"/>
              <a:gd name="connsiteY82" fmla="*/ 4251897 h 4772025"/>
              <a:gd name="connsiteX83" fmla="*/ 1565039 w 4829175"/>
              <a:gd name="connsiteY83" fmla="*/ 4015202 h 4772025"/>
              <a:gd name="connsiteX84" fmla="*/ 1795544 w 4829175"/>
              <a:gd name="connsiteY84" fmla="*/ 3936240 h 4772025"/>
              <a:gd name="connsiteX85" fmla="*/ 1929370 w 4829175"/>
              <a:gd name="connsiteY85" fmla="*/ 3963862 h 4772025"/>
              <a:gd name="connsiteX86" fmla="*/ 2402573 w 4829175"/>
              <a:gd name="connsiteY86" fmla="*/ 4023298 h 4772025"/>
              <a:gd name="connsiteX87" fmla="*/ 2524016 w 4829175"/>
              <a:gd name="connsiteY87" fmla="*/ 4158934 h 4772025"/>
              <a:gd name="connsiteX88" fmla="*/ 2527065 w 4829175"/>
              <a:gd name="connsiteY88" fmla="*/ 4413441 h 4772025"/>
              <a:gd name="connsiteX89" fmla="*/ 2433910 w 4829175"/>
              <a:gd name="connsiteY89" fmla="*/ 4583082 h 4772025"/>
              <a:gd name="connsiteX90" fmla="*/ 2633038 w 4829175"/>
              <a:gd name="connsiteY90" fmla="*/ 4771865 h 4772025"/>
              <a:gd name="connsiteX91" fmla="*/ 2821821 w 4829175"/>
              <a:gd name="connsiteY91" fmla="*/ 4572736 h 4772025"/>
              <a:gd name="connsiteX92" fmla="*/ 2724613 w 4829175"/>
              <a:gd name="connsiteY92" fmla="*/ 4409726 h 4772025"/>
              <a:gd name="connsiteX93" fmla="*/ 2721851 w 4829175"/>
              <a:gd name="connsiteY93" fmla="*/ 4185223 h 4772025"/>
              <a:gd name="connsiteX94" fmla="*/ 2838151 w 4829175"/>
              <a:gd name="connsiteY94" fmla="*/ 4047015 h 4772025"/>
              <a:gd name="connsiteX95" fmla="*/ 3327069 w 4829175"/>
              <a:gd name="connsiteY95" fmla="*/ 3808128 h 4772025"/>
              <a:gd name="connsiteX96" fmla="*/ 3519379 w 4829175"/>
              <a:gd name="connsiteY96" fmla="*/ 3808128 h 4772025"/>
              <a:gd name="connsiteX97" fmla="*/ 3791413 w 4829175"/>
              <a:gd name="connsiteY97" fmla="*/ 4071589 h 4772025"/>
              <a:gd name="connsiteX98" fmla="*/ 3948954 w 4829175"/>
              <a:gd name="connsiteY98" fmla="*/ 4261537 h 4772025"/>
              <a:gd name="connsiteX99" fmla="*/ 3973531 w 4829175"/>
              <a:gd name="connsiteY99" fmla="*/ 4262090 h 4772025"/>
              <a:gd name="connsiteX100" fmla="*/ 4115644 w 4829175"/>
              <a:gd name="connsiteY100" fmla="*/ 4175602 h 4772025"/>
              <a:gd name="connsiteX101" fmla="*/ 4051963 w 4829175"/>
              <a:gd name="connsiteY101" fmla="*/ 3936625 h 4772025"/>
              <a:gd name="connsiteX102" fmla="*/ 4007249 w 4829175"/>
              <a:gd name="connsiteY102" fmla="*/ 3918427 h 4772025"/>
              <a:gd name="connsiteX103" fmla="*/ 3913238 w 4829175"/>
              <a:gd name="connsiteY103" fmla="*/ 3921475 h 4772025"/>
              <a:gd name="connsiteX104" fmla="*/ 3662540 w 4829175"/>
              <a:gd name="connsiteY104" fmla="*/ 3678397 h 4772025"/>
              <a:gd name="connsiteX105" fmla="*/ 3660026 w 4829175"/>
              <a:gd name="connsiteY105" fmla="*/ 3483362 h 4772025"/>
              <a:gd name="connsiteX106" fmla="*/ 3662540 w 4829175"/>
              <a:gd name="connsiteY106" fmla="*/ 3480848 h 4772025"/>
              <a:gd name="connsiteX107" fmla="*/ 3819988 w 4829175"/>
              <a:gd name="connsiteY107" fmla="*/ 3326449 h 4772025"/>
              <a:gd name="connsiteX108" fmla="*/ 4011345 w 4829175"/>
              <a:gd name="connsiteY108" fmla="*/ 3044414 h 4772025"/>
              <a:gd name="connsiteX109" fmla="*/ 4277188 w 4829175"/>
              <a:gd name="connsiteY109" fmla="*/ 2914397 h 4772025"/>
              <a:gd name="connsiteX110" fmla="*/ 4424063 w 4829175"/>
              <a:gd name="connsiteY110" fmla="*/ 2951735 h 4772025"/>
              <a:gd name="connsiteX111" fmla="*/ 4590942 w 4829175"/>
              <a:gd name="connsiteY111" fmla="*/ 3080799 h 4772025"/>
              <a:gd name="connsiteX112" fmla="*/ 4828209 w 4829175"/>
              <a:gd name="connsiteY112" fmla="*/ 2867248 h 477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829175" h="4772025">
                <a:moveTo>
                  <a:pt x="4828209" y="2867248"/>
                </a:moveTo>
                <a:cubicBezTo>
                  <a:pt x="4824304" y="2781523"/>
                  <a:pt x="4776298" y="2711800"/>
                  <a:pt x="4695526" y="2684178"/>
                </a:cubicBezTo>
                <a:cubicBezTo>
                  <a:pt x="4606277" y="2653603"/>
                  <a:pt x="4508931" y="2684178"/>
                  <a:pt x="4462354" y="2736375"/>
                </a:cubicBezTo>
                <a:lnTo>
                  <a:pt x="4233754" y="2678177"/>
                </a:lnTo>
                <a:cubicBezTo>
                  <a:pt x="4140313" y="2654356"/>
                  <a:pt x="4071780" y="2574591"/>
                  <a:pt x="4062304" y="2478629"/>
                </a:cubicBezTo>
                <a:cubicBezTo>
                  <a:pt x="4047350" y="2327181"/>
                  <a:pt x="4027061" y="2122774"/>
                  <a:pt x="4027061" y="2122774"/>
                </a:cubicBezTo>
                <a:cubicBezTo>
                  <a:pt x="4016551" y="2018464"/>
                  <a:pt x="4079909" y="1920853"/>
                  <a:pt x="4179461" y="1887983"/>
                </a:cubicBezTo>
                <a:lnTo>
                  <a:pt x="4467783" y="1792162"/>
                </a:lnTo>
                <a:lnTo>
                  <a:pt x="4468546" y="1792828"/>
                </a:lnTo>
                <a:cubicBezTo>
                  <a:pt x="4511943" y="1840096"/>
                  <a:pt x="4578588" y="1858312"/>
                  <a:pt x="4639996" y="1839691"/>
                </a:cubicBezTo>
                <a:cubicBezTo>
                  <a:pt x="4825066" y="1780446"/>
                  <a:pt x="4833543" y="1557275"/>
                  <a:pt x="4683715" y="1477741"/>
                </a:cubicBezTo>
                <a:cubicBezTo>
                  <a:pt x="4628738" y="1449240"/>
                  <a:pt x="4563337" y="1449240"/>
                  <a:pt x="4508360" y="1477741"/>
                </a:cubicBezTo>
                <a:cubicBezTo>
                  <a:pt x="4456914" y="1503538"/>
                  <a:pt x="4420178" y="1551547"/>
                  <a:pt x="4408728" y="1607948"/>
                </a:cubicBezTo>
                <a:lnTo>
                  <a:pt x="4166031" y="1688625"/>
                </a:lnTo>
                <a:cubicBezTo>
                  <a:pt x="4064876" y="1722153"/>
                  <a:pt x="3950861" y="1683481"/>
                  <a:pt x="3898283" y="1590803"/>
                </a:cubicBezTo>
                <a:cubicBezTo>
                  <a:pt x="3829359" y="1468934"/>
                  <a:pt x="3731851" y="1365640"/>
                  <a:pt x="3614153" y="1289813"/>
                </a:cubicBezTo>
                <a:cubicBezTo>
                  <a:pt x="3571130" y="1262084"/>
                  <a:pt x="3558732" y="1204728"/>
                  <a:pt x="3586460" y="1161705"/>
                </a:cubicBezTo>
                <a:cubicBezTo>
                  <a:pt x="3588245" y="1158936"/>
                  <a:pt x="3590176" y="1156264"/>
                  <a:pt x="3592245" y="1153701"/>
                </a:cubicBezTo>
                <a:lnTo>
                  <a:pt x="3762648" y="942722"/>
                </a:lnTo>
                <a:cubicBezTo>
                  <a:pt x="3858635" y="953429"/>
                  <a:pt x="3945129" y="884296"/>
                  <a:pt x="3955836" y="788308"/>
                </a:cubicBezTo>
                <a:cubicBezTo>
                  <a:pt x="3966543" y="692321"/>
                  <a:pt x="3897409" y="605828"/>
                  <a:pt x="3801422" y="595120"/>
                </a:cubicBezTo>
                <a:cubicBezTo>
                  <a:pt x="3705434" y="584413"/>
                  <a:pt x="3618941" y="653546"/>
                  <a:pt x="3608233" y="749534"/>
                </a:cubicBezTo>
                <a:cubicBezTo>
                  <a:pt x="3605010" y="778428"/>
                  <a:pt x="3609042" y="807669"/>
                  <a:pt x="3619963" y="834613"/>
                </a:cubicBezTo>
                <a:lnTo>
                  <a:pt x="3500424" y="982917"/>
                </a:lnTo>
                <a:cubicBezTo>
                  <a:pt x="3429625" y="1070550"/>
                  <a:pt x="3304168" y="1090755"/>
                  <a:pt x="3209436" y="1029780"/>
                </a:cubicBezTo>
                <a:lnTo>
                  <a:pt x="3034271" y="916909"/>
                </a:lnTo>
                <a:cubicBezTo>
                  <a:pt x="3012458" y="902812"/>
                  <a:pt x="2990075" y="889953"/>
                  <a:pt x="2967596" y="878142"/>
                </a:cubicBezTo>
                <a:cubicBezTo>
                  <a:pt x="2872572" y="829223"/>
                  <a:pt x="2822576" y="722301"/>
                  <a:pt x="2845962" y="618015"/>
                </a:cubicBezTo>
                <a:lnTo>
                  <a:pt x="2904826" y="375223"/>
                </a:lnTo>
                <a:cubicBezTo>
                  <a:pt x="2970614" y="351620"/>
                  <a:pt x="3017991" y="293618"/>
                  <a:pt x="3027984" y="224442"/>
                </a:cubicBezTo>
                <a:cubicBezTo>
                  <a:pt x="3043191" y="120761"/>
                  <a:pt x="2971469" y="24385"/>
                  <a:pt x="2867789" y="9177"/>
                </a:cubicBezTo>
                <a:cubicBezTo>
                  <a:pt x="2764109" y="-6030"/>
                  <a:pt x="2667732" y="65692"/>
                  <a:pt x="2652525" y="169372"/>
                </a:cubicBezTo>
                <a:cubicBezTo>
                  <a:pt x="2643190" y="233021"/>
                  <a:pt x="2666741" y="297066"/>
                  <a:pt x="2715088" y="339503"/>
                </a:cubicBezTo>
                <a:lnTo>
                  <a:pt x="2650032" y="608394"/>
                </a:lnTo>
                <a:cubicBezTo>
                  <a:pt x="2628315" y="705359"/>
                  <a:pt x="2546400" y="774320"/>
                  <a:pt x="2447912" y="787083"/>
                </a:cubicBezTo>
                <a:cubicBezTo>
                  <a:pt x="2393004" y="794073"/>
                  <a:pt x="2338924" y="806485"/>
                  <a:pt x="2286463" y="824136"/>
                </a:cubicBezTo>
                <a:lnTo>
                  <a:pt x="2164162" y="865379"/>
                </a:lnTo>
                <a:cubicBezTo>
                  <a:pt x="2065061" y="898833"/>
                  <a:pt x="1957585" y="845735"/>
                  <a:pt x="1923941" y="746698"/>
                </a:cubicBezTo>
                <a:lnTo>
                  <a:pt x="1863172" y="567437"/>
                </a:lnTo>
                <a:cubicBezTo>
                  <a:pt x="1891747" y="533623"/>
                  <a:pt x="1913178" y="491904"/>
                  <a:pt x="1896509" y="416371"/>
                </a:cubicBezTo>
                <a:cubicBezTo>
                  <a:pt x="1885175" y="365126"/>
                  <a:pt x="1854790" y="317025"/>
                  <a:pt x="1807736" y="293784"/>
                </a:cubicBezTo>
                <a:cubicBezTo>
                  <a:pt x="1722288" y="251338"/>
                  <a:pt x="1618573" y="284183"/>
                  <a:pt x="1573135" y="368079"/>
                </a:cubicBezTo>
                <a:cubicBezTo>
                  <a:pt x="1554086" y="402750"/>
                  <a:pt x="1550371" y="457614"/>
                  <a:pt x="1560467" y="495714"/>
                </a:cubicBezTo>
                <a:cubicBezTo>
                  <a:pt x="1583899" y="584296"/>
                  <a:pt x="1641049" y="614490"/>
                  <a:pt x="1692293" y="625349"/>
                </a:cubicBezTo>
                <a:lnTo>
                  <a:pt x="1753063" y="803848"/>
                </a:lnTo>
                <a:cubicBezTo>
                  <a:pt x="1786668" y="903158"/>
                  <a:pt x="1733404" y="1010907"/>
                  <a:pt x="1634094" y="1044512"/>
                </a:cubicBezTo>
                <a:cubicBezTo>
                  <a:pt x="1634063" y="1044523"/>
                  <a:pt x="1634032" y="1044533"/>
                  <a:pt x="1634000" y="1044544"/>
                </a:cubicBezTo>
                <a:cubicBezTo>
                  <a:pt x="1526908" y="1080709"/>
                  <a:pt x="1428017" y="1137680"/>
                  <a:pt x="1343012" y="1212184"/>
                </a:cubicBezTo>
                <a:cubicBezTo>
                  <a:pt x="1264270" y="1279271"/>
                  <a:pt x="1146774" y="1272906"/>
                  <a:pt x="1075740" y="1197705"/>
                </a:cubicBezTo>
                <a:lnTo>
                  <a:pt x="906862" y="1021399"/>
                </a:lnTo>
                <a:cubicBezTo>
                  <a:pt x="924007" y="968440"/>
                  <a:pt x="926388" y="908527"/>
                  <a:pt x="848664" y="826326"/>
                </a:cubicBezTo>
                <a:cubicBezTo>
                  <a:pt x="818429" y="793214"/>
                  <a:pt x="776539" y="773106"/>
                  <a:pt x="731792" y="770224"/>
                </a:cubicBezTo>
                <a:cubicBezTo>
                  <a:pt x="627207" y="764601"/>
                  <a:pt x="537865" y="844826"/>
                  <a:pt x="532242" y="949412"/>
                </a:cubicBezTo>
                <a:cubicBezTo>
                  <a:pt x="528823" y="1013007"/>
                  <a:pt x="557554" y="1074072"/>
                  <a:pt x="608729" y="1111981"/>
                </a:cubicBezTo>
                <a:cubicBezTo>
                  <a:pt x="669499" y="1159606"/>
                  <a:pt x="725411" y="1160940"/>
                  <a:pt x="775322" y="1147128"/>
                </a:cubicBezTo>
                <a:lnTo>
                  <a:pt x="1036592" y="1419829"/>
                </a:lnTo>
                <a:cubicBezTo>
                  <a:pt x="1088401" y="1473887"/>
                  <a:pt x="1104754" y="1552802"/>
                  <a:pt x="1078693" y="1622998"/>
                </a:cubicBezTo>
                <a:cubicBezTo>
                  <a:pt x="1046403" y="1710152"/>
                  <a:pt x="1001826" y="1831119"/>
                  <a:pt x="966107" y="1928369"/>
                </a:cubicBezTo>
                <a:cubicBezTo>
                  <a:pt x="932528" y="2019770"/>
                  <a:pt x="832647" y="2068216"/>
                  <a:pt x="740079" y="2038002"/>
                </a:cubicBezTo>
                <a:lnTo>
                  <a:pt x="378605" y="1915320"/>
                </a:lnTo>
                <a:cubicBezTo>
                  <a:pt x="365661" y="1855878"/>
                  <a:pt x="324524" y="1806493"/>
                  <a:pt x="268401" y="1783017"/>
                </a:cubicBezTo>
                <a:cubicBezTo>
                  <a:pt x="172748" y="1742598"/>
                  <a:pt x="62439" y="1787375"/>
                  <a:pt x="22020" y="1883028"/>
                </a:cubicBezTo>
                <a:cubicBezTo>
                  <a:pt x="-18399" y="1978682"/>
                  <a:pt x="26377" y="2088990"/>
                  <a:pt x="122031" y="2129409"/>
                </a:cubicBezTo>
                <a:cubicBezTo>
                  <a:pt x="188537" y="2157512"/>
                  <a:pt x="265262" y="2145050"/>
                  <a:pt x="319455" y="2097343"/>
                </a:cubicBezTo>
                <a:lnTo>
                  <a:pt x="691502" y="2223073"/>
                </a:lnTo>
                <a:cubicBezTo>
                  <a:pt x="773642" y="2250207"/>
                  <a:pt x="825249" y="2331504"/>
                  <a:pt x="814850" y="2417383"/>
                </a:cubicBezTo>
                <a:cubicBezTo>
                  <a:pt x="803795" y="2514838"/>
                  <a:pt x="809400" y="2613463"/>
                  <a:pt x="831424" y="2709038"/>
                </a:cubicBezTo>
                <a:cubicBezTo>
                  <a:pt x="860856" y="2836864"/>
                  <a:pt x="787418" y="2966213"/>
                  <a:pt x="665975" y="3015553"/>
                </a:cubicBezTo>
                <a:lnTo>
                  <a:pt x="387273" y="3129853"/>
                </a:lnTo>
                <a:cubicBezTo>
                  <a:pt x="343884" y="3096770"/>
                  <a:pt x="287795" y="3085236"/>
                  <a:pt x="234873" y="3098516"/>
                </a:cubicBezTo>
                <a:cubicBezTo>
                  <a:pt x="135514" y="3122271"/>
                  <a:pt x="74226" y="3222076"/>
                  <a:pt x="97982" y="3321434"/>
                </a:cubicBezTo>
                <a:cubicBezTo>
                  <a:pt x="121737" y="3420793"/>
                  <a:pt x="221541" y="3482081"/>
                  <a:pt x="320900" y="3458326"/>
                </a:cubicBezTo>
                <a:cubicBezTo>
                  <a:pt x="393165" y="3441048"/>
                  <a:pt x="448078" y="3382207"/>
                  <a:pt x="460330" y="3308923"/>
                </a:cubicBezTo>
                <a:lnTo>
                  <a:pt x="792943" y="3173096"/>
                </a:lnTo>
                <a:cubicBezTo>
                  <a:pt x="916874" y="3122890"/>
                  <a:pt x="1058936" y="3169667"/>
                  <a:pt x="1128794" y="3283681"/>
                </a:cubicBezTo>
                <a:lnTo>
                  <a:pt x="1295863" y="3556001"/>
                </a:lnTo>
                <a:cubicBezTo>
                  <a:pt x="1317758" y="3591776"/>
                  <a:pt x="1342239" y="3625903"/>
                  <a:pt x="1369110" y="3658109"/>
                </a:cubicBezTo>
                <a:cubicBezTo>
                  <a:pt x="1432089" y="3731235"/>
                  <a:pt x="1437537" y="3837732"/>
                  <a:pt x="1382350" y="3916903"/>
                </a:cubicBezTo>
                <a:lnTo>
                  <a:pt x="1229188" y="4132835"/>
                </a:lnTo>
                <a:cubicBezTo>
                  <a:pt x="1126244" y="4129420"/>
                  <a:pt x="1040022" y="4210103"/>
                  <a:pt x="1036606" y="4313048"/>
                </a:cubicBezTo>
                <a:cubicBezTo>
                  <a:pt x="1033191" y="4415991"/>
                  <a:pt x="1113874" y="4502214"/>
                  <a:pt x="1216819" y="4505629"/>
                </a:cubicBezTo>
                <a:cubicBezTo>
                  <a:pt x="1319763" y="4509045"/>
                  <a:pt x="1405984" y="4428360"/>
                  <a:pt x="1409400" y="4325417"/>
                </a:cubicBezTo>
                <a:cubicBezTo>
                  <a:pt x="1410233" y="4300320"/>
                  <a:pt x="1405989" y="4275314"/>
                  <a:pt x="1396923" y="4251897"/>
                </a:cubicBezTo>
                <a:lnTo>
                  <a:pt x="1565039" y="4015202"/>
                </a:lnTo>
                <a:cubicBezTo>
                  <a:pt x="1617104" y="3942325"/>
                  <a:pt x="1709730" y="3910595"/>
                  <a:pt x="1795544" y="3936240"/>
                </a:cubicBezTo>
                <a:cubicBezTo>
                  <a:pt x="1839336" y="3949038"/>
                  <a:pt x="1884090" y="3958276"/>
                  <a:pt x="1929370" y="3963862"/>
                </a:cubicBezTo>
                <a:lnTo>
                  <a:pt x="2402573" y="4023298"/>
                </a:lnTo>
                <a:cubicBezTo>
                  <a:pt x="2471259" y="4031812"/>
                  <a:pt x="2523114" y="4089727"/>
                  <a:pt x="2524016" y="4158934"/>
                </a:cubicBezTo>
                <a:lnTo>
                  <a:pt x="2527065" y="4413441"/>
                </a:lnTo>
                <a:cubicBezTo>
                  <a:pt x="2467764" y="4449119"/>
                  <a:pt x="2432193" y="4513897"/>
                  <a:pt x="2433910" y="4583082"/>
                </a:cubicBezTo>
                <a:cubicBezTo>
                  <a:pt x="2436767" y="4690201"/>
                  <a:pt x="2525920" y="4774722"/>
                  <a:pt x="2633038" y="4771865"/>
                </a:cubicBezTo>
                <a:cubicBezTo>
                  <a:pt x="2740156" y="4769008"/>
                  <a:pt x="2824677" y="4679855"/>
                  <a:pt x="2821821" y="4572736"/>
                </a:cubicBezTo>
                <a:cubicBezTo>
                  <a:pt x="2820019" y="4505179"/>
                  <a:pt x="2783194" y="4443426"/>
                  <a:pt x="2724613" y="4409726"/>
                </a:cubicBezTo>
                <a:lnTo>
                  <a:pt x="2721851" y="4185223"/>
                </a:lnTo>
                <a:cubicBezTo>
                  <a:pt x="2720402" y="4116482"/>
                  <a:pt x="2770174" y="4057334"/>
                  <a:pt x="2838151" y="4047015"/>
                </a:cubicBezTo>
                <a:cubicBezTo>
                  <a:pt x="3022532" y="4021901"/>
                  <a:pt x="3193945" y="3938148"/>
                  <a:pt x="3327069" y="3808128"/>
                </a:cubicBezTo>
                <a:cubicBezTo>
                  <a:pt x="3380582" y="3756018"/>
                  <a:pt x="3465865" y="3756018"/>
                  <a:pt x="3519379" y="3808128"/>
                </a:cubicBezTo>
                <a:lnTo>
                  <a:pt x="3791413" y="4071589"/>
                </a:lnTo>
                <a:cubicBezTo>
                  <a:pt x="3782464" y="4167546"/>
                  <a:pt x="3852998" y="4252588"/>
                  <a:pt x="3948954" y="4261537"/>
                </a:cubicBezTo>
                <a:cubicBezTo>
                  <a:pt x="3957123" y="4262298"/>
                  <a:pt x="3965336" y="4262483"/>
                  <a:pt x="3973531" y="4262090"/>
                </a:cubicBezTo>
                <a:cubicBezTo>
                  <a:pt x="4032652" y="4259714"/>
                  <a:pt x="4086370" y="4227023"/>
                  <a:pt x="4115644" y="4175602"/>
                </a:cubicBezTo>
                <a:cubicBezTo>
                  <a:pt x="4164051" y="4092025"/>
                  <a:pt x="4135540" y="3985032"/>
                  <a:pt x="4051963" y="3936625"/>
                </a:cubicBezTo>
                <a:cubicBezTo>
                  <a:pt x="4037972" y="3928521"/>
                  <a:pt x="4022924" y="3922397"/>
                  <a:pt x="4007249" y="3918427"/>
                </a:cubicBezTo>
                <a:cubicBezTo>
                  <a:pt x="3976241" y="3910659"/>
                  <a:pt x="3943678" y="3911715"/>
                  <a:pt x="3913238" y="3921475"/>
                </a:cubicBezTo>
                <a:lnTo>
                  <a:pt x="3662540" y="3678397"/>
                </a:lnTo>
                <a:cubicBezTo>
                  <a:pt x="3607988" y="3625234"/>
                  <a:pt x="3606863" y="3537914"/>
                  <a:pt x="3660026" y="3483362"/>
                </a:cubicBezTo>
                <a:cubicBezTo>
                  <a:pt x="3660853" y="3482513"/>
                  <a:pt x="3661691" y="3481675"/>
                  <a:pt x="3662540" y="3480848"/>
                </a:cubicBezTo>
                <a:lnTo>
                  <a:pt x="3819988" y="3326449"/>
                </a:lnTo>
                <a:cubicBezTo>
                  <a:pt x="3901970" y="3246161"/>
                  <a:pt x="3967036" y="3150262"/>
                  <a:pt x="4011345" y="3044414"/>
                </a:cubicBezTo>
                <a:cubicBezTo>
                  <a:pt x="4055768" y="2941444"/>
                  <a:pt x="4168636" y="2886243"/>
                  <a:pt x="4277188" y="2914397"/>
                </a:cubicBezTo>
                <a:lnTo>
                  <a:pt x="4424063" y="2951735"/>
                </a:lnTo>
                <a:cubicBezTo>
                  <a:pt x="4445399" y="3010409"/>
                  <a:pt x="4509788" y="3069940"/>
                  <a:pt x="4590942" y="3080799"/>
                </a:cubicBezTo>
                <a:cubicBezTo>
                  <a:pt x="4721434" y="3098420"/>
                  <a:pt x="4834496" y="3005266"/>
                  <a:pt x="4828209" y="286724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16">
            <a:extLst>
              <a:ext uri="{FF2B5EF4-FFF2-40B4-BE49-F238E27FC236}">
                <a16:creationId xmlns:a16="http://schemas.microsoft.com/office/drawing/2014/main" id="{6BD2D988-F742-5541-B3D4-E0C34972E7BA}"/>
              </a:ext>
            </a:extLst>
          </p:cNvPr>
          <p:cNvSpPr/>
          <p:nvPr/>
        </p:nvSpPr>
        <p:spPr>
          <a:xfrm>
            <a:off x="9590523" y="-96246"/>
            <a:ext cx="967572" cy="956121"/>
          </a:xfrm>
          <a:custGeom>
            <a:avLst/>
            <a:gdLst>
              <a:gd name="connsiteX0" fmla="*/ 4828209 w 4829175"/>
              <a:gd name="connsiteY0" fmla="*/ 2867248 h 4772025"/>
              <a:gd name="connsiteX1" fmla="*/ 4695526 w 4829175"/>
              <a:gd name="connsiteY1" fmla="*/ 2684178 h 4772025"/>
              <a:gd name="connsiteX2" fmla="*/ 4462354 w 4829175"/>
              <a:gd name="connsiteY2" fmla="*/ 2736375 h 4772025"/>
              <a:gd name="connsiteX3" fmla="*/ 4233754 w 4829175"/>
              <a:gd name="connsiteY3" fmla="*/ 2678177 h 4772025"/>
              <a:gd name="connsiteX4" fmla="*/ 4062304 w 4829175"/>
              <a:gd name="connsiteY4" fmla="*/ 2478629 h 4772025"/>
              <a:gd name="connsiteX5" fmla="*/ 4027061 w 4829175"/>
              <a:gd name="connsiteY5" fmla="*/ 2122774 h 4772025"/>
              <a:gd name="connsiteX6" fmla="*/ 4179461 w 4829175"/>
              <a:gd name="connsiteY6" fmla="*/ 1887983 h 4772025"/>
              <a:gd name="connsiteX7" fmla="*/ 4467783 w 4829175"/>
              <a:gd name="connsiteY7" fmla="*/ 1792162 h 4772025"/>
              <a:gd name="connsiteX8" fmla="*/ 4468546 w 4829175"/>
              <a:gd name="connsiteY8" fmla="*/ 1792828 h 4772025"/>
              <a:gd name="connsiteX9" fmla="*/ 4639996 w 4829175"/>
              <a:gd name="connsiteY9" fmla="*/ 1839691 h 4772025"/>
              <a:gd name="connsiteX10" fmla="*/ 4683715 w 4829175"/>
              <a:gd name="connsiteY10" fmla="*/ 1477741 h 4772025"/>
              <a:gd name="connsiteX11" fmla="*/ 4508360 w 4829175"/>
              <a:gd name="connsiteY11" fmla="*/ 1477741 h 4772025"/>
              <a:gd name="connsiteX12" fmla="*/ 4408728 w 4829175"/>
              <a:gd name="connsiteY12" fmla="*/ 1607948 h 4772025"/>
              <a:gd name="connsiteX13" fmla="*/ 4166031 w 4829175"/>
              <a:gd name="connsiteY13" fmla="*/ 1688625 h 4772025"/>
              <a:gd name="connsiteX14" fmla="*/ 3898283 w 4829175"/>
              <a:gd name="connsiteY14" fmla="*/ 1590803 h 4772025"/>
              <a:gd name="connsiteX15" fmla="*/ 3614153 w 4829175"/>
              <a:gd name="connsiteY15" fmla="*/ 1289813 h 4772025"/>
              <a:gd name="connsiteX16" fmla="*/ 3586460 w 4829175"/>
              <a:gd name="connsiteY16" fmla="*/ 1161705 h 4772025"/>
              <a:gd name="connsiteX17" fmla="*/ 3592245 w 4829175"/>
              <a:gd name="connsiteY17" fmla="*/ 1153701 h 4772025"/>
              <a:gd name="connsiteX18" fmla="*/ 3762648 w 4829175"/>
              <a:gd name="connsiteY18" fmla="*/ 942722 h 4772025"/>
              <a:gd name="connsiteX19" fmla="*/ 3955836 w 4829175"/>
              <a:gd name="connsiteY19" fmla="*/ 788308 h 4772025"/>
              <a:gd name="connsiteX20" fmla="*/ 3801422 w 4829175"/>
              <a:gd name="connsiteY20" fmla="*/ 595120 h 4772025"/>
              <a:gd name="connsiteX21" fmla="*/ 3608233 w 4829175"/>
              <a:gd name="connsiteY21" fmla="*/ 749534 h 4772025"/>
              <a:gd name="connsiteX22" fmla="*/ 3619963 w 4829175"/>
              <a:gd name="connsiteY22" fmla="*/ 834613 h 4772025"/>
              <a:gd name="connsiteX23" fmla="*/ 3500424 w 4829175"/>
              <a:gd name="connsiteY23" fmla="*/ 982917 h 4772025"/>
              <a:gd name="connsiteX24" fmla="*/ 3209436 w 4829175"/>
              <a:gd name="connsiteY24" fmla="*/ 1029780 h 4772025"/>
              <a:gd name="connsiteX25" fmla="*/ 3034271 w 4829175"/>
              <a:gd name="connsiteY25" fmla="*/ 916909 h 4772025"/>
              <a:gd name="connsiteX26" fmla="*/ 2967596 w 4829175"/>
              <a:gd name="connsiteY26" fmla="*/ 878142 h 4772025"/>
              <a:gd name="connsiteX27" fmla="*/ 2845962 w 4829175"/>
              <a:gd name="connsiteY27" fmla="*/ 618015 h 4772025"/>
              <a:gd name="connsiteX28" fmla="*/ 2904826 w 4829175"/>
              <a:gd name="connsiteY28" fmla="*/ 375223 h 4772025"/>
              <a:gd name="connsiteX29" fmla="*/ 3027984 w 4829175"/>
              <a:gd name="connsiteY29" fmla="*/ 224442 h 4772025"/>
              <a:gd name="connsiteX30" fmla="*/ 2867789 w 4829175"/>
              <a:gd name="connsiteY30" fmla="*/ 9177 h 4772025"/>
              <a:gd name="connsiteX31" fmla="*/ 2652525 w 4829175"/>
              <a:gd name="connsiteY31" fmla="*/ 169372 h 4772025"/>
              <a:gd name="connsiteX32" fmla="*/ 2715088 w 4829175"/>
              <a:gd name="connsiteY32" fmla="*/ 339503 h 4772025"/>
              <a:gd name="connsiteX33" fmla="*/ 2650032 w 4829175"/>
              <a:gd name="connsiteY33" fmla="*/ 608394 h 4772025"/>
              <a:gd name="connsiteX34" fmla="*/ 2447912 w 4829175"/>
              <a:gd name="connsiteY34" fmla="*/ 787083 h 4772025"/>
              <a:gd name="connsiteX35" fmla="*/ 2286463 w 4829175"/>
              <a:gd name="connsiteY35" fmla="*/ 824136 h 4772025"/>
              <a:gd name="connsiteX36" fmla="*/ 2164162 w 4829175"/>
              <a:gd name="connsiteY36" fmla="*/ 865379 h 4772025"/>
              <a:gd name="connsiteX37" fmla="*/ 1923941 w 4829175"/>
              <a:gd name="connsiteY37" fmla="*/ 746698 h 4772025"/>
              <a:gd name="connsiteX38" fmla="*/ 1863172 w 4829175"/>
              <a:gd name="connsiteY38" fmla="*/ 567437 h 4772025"/>
              <a:gd name="connsiteX39" fmla="*/ 1896509 w 4829175"/>
              <a:gd name="connsiteY39" fmla="*/ 416371 h 4772025"/>
              <a:gd name="connsiteX40" fmla="*/ 1807736 w 4829175"/>
              <a:gd name="connsiteY40" fmla="*/ 293784 h 4772025"/>
              <a:gd name="connsiteX41" fmla="*/ 1573135 w 4829175"/>
              <a:gd name="connsiteY41" fmla="*/ 368079 h 4772025"/>
              <a:gd name="connsiteX42" fmla="*/ 1560467 w 4829175"/>
              <a:gd name="connsiteY42" fmla="*/ 495714 h 4772025"/>
              <a:gd name="connsiteX43" fmla="*/ 1692293 w 4829175"/>
              <a:gd name="connsiteY43" fmla="*/ 625349 h 4772025"/>
              <a:gd name="connsiteX44" fmla="*/ 1753063 w 4829175"/>
              <a:gd name="connsiteY44" fmla="*/ 803848 h 4772025"/>
              <a:gd name="connsiteX45" fmla="*/ 1634094 w 4829175"/>
              <a:gd name="connsiteY45" fmla="*/ 1044512 h 4772025"/>
              <a:gd name="connsiteX46" fmla="*/ 1634000 w 4829175"/>
              <a:gd name="connsiteY46" fmla="*/ 1044544 h 4772025"/>
              <a:gd name="connsiteX47" fmla="*/ 1343012 w 4829175"/>
              <a:gd name="connsiteY47" fmla="*/ 1212184 h 4772025"/>
              <a:gd name="connsiteX48" fmla="*/ 1075740 w 4829175"/>
              <a:gd name="connsiteY48" fmla="*/ 1197705 h 4772025"/>
              <a:gd name="connsiteX49" fmla="*/ 906862 w 4829175"/>
              <a:gd name="connsiteY49" fmla="*/ 1021399 h 4772025"/>
              <a:gd name="connsiteX50" fmla="*/ 848664 w 4829175"/>
              <a:gd name="connsiteY50" fmla="*/ 826326 h 4772025"/>
              <a:gd name="connsiteX51" fmla="*/ 731792 w 4829175"/>
              <a:gd name="connsiteY51" fmla="*/ 770224 h 4772025"/>
              <a:gd name="connsiteX52" fmla="*/ 532242 w 4829175"/>
              <a:gd name="connsiteY52" fmla="*/ 949412 h 4772025"/>
              <a:gd name="connsiteX53" fmla="*/ 608729 w 4829175"/>
              <a:gd name="connsiteY53" fmla="*/ 1111981 h 4772025"/>
              <a:gd name="connsiteX54" fmla="*/ 775322 w 4829175"/>
              <a:gd name="connsiteY54" fmla="*/ 1147128 h 4772025"/>
              <a:gd name="connsiteX55" fmla="*/ 1036592 w 4829175"/>
              <a:gd name="connsiteY55" fmla="*/ 1419829 h 4772025"/>
              <a:gd name="connsiteX56" fmla="*/ 1078693 w 4829175"/>
              <a:gd name="connsiteY56" fmla="*/ 1622998 h 4772025"/>
              <a:gd name="connsiteX57" fmla="*/ 966107 w 4829175"/>
              <a:gd name="connsiteY57" fmla="*/ 1928369 h 4772025"/>
              <a:gd name="connsiteX58" fmla="*/ 740079 w 4829175"/>
              <a:gd name="connsiteY58" fmla="*/ 2038002 h 4772025"/>
              <a:gd name="connsiteX59" fmla="*/ 378605 w 4829175"/>
              <a:gd name="connsiteY59" fmla="*/ 1915320 h 4772025"/>
              <a:gd name="connsiteX60" fmla="*/ 268401 w 4829175"/>
              <a:gd name="connsiteY60" fmla="*/ 1783017 h 4772025"/>
              <a:gd name="connsiteX61" fmla="*/ 22020 w 4829175"/>
              <a:gd name="connsiteY61" fmla="*/ 1883028 h 4772025"/>
              <a:gd name="connsiteX62" fmla="*/ 122031 w 4829175"/>
              <a:gd name="connsiteY62" fmla="*/ 2129409 h 4772025"/>
              <a:gd name="connsiteX63" fmla="*/ 319455 w 4829175"/>
              <a:gd name="connsiteY63" fmla="*/ 2097343 h 4772025"/>
              <a:gd name="connsiteX64" fmla="*/ 691502 w 4829175"/>
              <a:gd name="connsiteY64" fmla="*/ 2223073 h 4772025"/>
              <a:gd name="connsiteX65" fmla="*/ 814850 w 4829175"/>
              <a:gd name="connsiteY65" fmla="*/ 2417383 h 4772025"/>
              <a:gd name="connsiteX66" fmla="*/ 831424 w 4829175"/>
              <a:gd name="connsiteY66" fmla="*/ 2709038 h 4772025"/>
              <a:gd name="connsiteX67" fmla="*/ 665975 w 4829175"/>
              <a:gd name="connsiteY67" fmla="*/ 3015553 h 4772025"/>
              <a:gd name="connsiteX68" fmla="*/ 387273 w 4829175"/>
              <a:gd name="connsiteY68" fmla="*/ 3129853 h 4772025"/>
              <a:gd name="connsiteX69" fmla="*/ 234873 w 4829175"/>
              <a:gd name="connsiteY69" fmla="*/ 3098516 h 4772025"/>
              <a:gd name="connsiteX70" fmla="*/ 97982 w 4829175"/>
              <a:gd name="connsiteY70" fmla="*/ 3321434 h 4772025"/>
              <a:gd name="connsiteX71" fmla="*/ 320900 w 4829175"/>
              <a:gd name="connsiteY71" fmla="*/ 3458326 h 4772025"/>
              <a:gd name="connsiteX72" fmla="*/ 460330 w 4829175"/>
              <a:gd name="connsiteY72" fmla="*/ 3308923 h 4772025"/>
              <a:gd name="connsiteX73" fmla="*/ 792943 w 4829175"/>
              <a:gd name="connsiteY73" fmla="*/ 3173096 h 4772025"/>
              <a:gd name="connsiteX74" fmla="*/ 1128794 w 4829175"/>
              <a:gd name="connsiteY74" fmla="*/ 3283681 h 4772025"/>
              <a:gd name="connsiteX75" fmla="*/ 1295863 w 4829175"/>
              <a:gd name="connsiteY75" fmla="*/ 3556001 h 4772025"/>
              <a:gd name="connsiteX76" fmla="*/ 1369110 w 4829175"/>
              <a:gd name="connsiteY76" fmla="*/ 3658109 h 4772025"/>
              <a:gd name="connsiteX77" fmla="*/ 1382350 w 4829175"/>
              <a:gd name="connsiteY77" fmla="*/ 3916903 h 4772025"/>
              <a:gd name="connsiteX78" fmla="*/ 1229188 w 4829175"/>
              <a:gd name="connsiteY78" fmla="*/ 4132835 h 4772025"/>
              <a:gd name="connsiteX79" fmla="*/ 1036606 w 4829175"/>
              <a:gd name="connsiteY79" fmla="*/ 4313048 h 4772025"/>
              <a:gd name="connsiteX80" fmla="*/ 1216819 w 4829175"/>
              <a:gd name="connsiteY80" fmla="*/ 4505629 h 4772025"/>
              <a:gd name="connsiteX81" fmla="*/ 1409400 w 4829175"/>
              <a:gd name="connsiteY81" fmla="*/ 4325417 h 4772025"/>
              <a:gd name="connsiteX82" fmla="*/ 1396923 w 4829175"/>
              <a:gd name="connsiteY82" fmla="*/ 4251897 h 4772025"/>
              <a:gd name="connsiteX83" fmla="*/ 1565039 w 4829175"/>
              <a:gd name="connsiteY83" fmla="*/ 4015202 h 4772025"/>
              <a:gd name="connsiteX84" fmla="*/ 1795544 w 4829175"/>
              <a:gd name="connsiteY84" fmla="*/ 3936240 h 4772025"/>
              <a:gd name="connsiteX85" fmla="*/ 1929370 w 4829175"/>
              <a:gd name="connsiteY85" fmla="*/ 3963862 h 4772025"/>
              <a:gd name="connsiteX86" fmla="*/ 2402573 w 4829175"/>
              <a:gd name="connsiteY86" fmla="*/ 4023298 h 4772025"/>
              <a:gd name="connsiteX87" fmla="*/ 2524016 w 4829175"/>
              <a:gd name="connsiteY87" fmla="*/ 4158934 h 4772025"/>
              <a:gd name="connsiteX88" fmla="*/ 2527065 w 4829175"/>
              <a:gd name="connsiteY88" fmla="*/ 4413441 h 4772025"/>
              <a:gd name="connsiteX89" fmla="*/ 2433910 w 4829175"/>
              <a:gd name="connsiteY89" fmla="*/ 4583082 h 4772025"/>
              <a:gd name="connsiteX90" fmla="*/ 2633038 w 4829175"/>
              <a:gd name="connsiteY90" fmla="*/ 4771865 h 4772025"/>
              <a:gd name="connsiteX91" fmla="*/ 2821821 w 4829175"/>
              <a:gd name="connsiteY91" fmla="*/ 4572736 h 4772025"/>
              <a:gd name="connsiteX92" fmla="*/ 2724613 w 4829175"/>
              <a:gd name="connsiteY92" fmla="*/ 4409726 h 4772025"/>
              <a:gd name="connsiteX93" fmla="*/ 2721851 w 4829175"/>
              <a:gd name="connsiteY93" fmla="*/ 4185223 h 4772025"/>
              <a:gd name="connsiteX94" fmla="*/ 2838151 w 4829175"/>
              <a:gd name="connsiteY94" fmla="*/ 4047015 h 4772025"/>
              <a:gd name="connsiteX95" fmla="*/ 3327069 w 4829175"/>
              <a:gd name="connsiteY95" fmla="*/ 3808128 h 4772025"/>
              <a:gd name="connsiteX96" fmla="*/ 3519379 w 4829175"/>
              <a:gd name="connsiteY96" fmla="*/ 3808128 h 4772025"/>
              <a:gd name="connsiteX97" fmla="*/ 3791413 w 4829175"/>
              <a:gd name="connsiteY97" fmla="*/ 4071589 h 4772025"/>
              <a:gd name="connsiteX98" fmla="*/ 3948954 w 4829175"/>
              <a:gd name="connsiteY98" fmla="*/ 4261537 h 4772025"/>
              <a:gd name="connsiteX99" fmla="*/ 3973531 w 4829175"/>
              <a:gd name="connsiteY99" fmla="*/ 4262090 h 4772025"/>
              <a:gd name="connsiteX100" fmla="*/ 4115644 w 4829175"/>
              <a:gd name="connsiteY100" fmla="*/ 4175602 h 4772025"/>
              <a:gd name="connsiteX101" fmla="*/ 4051963 w 4829175"/>
              <a:gd name="connsiteY101" fmla="*/ 3936625 h 4772025"/>
              <a:gd name="connsiteX102" fmla="*/ 4007249 w 4829175"/>
              <a:gd name="connsiteY102" fmla="*/ 3918427 h 4772025"/>
              <a:gd name="connsiteX103" fmla="*/ 3913238 w 4829175"/>
              <a:gd name="connsiteY103" fmla="*/ 3921475 h 4772025"/>
              <a:gd name="connsiteX104" fmla="*/ 3662540 w 4829175"/>
              <a:gd name="connsiteY104" fmla="*/ 3678397 h 4772025"/>
              <a:gd name="connsiteX105" fmla="*/ 3660026 w 4829175"/>
              <a:gd name="connsiteY105" fmla="*/ 3483362 h 4772025"/>
              <a:gd name="connsiteX106" fmla="*/ 3662540 w 4829175"/>
              <a:gd name="connsiteY106" fmla="*/ 3480848 h 4772025"/>
              <a:gd name="connsiteX107" fmla="*/ 3819988 w 4829175"/>
              <a:gd name="connsiteY107" fmla="*/ 3326449 h 4772025"/>
              <a:gd name="connsiteX108" fmla="*/ 4011345 w 4829175"/>
              <a:gd name="connsiteY108" fmla="*/ 3044414 h 4772025"/>
              <a:gd name="connsiteX109" fmla="*/ 4277188 w 4829175"/>
              <a:gd name="connsiteY109" fmla="*/ 2914397 h 4772025"/>
              <a:gd name="connsiteX110" fmla="*/ 4424063 w 4829175"/>
              <a:gd name="connsiteY110" fmla="*/ 2951735 h 4772025"/>
              <a:gd name="connsiteX111" fmla="*/ 4590942 w 4829175"/>
              <a:gd name="connsiteY111" fmla="*/ 3080799 h 4772025"/>
              <a:gd name="connsiteX112" fmla="*/ 4828209 w 4829175"/>
              <a:gd name="connsiteY112" fmla="*/ 2867248 h 477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829175" h="4772025">
                <a:moveTo>
                  <a:pt x="4828209" y="2867248"/>
                </a:moveTo>
                <a:cubicBezTo>
                  <a:pt x="4824304" y="2781523"/>
                  <a:pt x="4776298" y="2711800"/>
                  <a:pt x="4695526" y="2684178"/>
                </a:cubicBezTo>
                <a:cubicBezTo>
                  <a:pt x="4606277" y="2653603"/>
                  <a:pt x="4508931" y="2684178"/>
                  <a:pt x="4462354" y="2736375"/>
                </a:cubicBezTo>
                <a:lnTo>
                  <a:pt x="4233754" y="2678177"/>
                </a:lnTo>
                <a:cubicBezTo>
                  <a:pt x="4140313" y="2654356"/>
                  <a:pt x="4071780" y="2574591"/>
                  <a:pt x="4062304" y="2478629"/>
                </a:cubicBezTo>
                <a:cubicBezTo>
                  <a:pt x="4047350" y="2327181"/>
                  <a:pt x="4027061" y="2122774"/>
                  <a:pt x="4027061" y="2122774"/>
                </a:cubicBezTo>
                <a:cubicBezTo>
                  <a:pt x="4016551" y="2018464"/>
                  <a:pt x="4079909" y="1920853"/>
                  <a:pt x="4179461" y="1887983"/>
                </a:cubicBezTo>
                <a:lnTo>
                  <a:pt x="4467783" y="1792162"/>
                </a:lnTo>
                <a:lnTo>
                  <a:pt x="4468546" y="1792828"/>
                </a:lnTo>
                <a:cubicBezTo>
                  <a:pt x="4511943" y="1840096"/>
                  <a:pt x="4578588" y="1858312"/>
                  <a:pt x="4639996" y="1839691"/>
                </a:cubicBezTo>
                <a:cubicBezTo>
                  <a:pt x="4825066" y="1780446"/>
                  <a:pt x="4833543" y="1557275"/>
                  <a:pt x="4683715" y="1477741"/>
                </a:cubicBezTo>
                <a:cubicBezTo>
                  <a:pt x="4628738" y="1449240"/>
                  <a:pt x="4563337" y="1449240"/>
                  <a:pt x="4508360" y="1477741"/>
                </a:cubicBezTo>
                <a:cubicBezTo>
                  <a:pt x="4456914" y="1503538"/>
                  <a:pt x="4420178" y="1551547"/>
                  <a:pt x="4408728" y="1607948"/>
                </a:cubicBezTo>
                <a:lnTo>
                  <a:pt x="4166031" y="1688625"/>
                </a:lnTo>
                <a:cubicBezTo>
                  <a:pt x="4064876" y="1722153"/>
                  <a:pt x="3950861" y="1683481"/>
                  <a:pt x="3898283" y="1590803"/>
                </a:cubicBezTo>
                <a:cubicBezTo>
                  <a:pt x="3829359" y="1468934"/>
                  <a:pt x="3731851" y="1365640"/>
                  <a:pt x="3614153" y="1289813"/>
                </a:cubicBezTo>
                <a:cubicBezTo>
                  <a:pt x="3571130" y="1262084"/>
                  <a:pt x="3558732" y="1204728"/>
                  <a:pt x="3586460" y="1161705"/>
                </a:cubicBezTo>
                <a:cubicBezTo>
                  <a:pt x="3588245" y="1158936"/>
                  <a:pt x="3590176" y="1156264"/>
                  <a:pt x="3592245" y="1153701"/>
                </a:cubicBezTo>
                <a:lnTo>
                  <a:pt x="3762648" y="942722"/>
                </a:lnTo>
                <a:cubicBezTo>
                  <a:pt x="3858635" y="953429"/>
                  <a:pt x="3945129" y="884296"/>
                  <a:pt x="3955836" y="788308"/>
                </a:cubicBezTo>
                <a:cubicBezTo>
                  <a:pt x="3966543" y="692321"/>
                  <a:pt x="3897409" y="605828"/>
                  <a:pt x="3801422" y="595120"/>
                </a:cubicBezTo>
                <a:cubicBezTo>
                  <a:pt x="3705434" y="584413"/>
                  <a:pt x="3618941" y="653546"/>
                  <a:pt x="3608233" y="749534"/>
                </a:cubicBezTo>
                <a:cubicBezTo>
                  <a:pt x="3605010" y="778428"/>
                  <a:pt x="3609042" y="807669"/>
                  <a:pt x="3619963" y="834613"/>
                </a:cubicBezTo>
                <a:lnTo>
                  <a:pt x="3500424" y="982917"/>
                </a:lnTo>
                <a:cubicBezTo>
                  <a:pt x="3429625" y="1070550"/>
                  <a:pt x="3304168" y="1090755"/>
                  <a:pt x="3209436" y="1029780"/>
                </a:cubicBezTo>
                <a:lnTo>
                  <a:pt x="3034271" y="916909"/>
                </a:lnTo>
                <a:cubicBezTo>
                  <a:pt x="3012458" y="902812"/>
                  <a:pt x="2990075" y="889953"/>
                  <a:pt x="2967596" y="878142"/>
                </a:cubicBezTo>
                <a:cubicBezTo>
                  <a:pt x="2872572" y="829223"/>
                  <a:pt x="2822576" y="722301"/>
                  <a:pt x="2845962" y="618015"/>
                </a:cubicBezTo>
                <a:lnTo>
                  <a:pt x="2904826" y="375223"/>
                </a:lnTo>
                <a:cubicBezTo>
                  <a:pt x="2970614" y="351620"/>
                  <a:pt x="3017991" y="293618"/>
                  <a:pt x="3027984" y="224442"/>
                </a:cubicBezTo>
                <a:cubicBezTo>
                  <a:pt x="3043191" y="120761"/>
                  <a:pt x="2971469" y="24385"/>
                  <a:pt x="2867789" y="9177"/>
                </a:cubicBezTo>
                <a:cubicBezTo>
                  <a:pt x="2764109" y="-6030"/>
                  <a:pt x="2667732" y="65692"/>
                  <a:pt x="2652525" y="169372"/>
                </a:cubicBezTo>
                <a:cubicBezTo>
                  <a:pt x="2643190" y="233021"/>
                  <a:pt x="2666741" y="297066"/>
                  <a:pt x="2715088" y="339503"/>
                </a:cubicBezTo>
                <a:lnTo>
                  <a:pt x="2650032" y="608394"/>
                </a:lnTo>
                <a:cubicBezTo>
                  <a:pt x="2628315" y="705359"/>
                  <a:pt x="2546400" y="774320"/>
                  <a:pt x="2447912" y="787083"/>
                </a:cubicBezTo>
                <a:cubicBezTo>
                  <a:pt x="2393004" y="794073"/>
                  <a:pt x="2338924" y="806485"/>
                  <a:pt x="2286463" y="824136"/>
                </a:cubicBezTo>
                <a:lnTo>
                  <a:pt x="2164162" y="865379"/>
                </a:lnTo>
                <a:cubicBezTo>
                  <a:pt x="2065061" y="898833"/>
                  <a:pt x="1957585" y="845735"/>
                  <a:pt x="1923941" y="746698"/>
                </a:cubicBezTo>
                <a:lnTo>
                  <a:pt x="1863172" y="567437"/>
                </a:lnTo>
                <a:cubicBezTo>
                  <a:pt x="1891747" y="533623"/>
                  <a:pt x="1913178" y="491904"/>
                  <a:pt x="1896509" y="416371"/>
                </a:cubicBezTo>
                <a:cubicBezTo>
                  <a:pt x="1885175" y="365126"/>
                  <a:pt x="1854790" y="317025"/>
                  <a:pt x="1807736" y="293784"/>
                </a:cubicBezTo>
                <a:cubicBezTo>
                  <a:pt x="1722288" y="251338"/>
                  <a:pt x="1618573" y="284183"/>
                  <a:pt x="1573135" y="368079"/>
                </a:cubicBezTo>
                <a:cubicBezTo>
                  <a:pt x="1554086" y="402750"/>
                  <a:pt x="1550371" y="457614"/>
                  <a:pt x="1560467" y="495714"/>
                </a:cubicBezTo>
                <a:cubicBezTo>
                  <a:pt x="1583899" y="584296"/>
                  <a:pt x="1641049" y="614490"/>
                  <a:pt x="1692293" y="625349"/>
                </a:cubicBezTo>
                <a:lnTo>
                  <a:pt x="1753063" y="803848"/>
                </a:lnTo>
                <a:cubicBezTo>
                  <a:pt x="1786668" y="903158"/>
                  <a:pt x="1733404" y="1010907"/>
                  <a:pt x="1634094" y="1044512"/>
                </a:cubicBezTo>
                <a:cubicBezTo>
                  <a:pt x="1634063" y="1044523"/>
                  <a:pt x="1634032" y="1044533"/>
                  <a:pt x="1634000" y="1044544"/>
                </a:cubicBezTo>
                <a:cubicBezTo>
                  <a:pt x="1526908" y="1080709"/>
                  <a:pt x="1428017" y="1137680"/>
                  <a:pt x="1343012" y="1212184"/>
                </a:cubicBezTo>
                <a:cubicBezTo>
                  <a:pt x="1264270" y="1279271"/>
                  <a:pt x="1146774" y="1272906"/>
                  <a:pt x="1075740" y="1197705"/>
                </a:cubicBezTo>
                <a:lnTo>
                  <a:pt x="906862" y="1021399"/>
                </a:lnTo>
                <a:cubicBezTo>
                  <a:pt x="924007" y="968440"/>
                  <a:pt x="926388" y="908527"/>
                  <a:pt x="848664" y="826326"/>
                </a:cubicBezTo>
                <a:cubicBezTo>
                  <a:pt x="818429" y="793214"/>
                  <a:pt x="776539" y="773106"/>
                  <a:pt x="731792" y="770224"/>
                </a:cubicBezTo>
                <a:cubicBezTo>
                  <a:pt x="627207" y="764601"/>
                  <a:pt x="537865" y="844826"/>
                  <a:pt x="532242" y="949412"/>
                </a:cubicBezTo>
                <a:cubicBezTo>
                  <a:pt x="528823" y="1013007"/>
                  <a:pt x="557554" y="1074072"/>
                  <a:pt x="608729" y="1111981"/>
                </a:cubicBezTo>
                <a:cubicBezTo>
                  <a:pt x="669499" y="1159606"/>
                  <a:pt x="725411" y="1160940"/>
                  <a:pt x="775322" y="1147128"/>
                </a:cubicBezTo>
                <a:lnTo>
                  <a:pt x="1036592" y="1419829"/>
                </a:lnTo>
                <a:cubicBezTo>
                  <a:pt x="1088401" y="1473887"/>
                  <a:pt x="1104754" y="1552802"/>
                  <a:pt x="1078693" y="1622998"/>
                </a:cubicBezTo>
                <a:cubicBezTo>
                  <a:pt x="1046403" y="1710152"/>
                  <a:pt x="1001826" y="1831119"/>
                  <a:pt x="966107" y="1928369"/>
                </a:cubicBezTo>
                <a:cubicBezTo>
                  <a:pt x="932528" y="2019770"/>
                  <a:pt x="832647" y="2068216"/>
                  <a:pt x="740079" y="2038002"/>
                </a:cubicBezTo>
                <a:lnTo>
                  <a:pt x="378605" y="1915320"/>
                </a:lnTo>
                <a:cubicBezTo>
                  <a:pt x="365661" y="1855878"/>
                  <a:pt x="324524" y="1806493"/>
                  <a:pt x="268401" y="1783017"/>
                </a:cubicBezTo>
                <a:cubicBezTo>
                  <a:pt x="172748" y="1742598"/>
                  <a:pt x="62439" y="1787375"/>
                  <a:pt x="22020" y="1883028"/>
                </a:cubicBezTo>
                <a:cubicBezTo>
                  <a:pt x="-18399" y="1978682"/>
                  <a:pt x="26377" y="2088990"/>
                  <a:pt x="122031" y="2129409"/>
                </a:cubicBezTo>
                <a:cubicBezTo>
                  <a:pt x="188537" y="2157512"/>
                  <a:pt x="265262" y="2145050"/>
                  <a:pt x="319455" y="2097343"/>
                </a:cubicBezTo>
                <a:lnTo>
                  <a:pt x="691502" y="2223073"/>
                </a:lnTo>
                <a:cubicBezTo>
                  <a:pt x="773642" y="2250207"/>
                  <a:pt x="825249" y="2331504"/>
                  <a:pt x="814850" y="2417383"/>
                </a:cubicBezTo>
                <a:cubicBezTo>
                  <a:pt x="803795" y="2514838"/>
                  <a:pt x="809400" y="2613463"/>
                  <a:pt x="831424" y="2709038"/>
                </a:cubicBezTo>
                <a:cubicBezTo>
                  <a:pt x="860856" y="2836864"/>
                  <a:pt x="787418" y="2966213"/>
                  <a:pt x="665975" y="3015553"/>
                </a:cubicBezTo>
                <a:lnTo>
                  <a:pt x="387273" y="3129853"/>
                </a:lnTo>
                <a:cubicBezTo>
                  <a:pt x="343884" y="3096770"/>
                  <a:pt x="287795" y="3085236"/>
                  <a:pt x="234873" y="3098516"/>
                </a:cubicBezTo>
                <a:cubicBezTo>
                  <a:pt x="135514" y="3122271"/>
                  <a:pt x="74226" y="3222076"/>
                  <a:pt x="97982" y="3321434"/>
                </a:cubicBezTo>
                <a:cubicBezTo>
                  <a:pt x="121737" y="3420793"/>
                  <a:pt x="221541" y="3482081"/>
                  <a:pt x="320900" y="3458326"/>
                </a:cubicBezTo>
                <a:cubicBezTo>
                  <a:pt x="393165" y="3441048"/>
                  <a:pt x="448078" y="3382207"/>
                  <a:pt x="460330" y="3308923"/>
                </a:cubicBezTo>
                <a:lnTo>
                  <a:pt x="792943" y="3173096"/>
                </a:lnTo>
                <a:cubicBezTo>
                  <a:pt x="916874" y="3122890"/>
                  <a:pt x="1058936" y="3169667"/>
                  <a:pt x="1128794" y="3283681"/>
                </a:cubicBezTo>
                <a:lnTo>
                  <a:pt x="1295863" y="3556001"/>
                </a:lnTo>
                <a:cubicBezTo>
                  <a:pt x="1317758" y="3591776"/>
                  <a:pt x="1342239" y="3625903"/>
                  <a:pt x="1369110" y="3658109"/>
                </a:cubicBezTo>
                <a:cubicBezTo>
                  <a:pt x="1432089" y="3731235"/>
                  <a:pt x="1437537" y="3837732"/>
                  <a:pt x="1382350" y="3916903"/>
                </a:cubicBezTo>
                <a:lnTo>
                  <a:pt x="1229188" y="4132835"/>
                </a:lnTo>
                <a:cubicBezTo>
                  <a:pt x="1126244" y="4129420"/>
                  <a:pt x="1040022" y="4210103"/>
                  <a:pt x="1036606" y="4313048"/>
                </a:cubicBezTo>
                <a:cubicBezTo>
                  <a:pt x="1033191" y="4415991"/>
                  <a:pt x="1113874" y="4502214"/>
                  <a:pt x="1216819" y="4505629"/>
                </a:cubicBezTo>
                <a:cubicBezTo>
                  <a:pt x="1319763" y="4509045"/>
                  <a:pt x="1405984" y="4428360"/>
                  <a:pt x="1409400" y="4325417"/>
                </a:cubicBezTo>
                <a:cubicBezTo>
                  <a:pt x="1410233" y="4300320"/>
                  <a:pt x="1405989" y="4275314"/>
                  <a:pt x="1396923" y="4251897"/>
                </a:cubicBezTo>
                <a:lnTo>
                  <a:pt x="1565039" y="4015202"/>
                </a:lnTo>
                <a:cubicBezTo>
                  <a:pt x="1617104" y="3942325"/>
                  <a:pt x="1709730" y="3910595"/>
                  <a:pt x="1795544" y="3936240"/>
                </a:cubicBezTo>
                <a:cubicBezTo>
                  <a:pt x="1839336" y="3949038"/>
                  <a:pt x="1884090" y="3958276"/>
                  <a:pt x="1929370" y="3963862"/>
                </a:cubicBezTo>
                <a:lnTo>
                  <a:pt x="2402573" y="4023298"/>
                </a:lnTo>
                <a:cubicBezTo>
                  <a:pt x="2471259" y="4031812"/>
                  <a:pt x="2523114" y="4089727"/>
                  <a:pt x="2524016" y="4158934"/>
                </a:cubicBezTo>
                <a:lnTo>
                  <a:pt x="2527065" y="4413441"/>
                </a:lnTo>
                <a:cubicBezTo>
                  <a:pt x="2467764" y="4449119"/>
                  <a:pt x="2432193" y="4513897"/>
                  <a:pt x="2433910" y="4583082"/>
                </a:cubicBezTo>
                <a:cubicBezTo>
                  <a:pt x="2436767" y="4690201"/>
                  <a:pt x="2525920" y="4774722"/>
                  <a:pt x="2633038" y="4771865"/>
                </a:cubicBezTo>
                <a:cubicBezTo>
                  <a:pt x="2740156" y="4769008"/>
                  <a:pt x="2824677" y="4679855"/>
                  <a:pt x="2821821" y="4572736"/>
                </a:cubicBezTo>
                <a:cubicBezTo>
                  <a:pt x="2820019" y="4505179"/>
                  <a:pt x="2783194" y="4443426"/>
                  <a:pt x="2724613" y="4409726"/>
                </a:cubicBezTo>
                <a:lnTo>
                  <a:pt x="2721851" y="4185223"/>
                </a:lnTo>
                <a:cubicBezTo>
                  <a:pt x="2720402" y="4116482"/>
                  <a:pt x="2770174" y="4057334"/>
                  <a:pt x="2838151" y="4047015"/>
                </a:cubicBezTo>
                <a:cubicBezTo>
                  <a:pt x="3022532" y="4021901"/>
                  <a:pt x="3193945" y="3938148"/>
                  <a:pt x="3327069" y="3808128"/>
                </a:cubicBezTo>
                <a:cubicBezTo>
                  <a:pt x="3380582" y="3756018"/>
                  <a:pt x="3465865" y="3756018"/>
                  <a:pt x="3519379" y="3808128"/>
                </a:cubicBezTo>
                <a:lnTo>
                  <a:pt x="3791413" y="4071589"/>
                </a:lnTo>
                <a:cubicBezTo>
                  <a:pt x="3782464" y="4167546"/>
                  <a:pt x="3852998" y="4252588"/>
                  <a:pt x="3948954" y="4261537"/>
                </a:cubicBezTo>
                <a:cubicBezTo>
                  <a:pt x="3957123" y="4262298"/>
                  <a:pt x="3965336" y="4262483"/>
                  <a:pt x="3973531" y="4262090"/>
                </a:cubicBezTo>
                <a:cubicBezTo>
                  <a:pt x="4032652" y="4259714"/>
                  <a:pt x="4086370" y="4227023"/>
                  <a:pt x="4115644" y="4175602"/>
                </a:cubicBezTo>
                <a:cubicBezTo>
                  <a:pt x="4164051" y="4092025"/>
                  <a:pt x="4135540" y="3985032"/>
                  <a:pt x="4051963" y="3936625"/>
                </a:cubicBezTo>
                <a:cubicBezTo>
                  <a:pt x="4037972" y="3928521"/>
                  <a:pt x="4022924" y="3922397"/>
                  <a:pt x="4007249" y="3918427"/>
                </a:cubicBezTo>
                <a:cubicBezTo>
                  <a:pt x="3976241" y="3910659"/>
                  <a:pt x="3943678" y="3911715"/>
                  <a:pt x="3913238" y="3921475"/>
                </a:cubicBezTo>
                <a:lnTo>
                  <a:pt x="3662540" y="3678397"/>
                </a:lnTo>
                <a:cubicBezTo>
                  <a:pt x="3607988" y="3625234"/>
                  <a:pt x="3606863" y="3537914"/>
                  <a:pt x="3660026" y="3483362"/>
                </a:cubicBezTo>
                <a:cubicBezTo>
                  <a:pt x="3660853" y="3482513"/>
                  <a:pt x="3661691" y="3481675"/>
                  <a:pt x="3662540" y="3480848"/>
                </a:cubicBezTo>
                <a:lnTo>
                  <a:pt x="3819988" y="3326449"/>
                </a:lnTo>
                <a:cubicBezTo>
                  <a:pt x="3901970" y="3246161"/>
                  <a:pt x="3967036" y="3150262"/>
                  <a:pt x="4011345" y="3044414"/>
                </a:cubicBezTo>
                <a:cubicBezTo>
                  <a:pt x="4055768" y="2941444"/>
                  <a:pt x="4168636" y="2886243"/>
                  <a:pt x="4277188" y="2914397"/>
                </a:cubicBezTo>
                <a:lnTo>
                  <a:pt x="4424063" y="2951735"/>
                </a:lnTo>
                <a:cubicBezTo>
                  <a:pt x="4445399" y="3010409"/>
                  <a:pt x="4509788" y="3069940"/>
                  <a:pt x="4590942" y="3080799"/>
                </a:cubicBezTo>
                <a:cubicBezTo>
                  <a:pt x="4721434" y="3098420"/>
                  <a:pt x="4834496" y="3005266"/>
                  <a:pt x="4828209" y="286724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64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74F967A3-4893-9D41-A792-72F99E15E1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24ECF55C-E1FE-DC46-8730-1F0CD893817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191A48F8-E104-7848-8297-4E291DF3FF6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5" name="Rectángulo 1161">
            <a:extLst>
              <a:ext uri="{FF2B5EF4-FFF2-40B4-BE49-F238E27FC236}">
                <a16:creationId xmlns:a16="http://schemas.microsoft.com/office/drawing/2014/main" id="{B2E13941-F662-134A-9207-F201EA0C6B5F}"/>
              </a:ext>
            </a:extLst>
          </p:cNvPr>
          <p:cNvSpPr/>
          <p:nvPr/>
        </p:nvSpPr>
        <p:spPr>
          <a:xfrm>
            <a:off x="2223237" y="1548677"/>
            <a:ext cx="52902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000" b="1" dirty="0">
                <a:solidFill>
                  <a:schemeClr val="tx2"/>
                </a:solidFill>
                <a:latin typeface="Montserrat" pitchFamily="2" charset="77"/>
              </a:rPr>
              <a:t>Our team</a:t>
            </a:r>
          </a:p>
        </p:txBody>
      </p:sp>
      <p:sp>
        <p:nvSpPr>
          <p:cNvPr id="40" name="Rectángulo 4">
            <a:extLst>
              <a:ext uri="{FF2B5EF4-FFF2-40B4-BE49-F238E27FC236}">
                <a16:creationId xmlns:a16="http://schemas.microsoft.com/office/drawing/2014/main" id="{C81E32ED-1EA2-5049-A701-30D90134FEF3}"/>
              </a:ext>
            </a:extLst>
          </p:cNvPr>
          <p:cNvSpPr/>
          <p:nvPr/>
        </p:nvSpPr>
        <p:spPr>
          <a:xfrm>
            <a:off x="15619337" y="1550675"/>
            <a:ext cx="56012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5000" b="1" dirty="0">
                <a:solidFill>
                  <a:schemeClr val="accent4"/>
                </a:solidFill>
                <a:latin typeface="Montserrat" pitchFamily="2" charset="77"/>
              </a:rPr>
              <a:t>COVID-19 </a:t>
            </a:r>
            <a:r>
              <a:rPr lang="es-MX" sz="5000" b="1" dirty="0">
                <a:solidFill>
                  <a:schemeClr val="accent1"/>
                </a:solidFill>
                <a:latin typeface="Montserrat" pitchFamily="2" charset="77"/>
              </a:rPr>
              <a:t>STATS</a:t>
            </a:r>
            <a:endParaRPr lang="es-MX" sz="5000" b="1" dirty="0">
              <a:solidFill>
                <a:srgbClr val="F4EB40"/>
              </a:solidFill>
              <a:latin typeface="Montserrat" pitchFamily="2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7B769D-0A43-CD48-A6FD-0733107E038F}"/>
              </a:ext>
            </a:extLst>
          </p:cNvPr>
          <p:cNvGrpSpPr/>
          <p:nvPr/>
        </p:nvGrpSpPr>
        <p:grpSpPr>
          <a:xfrm>
            <a:off x="3904926" y="8853921"/>
            <a:ext cx="4599260" cy="3030260"/>
            <a:chOff x="271468" y="13995018"/>
            <a:chExt cx="4599260" cy="30302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8C6D33-6875-AD4E-AB95-3973E0C383D0}"/>
                </a:ext>
              </a:extLst>
            </p:cNvPr>
            <p:cNvSpPr txBox="1"/>
            <p:nvPr/>
          </p:nvSpPr>
          <p:spPr>
            <a:xfrm>
              <a:off x="271468" y="13995018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</a:rPr>
                <a:t>Katy Smith</a:t>
              </a:r>
            </a:p>
          </p:txBody>
        </p:sp>
        <p:sp>
          <p:nvSpPr>
            <p:cNvPr id="25" name="Rectángulo 8">
              <a:extLst>
                <a:ext uri="{FF2B5EF4-FFF2-40B4-BE49-F238E27FC236}">
                  <a16:creationId xmlns:a16="http://schemas.microsoft.com/office/drawing/2014/main" id="{CB2B7655-2413-A440-B0F2-252739CE9C1A}"/>
                </a:ext>
              </a:extLst>
            </p:cNvPr>
            <p:cNvSpPr/>
            <p:nvPr/>
          </p:nvSpPr>
          <p:spPr>
            <a:xfrm flipH="1">
              <a:off x="271468" y="14778509"/>
              <a:ext cx="414206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" pitchFamily="2" charset="77"/>
                </a:rPr>
                <a:t>The disease causes respiratory illness with symptoms such as a cough, fever, and in more severe cases.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1671EBF5-B14D-5845-A484-3EB4FE40000E}"/>
              </a:ext>
            </a:extLst>
          </p:cNvPr>
          <p:cNvSpPr/>
          <p:nvPr/>
        </p:nvSpPr>
        <p:spPr>
          <a:xfrm>
            <a:off x="3419059" y="4460077"/>
            <a:ext cx="495809" cy="37519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CFAB847-242D-A94A-B3BC-A64148F25326}"/>
              </a:ext>
            </a:extLst>
          </p:cNvPr>
          <p:cNvGrpSpPr/>
          <p:nvPr/>
        </p:nvGrpSpPr>
        <p:grpSpPr>
          <a:xfrm>
            <a:off x="9868404" y="8853921"/>
            <a:ext cx="4599260" cy="3030260"/>
            <a:chOff x="271468" y="13995018"/>
            <a:chExt cx="4599260" cy="303026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72E141-8596-364B-8677-100B46FD3536}"/>
                </a:ext>
              </a:extLst>
            </p:cNvPr>
            <p:cNvSpPr txBox="1"/>
            <p:nvPr/>
          </p:nvSpPr>
          <p:spPr>
            <a:xfrm>
              <a:off x="271468" y="13995018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</a:rPr>
                <a:t>Sam Smith</a:t>
              </a:r>
            </a:p>
          </p:txBody>
        </p:sp>
        <p:sp>
          <p:nvSpPr>
            <p:cNvPr id="71" name="Rectángulo 8">
              <a:extLst>
                <a:ext uri="{FF2B5EF4-FFF2-40B4-BE49-F238E27FC236}">
                  <a16:creationId xmlns:a16="http://schemas.microsoft.com/office/drawing/2014/main" id="{3E4AB6F2-8377-DE48-8E7A-256690E80AB7}"/>
                </a:ext>
              </a:extLst>
            </p:cNvPr>
            <p:cNvSpPr/>
            <p:nvPr/>
          </p:nvSpPr>
          <p:spPr>
            <a:xfrm flipH="1">
              <a:off x="271468" y="14778509"/>
              <a:ext cx="414206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" pitchFamily="2" charset="77"/>
                </a:rPr>
                <a:t>The disease causes respiratory illness with symptoms such as a cough, fever, and in more severe cases.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3B7BECD6-EA13-9040-821B-A56FAA3744FB}"/>
              </a:ext>
            </a:extLst>
          </p:cNvPr>
          <p:cNvSpPr/>
          <p:nvPr/>
        </p:nvSpPr>
        <p:spPr>
          <a:xfrm>
            <a:off x="9382537" y="4460077"/>
            <a:ext cx="495809" cy="37519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F1F7EF1-CD96-C445-B8A2-C981D3BC50CF}"/>
              </a:ext>
            </a:extLst>
          </p:cNvPr>
          <p:cNvGrpSpPr/>
          <p:nvPr/>
        </p:nvGrpSpPr>
        <p:grpSpPr>
          <a:xfrm>
            <a:off x="15871639" y="8853921"/>
            <a:ext cx="4599260" cy="3030260"/>
            <a:chOff x="271468" y="13995018"/>
            <a:chExt cx="4599260" cy="303026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6E08BB3-E1D9-6842-B4CB-AC96B7D7B6A3}"/>
                </a:ext>
              </a:extLst>
            </p:cNvPr>
            <p:cNvSpPr txBox="1"/>
            <p:nvPr/>
          </p:nvSpPr>
          <p:spPr>
            <a:xfrm>
              <a:off x="271468" y="13995018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</a:rPr>
                <a:t>Ann Smith</a:t>
              </a:r>
            </a:p>
          </p:txBody>
        </p:sp>
        <p:sp>
          <p:nvSpPr>
            <p:cNvPr id="78" name="Rectángulo 8">
              <a:extLst>
                <a:ext uri="{FF2B5EF4-FFF2-40B4-BE49-F238E27FC236}">
                  <a16:creationId xmlns:a16="http://schemas.microsoft.com/office/drawing/2014/main" id="{A83F12BF-245B-1749-8B25-A9BFCA487142}"/>
                </a:ext>
              </a:extLst>
            </p:cNvPr>
            <p:cNvSpPr/>
            <p:nvPr/>
          </p:nvSpPr>
          <p:spPr>
            <a:xfrm flipH="1">
              <a:off x="271468" y="14778509"/>
              <a:ext cx="414206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" pitchFamily="2" charset="77"/>
                </a:rPr>
                <a:t>The disease causes respiratory illness with symptoms such as a cough, fever, and in more severe cases.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3514CFD2-9AF8-3743-8E37-827640767876}"/>
              </a:ext>
            </a:extLst>
          </p:cNvPr>
          <p:cNvSpPr/>
          <p:nvPr/>
        </p:nvSpPr>
        <p:spPr>
          <a:xfrm>
            <a:off x="15385772" y="4460077"/>
            <a:ext cx="495809" cy="37519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D1FEFFE-0308-BD41-A53F-80FFC7853D99}"/>
              </a:ext>
            </a:extLst>
          </p:cNvPr>
          <p:cNvSpPr/>
          <p:nvPr/>
        </p:nvSpPr>
        <p:spPr>
          <a:xfrm>
            <a:off x="1" y="1828799"/>
            <a:ext cx="14987992" cy="99604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9AE640-832A-9142-A895-CFB32C52BCBB}"/>
              </a:ext>
            </a:extLst>
          </p:cNvPr>
          <p:cNvGrpSpPr/>
          <p:nvPr/>
        </p:nvGrpSpPr>
        <p:grpSpPr>
          <a:xfrm>
            <a:off x="2440283" y="5093096"/>
            <a:ext cx="10281499" cy="3690342"/>
            <a:chOff x="1639568" y="3109737"/>
            <a:chExt cx="10281499" cy="36903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F489F3-73E5-B747-BB40-1382833FE71A}"/>
                </a:ext>
              </a:extLst>
            </p:cNvPr>
            <p:cNvSpPr txBox="1"/>
            <p:nvPr/>
          </p:nvSpPr>
          <p:spPr>
            <a:xfrm>
              <a:off x="1639568" y="3109737"/>
              <a:ext cx="1028149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6000" b="1" spc="600" dirty="0">
                  <a:solidFill>
                    <a:schemeClr val="bg1"/>
                  </a:solidFill>
                  <a:latin typeface="Montserrat" pitchFamily="2" charset="77"/>
                </a:rPr>
                <a:t>“Better to be busy than to be busy worrying”.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281826-C792-6F4D-ADB9-52109457ACC6}"/>
                </a:ext>
              </a:extLst>
            </p:cNvPr>
            <p:cNvSpPr txBox="1"/>
            <p:nvPr/>
          </p:nvSpPr>
          <p:spPr>
            <a:xfrm flipH="1">
              <a:off x="1778664" y="6276859"/>
              <a:ext cx="6572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b="1" spc="600" dirty="0">
                  <a:solidFill>
                    <a:schemeClr val="bg1"/>
                  </a:solidFill>
                  <a:latin typeface="Raleway" panose="020B0503030101060003" pitchFamily="34" charset="77"/>
                </a:rPr>
                <a:t>ANGELA LANSBURY</a:t>
              </a:r>
              <a:endParaRPr lang="en-US" sz="2800" b="1" spc="600" dirty="0">
                <a:solidFill>
                  <a:schemeClr val="bg1"/>
                </a:solidFill>
                <a:latin typeface="Raleway" panose="020B0503030101060003" pitchFamily="34" charset="77"/>
                <a:ea typeface="Roboto Medium" panose="02000000000000000000" pitchFamily="2" charset="0"/>
                <a:cs typeface="Lato Medium" panose="020F05020202040302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57279F8-6917-AF48-A02A-50369FDF0E36}"/>
              </a:ext>
            </a:extLst>
          </p:cNvPr>
          <p:cNvGrpSpPr/>
          <p:nvPr/>
        </p:nvGrpSpPr>
        <p:grpSpPr>
          <a:xfrm>
            <a:off x="12493146" y="3494768"/>
            <a:ext cx="4967287" cy="7183880"/>
            <a:chOff x="3262313" y="5127625"/>
            <a:chExt cx="295275" cy="427038"/>
          </a:xfrm>
        </p:grpSpPr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7C992DB9-5CC2-A545-A242-974B9B104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688" y="5145088"/>
              <a:ext cx="138112" cy="254000"/>
            </a:xfrm>
            <a:custGeom>
              <a:avLst/>
              <a:gdLst>
                <a:gd name="T0" fmla="*/ 383 w 384"/>
                <a:gd name="T1" fmla="*/ 210 h 706"/>
                <a:gd name="T2" fmla="*/ 383 w 384"/>
                <a:gd name="T3" fmla="*/ 210 h 706"/>
                <a:gd name="T4" fmla="*/ 195 w 384"/>
                <a:gd name="T5" fmla="*/ 0 h 706"/>
                <a:gd name="T6" fmla="*/ 0 w 384"/>
                <a:gd name="T7" fmla="*/ 210 h 706"/>
                <a:gd name="T8" fmla="*/ 113 w 384"/>
                <a:gd name="T9" fmla="*/ 406 h 706"/>
                <a:gd name="T10" fmla="*/ 113 w 384"/>
                <a:gd name="T11" fmla="*/ 622 h 706"/>
                <a:gd name="T12" fmla="*/ 195 w 384"/>
                <a:gd name="T13" fmla="*/ 705 h 706"/>
                <a:gd name="T14" fmla="*/ 270 w 384"/>
                <a:gd name="T15" fmla="*/ 622 h 706"/>
                <a:gd name="T16" fmla="*/ 270 w 384"/>
                <a:gd name="T17" fmla="*/ 406 h 706"/>
                <a:gd name="T18" fmla="*/ 383 w 384"/>
                <a:gd name="T19" fmla="*/ 21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706">
                  <a:moveTo>
                    <a:pt x="383" y="210"/>
                  </a:moveTo>
                  <a:lnTo>
                    <a:pt x="383" y="210"/>
                  </a:lnTo>
                  <a:cubicBezTo>
                    <a:pt x="383" y="90"/>
                    <a:pt x="308" y="0"/>
                    <a:pt x="195" y="0"/>
                  </a:cubicBezTo>
                  <a:cubicBezTo>
                    <a:pt x="75" y="0"/>
                    <a:pt x="0" y="90"/>
                    <a:pt x="0" y="210"/>
                  </a:cubicBezTo>
                  <a:cubicBezTo>
                    <a:pt x="0" y="293"/>
                    <a:pt x="38" y="368"/>
                    <a:pt x="113" y="406"/>
                  </a:cubicBezTo>
                  <a:cubicBezTo>
                    <a:pt x="113" y="622"/>
                    <a:pt x="113" y="622"/>
                    <a:pt x="113" y="622"/>
                  </a:cubicBezTo>
                  <a:cubicBezTo>
                    <a:pt x="113" y="667"/>
                    <a:pt x="150" y="705"/>
                    <a:pt x="195" y="705"/>
                  </a:cubicBezTo>
                  <a:cubicBezTo>
                    <a:pt x="233" y="705"/>
                    <a:pt x="270" y="667"/>
                    <a:pt x="270" y="622"/>
                  </a:cubicBezTo>
                  <a:cubicBezTo>
                    <a:pt x="270" y="406"/>
                    <a:pt x="270" y="406"/>
                    <a:pt x="270" y="406"/>
                  </a:cubicBezTo>
                  <a:cubicBezTo>
                    <a:pt x="345" y="368"/>
                    <a:pt x="383" y="293"/>
                    <a:pt x="383" y="210"/>
                  </a:cubicBezTo>
                </a:path>
              </a:pathLst>
            </a:custGeom>
            <a:solidFill>
              <a:srgbClr val="EDCC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671F23DA-C74A-7C49-9905-1EC4AA392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413" y="5307013"/>
              <a:ext cx="219075" cy="180975"/>
            </a:xfrm>
            <a:custGeom>
              <a:avLst/>
              <a:gdLst>
                <a:gd name="T0" fmla="*/ 413 w 609"/>
                <a:gd name="T1" fmla="*/ 0 h 502"/>
                <a:gd name="T2" fmla="*/ 413 w 609"/>
                <a:gd name="T3" fmla="*/ 0 h 502"/>
                <a:gd name="T4" fmla="*/ 383 w 609"/>
                <a:gd name="T5" fmla="*/ 0 h 502"/>
                <a:gd name="T6" fmla="*/ 383 w 609"/>
                <a:gd name="T7" fmla="*/ 0 h 502"/>
                <a:gd name="T8" fmla="*/ 308 w 609"/>
                <a:gd name="T9" fmla="*/ 82 h 502"/>
                <a:gd name="T10" fmla="*/ 226 w 609"/>
                <a:gd name="T11" fmla="*/ 0 h 502"/>
                <a:gd name="T12" fmla="*/ 218 w 609"/>
                <a:gd name="T13" fmla="*/ 0 h 502"/>
                <a:gd name="T14" fmla="*/ 196 w 609"/>
                <a:gd name="T15" fmla="*/ 0 h 502"/>
                <a:gd name="T16" fmla="*/ 0 w 609"/>
                <a:gd name="T17" fmla="*/ 194 h 502"/>
                <a:gd name="T18" fmla="*/ 0 w 609"/>
                <a:gd name="T19" fmla="*/ 209 h 502"/>
                <a:gd name="T20" fmla="*/ 0 w 609"/>
                <a:gd name="T21" fmla="*/ 426 h 502"/>
                <a:gd name="T22" fmla="*/ 0 w 609"/>
                <a:gd name="T23" fmla="*/ 449 h 502"/>
                <a:gd name="T24" fmla="*/ 53 w 609"/>
                <a:gd name="T25" fmla="*/ 501 h 502"/>
                <a:gd name="T26" fmla="*/ 113 w 609"/>
                <a:gd name="T27" fmla="*/ 501 h 502"/>
                <a:gd name="T28" fmla="*/ 113 w 609"/>
                <a:gd name="T29" fmla="*/ 246 h 502"/>
                <a:gd name="T30" fmla="*/ 128 w 609"/>
                <a:gd name="T31" fmla="*/ 231 h 502"/>
                <a:gd name="T32" fmla="*/ 136 w 609"/>
                <a:gd name="T33" fmla="*/ 246 h 502"/>
                <a:gd name="T34" fmla="*/ 136 w 609"/>
                <a:gd name="T35" fmla="*/ 501 h 502"/>
                <a:gd name="T36" fmla="*/ 473 w 609"/>
                <a:gd name="T37" fmla="*/ 501 h 502"/>
                <a:gd name="T38" fmla="*/ 473 w 609"/>
                <a:gd name="T39" fmla="*/ 246 h 502"/>
                <a:gd name="T40" fmla="*/ 481 w 609"/>
                <a:gd name="T41" fmla="*/ 231 h 502"/>
                <a:gd name="T42" fmla="*/ 496 w 609"/>
                <a:gd name="T43" fmla="*/ 246 h 502"/>
                <a:gd name="T44" fmla="*/ 496 w 609"/>
                <a:gd name="T45" fmla="*/ 501 h 502"/>
                <a:gd name="T46" fmla="*/ 556 w 609"/>
                <a:gd name="T47" fmla="*/ 501 h 502"/>
                <a:gd name="T48" fmla="*/ 608 w 609"/>
                <a:gd name="T49" fmla="*/ 449 h 502"/>
                <a:gd name="T50" fmla="*/ 608 w 609"/>
                <a:gd name="T51" fmla="*/ 426 h 502"/>
                <a:gd name="T52" fmla="*/ 608 w 609"/>
                <a:gd name="T53" fmla="*/ 209 h 502"/>
                <a:gd name="T54" fmla="*/ 608 w 609"/>
                <a:gd name="T55" fmla="*/ 194 h 502"/>
                <a:gd name="T56" fmla="*/ 413 w 609"/>
                <a:gd name="T57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9" h="502">
                  <a:moveTo>
                    <a:pt x="413" y="0"/>
                  </a:moveTo>
                  <a:lnTo>
                    <a:pt x="413" y="0"/>
                  </a:lnTo>
                  <a:cubicBezTo>
                    <a:pt x="383" y="0"/>
                    <a:pt x="383" y="0"/>
                    <a:pt x="383" y="0"/>
                  </a:cubicBezTo>
                  <a:lnTo>
                    <a:pt x="383" y="0"/>
                  </a:lnTo>
                  <a:cubicBezTo>
                    <a:pt x="383" y="15"/>
                    <a:pt x="361" y="82"/>
                    <a:pt x="308" y="82"/>
                  </a:cubicBezTo>
                  <a:cubicBezTo>
                    <a:pt x="241" y="82"/>
                    <a:pt x="226" y="0"/>
                    <a:pt x="2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31" y="0"/>
                    <a:pt x="0" y="82"/>
                    <a:pt x="0" y="194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479"/>
                    <a:pt x="23" y="501"/>
                    <a:pt x="53" y="501"/>
                  </a:cubicBezTo>
                  <a:cubicBezTo>
                    <a:pt x="113" y="501"/>
                    <a:pt x="113" y="501"/>
                    <a:pt x="113" y="501"/>
                  </a:cubicBezTo>
                  <a:cubicBezTo>
                    <a:pt x="113" y="246"/>
                    <a:pt x="113" y="246"/>
                    <a:pt x="113" y="246"/>
                  </a:cubicBezTo>
                  <a:cubicBezTo>
                    <a:pt x="113" y="239"/>
                    <a:pt x="121" y="231"/>
                    <a:pt x="128" y="231"/>
                  </a:cubicBezTo>
                  <a:cubicBezTo>
                    <a:pt x="136" y="231"/>
                    <a:pt x="136" y="239"/>
                    <a:pt x="136" y="246"/>
                  </a:cubicBezTo>
                  <a:cubicBezTo>
                    <a:pt x="136" y="501"/>
                    <a:pt x="136" y="501"/>
                    <a:pt x="136" y="501"/>
                  </a:cubicBezTo>
                  <a:cubicBezTo>
                    <a:pt x="473" y="501"/>
                    <a:pt x="473" y="501"/>
                    <a:pt x="473" y="501"/>
                  </a:cubicBezTo>
                  <a:cubicBezTo>
                    <a:pt x="473" y="246"/>
                    <a:pt x="473" y="246"/>
                    <a:pt x="473" y="246"/>
                  </a:cubicBezTo>
                  <a:cubicBezTo>
                    <a:pt x="473" y="239"/>
                    <a:pt x="473" y="231"/>
                    <a:pt x="481" y="231"/>
                  </a:cubicBezTo>
                  <a:cubicBezTo>
                    <a:pt x="488" y="231"/>
                    <a:pt x="496" y="239"/>
                    <a:pt x="496" y="246"/>
                  </a:cubicBezTo>
                  <a:cubicBezTo>
                    <a:pt x="496" y="501"/>
                    <a:pt x="496" y="501"/>
                    <a:pt x="496" y="501"/>
                  </a:cubicBezTo>
                  <a:cubicBezTo>
                    <a:pt x="556" y="501"/>
                    <a:pt x="556" y="501"/>
                    <a:pt x="556" y="501"/>
                  </a:cubicBezTo>
                  <a:cubicBezTo>
                    <a:pt x="586" y="501"/>
                    <a:pt x="608" y="479"/>
                    <a:pt x="608" y="449"/>
                  </a:cubicBezTo>
                  <a:cubicBezTo>
                    <a:pt x="608" y="426"/>
                    <a:pt x="608" y="426"/>
                    <a:pt x="608" y="426"/>
                  </a:cubicBezTo>
                  <a:cubicBezTo>
                    <a:pt x="608" y="209"/>
                    <a:pt x="608" y="209"/>
                    <a:pt x="608" y="209"/>
                  </a:cubicBezTo>
                  <a:cubicBezTo>
                    <a:pt x="608" y="194"/>
                    <a:pt x="608" y="194"/>
                    <a:pt x="608" y="194"/>
                  </a:cubicBezTo>
                  <a:cubicBezTo>
                    <a:pt x="608" y="82"/>
                    <a:pt x="578" y="0"/>
                    <a:pt x="41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6D571440-D118-3E48-813A-2BD993957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688" y="5389563"/>
              <a:ext cx="7937" cy="96837"/>
            </a:xfrm>
            <a:custGeom>
              <a:avLst/>
              <a:gdLst>
                <a:gd name="T0" fmla="*/ 15 w 24"/>
                <a:gd name="T1" fmla="*/ 0 h 271"/>
                <a:gd name="T2" fmla="*/ 15 w 24"/>
                <a:gd name="T3" fmla="*/ 0 h 271"/>
                <a:gd name="T4" fmla="*/ 0 w 24"/>
                <a:gd name="T5" fmla="*/ 15 h 271"/>
                <a:gd name="T6" fmla="*/ 0 w 24"/>
                <a:gd name="T7" fmla="*/ 270 h 271"/>
                <a:gd name="T8" fmla="*/ 23 w 24"/>
                <a:gd name="T9" fmla="*/ 270 h 271"/>
                <a:gd name="T10" fmla="*/ 23 w 24"/>
                <a:gd name="T11" fmla="*/ 15 h 271"/>
                <a:gd name="T12" fmla="*/ 15 w 24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71">
                  <a:moveTo>
                    <a:pt x="15" y="0"/>
                  </a:moveTo>
                  <a:lnTo>
                    <a:pt x="15" y="0"/>
                  </a:lnTo>
                  <a:cubicBezTo>
                    <a:pt x="8" y="0"/>
                    <a:pt x="0" y="8"/>
                    <a:pt x="0" y="15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23" y="270"/>
                    <a:pt x="23" y="270"/>
                    <a:pt x="23" y="27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8"/>
                    <a:pt x="23" y="0"/>
                    <a:pt x="15" y="0"/>
                  </a:cubicBezTo>
                </a:path>
              </a:pathLst>
            </a:custGeom>
            <a:solidFill>
              <a:srgbClr val="EF67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1E1FE888-A1DC-E949-B82A-8CF30C725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275" y="5389563"/>
              <a:ext cx="7938" cy="96837"/>
            </a:xfrm>
            <a:custGeom>
              <a:avLst/>
              <a:gdLst>
                <a:gd name="T0" fmla="*/ 8 w 24"/>
                <a:gd name="T1" fmla="*/ 0 h 271"/>
                <a:gd name="T2" fmla="*/ 8 w 24"/>
                <a:gd name="T3" fmla="*/ 0 h 271"/>
                <a:gd name="T4" fmla="*/ 0 w 24"/>
                <a:gd name="T5" fmla="*/ 15 h 271"/>
                <a:gd name="T6" fmla="*/ 0 w 24"/>
                <a:gd name="T7" fmla="*/ 270 h 271"/>
                <a:gd name="T8" fmla="*/ 23 w 24"/>
                <a:gd name="T9" fmla="*/ 270 h 271"/>
                <a:gd name="T10" fmla="*/ 23 w 24"/>
                <a:gd name="T11" fmla="*/ 15 h 271"/>
                <a:gd name="T12" fmla="*/ 8 w 24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71">
                  <a:moveTo>
                    <a:pt x="8" y="0"/>
                  </a:moveTo>
                  <a:lnTo>
                    <a:pt x="8" y="0"/>
                  </a:lnTo>
                  <a:cubicBezTo>
                    <a:pt x="0" y="0"/>
                    <a:pt x="0" y="8"/>
                    <a:pt x="0" y="15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23" y="270"/>
                    <a:pt x="23" y="270"/>
                    <a:pt x="23" y="27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8"/>
                    <a:pt x="15" y="0"/>
                    <a:pt x="8" y="0"/>
                  </a:cubicBezTo>
                </a:path>
              </a:pathLst>
            </a:custGeom>
            <a:solidFill>
              <a:srgbClr val="EF67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3B7BFF5-A85F-FF46-9CAA-79033C44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513" y="5127625"/>
              <a:ext cx="141287" cy="84138"/>
            </a:xfrm>
            <a:custGeom>
              <a:avLst/>
              <a:gdLst>
                <a:gd name="T0" fmla="*/ 271 w 392"/>
                <a:gd name="T1" fmla="*/ 15 h 234"/>
                <a:gd name="T2" fmla="*/ 271 w 392"/>
                <a:gd name="T3" fmla="*/ 15 h 234"/>
                <a:gd name="T4" fmla="*/ 61 w 392"/>
                <a:gd name="T5" fmla="*/ 83 h 234"/>
                <a:gd name="T6" fmla="*/ 8 w 392"/>
                <a:gd name="T7" fmla="*/ 233 h 234"/>
                <a:gd name="T8" fmla="*/ 113 w 392"/>
                <a:gd name="T9" fmla="*/ 120 h 234"/>
                <a:gd name="T10" fmla="*/ 233 w 392"/>
                <a:gd name="T11" fmla="*/ 143 h 234"/>
                <a:gd name="T12" fmla="*/ 391 w 392"/>
                <a:gd name="T13" fmla="*/ 210 h 234"/>
                <a:gd name="T14" fmla="*/ 271 w 392"/>
                <a:gd name="T15" fmla="*/ 15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2" h="234">
                  <a:moveTo>
                    <a:pt x="271" y="15"/>
                  </a:moveTo>
                  <a:lnTo>
                    <a:pt x="271" y="15"/>
                  </a:lnTo>
                  <a:cubicBezTo>
                    <a:pt x="203" y="0"/>
                    <a:pt x="106" y="15"/>
                    <a:pt x="61" y="83"/>
                  </a:cubicBezTo>
                  <a:cubicBezTo>
                    <a:pt x="38" y="105"/>
                    <a:pt x="0" y="143"/>
                    <a:pt x="8" y="233"/>
                  </a:cubicBezTo>
                  <a:cubicBezTo>
                    <a:pt x="68" y="180"/>
                    <a:pt x="106" y="135"/>
                    <a:pt x="113" y="120"/>
                  </a:cubicBezTo>
                  <a:cubicBezTo>
                    <a:pt x="128" y="113"/>
                    <a:pt x="158" y="120"/>
                    <a:pt x="233" y="143"/>
                  </a:cubicBezTo>
                  <a:cubicBezTo>
                    <a:pt x="323" y="165"/>
                    <a:pt x="368" y="195"/>
                    <a:pt x="391" y="210"/>
                  </a:cubicBezTo>
                  <a:cubicBezTo>
                    <a:pt x="391" y="120"/>
                    <a:pt x="353" y="38"/>
                    <a:pt x="271" y="1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A88A8F66-859C-F447-8081-7F8D22CDD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213" y="5203825"/>
              <a:ext cx="46037" cy="26988"/>
            </a:xfrm>
            <a:custGeom>
              <a:avLst/>
              <a:gdLst>
                <a:gd name="T0" fmla="*/ 113 w 129"/>
                <a:gd name="T1" fmla="*/ 0 h 77"/>
                <a:gd name="T2" fmla="*/ 113 w 129"/>
                <a:gd name="T3" fmla="*/ 0 h 77"/>
                <a:gd name="T4" fmla="*/ 15 w 129"/>
                <a:gd name="T5" fmla="*/ 0 h 77"/>
                <a:gd name="T6" fmla="*/ 0 w 129"/>
                <a:gd name="T7" fmla="*/ 15 h 77"/>
                <a:gd name="T8" fmla="*/ 0 w 129"/>
                <a:gd name="T9" fmla="*/ 68 h 77"/>
                <a:gd name="T10" fmla="*/ 15 w 129"/>
                <a:gd name="T11" fmla="*/ 76 h 77"/>
                <a:gd name="T12" fmla="*/ 113 w 129"/>
                <a:gd name="T13" fmla="*/ 76 h 77"/>
                <a:gd name="T14" fmla="*/ 128 w 129"/>
                <a:gd name="T15" fmla="*/ 68 h 77"/>
                <a:gd name="T16" fmla="*/ 128 w 129"/>
                <a:gd name="T17" fmla="*/ 15 h 77"/>
                <a:gd name="T18" fmla="*/ 113 w 129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77">
                  <a:moveTo>
                    <a:pt x="113" y="0"/>
                  </a:moveTo>
                  <a:lnTo>
                    <a:pt x="113" y="0"/>
                  </a:ln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8"/>
                    <a:pt x="0" y="15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6"/>
                    <a:pt x="8" y="76"/>
                    <a:pt x="15" y="76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20" y="76"/>
                    <a:pt x="128" y="76"/>
                    <a:pt x="128" y="68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8"/>
                    <a:pt x="120" y="0"/>
                    <a:pt x="113" y="0"/>
                  </a:cubicBezTo>
                </a:path>
              </a:pathLst>
            </a:custGeom>
            <a:solidFill>
              <a:srgbClr val="EBE1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6FAA73E1-C074-944B-99A8-8F9671180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625" y="5200650"/>
              <a:ext cx="50800" cy="33338"/>
            </a:xfrm>
            <a:custGeom>
              <a:avLst/>
              <a:gdLst>
                <a:gd name="T0" fmla="*/ 120 w 143"/>
                <a:gd name="T1" fmla="*/ 90 h 91"/>
                <a:gd name="T2" fmla="*/ 120 w 143"/>
                <a:gd name="T3" fmla="*/ 90 h 91"/>
                <a:gd name="T4" fmla="*/ 22 w 143"/>
                <a:gd name="T5" fmla="*/ 90 h 91"/>
                <a:gd name="T6" fmla="*/ 0 w 143"/>
                <a:gd name="T7" fmla="*/ 75 h 91"/>
                <a:gd name="T8" fmla="*/ 0 w 143"/>
                <a:gd name="T9" fmla="*/ 22 h 91"/>
                <a:gd name="T10" fmla="*/ 22 w 143"/>
                <a:gd name="T11" fmla="*/ 0 h 91"/>
                <a:gd name="T12" fmla="*/ 120 w 143"/>
                <a:gd name="T13" fmla="*/ 0 h 91"/>
                <a:gd name="T14" fmla="*/ 142 w 143"/>
                <a:gd name="T15" fmla="*/ 22 h 91"/>
                <a:gd name="T16" fmla="*/ 142 w 143"/>
                <a:gd name="T17" fmla="*/ 75 h 91"/>
                <a:gd name="T18" fmla="*/ 120 w 143"/>
                <a:gd name="T19" fmla="*/ 90 h 91"/>
                <a:gd name="T20" fmla="*/ 22 w 143"/>
                <a:gd name="T21" fmla="*/ 15 h 91"/>
                <a:gd name="T22" fmla="*/ 22 w 143"/>
                <a:gd name="T23" fmla="*/ 15 h 91"/>
                <a:gd name="T24" fmla="*/ 15 w 143"/>
                <a:gd name="T25" fmla="*/ 22 h 91"/>
                <a:gd name="T26" fmla="*/ 15 w 143"/>
                <a:gd name="T27" fmla="*/ 75 h 91"/>
                <a:gd name="T28" fmla="*/ 22 w 143"/>
                <a:gd name="T29" fmla="*/ 75 h 91"/>
                <a:gd name="T30" fmla="*/ 120 w 143"/>
                <a:gd name="T31" fmla="*/ 75 h 91"/>
                <a:gd name="T32" fmla="*/ 127 w 143"/>
                <a:gd name="T33" fmla="*/ 75 h 91"/>
                <a:gd name="T34" fmla="*/ 127 w 143"/>
                <a:gd name="T35" fmla="*/ 22 h 91"/>
                <a:gd name="T36" fmla="*/ 120 w 143"/>
                <a:gd name="T37" fmla="*/ 15 h 91"/>
                <a:gd name="T38" fmla="*/ 22 w 143"/>
                <a:gd name="T39" fmla="*/ 1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91">
                  <a:moveTo>
                    <a:pt x="120" y="90"/>
                  </a:moveTo>
                  <a:lnTo>
                    <a:pt x="120" y="90"/>
                  </a:lnTo>
                  <a:cubicBezTo>
                    <a:pt x="22" y="90"/>
                    <a:pt x="22" y="90"/>
                    <a:pt x="22" y="90"/>
                  </a:cubicBezTo>
                  <a:cubicBezTo>
                    <a:pt x="7" y="90"/>
                    <a:pt x="0" y="83"/>
                    <a:pt x="0" y="7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7" y="0"/>
                    <a:pt x="22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5" y="0"/>
                    <a:pt x="142" y="15"/>
                    <a:pt x="142" y="22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2" y="83"/>
                    <a:pt x="135" y="90"/>
                    <a:pt x="120" y="90"/>
                  </a:cubicBezTo>
                  <a:close/>
                  <a:moveTo>
                    <a:pt x="22" y="15"/>
                  </a:moveTo>
                  <a:lnTo>
                    <a:pt x="22" y="15"/>
                  </a:lnTo>
                  <a:cubicBezTo>
                    <a:pt x="15" y="15"/>
                    <a:pt x="15" y="22"/>
                    <a:pt x="15" y="22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75"/>
                    <a:pt x="15" y="75"/>
                    <a:pt x="22" y="75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2"/>
                    <a:pt x="127" y="15"/>
                    <a:pt x="120" y="15"/>
                  </a:cubicBezTo>
                  <a:lnTo>
                    <a:pt x="22" y="15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0C8198D1-CC7A-BC48-99F5-FB840E6CB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825" y="5203825"/>
              <a:ext cx="46038" cy="26988"/>
            </a:xfrm>
            <a:custGeom>
              <a:avLst/>
              <a:gdLst>
                <a:gd name="T0" fmla="*/ 112 w 128"/>
                <a:gd name="T1" fmla="*/ 0 h 77"/>
                <a:gd name="T2" fmla="*/ 112 w 128"/>
                <a:gd name="T3" fmla="*/ 0 h 77"/>
                <a:gd name="T4" fmla="*/ 7 w 128"/>
                <a:gd name="T5" fmla="*/ 0 h 77"/>
                <a:gd name="T6" fmla="*/ 0 w 128"/>
                <a:gd name="T7" fmla="*/ 15 h 77"/>
                <a:gd name="T8" fmla="*/ 0 w 128"/>
                <a:gd name="T9" fmla="*/ 68 h 77"/>
                <a:gd name="T10" fmla="*/ 7 w 128"/>
                <a:gd name="T11" fmla="*/ 76 h 77"/>
                <a:gd name="T12" fmla="*/ 112 w 128"/>
                <a:gd name="T13" fmla="*/ 76 h 77"/>
                <a:gd name="T14" fmla="*/ 127 w 128"/>
                <a:gd name="T15" fmla="*/ 68 h 77"/>
                <a:gd name="T16" fmla="*/ 127 w 128"/>
                <a:gd name="T17" fmla="*/ 15 h 77"/>
                <a:gd name="T18" fmla="*/ 112 w 128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77">
                  <a:moveTo>
                    <a:pt x="112" y="0"/>
                  </a:moveTo>
                  <a:lnTo>
                    <a:pt x="112" y="0"/>
                  </a:ln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8"/>
                    <a:pt x="0" y="15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6"/>
                    <a:pt x="0" y="76"/>
                    <a:pt x="7" y="76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20" y="76"/>
                    <a:pt x="127" y="76"/>
                    <a:pt x="127" y="68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8"/>
                    <a:pt x="120" y="0"/>
                    <a:pt x="112" y="0"/>
                  </a:cubicBezTo>
                </a:path>
              </a:pathLst>
            </a:custGeom>
            <a:solidFill>
              <a:srgbClr val="EBE1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6163CA36-7E5D-834E-95DB-AAB2AC93A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650" y="5200650"/>
              <a:ext cx="49213" cy="33338"/>
            </a:xfrm>
            <a:custGeom>
              <a:avLst/>
              <a:gdLst>
                <a:gd name="T0" fmla="*/ 120 w 136"/>
                <a:gd name="T1" fmla="*/ 90 h 91"/>
                <a:gd name="T2" fmla="*/ 120 w 136"/>
                <a:gd name="T3" fmla="*/ 90 h 91"/>
                <a:gd name="T4" fmla="*/ 15 w 136"/>
                <a:gd name="T5" fmla="*/ 90 h 91"/>
                <a:gd name="T6" fmla="*/ 0 w 136"/>
                <a:gd name="T7" fmla="*/ 75 h 91"/>
                <a:gd name="T8" fmla="*/ 0 w 136"/>
                <a:gd name="T9" fmla="*/ 22 h 91"/>
                <a:gd name="T10" fmla="*/ 15 w 136"/>
                <a:gd name="T11" fmla="*/ 0 h 91"/>
                <a:gd name="T12" fmla="*/ 120 w 136"/>
                <a:gd name="T13" fmla="*/ 0 h 91"/>
                <a:gd name="T14" fmla="*/ 135 w 136"/>
                <a:gd name="T15" fmla="*/ 22 h 91"/>
                <a:gd name="T16" fmla="*/ 135 w 136"/>
                <a:gd name="T17" fmla="*/ 75 h 91"/>
                <a:gd name="T18" fmla="*/ 120 w 136"/>
                <a:gd name="T19" fmla="*/ 90 h 91"/>
                <a:gd name="T20" fmla="*/ 15 w 136"/>
                <a:gd name="T21" fmla="*/ 15 h 91"/>
                <a:gd name="T22" fmla="*/ 15 w 136"/>
                <a:gd name="T23" fmla="*/ 15 h 91"/>
                <a:gd name="T24" fmla="*/ 15 w 136"/>
                <a:gd name="T25" fmla="*/ 22 h 91"/>
                <a:gd name="T26" fmla="*/ 15 w 136"/>
                <a:gd name="T27" fmla="*/ 75 h 91"/>
                <a:gd name="T28" fmla="*/ 15 w 136"/>
                <a:gd name="T29" fmla="*/ 75 h 91"/>
                <a:gd name="T30" fmla="*/ 120 w 136"/>
                <a:gd name="T31" fmla="*/ 75 h 91"/>
                <a:gd name="T32" fmla="*/ 128 w 136"/>
                <a:gd name="T33" fmla="*/ 75 h 91"/>
                <a:gd name="T34" fmla="*/ 128 w 136"/>
                <a:gd name="T35" fmla="*/ 22 h 91"/>
                <a:gd name="T36" fmla="*/ 120 w 136"/>
                <a:gd name="T37" fmla="*/ 15 h 91"/>
                <a:gd name="T38" fmla="*/ 15 w 136"/>
                <a:gd name="T39" fmla="*/ 1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1">
                  <a:moveTo>
                    <a:pt x="120" y="90"/>
                  </a:moveTo>
                  <a:lnTo>
                    <a:pt x="120" y="90"/>
                  </a:lnTo>
                  <a:cubicBezTo>
                    <a:pt x="15" y="90"/>
                    <a:pt x="15" y="90"/>
                    <a:pt x="15" y="90"/>
                  </a:cubicBezTo>
                  <a:cubicBezTo>
                    <a:pt x="8" y="90"/>
                    <a:pt x="0" y="83"/>
                    <a:pt x="0" y="7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8" y="0"/>
                    <a:pt x="1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8" y="0"/>
                    <a:pt x="135" y="15"/>
                    <a:pt x="135" y="22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5" y="83"/>
                    <a:pt x="128" y="90"/>
                    <a:pt x="120" y="90"/>
                  </a:cubicBezTo>
                  <a:close/>
                  <a:moveTo>
                    <a:pt x="15" y="15"/>
                  </a:moveTo>
                  <a:lnTo>
                    <a:pt x="15" y="15"/>
                  </a:lnTo>
                  <a:lnTo>
                    <a:pt x="15" y="22"/>
                  </a:lnTo>
                  <a:cubicBezTo>
                    <a:pt x="15" y="75"/>
                    <a:pt x="15" y="75"/>
                    <a:pt x="15" y="75"/>
                  </a:cubicBezTo>
                  <a:lnTo>
                    <a:pt x="15" y="75"/>
                  </a:lnTo>
                  <a:cubicBezTo>
                    <a:pt x="120" y="75"/>
                    <a:pt x="120" y="75"/>
                    <a:pt x="120" y="75"/>
                  </a:cubicBezTo>
                  <a:lnTo>
                    <a:pt x="128" y="75"/>
                  </a:lnTo>
                  <a:cubicBezTo>
                    <a:pt x="128" y="22"/>
                    <a:pt x="128" y="22"/>
                    <a:pt x="128" y="22"/>
                  </a:cubicBezTo>
                  <a:lnTo>
                    <a:pt x="120" y="15"/>
                  </a:lnTo>
                  <a:lnTo>
                    <a:pt x="15" y="15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897248E7-BF98-434B-8797-2E14D184B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338" y="5200650"/>
              <a:ext cx="19050" cy="11113"/>
            </a:xfrm>
            <a:custGeom>
              <a:avLst/>
              <a:gdLst>
                <a:gd name="T0" fmla="*/ 45 w 54"/>
                <a:gd name="T1" fmla="*/ 30 h 31"/>
                <a:gd name="T2" fmla="*/ 45 w 54"/>
                <a:gd name="T3" fmla="*/ 30 h 31"/>
                <a:gd name="T4" fmla="*/ 38 w 54"/>
                <a:gd name="T5" fmla="*/ 30 h 31"/>
                <a:gd name="T6" fmla="*/ 7 w 54"/>
                <a:gd name="T7" fmla="*/ 15 h 31"/>
                <a:gd name="T8" fmla="*/ 0 w 54"/>
                <a:gd name="T9" fmla="*/ 7 h 31"/>
                <a:gd name="T10" fmla="*/ 15 w 54"/>
                <a:gd name="T11" fmla="*/ 0 h 31"/>
                <a:gd name="T12" fmla="*/ 45 w 54"/>
                <a:gd name="T13" fmla="*/ 15 h 31"/>
                <a:gd name="T14" fmla="*/ 45 w 54"/>
                <a:gd name="T15" fmla="*/ 22 h 31"/>
                <a:gd name="T16" fmla="*/ 45 w 54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1">
                  <a:moveTo>
                    <a:pt x="45" y="30"/>
                  </a:moveTo>
                  <a:lnTo>
                    <a:pt x="45" y="30"/>
                  </a:lnTo>
                  <a:cubicBezTo>
                    <a:pt x="38" y="30"/>
                    <a:pt x="38" y="30"/>
                    <a:pt x="38" y="30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0" y="15"/>
                    <a:pt x="0" y="15"/>
                    <a:pt x="0" y="7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53" y="15"/>
                    <a:pt x="45" y="22"/>
                  </a:cubicBezTo>
                  <a:lnTo>
                    <a:pt x="45" y="30"/>
                  </a:lnTo>
                </a:path>
              </a:pathLst>
            </a:custGeom>
            <a:solidFill>
              <a:srgbClr val="93939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327F099B-403D-2D40-A862-7AF7C5C6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688" y="5200650"/>
              <a:ext cx="15875" cy="11113"/>
            </a:xfrm>
            <a:custGeom>
              <a:avLst/>
              <a:gdLst>
                <a:gd name="T0" fmla="*/ 7 w 46"/>
                <a:gd name="T1" fmla="*/ 30 h 31"/>
                <a:gd name="T2" fmla="*/ 7 w 46"/>
                <a:gd name="T3" fmla="*/ 30 h 31"/>
                <a:gd name="T4" fmla="*/ 7 w 46"/>
                <a:gd name="T5" fmla="*/ 30 h 31"/>
                <a:gd name="T6" fmla="*/ 37 w 46"/>
                <a:gd name="T7" fmla="*/ 15 h 31"/>
                <a:gd name="T8" fmla="*/ 45 w 46"/>
                <a:gd name="T9" fmla="*/ 7 h 31"/>
                <a:gd name="T10" fmla="*/ 37 w 46"/>
                <a:gd name="T11" fmla="*/ 7 h 31"/>
                <a:gd name="T12" fmla="*/ 0 w 46"/>
                <a:gd name="T13" fmla="*/ 15 h 31"/>
                <a:gd name="T14" fmla="*/ 0 w 46"/>
                <a:gd name="T15" fmla="*/ 22 h 31"/>
                <a:gd name="T16" fmla="*/ 7 w 46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1">
                  <a:moveTo>
                    <a:pt x="7" y="30"/>
                  </a:moveTo>
                  <a:lnTo>
                    <a:pt x="7" y="30"/>
                  </a:lnTo>
                  <a:lnTo>
                    <a:pt x="7" y="30"/>
                  </a:lnTo>
                  <a:cubicBezTo>
                    <a:pt x="37" y="15"/>
                    <a:pt x="37" y="15"/>
                    <a:pt x="37" y="15"/>
                  </a:cubicBezTo>
                  <a:cubicBezTo>
                    <a:pt x="45" y="15"/>
                    <a:pt x="45" y="15"/>
                    <a:pt x="45" y="7"/>
                  </a:cubicBezTo>
                  <a:cubicBezTo>
                    <a:pt x="45" y="7"/>
                    <a:pt x="37" y="0"/>
                    <a:pt x="37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22"/>
                  </a:cubicBezTo>
                  <a:cubicBezTo>
                    <a:pt x="0" y="22"/>
                    <a:pt x="0" y="30"/>
                    <a:pt x="7" y="30"/>
                  </a:cubicBezTo>
                </a:path>
              </a:pathLst>
            </a:custGeom>
            <a:solidFill>
              <a:srgbClr val="93939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00C2F327-F08D-4D42-B6A6-2C85E555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250" y="5208588"/>
              <a:ext cx="26988" cy="6350"/>
            </a:xfrm>
            <a:custGeom>
              <a:avLst/>
              <a:gdLst>
                <a:gd name="T0" fmla="*/ 75 w 76"/>
                <a:gd name="T1" fmla="*/ 15 h 16"/>
                <a:gd name="T2" fmla="*/ 0 w 76"/>
                <a:gd name="T3" fmla="*/ 15 h 16"/>
                <a:gd name="T4" fmla="*/ 0 w 76"/>
                <a:gd name="T5" fmla="*/ 0 h 16"/>
                <a:gd name="T6" fmla="*/ 75 w 76"/>
                <a:gd name="T7" fmla="*/ 0 h 16"/>
                <a:gd name="T8" fmla="*/ 75 w 76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6">
                  <a:moveTo>
                    <a:pt x="75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15"/>
                  </a:lnTo>
                </a:path>
              </a:pathLst>
            </a:custGeom>
            <a:solidFill>
              <a:srgbClr val="93939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F8CAC27E-DE50-2E4D-9022-E13BF47FB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313" y="5389563"/>
              <a:ext cx="295275" cy="146050"/>
            </a:xfrm>
            <a:custGeom>
              <a:avLst/>
              <a:gdLst>
                <a:gd name="T0" fmla="*/ 781 w 819"/>
                <a:gd name="T1" fmla="*/ 406 h 407"/>
                <a:gd name="T2" fmla="*/ 781 w 819"/>
                <a:gd name="T3" fmla="*/ 406 h 407"/>
                <a:gd name="T4" fmla="*/ 38 w 819"/>
                <a:gd name="T5" fmla="*/ 406 h 407"/>
                <a:gd name="T6" fmla="*/ 0 w 819"/>
                <a:gd name="T7" fmla="*/ 361 h 407"/>
                <a:gd name="T8" fmla="*/ 0 w 819"/>
                <a:gd name="T9" fmla="*/ 45 h 407"/>
                <a:gd name="T10" fmla="*/ 38 w 819"/>
                <a:gd name="T11" fmla="*/ 0 h 407"/>
                <a:gd name="T12" fmla="*/ 781 w 819"/>
                <a:gd name="T13" fmla="*/ 0 h 407"/>
                <a:gd name="T14" fmla="*/ 818 w 819"/>
                <a:gd name="T15" fmla="*/ 45 h 407"/>
                <a:gd name="T16" fmla="*/ 818 w 819"/>
                <a:gd name="T17" fmla="*/ 361 h 407"/>
                <a:gd name="T18" fmla="*/ 781 w 819"/>
                <a:gd name="T19" fmla="*/ 406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9" h="407">
                  <a:moveTo>
                    <a:pt x="781" y="406"/>
                  </a:moveTo>
                  <a:lnTo>
                    <a:pt x="781" y="406"/>
                  </a:lnTo>
                  <a:cubicBezTo>
                    <a:pt x="38" y="406"/>
                    <a:pt x="38" y="406"/>
                    <a:pt x="38" y="406"/>
                  </a:cubicBezTo>
                  <a:cubicBezTo>
                    <a:pt x="15" y="406"/>
                    <a:pt x="0" y="383"/>
                    <a:pt x="0" y="36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3"/>
                    <a:pt x="15" y="0"/>
                    <a:pt x="38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804" y="0"/>
                    <a:pt x="818" y="23"/>
                    <a:pt x="818" y="45"/>
                  </a:cubicBezTo>
                  <a:cubicBezTo>
                    <a:pt x="818" y="361"/>
                    <a:pt x="818" y="361"/>
                    <a:pt x="818" y="361"/>
                  </a:cubicBezTo>
                  <a:cubicBezTo>
                    <a:pt x="818" y="383"/>
                    <a:pt x="804" y="406"/>
                    <a:pt x="781" y="406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41">
              <a:extLst>
                <a:ext uri="{FF2B5EF4-FFF2-40B4-BE49-F238E27FC236}">
                  <a16:creationId xmlns:a16="http://schemas.microsoft.com/office/drawing/2014/main" id="{B58CD6C5-278D-CA48-92C4-3254A8A1F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313" y="5532438"/>
              <a:ext cx="295275" cy="22225"/>
            </a:xfrm>
            <a:custGeom>
              <a:avLst/>
              <a:gdLst>
                <a:gd name="T0" fmla="*/ 796 w 819"/>
                <a:gd name="T1" fmla="*/ 60 h 61"/>
                <a:gd name="T2" fmla="*/ 796 w 819"/>
                <a:gd name="T3" fmla="*/ 60 h 61"/>
                <a:gd name="T4" fmla="*/ 23 w 819"/>
                <a:gd name="T5" fmla="*/ 60 h 61"/>
                <a:gd name="T6" fmla="*/ 0 w 819"/>
                <a:gd name="T7" fmla="*/ 38 h 61"/>
                <a:gd name="T8" fmla="*/ 0 w 819"/>
                <a:gd name="T9" fmla="*/ 23 h 61"/>
                <a:gd name="T10" fmla="*/ 23 w 819"/>
                <a:gd name="T11" fmla="*/ 0 h 61"/>
                <a:gd name="T12" fmla="*/ 796 w 819"/>
                <a:gd name="T13" fmla="*/ 0 h 61"/>
                <a:gd name="T14" fmla="*/ 818 w 819"/>
                <a:gd name="T15" fmla="*/ 23 h 61"/>
                <a:gd name="T16" fmla="*/ 818 w 819"/>
                <a:gd name="T17" fmla="*/ 38 h 61"/>
                <a:gd name="T18" fmla="*/ 796 w 819"/>
                <a:gd name="T1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9" h="61">
                  <a:moveTo>
                    <a:pt x="796" y="60"/>
                  </a:moveTo>
                  <a:lnTo>
                    <a:pt x="796" y="60"/>
                  </a:lnTo>
                  <a:cubicBezTo>
                    <a:pt x="23" y="60"/>
                    <a:pt x="23" y="60"/>
                    <a:pt x="23" y="60"/>
                  </a:cubicBezTo>
                  <a:cubicBezTo>
                    <a:pt x="8" y="60"/>
                    <a:pt x="0" y="53"/>
                    <a:pt x="0" y="3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5"/>
                    <a:pt x="8" y="0"/>
                    <a:pt x="23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11" y="0"/>
                    <a:pt x="818" y="15"/>
                    <a:pt x="818" y="23"/>
                  </a:cubicBezTo>
                  <a:cubicBezTo>
                    <a:pt x="818" y="38"/>
                    <a:pt x="818" y="38"/>
                    <a:pt x="818" y="38"/>
                  </a:cubicBezTo>
                  <a:cubicBezTo>
                    <a:pt x="818" y="53"/>
                    <a:pt x="811" y="60"/>
                    <a:pt x="796" y="60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2">
              <a:extLst>
                <a:ext uri="{FF2B5EF4-FFF2-40B4-BE49-F238E27FC236}">
                  <a16:creationId xmlns:a16="http://schemas.microsoft.com/office/drawing/2014/main" id="{8981FC7A-893A-AF46-8A6E-25EFA315C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575" y="5411788"/>
              <a:ext cx="88900" cy="92075"/>
            </a:xfrm>
            <a:custGeom>
              <a:avLst/>
              <a:gdLst>
                <a:gd name="T0" fmla="*/ 240 w 249"/>
                <a:gd name="T1" fmla="*/ 98 h 257"/>
                <a:gd name="T2" fmla="*/ 240 w 249"/>
                <a:gd name="T3" fmla="*/ 98 h 257"/>
                <a:gd name="T4" fmla="*/ 218 w 249"/>
                <a:gd name="T5" fmla="*/ 98 h 257"/>
                <a:gd name="T6" fmla="*/ 195 w 249"/>
                <a:gd name="T7" fmla="*/ 60 h 257"/>
                <a:gd name="T8" fmla="*/ 210 w 249"/>
                <a:gd name="T9" fmla="*/ 45 h 257"/>
                <a:gd name="T10" fmla="*/ 210 w 249"/>
                <a:gd name="T11" fmla="*/ 38 h 257"/>
                <a:gd name="T12" fmla="*/ 180 w 249"/>
                <a:gd name="T13" fmla="*/ 23 h 257"/>
                <a:gd name="T14" fmla="*/ 180 w 249"/>
                <a:gd name="T15" fmla="*/ 23 h 257"/>
                <a:gd name="T16" fmla="*/ 165 w 249"/>
                <a:gd name="T17" fmla="*/ 38 h 257"/>
                <a:gd name="T18" fmla="*/ 128 w 249"/>
                <a:gd name="T19" fmla="*/ 23 h 257"/>
                <a:gd name="T20" fmla="*/ 128 w 249"/>
                <a:gd name="T21" fmla="*/ 8 h 257"/>
                <a:gd name="T22" fmla="*/ 120 w 249"/>
                <a:gd name="T23" fmla="*/ 0 h 257"/>
                <a:gd name="T24" fmla="*/ 105 w 249"/>
                <a:gd name="T25" fmla="*/ 8 h 257"/>
                <a:gd name="T26" fmla="*/ 90 w 249"/>
                <a:gd name="T27" fmla="*/ 8 h 257"/>
                <a:gd name="T28" fmla="*/ 90 w 249"/>
                <a:gd name="T29" fmla="*/ 15 h 257"/>
                <a:gd name="T30" fmla="*/ 90 w 249"/>
                <a:gd name="T31" fmla="*/ 30 h 257"/>
                <a:gd name="T32" fmla="*/ 53 w 249"/>
                <a:gd name="T33" fmla="*/ 53 h 257"/>
                <a:gd name="T34" fmla="*/ 38 w 249"/>
                <a:gd name="T35" fmla="*/ 45 h 257"/>
                <a:gd name="T36" fmla="*/ 30 w 249"/>
                <a:gd name="T37" fmla="*/ 45 h 257"/>
                <a:gd name="T38" fmla="*/ 15 w 249"/>
                <a:gd name="T39" fmla="*/ 68 h 257"/>
                <a:gd name="T40" fmla="*/ 15 w 249"/>
                <a:gd name="T41" fmla="*/ 75 h 257"/>
                <a:gd name="T42" fmla="*/ 30 w 249"/>
                <a:gd name="T43" fmla="*/ 83 h 257"/>
                <a:gd name="T44" fmla="*/ 22 w 249"/>
                <a:gd name="T45" fmla="*/ 128 h 257"/>
                <a:gd name="T46" fmla="*/ 0 w 249"/>
                <a:gd name="T47" fmla="*/ 128 h 257"/>
                <a:gd name="T48" fmla="*/ 0 w 249"/>
                <a:gd name="T49" fmla="*/ 135 h 257"/>
                <a:gd name="T50" fmla="*/ 0 w 249"/>
                <a:gd name="T51" fmla="*/ 143 h 257"/>
                <a:gd name="T52" fmla="*/ 8 w 249"/>
                <a:gd name="T53" fmla="*/ 166 h 257"/>
                <a:gd name="T54" fmla="*/ 8 w 249"/>
                <a:gd name="T55" fmla="*/ 166 h 257"/>
                <a:gd name="T56" fmla="*/ 30 w 249"/>
                <a:gd name="T57" fmla="*/ 166 h 257"/>
                <a:gd name="T58" fmla="*/ 45 w 249"/>
                <a:gd name="T59" fmla="*/ 196 h 257"/>
                <a:gd name="T60" fmla="*/ 30 w 249"/>
                <a:gd name="T61" fmla="*/ 210 h 257"/>
                <a:gd name="T62" fmla="*/ 38 w 249"/>
                <a:gd name="T63" fmla="*/ 218 h 257"/>
                <a:gd name="T64" fmla="*/ 60 w 249"/>
                <a:gd name="T65" fmla="*/ 233 h 257"/>
                <a:gd name="T66" fmla="*/ 60 w 249"/>
                <a:gd name="T67" fmla="*/ 233 h 257"/>
                <a:gd name="T68" fmla="*/ 75 w 249"/>
                <a:gd name="T69" fmla="*/ 218 h 257"/>
                <a:gd name="T70" fmla="*/ 120 w 249"/>
                <a:gd name="T71" fmla="*/ 233 h 257"/>
                <a:gd name="T72" fmla="*/ 120 w 249"/>
                <a:gd name="T73" fmla="*/ 248 h 257"/>
                <a:gd name="T74" fmla="*/ 120 w 249"/>
                <a:gd name="T75" fmla="*/ 256 h 257"/>
                <a:gd name="T76" fmla="*/ 143 w 249"/>
                <a:gd name="T77" fmla="*/ 248 h 257"/>
                <a:gd name="T78" fmla="*/ 158 w 249"/>
                <a:gd name="T79" fmla="*/ 248 h 257"/>
                <a:gd name="T80" fmla="*/ 158 w 249"/>
                <a:gd name="T81" fmla="*/ 240 h 257"/>
                <a:gd name="T82" fmla="*/ 158 w 249"/>
                <a:gd name="T83" fmla="*/ 226 h 257"/>
                <a:gd name="T84" fmla="*/ 188 w 249"/>
                <a:gd name="T85" fmla="*/ 210 h 257"/>
                <a:gd name="T86" fmla="*/ 203 w 249"/>
                <a:gd name="T87" fmla="*/ 218 h 257"/>
                <a:gd name="T88" fmla="*/ 210 w 249"/>
                <a:gd name="T89" fmla="*/ 218 h 257"/>
                <a:gd name="T90" fmla="*/ 225 w 249"/>
                <a:gd name="T91" fmla="*/ 196 h 257"/>
                <a:gd name="T92" fmla="*/ 225 w 249"/>
                <a:gd name="T93" fmla="*/ 188 h 257"/>
                <a:gd name="T94" fmla="*/ 210 w 249"/>
                <a:gd name="T95" fmla="*/ 180 h 257"/>
                <a:gd name="T96" fmla="*/ 225 w 249"/>
                <a:gd name="T97" fmla="*/ 135 h 257"/>
                <a:gd name="T98" fmla="*/ 240 w 249"/>
                <a:gd name="T99" fmla="*/ 135 h 257"/>
                <a:gd name="T100" fmla="*/ 248 w 249"/>
                <a:gd name="T101" fmla="*/ 128 h 257"/>
                <a:gd name="T102" fmla="*/ 248 w 249"/>
                <a:gd name="T103" fmla="*/ 113 h 257"/>
                <a:gd name="T104" fmla="*/ 240 w 249"/>
                <a:gd name="T105" fmla="*/ 98 h 257"/>
                <a:gd name="T106" fmla="*/ 180 w 249"/>
                <a:gd name="T107" fmla="*/ 143 h 257"/>
                <a:gd name="T108" fmla="*/ 180 w 249"/>
                <a:gd name="T109" fmla="*/ 143 h 257"/>
                <a:gd name="T110" fmla="*/ 150 w 249"/>
                <a:gd name="T111" fmla="*/ 173 h 257"/>
                <a:gd name="T112" fmla="*/ 68 w 249"/>
                <a:gd name="T113" fmla="*/ 113 h 257"/>
                <a:gd name="T114" fmla="*/ 90 w 249"/>
                <a:gd name="T115" fmla="*/ 83 h 257"/>
                <a:gd name="T116" fmla="*/ 180 w 249"/>
                <a:gd name="T117" fmla="*/ 14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9" h="257">
                  <a:moveTo>
                    <a:pt x="240" y="98"/>
                  </a:moveTo>
                  <a:lnTo>
                    <a:pt x="240" y="98"/>
                  </a:lnTo>
                  <a:cubicBezTo>
                    <a:pt x="218" y="98"/>
                    <a:pt x="218" y="98"/>
                    <a:pt x="218" y="98"/>
                  </a:cubicBezTo>
                  <a:cubicBezTo>
                    <a:pt x="218" y="83"/>
                    <a:pt x="210" y="68"/>
                    <a:pt x="195" y="60"/>
                  </a:cubicBezTo>
                  <a:cubicBezTo>
                    <a:pt x="210" y="45"/>
                    <a:pt x="210" y="45"/>
                    <a:pt x="210" y="45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03" y="30"/>
                    <a:pt x="195" y="23"/>
                    <a:pt x="180" y="23"/>
                  </a:cubicBezTo>
                  <a:cubicBezTo>
                    <a:pt x="180" y="15"/>
                    <a:pt x="180" y="15"/>
                    <a:pt x="180" y="23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58" y="30"/>
                    <a:pt x="143" y="30"/>
                    <a:pt x="128" y="23"/>
                  </a:cubicBezTo>
                  <a:cubicBezTo>
                    <a:pt x="128" y="8"/>
                    <a:pt x="128" y="8"/>
                    <a:pt x="128" y="8"/>
                  </a:cubicBezTo>
                  <a:lnTo>
                    <a:pt x="120" y="0"/>
                  </a:lnTo>
                  <a:cubicBezTo>
                    <a:pt x="120" y="0"/>
                    <a:pt x="113" y="8"/>
                    <a:pt x="105" y="8"/>
                  </a:cubicBezTo>
                  <a:cubicBezTo>
                    <a:pt x="98" y="8"/>
                    <a:pt x="98" y="8"/>
                    <a:pt x="90" y="8"/>
                  </a:cubicBezTo>
                  <a:cubicBezTo>
                    <a:pt x="90" y="8"/>
                    <a:pt x="90" y="8"/>
                    <a:pt x="90" y="15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75" y="38"/>
                    <a:pt x="60" y="45"/>
                    <a:pt x="53" y="53"/>
                  </a:cubicBezTo>
                  <a:cubicBezTo>
                    <a:pt x="38" y="45"/>
                    <a:pt x="38" y="45"/>
                    <a:pt x="38" y="45"/>
                  </a:cubicBezTo>
                  <a:lnTo>
                    <a:pt x="30" y="45"/>
                  </a:lnTo>
                  <a:cubicBezTo>
                    <a:pt x="22" y="53"/>
                    <a:pt x="15" y="60"/>
                    <a:pt x="15" y="68"/>
                  </a:cubicBezTo>
                  <a:lnTo>
                    <a:pt x="15" y="75"/>
                  </a:lnTo>
                  <a:cubicBezTo>
                    <a:pt x="30" y="83"/>
                    <a:pt x="30" y="83"/>
                    <a:pt x="30" y="83"/>
                  </a:cubicBezTo>
                  <a:cubicBezTo>
                    <a:pt x="22" y="98"/>
                    <a:pt x="22" y="113"/>
                    <a:pt x="22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8"/>
                    <a:pt x="0" y="128"/>
                    <a:pt x="0" y="135"/>
                  </a:cubicBezTo>
                  <a:lnTo>
                    <a:pt x="0" y="143"/>
                  </a:lnTo>
                  <a:cubicBezTo>
                    <a:pt x="0" y="150"/>
                    <a:pt x="0" y="158"/>
                    <a:pt x="8" y="166"/>
                  </a:cubicBezTo>
                  <a:lnTo>
                    <a:pt x="8" y="166"/>
                  </a:lnTo>
                  <a:cubicBezTo>
                    <a:pt x="30" y="166"/>
                    <a:pt x="30" y="166"/>
                    <a:pt x="30" y="166"/>
                  </a:cubicBezTo>
                  <a:cubicBezTo>
                    <a:pt x="30" y="173"/>
                    <a:pt x="38" y="188"/>
                    <a:pt x="45" y="196"/>
                  </a:cubicBezTo>
                  <a:cubicBezTo>
                    <a:pt x="30" y="210"/>
                    <a:pt x="30" y="210"/>
                    <a:pt x="30" y="210"/>
                  </a:cubicBezTo>
                  <a:cubicBezTo>
                    <a:pt x="30" y="210"/>
                    <a:pt x="30" y="210"/>
                    <a:pt x="38" y="218"/>
                  </a:cubicBezTo>
                  <a:cubicBezTo>
                    <a:pt x="38" y="226"/>
                    <a:pt x="53" y="226"/>
                    <a:pt x="60" y="233"/>
                  </a:cubicBezTo>
                  <a:lnTo>
                    <a:pt x="60" y="233"/>
                  </a:lnTo>
                  <a:cubicBezTo>
                    <a:pt x="75" y="218"/>
                    <a:pt x="75" y="218"/>
                    <a:pt x="75" y="218"/>
                  </a:cubicBezTo>
                  <a:cubicBezTo>
                    <a:pt x="90" y="226"/>
                    <a:pt x="105" y="233"/>
                    <a:pt x="120" y="233"/>
                  </a:cubicBezTo>
                  <a:cubicBezTo>
                    <a:pt x="120" y="248"/>
                    <a:pt x="120" y="248"/>
                    <a:pt x="120" y="248"/>
                  </a:cubicBezTo>
                  <a:lnTo>
                    <a:pt x="120" y="256"/>
                  </a:lnTo>
                  <a:cubicBezTo>
                    <a:pt x="128" y="256"/>
                    <a:pt x="135" y="248"/>
                    <a:pt x="143" y="248"/>
                  </a:cubicBezTo>
                  <a:cubicBezTo>
                    <a:pt x="143" y="248"/>
                    <a:pt x="150" y="248"/>
                    <a:pt x="158" y="248"/>
                  </a:cubicBezTo>
                  <a:cubicBezTo>
                    <a:pt x="158" y="248"/>
                    <a:pt x="158" y="248"/>
                    <a:pt x="158" y="240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65" y="218"/>
                    <a:pt x="180" y="218"/>
                    <a:pt x="188" y="210"/>
                  </a:cubicBezTo>
                  <a:cubicBezTo>
                    <a:pt x="203" y="218"/>
                    <a:pt x="203" y="218"/>
                    <a:pt x="203" y="218"/>
                  </a:cubicBezTo>
                  <a:lnTo>
                    <a:pt x="210" y="218"/>
                  </a:lnTo>
                  <a:cubicBezTo>
                    <a:pt x="218" y="210"/>
                    <a:pt x="225" y="203"/>
                    <a:pt x="225" y="196"/>
                  </a:cubicBezTo>
                  <a:lnTo>
                    <a:pt x="225" y="188"/>
                  </a:lnTo>
                  <a:cubicBezTo>
                    <a:pt x="210" y="180"/>
                    <a:pt x="210" y="180"/>
                    <a:pt x="210" y="180"/>
                  </a:cubicBezTo>
                  <a:cubicBezTo>
                    <a:pt x="218" y="166"/>
                    <a:pt x="225" y="150"/>
                    <a:pt x="225" y="13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8" y="135"/>
                    <a:pt x="248" y="135"/>
                    <a:pt x="248" y="128"/>
                  </a:cubicBezTo>
                  <a:cubicBezTo>
                    <a:pt x="248" y="120"/>
                    <a:pt x="248" y="120"/>
                    <a:pt x="248" y="113"/>
                  </a:cubicBezTo>
                  <a:cubicBezTo>
                    <a:pt x="248" y="105"/>
                    <a:pt x="248" y="105"/>
                    <a:pt x="240" y="98"/>
                  </a:cubicBezTo>
                  <a:close/>
                  <a:moveTo>
                    <a:pt x="180" y="143"/>
                  </a:moveTo>
                  <a:lnTo>
                    <a:pt x="180" y="143"/>
                  </a:lnTo>
                  <a:cubicBezTo>
                    <a:pt x="173" y="158"/>
                    <a:pt x="165" y="173"/>
                    <a:pt x="150" y="173"/>
                  </a:cubicBezTo>
                  <a:cubicBezTo>
                    <a:pt x="105" y="203"/>
                    <a:pt x="53" y="166"/>
                    <a:pt x="68" y="113"/>
                  </a:cubicBezTo>
                  <a:cubicBezTo>
                    <a:pt x="68" y="98"/>
                    <a:pt x="83" y="83"/>
                    <a:pt x="90" y="83"/>
                  </a:cubicBezTo>
                  <a:cubicBezTo>
                    <a:pt x="135" y="53"/>
                    <a:pt x="195" y="90"/>
                    <a:pt x="180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43">
              <a:extLst>
                <a:ext uri="{FF2B5EF4-FFF2-40B4-BE49-F238E27FC236}">
                  <a16:creationId xmlns:a16="http://schemas.microsoft.com/office/drawing/2014/main" id="{F5B430BE-CBC6-BE46-B81F-85D1ECE7B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650" y="5446713"/>
              <a:ext cx="69850" cy="69850"/>
            </a:xfrm>
            <a:custGeom>
              <a:avLst/>
              <a:gdLst>
                <a:gd name="T0" fmla="*/ 188 w 196"/>
                <a:gd name="T1" fmla="*/ 105 h 196"/>
                <a:gd name="T2" fmla="*/ 188 w 196"/>
                <a:gd name="T3" fmla="*/ 105 h 196"/>
                <a:gd name="T4" fmla="*/ 173 w 196"/>
                <a:gd name="T5" fmla="*/ 105 h 196"/>
                <a:gd name="T6" fmla="*/ 173 w 196"/>
                <a:gd name="T7" fmla="*/ 68 h 196"/>
                <a:gd name="T8" fmla="*/ 180 w 196"/>
                <a:gd name="T9" fmla="*/ 60 h 196"/>
                <a:gd name="T10" fmla="*/ 180 w 196"/>
                <a:gd name="T11" fmla="*/ 52 h 196"/>
                <a:gd name="T12" fmla="*/ 173 w 196"/>
                <a:gd name="T13" fmla="*/ 37 h 196"/>
                <a:gd name="T14" fmla="*/ 165 w 196"/>
                <a:gd name="T15" fmla="*/ 37 h 196"/>
                <a:gd name="T16" fmla="*/ 150 w 196"/>
                <a:gd name="T17" fmla="*/ 45 h 196"/>
                <a:gd name="T18" fmla="*/ 128 w 196"/>
                <a:gd name="T19" fmla="*/ 22 h 196"/>
                <a:gd name="T20" fmla="*/ 135 w 196"/>
                <a:gd name="T21" fmla="*/ 7 h 196"/>
                <a:gd name="T22" fmla="*/ 128 w 196"/>
                <a:gd name="T23" fmla="*/ 7 h 196"/>
                <a:gd name="T24" fmla="*/ 120 w 196"/>
                <a:gd name="T25" fmla="*/ 0 h 196"/>
                <a:gd name="T26" fmla="*/ 105 w 196"/>
                <a:gd name="T27" fmla="*/ 0 h 196"/>
                <a:gd name="T28" fmla="*/ 105 w 196"/>
                <a:gd name="T29" fmla="*/ 0 h 196"/>
                <a:gd name="T30" fmla="*/ 98 w 196"/>
                <a:gd name="T31" fmla="*/ 15 h 196"/>
                <a:gd name="T32" fmla="*/ 68 w 196"/>
                <a:gd name="T33" fmla="*/ 22 h 196"/>
                <a:gd name="T34" fmla="*/ 60 w 196"/>
                <a:gd name="T35" fmla="*/ 7 h 196"/>
                <a:gd name="T36" fmla="*/ 53 w 196"/>
                <a:gd name="T37" fmla="*/ 7 h 196"/>
                <a:gd name="T38" fmla="*/ 30 w 196"/>
                <a:gd name="T39" fmla="*/ 22 h 196"/>
                <a:gd name="T40" fmla="*/ 30 w 196"/>
                <a:gd name="T41" fmla="*/ 22 h 196"/>
                <a:gd name="T42" fmla="*/ 38 w 196"/>
                <a:gd name="T43" fmla="*/ 37 h 196"/>
                <a:gd name="T44" fmla="*/ 23 w 196"/>
                <a:gd name="T45" fmla="*/ 68 h 196"/>
                <a:gd name="T46" fmla="*/ 8 w 196"/>
                <a:gd name="T47" fmla="*/ 60 h 196"/>
                <a:gd name="T48" fmla="*/ 8 w 196"/>
                <a:gd name="T49" fmla="*/ 60 h 196"/>
                <a:gd name="T50" fmla="*/ 0 w 196"/>
                <a:gd name="T51" fmla="*/ 75 h 196"/>
                <a:gd name="T52" fmla="*/ 0 w 196"/>
                <a:gd name="T53" fmla="*/ 90 h 196"/>
                <a:gd name="T54" fmla="*/ 0 w 196"/>
                <a:gd name="T55" fmla="*/ 90 h 196"/>
                <a:gd name="T56" fmla="*/ 15 w 196"/>
                <a:gd name="T57" fmla="*/ 90 h 196"/>
                <a:gd name="T58" fmla="*/ 23 w 196"/>
                <a:gd name="T59" fmla="*/ 120 h 196"/>
                <a:gd name="T60" fmla="*/ 8 w 196"/>
                <a:gd name="T61" fmla="*/ 128 h 196"/>
                <a:gd name="T62" fmla="*/ 8 w 196"/>
                <a:gd name="T63" fmla="*/ 135 h 196"/>
                <a:gd name="T64" fmla="*/ 15 w 196"/>
                <a:gd name="T65" fmla="*/ 158 h 196"/>
                <a:gd name="T66" fmla="*/ 23 w 196"/>
                <a:gd name="T67" fmla="*/ 158 h 196"/>
                <a:gd name="T68" fmla="*/ 30 w 196"/>
                <a:gd name="T69" fmla="*/ 150 h 196"/>
                <a:gd name="T70" fmla="*/ 60 w 196"/>
                <a:gd name="T71" fmla="*/ 172 h 196"/>
                <a:gd name="T72" fmla="*/ 60 w 196"/>
                <a:gd name="T73" fmla="*/ 180 h 196"/>
                <a:gd name="T74" fmla="*/ 60 w 196"/>
                <a:gd name="T75" fmla="*/ 188 h 196"/>
                <a:gd name="T76" fmla="*/ 75 w 196"/>
                <a:gd name="T77" fmla="*/ 188 h 196"/>
                <a:gd name="T78" fmla="*/ 83 w 196"/>
                <a:gd name="T79" fmla="*/ 195 h 196"/>
                <a:gd name="T80" fmla="*/ 90 w 196"/>
                <a:gd name="T81" fmla="*/ 188 h 196"/>
                <a:gd name="T82" fmla="*/ 90 w 196"/>
                <a:gd name="T83" fmla="*/ 180 h 196"/>
                <a:gd name="T84" fmla="*/ 120 w 196"/>
                <a:gd name="T85" fmla="*/ 172 h 196"/>
                <a:gd name="T86" fmla="*/ 128 w 196"/>
                <a:gd name="T87" fmla="*/ 188 h 196"/>
                <a:gd name="T88" fmla="*/ 128 w 196"/>
                <a:gd name="T89" fmla="*/ 188 h 196"/>
                <a:gd name="T90" fmla="*/ 150 w 196"/>
                <a:gd name="T91" fmla="*/ 172 h 196"/>
                <a:gd name="T92" fmla="*/ 150 w 196"/>
                <a:gd name="T93" fmla="*/ 172 h 196"/>
                <a:gd name="T94" fmla="*/ 143 w 196"/>
                <a:gd name="T95" fmla="*/ 158 h 196"/>
                <a:gd name="T96" fmla="*/ 165 w 196"/>
                <a:gd name="T97" fmla="*/ 135 h 196"/>
                <a:gd name="T98" fmla="*/ 180 w 196"/>
                <a:gd name="T99" fmla="*/ 135 h 196"/>
                <a:gd name="T100" fmla="*/ 188 w 196"/>
                <a:gd name="T101" fmla="*/ 135 h 196"/>
                <a:gd name="T102" fmla="*/ 188 w 196"/>
                <a:gd name="T103" fmla="*/ 120 h 196"/>
                <a:gd name="T104" fmla="*/ 195 w 196"/>
                <a:gd name="T105" fmla="*/ 112 h 196"/>
                <a:gd name="T106" fmla="*/ 188 w 196"/>
                <a:gd name="T107" fmla="*/ 105 h 196"/>
                <a:gd name="T108" fmla="*/ 128 w 196"/>
                <a:gd name="T109" fmla="*/ 128 h 196"/>
                <a:gd name="T110" fmla="*/ 128 w 196"/>
                <a:gd name="T111" fmla="*/ 128 h 196"/>
                <a:gd name="T112" fmla="*/ 105 w 196"/>
                <a:gd name="T113" fmla="*/ 142 h 196"/>
                <a:gd name="T114" fmla="*/ 60 w 196"/>
                <a:gd name="T115" fmla="*/ 68 h 196"/>
                <a:gd name="T116" fmla="*/ 90 w 196"/>
                <a:gd name="T117" fmla="*/ 52 h 196"/>
                <a:gd name="T118" fmla="*/ 128 w 196"/>
                <a:gd name="T119" fmla="*/ 12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6" h="196">
                  <a:moveTo>
                    <a:pt x="188" y="105"/>
                  </a:moveTo>
                  <a:lnTo>
                    <a:pt x="188" y="105"/>
                  </a:lnTo>
                  <a:cubicBezTo>
                    <a:pt x="173" y="105"/>
                    <a:pt x="173" y="105"/>
                    <a:pt x="173" y="105"/>
                  </a:cubicBezTo>
                  <a:cubicBezTo>
                    <a:pt x="173" y="90"/>
                    <a:pt x="173" y="75"/>
                    <a:pt x="173" y="68"/>
                  </a:cubicBezTo>
                  <a:cubicBezTo>
                    <a:pt x="180" y="60"/>
                    <a:pt x="180" y="60"/>
                    <a:pt x="180" y="60"/>
                  </a:cubicBezTo>
                  <a:cubicBezTo>
                    <a:pt x="180" y="60"/>
                    <a:pt x="188" y="60"/>
                    <a:pt x="180" y="52"/>
                  </a:cubicBezTo>
                  <a:cubicBezTo>
                    <a:pt x="180" y="45"/>
                    <a:pt x="173" y="37"/>
                    <a:pt x="173" y="37"/>
                  </a:cubicBezTo>
                  <a:cubicBezTo>
                    <a:pt x="173" y="30"/>
                    <a:pt x="165" y="30"/>
                    <a:pt x="165" y="37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0" y="37"/>
                    <a:pt x="135" y="30"/>
                    <a:pt x="128" y="22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5" y="7"/>
                    <a:pt x="135" y="7"/>
                    <a:pt x="128" y="7"/>
                  </a:cubicBezTo>
                  <a:lnTo>
                    <a:pt x="120" y="0"/>
                  </a:lnTo>
                  <a:cubicBezTo>
                    <a:pt x="113" y="0"/>
                    <a:pt x="113" y="0"/>
                    <a:pt x="105" y="0"/>
                  </a:cubicBezTo>
                  <a:lnTo>
                    <a:pt x="105" y="0"/>
                  </a:lnTo>
                  <a:cubicBezTo>
                    <a:pt x="98" y="15"/>
                    <a:pt x="98" y="15"/>
                    <a:pt x="98" y="15"/>
                  </a:cubicBezTo>
                  <a:cubicBezTo>
                    <a:pt x="90" y="15"/>
                    <a:pt x="75" y="15"/>
                    <a:pt x="68" y="22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45" y="15"/>
                    <a:pt x="38" y="15"/>
                    <a:pt x="30" y="22"/>
                  </a:cubicBezTo>
                  <a:lnTo>
                    <a:pt x="30" y="22"/>
                  </a:lnTo>
                  <a:cubicBezTo>
                    <a:pt x="38" y="37"/>
                    <a:pt x="38" y="37"/>
                    <a:pt x="38" y="37"/>
                  </a:cubicBezTo>
                  <a:cubicBezTo>
                    <a:pt x="30" y="45"/>
                    <a:pt x="23" y="52"/>
                    <a:pt x="23" y="68"/>
                  </a:cubicBezTo>
                  <a:cubicBezTo>
                    <a:pt x="8" y="60"/>
                    <a:pt x="8" y="60"/>
                    <a:pt x="8" y="60"/>
                  </a:cubicBezTo>
                  <a:lnTo>
                    <a:pt x="8" y="60"/>
                  </a:lnTo>
                  <a:cubicBezTo>
                    <a:pt x="0" y="68"/>
                    <a:pt x="0" y="68"/>
                    <a:pt x="0" y="75"/>
                  </a:cubicBezTo>
                  <a:cubicBezTo>
                    <a:pt x="0" y="75"/>
                    <a:pt x="0" y="82"/>
                    <a:pt x="0" y="90"/>
                  </a:cubicBezTo>
                  <a:lnTo>
                    <a:pt x="0" y="90"/>
                  </a:lnTo>
                  <a:cubicBezTo>
                    <a:pt x="15" y="90"/>
                    <a:pt x="15" y="90"/>
                    <a:pt x="15" y="90"/>
                  </a:cubicBezTo>
                  <a:cubicBezTo>
                    <a:pt x="15" y="105"/>
                    <a:pt x="15" y="112"/>
                    <a:pt x="23" y="120"/>
                  </a:cubicBezTo>
                  <a:cubicBezTo>
                    <a:pt x="8" y="128"/>
                    <a:pt x="8" y="128"/>
                    <a:pt x="8" y="128"/>
                  </a:cubicBezTo>
                  <a:lnTo>
                    <a:pt x="8" y="135"/>
                  </a:lnTo>
                  <a:cubicBezTo>
                    <a:pt x="8" y="142"/>
                    <a:pt x="15" y="150"/>
                    <a:pt x="15" y="158"/>
                  </a:cubicBezTo>
                  <a:lnTo>
                    <a:pt x="23" y="158"/>
                  </a:lnTo>
                  <a:cubicBezTo>
                    <a:pt x="30" y="150"/>
                    <a:pt x="30" y="150"/>
                    <a:pt x="30" y="150"/>
                  </a:cubicBezTo>
                  <a:cubicBezTo>
                    <a:pt x="38" y="158"/>
                    <a:pt x="53" y="165"/>
                    <a:pt x="60" y="172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0" y="188"/>
                    <a:pt x="60" y="188"/>
                    <a:pt x="60" y="188"/>
                  </a:cubicBezTo>
                  <a:cubicBezTo>
                    <a:pt x="60" y="188"/>
                    <a:pt x="68" y="188"/>
                    <a:pt x="75" y="188"/>
                  </a:cubicBezTo>
                  <a:cubicBezTo>
                    <a:pt x="75" y="195"/>
                    <a:pt x="83" y="195"/>
                    <a:pt x="83" y="195"/>
                  </a:cubicBezTo>
                  <a:cubicBezTo>
                    <a:pt x="83" y="195"/>
                    <a:pt x="83" y="195"/>
                    <a:pt x="90" y="188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98" y="180"/>
                    <a:pt x="113" y="172"/>
                    <a:pt x="120" y="172"/>
                  </a:cubicBezTo>
                  <a:cubicBezTo>
                    <a:pt x="128" y="188"/>
                    <a:pt x="128" y="188"/>
                    <a:pt x="128" y="188"/>
                  </a:cubicBezTo>
                  <a:lnTo>
                    <a:pt x="128" y="188"/>
                  </a:lnTo>
                  <a:cubicBezTo>
                    <a:pt x="135" y="180"/>
                    <a:pt x="143" y="180"/>
                    <a:pt x="150" y="172"/>
                  </a:cubicBezTo>
                  <a:cubicBezTo>
                    <a:pt x="150" y="172"/>
                    <a:pt x="158" y="172"/>
                    <a:pt x="150" y="172"/>
                  </a:cubicBezTo>
                  <a:cubicBezTo>
                    <a:pt x="143" y="158"/>
                    <a:pt x="143" y="158"/>
                    <a:pt x="143" y="158"/>
                  </a:cubicBezTo>
                  <a:cubicBezTo>
                    <a:pt x="158" y="150"/>
                    <a:pt x="165" y="142"/>
                    <a:pt x="165" y="135"/>
                  </a:cubicBezTo>
                  <a:cubicBezTo>
                    <a:pt x="180" y="135"/>
                    <a:pt x="180" y="135"/>
                    <a:pt x="180" y="135"/>
                  </a:cubicBezTo>
                  <a:lnTo>
                    <a:pt x="188" y="135"/>
                  </a:lnTo>
                  <a:cubicBezTo>
                    <a:pt x="188" y="128"/>
                    <a:pt x="188" y="128"/>
                    <a:pt x="188" y="120"/>
                  </a:cubicBezTo>
                  <a:cubicBezTo>
                    <a:pt x="188" y="120"/>
                    <a:pt x="188" y="112"/>
                    <a:pt x="195" y="112"/>
                  </a:cubicBezTo>
                  <a:lnTo>
                    <a:pt x="188" y="105"/>
                  </a:lnTo>
                  <a:close/>
                  <a:moveTo>
                    <a:pt x="128" y="128"/>
                  </a:moveTo>
                  <a:lnTo>
                    <a:pt x="128" y="128"/>
                  </a:lnTo>
                  <a:cubicBezTo>
                    <a:pt x="128" y="135"/>
                    <a:pt x="113" y="142"/>
                    <a:pt x="105" y="142"/>
                  </a:cubicBezTo>
                  <a:cubicBezTo>
                    <a:pt x="60" y="150"/>
                    <a:pt x="38" y="105"/>
                    <a:pt x="60" y="68"/>
                  </a:cubicBezTo>
                  <a:cubicBezTo>
                    <a:pt x="68" y="60"/>
                    <a:pt x="75" y="52"/>
                    <a:pt x="90" y="52"/>
                  </a:cubicBezTo>
                  <a:cubicBezTo>
                    <a:pt x="128" y="45"/>
                    <a:pt x="158" y="90"/>
                    <a:pt x="128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ángulo 4">
            <a:extLst>
              <a:ext uri="{FF2B5EF4-FFF2-40B4-BE49-F238E27FC236}">
                <a16:creationId xmlns:a16="http://schemas.microsoft.com/office/drawing/2014/main" id="{798C6DEB-CA75-7B4A-8614-5E3F732EB56F}"/>
              </a:ext>
            </a:extLst>
          </p:cNvPr>
          <p:cNvSpPr/>
          <p:nvPr/>
        </p:nvSpPr>
        <p:spPr>
          <a:xfrm>
            <a:off x="15619337" y="1550675"/>
            <a:ext cx="56012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5000" b="1" dirty="0">
                <a:solidFill>
                  <a:schemeClr val="bg1"/>
                </a:solidFill>
                <a:latin typeface="Montserrat" pitchFamily="2" charset="77"/>
              </a:rPr>
              <a:t>COVID-19</a:t>
            </a:r>
            <a:r>
              <a:rPr lang="es-MX" sz="5000" b="1" dirty="0">
                <a:solidFill>
                  <a:schemeClr val="accent4"/>
                </a:solidFill>
                <a:latin typeface="Montserrat" pitchFamily="2" charset="77"/>
              </a:rPr>
              <a:t> </a:t>
            </a:r>
            <a:r>
              <a:rPr lang="es-MX" sz="5000" b="1" dirty="0">
                <a:solidFill>
                  <a:schemeClr val="accent1"/>
                </a:solidFill>
                <a:latin typeface="Montserrat" pitchFamily="2" charset="77"/>
              </a:rPr>
              <a:t>STATS</a:t>
            </a:r>
            <a:endParaRPr lang="es-MX" sz="5000" b="1" dirty="0">
              <a:solidFill>
                <a:srgbClr val="F4EB40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3540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1161">
            <a:extLst>
              <a:ext uri="{FF2B5EF4-FFF2-40B4-BE49-F238E27FC236}">
                <a16:creationId xmlns:a16="http://schemas.microsoft.com/office/drawing/2014/main" id="{5A5BAAB5-153C-5643-ABCE-A93B1343B3C2}"/>
              </a:ext>
            </a:extLst>
          </p:cNvPr>
          <p:cNvSpPr/>
          <p:nvPr/>
        </p:nvSpPr>
        <p:spPr>
          <a:xfrm>
            <a:off x="1998536" y="1550675"/>
            <a:ext cx="1268488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000" b="1" dirty="0">
                <a:solidFill>
                  <a:schemeClr val="tx2"/>
                </a:solidFill>
                <a:latin typeface="Montserrat" pitchFamily="2" charset="77"/>
              </a:rPr>
              <a:t>3 tips to work remotely</a:t>
            </a: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F508BF3C-80F8-C644-8085-6E0AB20B5D4D}"/>
              </a:ext>
            </a:extLst>
          </p:cNvPr>
          <p:cNvSpPr/>
          <p:nvPr/>
        </p:nvSpPr>
        <p:spPr>
          <a:xfrm>
            <a:off x="15619337" y="1550675"/>
            <a:ext cx="56012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5000" b="1" dirty="0">
                <a:solidFill>
                  <a:schemeClr val="accent4"/>
                </a:solidFill>
                <a:latin typeface="Montserrat" pitchFamily="2" charset="77"/>
              </a:rPr>
              <a:t>COVID-19 </a:t>
            </a:r>
            <a:r>
              <a:rPr lang="es-MX" sz="5000" b="1" dirty="0">
                <a:solidFill>
                  <a:schemeClr val="accent1"/>
                </a:solidFill>
                <a:latin typeface="Montserrat" pitchFamily="2" charset="77"/>
              </a:rPr>
              <a:t>STATS</a:t>
            </a:r>
            <a:endParaRPr lang="es-MX" sz="5000" b="1" dirty="0">
              <a:solidFill>
                <a:srgbClr val="F4EB40"/>
              </a:solidFill>
              <a:latin typeface="Montserrat" pitchFamily="2" charset="77"/>
            </a:endParaRPr>
          </a:p>
        </p:txBody>
      </p:sp>
      <p:sp>
        <p:nvSpPr>
          <p:cNvPr id="73" name="Rectángulo 8">
            <a:extLst>
              <a:ext uri="{FF2B5EF4-FFF2-40B4-BE49-F238E27FC236}">
                <a16:creationId xmlns:a16="http://schemas.microsoft.com/office/drawing/2014/main" id="{C51EC60E-F09A-F84B-84B2-5E7D93AD419B}"/>
              </a:ext>
            </a:extLst>
          </p:cNvPr>
          <p:cNvSpPr/>
          <p:nvPr/>
        </p:nvSpPr>
        <p:spPr>
          <a:xfrm>
            <a:off x="4806690" y="4510671"/>
            <a:ext cx="8959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</a:t>
            </a:r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594D250E-222A-E346-9663-A0C428008A27}"/>
              </a:ext>
            </a:extLst>
          </p:cNvPr>
          <p:cNvSpPr/>
          <p:nvPr/>
        </p:nvSpPr>
        <p:spPr>
          <a:xfrm rot="5400000">
            <a:off x="1956573" y="3997874"/>
            <a:ext cx="2410587" cy="2410587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ángulo 1161">
            <a:extLst>
              <a:ext uri="{FF2B5EF4-FFF2-40B4-BE49-F238E27FC236}">
                <a16:creationId xmlns:a16="http://schemas.microsoft.com/office/drawing/2014/main" id="{34B8A9AC-BB10-A94B-BC4C-9FE51C1FE6E0}"/>
              </a:ext>
            </a:extLst>
          </p:cNvPr>
          <p:cNvSpPr/>
          <p:nvPr/>
        </p:nvSpPr>
        <p:spPr>
          <a:xfrm>
            <a:off x="2274627" y="4552609"/>
            <a:ext cx="13432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b="1" dirty="0">
                <a:solidFill>
                  <a:schemeClr val="tx2"/>
                </a:solidFill>
                <a:latin typeface="Montserrat" pitchFamily="2" charset="77"/>
              </a:rPr>
              <a:t>01</a:t>
            </a:r>
          </a:p>
        </p:txBody>
      </p:sp>
      <p:sp>
        <p:nvSpPr>
          <p:cNvPr id="26" name="Rectángulo 8">
            <a:extLst>
              <a:ext uri="{FF2B5EF4-FFF2-40B4-BE49-F238E27FC236}">
                <a16:creationId xmlns:a16="http://schemas.microsoft.com/office/drawing/2014/main" id="{D1918934-9B76-9043-A9E8-679449A50448}"/>
              </a:ext>
            </a:extLst>
          </p:cNvPr>
          <p:cNvSpPr/>
          <p:nvPr/>
        </p:nvSpPr>
        <p:spPr>
          <a:xfrm>
            <a:off x="4806690" y="7307079"/>
            <a:ext cx="8959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</a:t>
            </a: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F8D6CBAC-B673-1E49-AB1B-4B4EDEC1B4C1}"/>
              </a:ext>
            </a:extLst>
          </p:cNvPr>
          <p:cNvSpPr/>
          <p:nvPr/>
        </p:nvSpPr>
        <p:spPr>
          <a:xfrm rot="5400000">
            <a:off x="1956573" y="6794282"/>
            <a:ext cx="2410587" cy="2410587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ángulo 1161">
            <a:extLst>
              <a:ext uri="{FF2B5EF4-FFF2-40B4-BE49-F238E27FC236}">
                <a16:creationId xmlns:a16="http://schemas.microsoft.com/office/drawing/2014/main" id="{F40C54CD-89DE-CD4B-96D0-2DDACBB5FB24}"/>
              </a:ext>
            </a:extLst>
          </p:cNvPr>
          <p:cNvSpPr/>
          <p:nvPr/>
        </p:nvSpPr>
        <p:spPr>
          <a:xfrm>
            <a:off x="1956573" y="7349017"/>
            <a:ext cx="16612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b="1" dirty="0">
                <a:solidFill>
                  <a:schemeClr val="tx2"/>
                </a:solidFill>
                <a:latin typeface="Montserrat" pitchFamily="2" charset="77"/>
              </a:rPr>
              <a:t>02</a:t>
            </a:r>
          </a:p>
        </p:txBody>
      </p:sp>
      <p:sp>
        <p:nvSpPr>
          <p:cNvPr id="29" name="Rectángulo 8">
            <a:extLst>
              <a:ext uri="{FF2B5EF4-FFF2-40B4-BE49-F238E27FC236}">
                <a16:creationId xmlns:a16="http://schemas.microsoft.com/office/drawing/2014/main" id="{CAA7321B-8574-8644-92BE-AA667FAC4901}"/>
              </a:ext>
            </a:extLst>
          </p:cNvPr>
          <p:cNvSpPr/>
          <p:nvPr/>
        </p:nvSpPr>
        <p:spPr>
          <a:xfrm>
            <a:off x="4806690" y="10129793"/>
            <a:ext cx="89592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</a:t>
            </a:r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9E0C20F2-8FD9-CE4A-B73E-34826BC73EA1}"/>
              </a:ext>
            </a:extLst>
          </p:cNvPr>
          <p:cNvSpPr/>
          <p:nvPr/>
        </p:nvSpPr>
        <p:spPr>
          <a:xfrm rot="5400000">
            <a:off x="1956573" y="9616996"/>
            <a:ext cx="2410587" cy="2410587"/>
          </a:xfrm>
          <a:prstGeom prst="blockArc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ángulo 1161">
            <a:extLst>
              <a:ext uri="{FF2B5EF4-FFF2-40B4-BE49-F238E27FC236}">
                <a16:creationId xmlns:a16="http://schemas.microsoft.com/office/drawing/2014/main" id="{9C3EE8C8-7209-974A-BC57-09EBBAEF5146}"/>
              </a:ext>
            </a:extLst>
          </p:cNvPr>
          <p:cNvSpPr/>
          <p:nvPr/>
        </p:nvSpPr>
        <p:spPr>
          <a:xfrm>
            <a:off x="1956573" y="10171731"/>
            <a:ext cx="16612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0" b="1" dirty="0">
                <a:solidFill>
                  <a:schemeClr val="tx2"/>
                </a:solidFill>
                <a:latin typeface="Montserrat" pitchFamily="2" charset="77"/>
              </a:rPr>
              <a:t>03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BEF96B-8A6D-8944-B7DF-B084662B408A}"/>
              </a:ext>
            </a:extLst>
          </p:cNvPr>
          <p:cNvGrpSpPr/>
          <p:nvPr/>
        </p:nvGrpSpPr>
        <p:grpSpPr>
          <a:xfrm>
            <a:off x="15205859" y="5417421"/>
            <a:ext cx="6428167" cy="4642692"/>
            <a:chOff x="6960706" y="8175636"/>
            <a:chExt cx="5164322" cy="3729890"/>
          </a:xfrm>
        </p:grpSpPr>
        <p:sp>
          <p:nvSpPr>
            <p:cNvPr id="16" name="Forma libre 53">
              <a:extLst>
                <a:ext uri="{FF2B5EF4-FFF2-40B4-BE49-F238E27FC236}">
                  <a16:creationId xmlns:a16="http://schemas.microsoft.com/office/drawing/2014/main" id="{57EBFA37-613E-D94D-9D61-4CF8CCDAC412}"/>
                </a:ext>
              </a:extLst>
            </p:cNvPr>
            <p:cNvSpPr/>
            <p:nvPr/>
          </p:nvSpPr>
          <p:spPr>
            <a:xfrm>
              <a:off x="7484639" y="8444571"/>
              <a:ext cx="4088421" cy="3442885"/>
            </a:xfrm>
            <a:custGeom>
              <a:avLst/>
              <a:gdLst>
                <a:gd name="connsiteX0" fmla="*/ 906494 w 904875"/>
                <a:gd name="connsiteY0" fmla="*/ 737902 h 762000"/>
                <a:gd name="connsiteX1" fmla="*/ 906494 w 904875"/>
                <a:gd name="connsiteY1" fmla="*/ 292894 h 762000"/>
                <a:gd name="connsiteX2" fmla="*/ 470440 w 904875"/>
                <a:gd name="connsiteY2" fmla="*/ 7144 h 762000"/>
                <a:gd name="connsiteX3" fmla="*/ 7144 w 904875"/>
                <a:gd name="connsiteY3" fmla="*/ 300133 h 762000"/>
                <a:gd name="connsiteX4" fmla="*/ 7144 w 904875"/>
                <a:gd name="connsiteY4" fmla="*/ 738283 h 762000"/>
                <a:gd name="connsiteX5" fmla="*/ 28194 w 904875"/>
                <a:gd name="connsiteY5" fmla="*/ 759333 h 762000"/>
                <a:gd name="connsiteX6" fmla="*/ 885444 w 904875"/>
                <a:gd name="connsiteY6" fmla="*/ 759333 h 762000"/>
                <a:gd name="connsiteX7" fmla="*/ 906498 w 904875"/>
                <a:gd name="connsiteY7" fmla="*/ 738285 h 762000"/>
                <a:gd name="connsiteX8" fmla="*/ 906494 w 904875"/>
                <a:gd name="connsiteY8" fmla="*/ 737902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875" h="762000">
                  <a:moveTo>
                    <a:pt x="906494" y="737902"/>
                  </a:moveTo>
                  <a:lnTo>
                    <a:pt x="906494" y="292894"/>
                  </a:lnTo>
                  <a:lnTo>
                    <a:pt x="470440" y="7144"/>
                  </a:lnTo>
                  <a:lnTo>
                    <a:pt x="7144" y="300133"/>
                  </a:lnTo>
                  <a:lnTo>
                    <a:pt x="7144" y="738283"/>
                  </a:lnTo>
                  <a:cubicBezTo>
                    <a:pt x="7144" y="749908"/>
                    <a:pt x="16568" y="759333"/>
                    <a:pt x="28194" y="759333"/>
                  </a:cubicBezTo>
                  <a:lnTo>
                    <a:pt x="885444" y="759333"/>
                  </a:lnTo>
                  <a:cubicBezTo>
                    <a:pt x="897070" y="759335"/>
                    <a:pt x="906496" y="749912"/>
                    <a:pt x="906498" y="738285"/>
                  </a:cubicBezTo>
                  <a:cubicBezTo>
                    <a:pt x="906498" y="738157"/>
                    <a:pt x="906496" y="738029"/>
                    <a:pt x="906494" y="737902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" name="Forma libre 54">
              <a:extLst>
                <a:ext uri="{FF2B5EF4-FFF2-40B4-BE49-F238E27FC236}">
                  <a16:creationId xmlns:a16="http://schemas.microsoft.com/office/drawing/2014/main" id="{AAAE828C-D1D4-6D4A-AE13-4F3B49E6D025}"/>
                </a:ext>
              </a:extLst>
            </p:cNvPr>
            <p:cNvSpPr/>
            <p:nvPr/>
          </p:nvSpPr>
          <p:spPr>
            <a:xfrm>
              <a:off x="6960706" y="8175636"/>
              <a:ext cx="5164322" cy="1936621"/>
            </a:xfrm>
            <a:custGeom>
              <a:avLst/>
              <a:gdLst>
                <a:gd name="connsiteX0" fmla="*/ 1129134 w 1143000"/>
                <a:gd name="connsiteY0" fmla="*/ 366894 h 428625"/>
                <a:gd name="connsiteX1" fmla="*/ 604497 w 1143000"/>
                <a:gd name="connsiteY1" fmla="*/ 12564 h 428625"/>
                <a:gd name="connsiteX2" fmla="*/ 568397 w 1143000"/>
                <a:gd name="connsiteY2" fmla="*/ 12564 h 428625"/>
                <a:gd name="connsiteX3" fmla="*/ 23281 w 1143000"/>
                <a:gd name="connsiteY3" fmla="*/ 366894 h 428625"/>
                <a:gd name="connsiteX4" fmla="*/ 11685 w 1143000"/>
                <a:gd name="connsiteY4" fmla="*/ 411759 h 428625"/>
                <a:gd name="connsiteX5" fmla="*/ 56549 w 1143000"/>
                <a:gd name="connsiteY5" fmla="*/ 423356 h 428625"/>
                <a:gd name="connsiteX6" fmla="*/ 59000 w 1143000"/>
                <a:gd name="connsiteY6" fmla="*/ 421760 h 428625"/>
                <a:gd name="connsiteX7" fmla="*/ 585923 w 1143000"/>
                <a:gd name="connsiteY7" fmla="*/ 78858 h 428625"/>
                <a:gd name="connsiteX8" fmla="*/ 1092558 w 1143000"/>
                <a:gd name="connsiteY8" fmla="*/ 421091 h 428625"/>
                <a:gd name="connsiteX9" fmla="*/ 1137353 w 1143000"/>
                <a:gd name="connsiteY9" fmla="*/ 409231 h 428625"/>
                <a:gd name="connsiteX10" fmla="*/ 1129134 w 1143000"/>
                <a:gd name="connsiteY10" fmla="*/ 366894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428625">
                  <a:moveTo>
                    <a:pt x="1129134" y="366894"/>
                  </a:moveTo>
                  <a:lnTo>
                    <a:pt x="604497" y="12564"/>
                  </a:lnTo>
                  <a:cubicBezTo>
                    <a:pt x="593548" y="5337"/>
                    <a:pt x="579345" y="5337"/>
                    <a:pt x="568397" y="12564"/>
                  </a:cubicBezTo>
                  <a:lnTo>
                    <a:pt x="23281" y="366894"/>
                  </a:lnTo>
                  <a:cubicBezTo>
                    <a:pt x="7690" y="376079"/>
                    <a:pt x="2498" y="396167"/>
                    <a:pt x="11685" y="411759"/>
                  </a:cubicBezTo>
                  <a:cubicBezTo>
                    <a:pt x="20871" y="427351"/>
                    <a:pt x="40958" y="432541"/>
                    <a:pt x="56549" y="423356"/>
                  </a:cubicBezTo>
                  <a:cubicBezTo>
                    <a:pt x="57389" y="422860"/>
                    <a:pt x="58207" y="422328"/>
                    <a:pt x="59000" y="421760"/>
                  </a:cubicBezTo>
                  <a:lnTo>
                    <a:pt x="585923" y="78858"/>
                  </a:lnTo>
                  <a:lnTo>
                    <a:pt x="1092558" y="421091"/>
                  </a:lnTo>
                  <a:cubicBezTo>
                    <a:pt x="1108203" y="430185"/>
                    <a:pt x="1128258" y="424876"/>
                    <a:pt x="1137353" y="409231"/>
                  </a:cubicBezTo>
                  <a:cubicBezTo>
                    <a:pt x="1145596" y="395050"/>
                    <a:pt x="1142084" y="376961"/>
                    <a:pt x="1129134" y="3668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" name="Forma libre 55">
              <a:extLst>
                <a:ext uri="{FF2B5EF4-FFF2-40B4-BE49-F238E27FC236}">
                  <a16:creationId xmlns:a16="http://schemas.microsoft.com/office/drawing/2014/main" id="{CD01F422-C485-0740-9D50-77DFC190CFD8}"/>
                </a:ext>
              </a:extLst>
            </p:cNvPr>
            <p:cNvSpPr/>
            <p:nvPr/>
          </p:nvSpPr>
          <p:spPr>
            <a:xfrm>
              <a:off x="8148681" y="10270157"/>
              <a:ext cx="1118938" cy="1635369"/>
            </a:xfrm>
            <a:custGeom>
              <a:avLst/>
              <a:gdLst>
                <a:gd name="connsiteX0" fmla="*/ 7144 w 247650"/>
                <a:gd name="connsiteY0" fmla="*/ 16194 h 361950"/>
                <a:gd name="connsiteX1" fmla="*/ 7144 w 247650"/>
                <a:gd name="connsiteY1" fmla="*/ 354902 h 361950"/>
                <a:gd name="connsiteX2" fmla="*/ 245269 w 247650"/>
                <a:gd name="connsiteY2" fmla="*/ 354902 h 361950"/>
                <a:gd name="connsiteX3" fmla="*/ 245269 w 247650"/>
                <a:gd name="connsiteY3" fmla="*/ 16194 h 361950"/>
                <a:gd name="connsiteX4" fmla="*/ 236220 w 247650"/>
                <a:gd name="connsiteY4" fmla="*/ 7146 h 361950"/>
                <a:gd name="connsiteX5" fmla="*/ 16192 w 247650"/>
                <a:gd name="connsiteY5" fmla="*/ 7144 h 361950"/>
                <a:gd name="connsiteX6" fmla="*/ 7144 w 247650"/>
                <a:gd name="connsiteY6" fmla="*/ 16192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361950">
                  <a:moveTo>
                    <a:pt x="7144" y="16194"/>
                  </a:moveTo>
                  <a:lnTo>
                    <a:pt x="7144" y="354902"/>
                  </a:lnTo>
                  <a:lnTo>
                    <a:pt x="245269" y="354902"/>
                  </a:lnTo>
                  <a:lnTo>
                    <a:pt x="245269" y="16194"/>
                  </a:lnTo>
                  <a:cubicBezTo>
                    <a:pt x="245030" y="11299"/>
                    <a:pt x="241115" y="7386"/>
                    <a:pt x="236220" y="7146"/>
                  </a:cubicBezTo>
                  <a:lnTo>
                    <a:pt x="16192" y="7144"/>
                  </a:lnTo>
                  <a:cubicBezTo>
                    <a:pt x="11297" y="7383"/>
                    <a:pt x="7383" y="11297"/>
                    <a:pt x="7144" y="1619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" name="Forma libre 56">
              <a:extLst>
                <a:ext uri="{FF2B5EF4-FFF2-40B4-BE49-F238E27FC236}">
                  <a16:creationId xmlns:a16="http://schemas.microsoft.com/office/drawing/2014/main" id="{522FD7B7-4BA3-C448-97D3-AD383D93E618}"/>
                </a:ext>
              </a:extLst>
            </p:cNvPr>
            <p:cNvSpPr/>
            <p:nvPr/>
          </p:nvSpPr>
          <p:spPr>
            <a:xfrm>
              <a:off x="9919616" y="9806663"/>
              <a:ext cx="860719" cy="1248046"/>
            </a:xfrm>
            <a:custGeom>
              <a:avLst/>
              <a:gdLst>
                <a:gd name="connsiteX0" fmla="*/ 7144 w 190500"/>
                <a:gd name="connsiteY0" fmla="*/ 7143 h 276225"/>
                <a:gd name="connsiteX1" fmla="*/ 189167 w 190500"/>
                <a:gd name="connsiteY1" fmla="*/ 7143 h 276225"/>
                <a:gd name="connsiteX2" fmla="*/ 189167 w 190500"/>
                <a:gd name="connsiteY2" fmla="*/ 273080 h 276225"/>
                <a:gd name="connsiteX3" fmla="*/ 7144 w 190500"/>
                <a:gd name="connsiteY3" fmla="*/ 27308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276225">
                  <a:moveTo>
                    <a:pt x="7144" y="7143"/>
                  </a:moveTo>
                  <a:lnTo>
                    <a:pt x="189167" y="7143"/>
                  </a:lnTo>
                  <a:lnTo>
                    <a:pt x="189167" y="273080"/>
                  </a:lnTo>
                  <a:lnTo>
                    <a:pt x="7144" y="27308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" name="Forma libre 57">
              <a:extLst>
                <a:ext uri="{FF2B5EF4-FFF2-40B4-BE49-F238E27FC236}">
                  <a16:creationId xmlns:a16="http://schemas.microsoft.com/office/drawing/2014/main" id="{B8526AFE-9141-8942-86A4-87C4E80BDD04}"/>
                </a:ext>
              </a:extLst>
            </p:cNvPr>
            <p:cNvSpPr/>
            <p:nvPr/>
          </p:nvSpPr>
          <p:spPr>
            <a:xfrm>
              <a:off x="10287147" y="9763192"/>
              <a:ext cx="129108" cy="1334116"/>
            </a:xfrm>
            <a:custGeom>
              <a:avLst/>
              <a:gdLst>
                <a:gd name="connsiteX0" fmla="*/ 7144 w 28575"/>
                <a:gd name="connsiteY0" fmla="*/ 7145 h 295275"/>
                <a:gd name="connsiteX1" fmla="*/ 29908 w 28575"/>
                <a:gd name="connsiteY1" fmla="*/ 7145 h 295275"/>
                <a:gd name="connsiteX2" fmla="*/ 29908 w 28575"/>
                <a:gd name="connsiteY2" fmla="*/ 288895 h 295275"/>
                <a:gd name="connsiteX3" fmla="*/ 7144 w 28575"/>
                <a:gd name="connsiteY3" fmla="*/ 28889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95275">
                  <a:moveTo>
                    <a:pt x="7144" y="7145"/>
                  </a:moveTo>
                  <a:lnTo>
                    <a:pt x="29908" y="7145"/>
                  </a:lnTo>
                  <a:lnTo>
                    <a:pt x="29908" y="288895"/>
                  </a:lnTo>
                  <a:lnTo>
                    <a:pt x="7144" y="288895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1" name="Forma libre 58">
              <a:extLst>
                <a:ext uri="{FF2B5EF4-FFF2-40B4-BE49-F238E27FC236}">
                  <a16:creationId xmlns:a16="http://schemas.microsoft.com/office/drawing/2014/main" id="{C77A2217-7148-3D47-BA65-1257BB596417}"/>
                </a:ext>
              </a:extLst>
            </p:cNvPr>
            <p:cNvSpPr/>
            <p:nvPr/>
          </p:nvSpPr>
          <p:spPr>
            <a:xfrm>
              <a:off x="9864101" y="10237453"/>
              <a:ext cx="946793" cy="129108"/>
            </a:xfrm>
            <a:custGeom>
              <a:avLst/>
              <a:gdLst>
                <a:gd name="connsiteX0" fmla="*/ 7144 w 209550"/>
                <a:gd name="connsiteY0" fmla="*/ 7143 h 28575"/>
                <a:gd name="connsiteX1" fmla="*/ 209264 w 209550"/>
                <a:gd name="connsiteY1" fmla="*/ 7143 h 28575"/>
                <a:gd name="connsiteX2" fmla="*/ 209264 w 209550"/>
                <a:gd name="connsiteY2" fmla="*/ 29906 h 28575"/>
                <a:gd name="connsiteX3" fmla="*/ 7144 w 209550"/>
                <a:gd name="connsiteY3" fmla="*/ 2990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28575">
                  <a:moveTo>
                    <a:pt x="7144" y="7143"/>
                  </a:moveTo>
                  <a:lnTo>
                    <a:pt x="209264" y="7143"/>
                  </a:lnTo>
                  <a:lnTo>
                    <a:pt x="209264" y="29906"/>
                  </a:lnTo>
                  <a:lnTo>
                    <a:pt x="7144" y="29906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59">
              <a:extLst>
                <a:ext uri="{FF2B5EF4-FFF2-40B4-BE49-F238E27FC236}">
                  <a16:creationId xmlns:a16="http://schemas.microsoft.com/office/drawing/2014/main" id="{DBEB0591-12C9-B54A-B0A0-8E48407EA405}"/>
                </a:ext>
              </a:extLst>
            </p:cNvPr>
            <p:cNvSpPr/>
            <p:nvPr/>
          </p:nvSpPr>
          <p:spPr>
            <a:xfrm>
              <a:off x="8248531" y="10969048"/>
              <a:ext cx="172145" cy="172145"/>
            </a:xfrm>
            <a:custGeom>
              <a:avLst/>
              <a:gdLst>
                <a:gd name="connsiteX0" fmla="*/ 23526 w 38100"/>
                <a:gd name="connsiteY0" fmla="*/ 7146 h 38100"/>
                <a:gd name="connsiteX1" fmla="*/ 7144 w 38100"/>
                <a:gd name="connsiteY1" fmla="*/ 23529 h 38100"/>
                <a:gd name="connsiteX2" fmla="*/ 23527 w 38100"/>
                <a:gd name="connsiteY2" fmla="*/ 39912 h 38100"/>
                <a:gd name="connsiteX3" fmla="*/ 39910 w 38100"/>
                <a:gd name="connsiteY3" fmla="*/ 23529 h 38100"/>
                <a:gd name="connsiteX4" fmla="*/ 39909 w 38100"/>
                <a:gd name="connsiteY4" fmla="*/ 23433 h 38100"/>
                <a:gd name="connsiteX5" fmla="*/ 23814 w 38100"/>
                <a:gd name="connsiteY5" fmla="*/ 7144 h 38100"/>
                <a:gd name="connsiteX6" fmla="*/ 23526 w 3810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3526" y="7146"/>
                  </a:moveTo>
                  <a:cubicBezTo>
                    <a:pt x="14478" y="7146"/>
                    <a:pt x="7144" y="14481"/>
                    <a:pt x="7144" y="23529"/>
                  </a:cubicBezTo>
                  <a:cubicBezTo>
                    <a:pt x="7144" y="32577"/>
                    <a:pt x="14479" y="39912"/>
                    <a:pt x="23527" y="39912"/>
                  </a:cubicBezTo>
                  <a:cubicBezTo>
                    <a:pt x="32575" y="39912"/>
                    <a:pt x="39910" y="32577"/>
                    <a:pt x="39910" y="23529"/>
                  </a:cubicBezTo>
                  <a:cubicBezTo>
                    <a:pt x="39910" y="23496"/>
                    <a:pt x="39910" y="23466"/>
                    <a:pt x="39909" y="23433"/>
                  </a:cubicBezTo>
                  <a:cubicBezTo>
                    <a:pt x="39963" y="14490"/>
                    <a:pt x="32756" y="7197"/>
                    <a:pt x="23814" y="7144"/>
                  </a:cubicBezTo>
                  <a:cubicBezTo>
                    <a:pt x="23718" y="7144"/>
                    <a:pt x="23622" y="7144"/>
                    <a:pt x="23526" y="7144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95403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AFA24171-4F56-534F-9BD5-98910BEA313D}"/>
              </a:ext>
            </a:extLst>
          </p:cNvPr>
          <p:cNvSpPr/>
          <p:nvPr/>
        </p:nvSpPr>
        <p:spPr>
          <a:xfrm>
            <a:off x="2472940" y="5734615"/>
            <a:ext cx="109296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0" b="1" dirty="0">
                <a:solidFill>
                  <a:schemeClr val="bg1"/>
                </a:solidFill>
                <a:latin typeface="Montserrat" pitchFamily="2" charset="77"/>
              </a:rPr>
              <a:t>Thank you</a:t>
            </a:r>
          </a:p>
        </p:txBody>
      </p:sp>
      <p:sp>
        <p:nvSpPr>
          <p:cNvPr id="17" name="Rectángulo 8">
            <a:extLst>
              <a:ext uri="{FF2B5EF4-FFF2-40B4-BE49-F238E27FC236}">
                <a16:creationId xmlns:a16="http://schemas.microsoft.com/office/drawing/2014/main" id="{7D979E26-B321-BD4D-8EA7-52D9A6700869}"/>
              </a:ext>
            </a:extLst>
          </p:cNvPr>
          <p:cNvSpPr/>
          <p:nvPr/>
        </p:nvSpPr>
        <p:spPr>
          <a:xfrm flipH="1">
            <a:off x="2517480" y="8105701"/>
            <a:ext cx="92967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Muli" pitchFamily="2" charset="77"/>
              </a:rPr>
              <a:t>The disease causes respiratory illness with symptoms such as a cough, fever, and in more severe cases.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99DF21-C4B5-254A-80E3-A42602B77F10}"/>
              </a:ext>
            </a:extLst>
          </p:cNvPr>
          <p:cNvGrpSpPr/>
          <p:nvPr/>
        </p:nvGrpSpPr>
        <p:grpSpPr>
          <a:xfrm rot="20905321">
            <a:off x="13640312" y="7040265"/>
            <a:ext cx="10249577" cy="10128281"/>
            <a:chOff x="1116869" y="7220575"/>
            <a:chExt cx="6438251" cy="6362059"/>
          </a:xfrm>
        </p:grpSpPr>
        <p:sp>
          <p:nvSpPr>
            <p:cNvPr id="10" name="Forma libre 15">
              <a:extLst>
                <a:ext uri="{FF2B5EF4-FFF2-40B4-BE49-F238E27FC236}">
                  <a16:creationId xmlns:a16="http://schemas.microsoft.com/office/drawing/2014/main" id="{1A9928D7-2245-3848-B33F-9FC78646F8C8}"/>
                </a:ext>
              </a:extLst>
            </p:cNvPr>
            <p:cNvSpPr/>
            <p:nvPr/>
          </p:nvSpPr>
          <p:spPr>
            <a:xfrm>
              <a:off x="2089192" y="8195626"/>
              <a:ext cx="4495347" cy="4495347"/>
            </a:xfrm>
            <a:custGeom>
              <a:avLst/>
              <a:gdLst>
                <a:gd name="connsiteX0" fmla="*/ 3370421 w 3371850"/>
                <a:gd name="connsiteY0" fmla="*/ 1688783 h 3371850"/>
                <a:gd name="connsiteX1" fmla="*/ 1688783 w 3371850"/>
                <a:gd name="connsiteY1" fmla="*/ 3370421 h 3371850"/>
                <a:gd name="connsiteX2" fmla="*/ 7144 w 3371850"/>
                <a:gd name="connsiteY2" fmla="*/ 1688783 h 3371850"/>
                <a:gd name="connsiteX3" fmla="*/ 1688783 w 3371850"/>
                <a:gd name="connsiteY3" fmla="*/ 7144 h 3371850"/>
                <a:gd name="connsiteX4" fmla="*/ 3370421 w 3371850"/>
                <a:gd name="connsiteY4" fmla="*/ 1688783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50" h="3371850">
                  <a:moveTo>
                    <a:pt x="3370421" y="1688783"/>
                  </a:moveTo>
                  <a:cubicBezTo>
                    <a:pt x="3370421" y="2617526"/>
                    <a:pt x="2617526" y="3370421"/>
                    <a:pt x="1688783" y="3370421"/>
                  </a:cubicBezTo>
                  <a:cubicBezTo>
                    <a:pt x="760039" y="3370421"/>
                    <a:pt x="7144" y="2617526"/>
                    <a:pt x="7144" y="1688783"/>
                  </a:cubicBezTo>
                  <a:cubicBezTo>
                    <a:pt x="7144" y="760039"/>
                    <a:pt x="760039" y="7144"/>
                    <a:pt x="1688783" y="7144"/>
                  </a:cubicBezTo>
                  <a:cubicBezTo>
                    <a:pt x="2617526" y="7144"/>
                    <a:pt x="3370421" y="760039"/>
                    <a:pt x="3370421" y="168878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" name="Forma libre 16">
              <a:extLst>
                <a:ext uri="{FF2B5EF4-FFF2-40B4-BE49-F238E27FC236}">
                  <a16:creationId xmlns:a16="http://schemas.microsoft.com/office/drawing/2014/main" id="{5AABD465-C466-3347-A624-22C3EEEA43BB}"/>
                </a:ext>
              </a:extLst>
            </p:cNvPr>
            <p:cNvSpPr/>
            <p:nvPr/>
          </p:nvSpPr>
          <p:spPr>
            <a:xfrm>
              <a:off x="1116869" y="7220575"/>
              <a:ext cx="6438251" cy="6362059"/>
            </a:xfrm>
            <a:custGeom>
              <a:avLst/>
              <a:gdLst>
                <a:gd name="connsiteX0" fmla="*/ 4828209 w 4829175"/>
                <a:gd name="connsiteY0" fmla="*/ 2867248 h 4772025"/>
                <a:gd name="connsiteX1" fmla="*/ 4695526 w 4829175"/>
                <a:gd name="connsiteY1" fmla="*/ 2684178 h 4772025"/>
                <a:gd name="connsiteX2" fmla="*/ 4462354 w 4829175"/>
                <a:gd name="connsiteY2" fmla="*/ 2736375 h 4772025"/>
                <a:gd name="connsiteX3" fmla="*/ 4233754 w 4829175"/>
                <a:gd name="connsiteY3" fmla="*/ 2678177 h 4772025"/>
                <a:gd name="connsiteX4" fmla="*/ 4062304 w 4829175"/>
                <a:gd name="connsiteY4" fmla="*/ 2478629 h 4772025"/>
                <a:gd name="connsiteX5" fmla="*/ 4027061 w 4829175"/>
                <a:gd name="connsiteY5" fmla="*/ 2122774 h 4772025"/>
                <a:gd name="connsiteX6" fmla="*/ 4179461 w 4829175"/>
                <a:gd name="connsiteY6" fmla="*/ 1887983 h 4772025"/>
                <a:gd name="connsiteX7" fmla="*/ 4467783 w 4829175"/>
                <a:gd name="connsiteY7" fmla="*/ 1792162 h 4772025"/>
                <a:gd name="connsiteX8" fmla="*/ 4468546 w 4829175"/>
                <a:gd name="connsiteY8" fmla="*/ 1792828 h 4772025"/>
                <a:gd name="connsiteX9" fmla="*/ 4639996 w 4829175"/>
                <a:gd name="connsiteY9" fmla="*/ 1839691 h 4772025"/>
                <a:gd name="connsiteX10" fmla="*/ 4683715 w 4829175"/>
                <a:gd name="connsiteY10" fmla="*/ 1477741 h 4772025"/>
                <a:gd name="connsiteX11" fmla="*/ 4508360 w 4829175"/>
                <a:gd name="connsiteY11" fmla="*/ 1477741 h 4772025"/>
                <a:gd name="connsiteX12" fmla="*/ 4408728 w 4829175"/>
                <a:gd name="connsiteY12" fmla="*/ 1607948 h 4772025"/>
                <a:gd name="connsiteX13" fmla="*/ 4166031 w 4829175"/>
                <a:gd name="connsiteY13" fmla="*/ 1688625 h 4772025"/>
                <a:gd name="connsiteX14" fmla="*/ 3898283 w 4829175"/>
                <a:gd name="connsiteY14" fmla="*/ 1590803 h 4772025"/>
                <a:gd name="connsiteX15" fmla="*/ 3614153 w 4829175"/>
                <a:gd name="connsiteY15" fmla="*/ 1289813 h 4772025"/>
                <a:gd name="connsiteX16" fmla="*/ 3586460 w 4829175"/>
                <a:gd name="connsiteY16" fmla="*/ 1161705 h 4772025"/>
                <a:gd name="connsiteX17" fmla="*/ 3592245 w 4829175"/>
                <a:gd name="connsiteY17" fmla="*/ 1153701 h 4772025"/>
                <a:gd name="connsiteX18" fmla="*/ 3762648 w 4829175"/>
                <a:gd name="connsiteY18" fmla="*/ 942722 h 4772025"/>
                <a:gd name="connsiteX19" fmla="*/ 3955836 w 4829175"/>
                <a:gd name="connsiteY19" fmla="*/ 788308 h 4772025"/>
                <a:gd name="connsiteX20" fmla="*/ 3801422 w 4829175"/>
                <a:gd name="connsiteY20" fmla="*/ 595120 h 4772025"/>
                <a:gd name="connsiteX21" fmla="*/ 3608233 w 4829175"/>
                <a:gd name="connsiteY21" fmla="*/ 749534 h 4772025"/>
                <a:gd name="connsiteX22" fmla="*/ 3619963 w 4829175"/>
                <a:gd name="connsiteY22" fmla="*/ 834613 h 4772025"/>
                <a:gd name="connsiteX23" fmla="*/ 3500424 w 4829175"/>
                <a:gd name="connsiteY23" fmla="*/ 982917 h 4772025"/>
                <a:gd name="connsiteX24" fmla="*/ 3209436 w 4829175"/>
                <a:gd name="connsiteY24" fmla="*/ 1029780 h 4772025"/>
                <a:gd name="connsiteX25" fmla="*/ 3034271 w 4829175"/>
                <a:gd name="connsiteY25" fmla="*/ 916909 h 4772025"/>
                <a:gd name="connsiteX26" fmla="*/ 2967596 w 4829175"/>
                <a:gd name="connsiteY26" fmla="*/ 878142 h 4772025"/>
                <a:gd name="connsiteX27" fmla="*/ 2845962 w 4829175"/>
                <a:gd name="connsiteY27" fmla="*/ 618015 h 4772025"/>
                <a:gd name="connsiteX28" fmla="*/ 2904826 w 4829175"/>
                <a:gd name="connsiteY28" fmla="*/ 375223 h 4772025"/>
                <a:gd name="connsiteX29" fmla="*/ 3027984 w 4829175"/>
                <a:gd name="connsiteY29" fmla="*/ 224442 h 4772025"/>
                <a:gd name="connsiteX30" fmla="*/ 2867789 w 4829175"/>
                <a:gd name="connsiteY30" fmla="*/ 9177 h 4772025"/>
                <a:gd name="connsiteX31" fmla="*/ 2652525 w 4829175"/>
                <a:gd name="connsiteY31" fmla="*/ 169372 h 4772025"/>
                <a:gd name="connsiteX32" fmla="*/ 2715088 w 4829175"/>
                <a:gd name="connsiteY32" fmla="*/ 339503 h 4772025"/>
                <a:gd name="connsiteX33" fmla="*/ 2650032 w 4829175"/>
                <a:gd name="connsiteY33" fmla="*/ 608394 h 4772025"/>
                <a:gd name="connsiteX34" fmla="*/ 2447912 w 4829175"/>
                <a:gd name="connsiteY34" fmla="*/ 787083 h 4772025"/>
                <a:gd name="connsiteX35" fmla="*/ 2286463 w 4829175"/>
                <a:gd name="connsiteY35" fmla="*/ 824136 h 4772025"/>
                <a:gd name="connsiteX36" fmla="*/ 2164162 w 4829175"/>
                <a:gd name="connsiteY36" fmla="*/ 865379 h 4772025"/>
                <a:gd name="connsiteX37" fmla="*/ 1923941 w 4829175"/>
                <a:gd name="connsiteY37" fmla="*/ 746698 h 4772025"/>
                <a:gd name="connsiteX38" fmla="*/ 1863172 w 4829175"/>
                <a:gd name="connsiteY38" fmla="*/ 567437 h 4772025"/>
                <a:gd name="connsiteX39" fmla="*/ 1896509 w 4829175"/>
                <a:gd name="connsiteY39" fmla="*/ 416371 h 4772025"/>
                <a:gd name="connsiteX40" fmla="*/ 1807736 w 4829175"/>
                <a:gd name="connsiteY40" fmla="*/ 293784 h 4772025"/>
                <a:gd name="connsiteX41" fmla="*/ 1573135 w 4829175"/>
                <a:gd name="connsiteY41" fmla="*/ 368079 h 4772025"/>
                <a:gd name="connsiteX42" fmla="*/ 1560467 w 4829175"/>
                <a:gd name="connsiteY42" fmla="*/ 495714 h 4772025"/>
                <a:gd name="connsiteX43" fmla="*/ 1692293 w 4829175"/>
                <a:gd name="connsiteY43" fmla="*/ 625349 h 4772025"/>
                <a:gd name="connsiteX44" fmla="*/ 1753063 w 4829175"/>
                <a:gd name="connsiteY44" fmla="*/ 803848 h 4772025"/>
                <a:gd name="connsiteX45" fmla="*/ 1634094 w 4829175"/>
                <a:gd name="connsiteY45" fmla="*/ 1044512 h 4772025"/>
                <a:gd name="connsiteX46" fmla="*/ 1634000 w 4829175"/>
                <a:gd name="connsiteY46" fmla="*/ 1044544 h 4772025"/>
                <a:gd name="connsiteX47" fmla="*/ 1343012 w 4829175"/>
                <a:gd name="connsiteY47" fmla="*/ 1212184 h 4772025"/>
                <a:gd name="connsiteX48" fmla="*/ 1075740 w 4829175"/>
                <a:gd name="connsiteY48" fmla="*/ 1197705 h 4772025"/>
                <a:gd name="connsiteX49" fmla="*/ 906862 w 4829175"/>
                <a:gd name="connsiteY49" fmla="*/ 1021399 h 4772025"/>
                <a:gd name="connsiteX50" fmla="*/ 848664 w 4829175"/>
                <a:gd name="connsiteY50" fmla="*/ 826326 h 4772025"/>
                <a:gd name="connsiteX51" fmla="*/ 731792 w 4829175"/>
                <a:gd name="connsiteY51" fmla="*/ 770224 h 4772025"/>
                <a:gd name="connsiteX52" fmla="*/ 532242 w 4829175"/>
                <a:gd name="connsiteY52" fmla="*/ 949412 h 4772025"/>
                <a:gd name="connsiteX53" fmla="*/ 608729 w 4829175"/>
                <a:gd name="connsiteY53" fmla="*/ 1111981 h 4772025"/>
                <a:gd name="connsiteX54" fmla="*/ 775322 w 4829175"/>
                <a:gd name="connsiteY54" fmla="*/ 1147128 h 4772025"/>
                <a:gd name="connsiteX55" fmla="*/ 1036592 w 4829175"/>
                <a:gd name="connsiteY55" fmla="*/ 1419829 h 4772025"/>
                <a:gd name="connsiteX56" fmla="*/ 1078693 w 4829175"/>
                <a:gd name="connsiteY56" fmla="*/ 1622998 h 4772025"/>
                <a:gd name="connsiteX57" fmla="*/ 966107 w 4829175"/>
                <a:gd name="connsiteY57" fmla="*/ 1928369 h 4772025"/>
                <a:gd name="connsiteX58" fmla="*/ 740079 w 4829175"/>
                <a:gd name="connsiteY58" fmla="*/ 2038002 h 4772025"/>
                <a:gd name="connsiteX59" fmla="*/ 378605 w 4829175"/>
                <a:gd name="connsiteY59" fmla="*/ 1915320 h 4772025"/>
                <a:gd name="connsiteX60" fmla="*/ 268401 w 4829175"/>
                <a:gd name="connsiteY60" fmla="*/ 1783017 h 4772025"/>
                <a:gd name="connsiteX61" fmla="*/ 22020 w 4829175"/>
                <a:gd name="connsiteY61" fmla="*/ 1883028 h 4772025"/>
                <a:gd name="connsiteX62" fmla="*/ 122031 w 4829175"/>
                <a:gd name="connsiteY62" fmla="*/ 2129409 h 4772025"/>
                <a:gd name="connsiteX63" fmla="*/ 319455 w 4829175"/>
                <a:gd name="connsiteY63" fmla="*/ 2097343 h 4772025"/>
                <a:gd name="connsiteX64" fmla="*/ 691502 w 4829175"/>
                <a:gd name="connsiteY64" fmla="*/ 2223073 h 4772025"/>
                <a:gd name="connsiteX65" fmla="*/ 814850 w 4829175"/>
                <a:gd name="connsiteY65" fmla="*/ 2417383 h 4772025"/>
                <a:gd name="connsiteX66" fmla="*/ 831424 w 4829175"/>
                <a:gd name="connsiteY66" fmla="*/ 2709038 h 4772025"/>
                <a:gd name="connsiteX67" fmla="*/ 665975 w 4829175"/>
                <a:gd name="connsiteY67" fmla="*/ 3015553 h 4772025"/>
                <a:gd name="connsiteX68" fmla="*/ 387273 w 4829175"/>
                <a:gd name="connsiteY68" fmla="*/ 3129853 h 4772025"/>
                <a:gd name="connsiteX69" fmla="*/ 234873 w 4829175"/>
                <a:gd name="connsiteY69" fmla="*/ 3098516 h 4772025"/>
                <a:gd name="connsiteX70" fmla="*/ 97982 w 4829175"/>
                <a:gd name="connsiteY70" fmla="*/ 3321434 h 4772025"/>
                <a:gd name="connsiteX71" fmla="*/ 320900 w 4829175"/>
                <a:gd name="connsiteY71" fmla="*/ 3458326 h 4772025"/>
                <a:gd name="connsiteX72" fmla="*/ 460330 w 4829175"/>
                <a:gd name="connsiteY72" fmla="*/ 3308923 h 4772025"/>
                <a:gd name="connsiteX73" fmla="*/ 792943 w 4829175"/>
                <a:gd name="connsiteY73" fmla="*/ 3173096 h 4772025"/>
                <a:gd name="connsiteX74" fmla="*/ 1128794 w 4829175"/>
                <a:gd name="connsiteY74" fmla="*/ 3283681 h 4772025"/>
                <a:gd name="connsiteX75" fmla="*/ 1295863 w 4829175"/>
                <a:gd name="connsiteY75" fmla="*/ 3556001 h 4772025"/>
                <a:gd name="connsiteX76" fmla="*/ 1369110 w 4829175"/>
                <a:gd name="connsiteY76" fmla="*/ 3658109 h 4772025"/>
                <a:gd name="connsiteX77" fmla="*/ 1382350 w 4829175"/>
                <a:gd name="connsiteY77" fmla="*/ 3916903 h 4772025"/>
                <a:gd name="connsiteX78" fmla="*/ 1229188 w 4829175"/>
                <a:gd name="connsiteY78" fmla="*/ 4132835 h 4772025"/>
                <a:gd name="connsiteX79" fmla="*/ 1036606 w 4829175"/>
                <a:gd name="connsiteY79" fmla="*/ 4313048 h 4772025"/>
                <a:gd name="connsiteX80" fmla="*/ 1216819 w 4829175"/>
                <a:gd name="connsiteY80" fmla="*/ 4505629 h 4772025"/>
                <a:gd name="connsiteX81" fmla="*/ 1409400 w 4829175"/>
                <a:gd name="connsiteY81" fmla="*/ 4325417 h 4772025"/>
                <a:gd name="connsiteX82" fmla="*/ 1396923 w 4829175"/>
                <a:gd name="connsiteY82" fmla="*/ 4251897 h 4772025"/>
                <a:gd name="connsiteX83" fmla="*/ 1565039 w 4829175"/>
                <a:gd name="connsiteY83" fmla="*/ 4015202 h 4772025"/>
                <a:gd name="connsiteX84" fmla="*/ 1795544 w 4829175"/>
                <a:gd name="connsiteY84" fmla="*/ 3936240 h 4772025"/>
                <a:gd name="connsiteX85" fmla="*/ 1929370 w 4829175"/>
                <a:gd name="connsiteY85" fmla="*/ 3963862 h 4772025"/>
                <a:gd name="connsiteX86" fmla="*/ 2402573 w 4829175"/>
                <a:gd name="connsiteY86" fmla="*/ 4023298 h 4772025"/>
                <a:gd name="connsiteX87" fmla="*/ 2524016 w 4829175"/>
                <a:gd name="connsiteY87" fmla="*/ 4158934 h 4772025"/>
                <a:gd name="connsiteX88" fmla="*/ 2527065 w 4829175"/>
                <a:gd name="connsiteY88" fmla="*/ 4413441 h 4772025"/>
                <a:gd name="connsiteX89" fmla="*/ 2433910 w 4829175"/>
                <a:gd name="connsiteY89" fmla="*/ 4583082 h 4772025"/>
                <a:gd name="connsiteX90" fmla="*/ 2633038 w 4829175"/>
                <a:gd name="connsiteY90" fmla="*/ 4771865 h 4772025"/>
                <a:gd name="connsiteX91" fmla="*/ 2821821 w 4829175"/>
                <a:gd name="connsiteY91" fmla="*/ 4572736 h 4772025"/>
                <a:gd name="connsiteX92" fmla="*/ 2724613 w 4829175"/>
                <a:gd name="connsiteY92" fmla="*/ 4409726 h 4772025"/>
                <a:gd name="connsiteX93" fmla="*/ 2721851 w 4829175"/>
                <a:gd name="connsiteY93" fmla="*/ 4185223 h 4772025"/>
                <a:gd name="connsiteX94" fmla="*/ 2838151 w 4829175"/>
                <a:gd name="connsiteY94" fmla="*/ 4047015 h 4772025"/>
                <a:gd name="connsiteX95" fmla="*/ 3327069 w 4829175"/>
                <a:gd name="connsiteY95" fmla="*/ 3808128 h 4772025"/>
                <a:gd name="connsiteX96" fmla="*/ 3519379 w 4829175"/>
                <a:gd name="connsiteY96" fmla="*/ 3808128 h 4772025"/>
                <a:gd name="connsiteX97" fmla="*/ 3791413 w 4829175"/>
                <a:gd name="connsiteY97" fmla="*/ 4071589 h 4772025"/>
                <a:gd name="connsiteX98" fmla="*/ 3948954 w 4829175"/>
                <a:gd name="connsiteY98" fmla="*/ 4261537 h 4772025"/>
                <a:gd name="connsiteX99" fmla="*/ 3973531 w 4829175"/>
                <a:gd name="connsiteY99" fmla="*/ 4262090 h 4772025"/>
                <a:gd name="connsiteX100" fmla="*/ 4115644 w 4829175"/>
                <a:gd name="connsiteY100" fmla="*/ 4175602 h 4772025"/>
                <a:gd name="connsiteX101" fmla="*/ 4051963 w 4829175"/>
                <a:gd name="connsiteY101" fmla="*/ 3936625 h 4772025"/>
                <a:gd name="connsiteX102" fmla="*/ 4007249 w 4829175"/>
                <a:gd name="connsiteY102" fmla="*/ 3918427 h 4772025"/>
                <a:gd name="connsiteX103" fmla="*/ 3913238 w 4829175"/>
                <a:gd name="connsiteY103" fmla="*/ 3921475 h 4772025"/>
                <a:gd name="connsiteX104" fmla="*/ 3662540 w 4829175"/>
                <a:gd name="connsiteY104" fmla="*/ 3678397 h 4772025"/>
                <a:gd name="connsiteX105" fmla="*/ 3660026 w 4829175"/>
                <a:gd name="connsiteY105" fmla="*/ 3483362 h 4772025"/>
                <a:gd name="connsiteX106" fmla="*/ 3662540 w 4829175"/>
                <a:gd name="connsiteY106" fmla="*/ 3480848 h 4772025"/>
                <a:gd name="connsiteX107" fmla="*/ 3819988 w 4829175"/>
                <a:gd name="connsiteY107" fmla="*/ 3326449 h 4772025"/>
                <a:gd name="connsiteX108" fmla="*/ 4011345 w 4829175"/>
                <a:gd name="connsiteY108" fmla="*/ 3044414 h 4772025"/>
                <a:gd name="connsiteX109" fmla="*/ 4277188 w 4829175"/>
                <a:gd name="connsiteY109" fmla="*/ 2914397 h 4772025"/>
                <a:gd name="connsiteX110" fmla="*/ 4424063 w 4829175"/>
                <a:gd name="connsiteY110" fmla="*/ 2951735 h 4772025"/>
                <a:gd name="connsiteX111" fmla="*/ 4590942 w 4829175"/>
                <a:gd name="connsiteY111" fmla="*/ 3080799 h 4772025"/>
                <a:gd name="connsiteX112" fmla="*/ 4828209 w 4829175"/>
                <a:gd name="connsiteY112" fmla="*/ 2867248 h 47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4829175" h="4772025">
                  <a:moveTo>
                    <a:pt x="4828209" y="2867248"/>
                  </a:moveTo>
                  <a:cubicBezTo>
                    <a:pt x="4824304" y="2781523"/>
                    <a:pt x="4776298" y="2711800"/>
                    <a:pt x="4695526" y="2684178"/>
                  </a:cubicBezTo>
                  <a:cubicBezTo>
                    <a:pt x="4606277" y="2653603"/>
                    <a:pt x="4508931" y="2684178"/>
                    <a:pt x="4462354" y="2736375"/>
                  </a:cubicBezTo>
                  <a:lnTo>
                    <a:pt x="4233754" y="2678177"/>
                  </a:lnTo>
                  <a:cubicBezTo>
                    <a:pt x="4140313" y="2654356"/>
                    <a:pt x="4071780" y="2574591"/>
                    <a:pt x="4062304" y="2478629"/>
                  </a:cubicBezTo>
                  <a:cubicBezTo>
                    <a:pt x="4047350" y="2327181"/>
                    <a:pt x="4027061" y="2122774"/>
                    <a:pt x="4027061" y="2122774"/>
                  </a:cubicBezTo>
                  <a:cubicBezTo>
                    <a:pt x="4016551" y="2018464"/>
                    <a:pt x="4079909" y="1920853"/>
                    <a:pt x="4179461" y="1887983"/>
                  </a:cubicBezTo>
                  <a:lnTo>
                    <a:pt x="4467783" y="1792162"/>
                  </a:lnTo>
                  <a:lnTo>
                    <a:pt x="4468546" y="1792828"/>
                  </a:lnTo>
                  <a:cubicBezTo>
                    <a:pt x="4511943" y="1840096"/>
                    <a:pt x="4578588" y="1858312"/>
                    <a:pt x="4639996" y="1839691"/>
                  </a:cubicBezTo>
                  <a:cubicBezTo>
                    <a:pt x="4825066" y="1780446"/>
                    <a:pt x="4833543" y="1557275"/>
                    <a:pt x="4683715" y="1477741"/>
                  </a:cubicBezTo>
                  <a:cubicBezTo>
                    <a:pt x="4628738" y="1449240"/>
                    <a:pt x="4563337" y="1449240"/>
                    <a:pt x="4508360" y="1477741"/>
                  </a:cubicBezTo>
                  <a:cubicBezTo>
                    <a:pt x="4456914" y="1503538"/>
                    <a:pt x="4420178" y="1551547"/>
                    <a:pt x="4408728" y="1607948"/>
                  </a:cubicBezTo>
                  <a:lnTo>
                    <a:pt x="4166031" y="1688625"/>
                  </a:lnTo>
                  <a:cubicBezTo>
                    <a:pt x="4064876" y="1722153"/>
                    <a:pt x="3950861" y="1683481"/>
                    <a:pt x="3898283" y="1590803"/>
                  </a:cubicBezTo>
                  <a:cubicBezTo>
                    <a:pt x="3829359" y="1468934"/>
                    <a:pt x="3731851" y="1365640"/>
                    <a:pt x="3614153" y="1289813"/>
                  </a:cubicBezTo>
                  <a:cubicBezTo>
                    <a:pt x="3571130" y="1262084"/>
                    <a:pt x="3558732" y="1204728"/>
                    <a:pt x="3586460" y="1161705"/>
                  </a:cubicBezTo>
                  <a:cubicBezTo>
                    <a:pt x="3588245" y="1158936"/>
                    <a:pt x="3590176" y="1156264"/>
                    <a:pt x="3592245" y="1153701"/>
                  </a:cubicBezTo>
                  <a:lnTo>
                    <a:pt x="3762648" y="942722"/>
                  </a:lnTo>
                  <a:cubicBezTo>
                    <a:pt x="3858635" y="953429"/>
                    <a:pt x="3945129" y="884296"/>
                    <a:pt x="3955836" y="788308"/>
                  </a:cubicBezTo>
                  <a:cubicBezTo>
                    <a:pt x="3966543" y="692321"/>
                    <a:pt x="3897409" y="605828"/>
                    <a:pt x="3801422" y="595120"/>
                  </a:cubicBezTo>
                  <a:cubicBezTo>
                    <a:pt x="3705434" y="584413"/>
                    <a:pt x="3618941" y="653546"/>
                    <a:pt x="3608233" y="749534"/>
                  </a:cubicBezTo>
                  <a:cubicBezTo>
                    <a:pt x="3605010" y="778428"/>
                    <a:pt x="3609042" y="807669"/>
                    <a:pt x="3619963" y="834613"/>
                  </a:cubicBezTo>
                  <a:lnTo>
                    <a:pt x="3500424" y="982917"/>
                  </a:lnTo>
                  <a:cubicBezTo>
                    <a:pt x="3429625" y="1070550"/>
                    <a:pt x="3304168" y="1090755"/>
                    <a:pt x="3209436" y="1029780"/>
                  </a:cubicBezTo>
                  <a:lnTo>
                    <a:pt x="3034271" y="916909"/>
                  </a:lnTo>
                  <a:cubicBezTo>
                    <a:pt x="3012458" y="902812"/>
                    <a:pt x="2990075" y="889953"/>
                    <a:pt x="2967596" y="878142"/>
                  </a:cubicBezTo>
                  <a:cubicBezTo>
                    <a:pt x="2872572" y="829223"/>
                    <a:pt x="2822576" y="722301"/>
                    <a:pt x="2845962" y="618015"/>
                  </a:cubicBezTo>
                  <a:lnTo>
                    <a:pt x="2904826" y="375223"/>
                  </a:lnTo>
                  <a:cubicBezTo>
                    <a:pt x="2970614" y="351620"/>
                    <a:pt x="3017991" y="293618"/>
                    <a:pt x="3027984" y="224442"/>
                  </a:cubicBezTo>
                  <a:cubicBezTo>
                    <a:pt x="3043191" y="120761"/>
                    <a:pt x="2971469" y="24385"/>
                    <a:pt x="2867789" y="9177"/>
                  </a:cubicBezTo>
                  <a:cubicBezTo>
                    <a:pt x="2764109" y="-6030"/>
                    <a:pt x="2667732" y="65692"/>
                    <a:pt x="2652525" y="169372"/>
                  </a:cubicBezTo>
                  <a:cubicBezTo>
                    <a:pt x="2643190" y="233021"/>
                    <a:pt x="2666741" y="297066"/>
                    <a:pt x="2715088" y="339503"/>
                  </a:cubicBezTo>
                  <a:lnTo>
                    <a:pt x="2650032" y="608394"/>
                  </a:lnTo>
                  <a:cubicBezTo>
                    <a:pt x="2628315" y="705359"/>
                    <a:pt x="2546400" y="774320"/>
                    <a:pt x="2447912" y="787083"/>
                  </a:cubicBezTo>
                  <a:cubicBezTo>
                    <a:pt x="2393004" y="794073"/>
                    <a:pt x="2338924" y="806485"/>
                    <a:pt x="2286463" y="824136"/>
                  </a:cubicBezTo>
                  <a:lnTo>
                    <a:pt x="2164162" y="865379"/>
                  </a:lnTo>
                  <a:cubicBezTo>
                    <a:pt x="2065061" y="898833"/>
                    <a:pt x="1957585" y="845735"/>
                    <a:pt x="1923941" y="746698"/>
                  </a:cubicBezTo>
                  <a:lnTo>
                    <a:pt x="1863172" y="567437"/>
                  </a:lnTo>
                  <a:cubicBezTo>
                    <a:pt x="1891747" y="533623"/>
                    <a:pt x="1913178" y="491904"/>
                    <a:pt x="1896509" y="416371"/>
                  </a:cubicBezTo>
                  <a:cubicBezTo>
                    <a:pt x="1885175" y="365126"/>
                    <a:pt x="1854790" y="317025"/>
                    <a:pt x="1807736" y="293784"/>
                  </a:cubicBezTo>
                  <a:cubicBezTo>
                    <a:pt x="1722288" y="251338"/>
                    <a:pt x="1618573" y="284183"/>
                    <a:pt x="1573135" y="368079"/>
                  </a:cubicBezTo>
                  <a:cubicBezTo>
                    <a:pt x="1554086" y="402750"/>
                    <a:pt x="1550371" y="457614"/>
                    <a:pt x="1560467" y="495714"/>
                  </a:cubicBezTo>
                  <a:cubicBezTo>
                    <a:pt x="1583899" y="584296"/>
                    <a:pt x="1641049" y="614490"/>
                    <a:pt x="1692293" y="625349"/>
                  </a:cubicBezTo>
                  <a:lnTo>
                    <a:pt x="1753063" y="803848"/>
                  </a:lnTo>
                  <a:cubicBezTo>
                    <a:pt x="1786668" y="903158"/>
                    <a:pt x="1733404" y="1010907"/>
                    <a:pt x="1634094" y="1044512"/>
                  </a:cubicBezTo>
                  <a:cubicBezTo>
                    <a:pt x="1634063" y="1044523"/>
                    <a:pt x="1634032" y="1044533"/>
                    <a:pt x="1634000" y="1044544"/>
                  </a:cubicBezTo>
                  <a:cubicBezTo>
                    <a:pt x="1526908" y="1080709"/>
                    <a:pt x="1428017" y="1137680"/>
                    <a:pt x="1343012" y="1212184"/>
                  </a:cubicBezTo>
                  <a:cubicBezTo>
                    <a:pt x="1264270" y="1279271"/>
                    <a:pt x="1146774" y="1272906"/>
                    <a:pt x="1075740" y="1197705"/>
                  </a:cubicBezTo>
                  <a:lnTo>
                    <a:pt x="906862" y="1021399"/>
                  </a:lnTo>
                  <a:cubicBezTo>
                    <a:pt x="924007" y="968440"/>
                    <a:pt x="926388" y="908527"/>
                    <a:pt x="848664" y="826326"/>
                  </a:cubicBezTo>
                  <a:cubicBezTo>
                    <a:pt x="818429" y="793214"/>
                    <a:pt x="776539" y="773106"/>
                    <a:pt x="731792" y="770224"/>
                  </a:cubicBezTo>
                  <a:cubicBezTo>
                    <a:pt x="627207" y="764601"/>
                    <a:pt x="537865" y="844826"/>
                    <a:pt x="532242" y="949412"/>
                  </a:cubicBezTo>
                  <a:cubicBezTo>
                    <a:pt x="528823" y="1013007"/>
                    <a:pt x="557554" y="1074072"/>
                    <a:pt x="608729" y="1111981"/>
                  </a:cubicBezTo>
                  <a:cubicBezTo>
                    <a:pt x="669499" y="1159606"/>
                    <a:pt x="725411" y="1160940"/>
                    <a:pt x="775322" y="1147128"/>
                  </a:cubicBezTo>
                  <a:lnTo>
                    <a:pt x="1036592" y="1419829"/>
                  </a:lnTo>
                  <a:cubicBezTo>
                    <a:pt x="1088401" y="1473887"/>
                    <a:pt x="1104754" y="1552802"/>
                    <a:pt x="1078693" y="1622998"/>
                  </a:cubicBezTo>
                  <a:cubicBezTo>
                    <a:pt x="1046403" y="1710152"/>
                    <a:pt x="1001826" y="1831119"/>
                    <a:pt x="966107" y="1928369"/>
                  </a:cubicBezTo>
                  <a:cubicBezTo>
                    <a:pt x="932528" y="2019770"/>
                    <a:pt x="832647" y="2068216"/>
                    <a:pt x="740079" y="2038002"/>
                  </a:cubicBezTo>
                  <a:lnTo>
                    <a:pt x="378605" y="1915320"/>
                  </a:lnTo>
                  <a:cubicBezTo>
                    <a:pt x="365661" y="1855878"/>
                    <a:pt x="324524" y="1806493"/>
                    <a:pt x="268401" y="1783017"/>
                  </a:cubicBezTo>
                  <a:cubicBezTo>
                    <a:pt x="172748" y="1742598"/>
                    <a:pt x="62439" y="1787375"/>
                    <a:pt x="22020" y="1883028"/>
                  </a:cubicBezTo>
                  <a:cubicBezTo>
                    <a:pt x="-18399" y="1978682"/>
                    <a:pt x="26377" y="2088990"/>
                    <a:pt x="122031" y="2129409"/>
                  </a:cubicBezTo>
                  <a:cubicBezTo>
                    <a:pt x="188537" y="2157512"/>
                    <a:pt x="265262" y="2145050"/>
                    <a:pt x="319455" y="2097343"/>
                  </a:cubicBezTo>
                  <a:lnTo>
                    <a:pt x="691502" y="2223073"/>
                  </a:lnTo>
                  <a:cubicBezTo>
                    <a:pt x="773642" y="2250207"/>
                    <a:pt x="825249" y="2331504"/>
                    <a:pt x="814850" y="2417383"/>
                  </a:cubicBezTo>
                  <a:cubicBezTo>
                    <a:pt x="803795" y="2514838"/>
                    <a:pt x="809400" y="2613463"/>
                    <a:pt x="831424" y="2709038"/>
                  </a:cubicBezTo>
                  <a:cubicBezTo>
                    <a:pt x="860856" y="2836864"/>
                    <a:pt x="787418" y="2966213"/>
                    <a:pt x="665975" y="3015553"/>
                  </a:cubicBezTo>
                  <a:lnTo>
                    <a:pt x="387273" y="3129853"/>
                  </a:lnTo>
                  <a:cubicBezTo>
                    <a:pt x="343884" y="3096770"/>
                    <a:pt x="287795" y="3085236"/>
                    <a:pt x="234873" y="3098516"/>
                  </a:cubicBezTo>
                  <a:cubicBezTo>
                    <a:pt x="135514" y="3122271"/>
                    <a:pt x="74226" y="3222076"/>
                    <a:pt x="97982" y="3321434"/>
                  </a:cubicBezTo>
                  <a:cubicBezTo>
                    <a:pt x="121737" y="3420793"/>
                    <a:pt x="221541" y="3482081"/>
                    <a:pt x="320900" y="3458326"/>
                  </a:cubicBezTo>
                  <a:cubicBezTo>
                    <a:pt x="393165" y="3441048"/>
                    <a:pt x="448078" y="3382207"/>
                    <a:pt x="460330" y="3308923"/>
                  </a:cubicBezTo>
                  <a:lnTo>
                    <a:pt x="792943" y="3173096"/>
                  </a:lnTo>
                  <a:cubicBezTo>
                    <a:pt x="916874" y="3122890"/>
                    <a:pt x="1058936" y="3169667"/>
                    <a:pt x="1128794" y="3283681"/>
                  </a:cubicBezTo>
                  <a:lnTo>
                    <a:pt x="1295863" y="3556001"/>
                  </a:lnTo>
                  <a:cubicBezTo>
                    <a:pt x="1317758" y="3591776"/>
                    <a:pt x="1342239" y="3625903"/>
                    <a:pt x="1369110" y="3658109"/>
                  </a:cubicBezTo>
                  <a:cubicBezTo>
                    <a:pt x="1432089" y="3731235"/>
                    <a:pt x="1437537" y="3837732"/>
                    <a:pt x="1382350" y="3916903"/>
                  </a:cubicBezTo>
                  <a:lnTo>
                    <a:pt x="1229188" y="4132835"/>
                  </a:lnTo>
                  <a:cubicBezTo>
                    <a:pt x="1126244" y="4129420"/>
                    <a:pt x="1040022" y="4210103"/>
                    <a:pt x="1036606" y="4313048"/>
                  </a:cubicBezTo>
                  <a:cubicBezTo>
                    <a:pt x="1033191" y="4415991"/>
                    <a:pt x="1113874" y="4502214"/>
                    <a:pt x="1216819" y="4505629"/>
                  </a:cubicBezTo>
                  <a:cubicBezTo>
                    <a:pt x="1319763" y="4509045"/>
                    <a:pt x="1405984" y="4428360"/>
                    <a:pt x="1409400" y="4325417"/>
                  </a:cubicBezTo>
                  <a:cubicBezTo>
                    <a:pt x="1410233" y="4300320"/>
                    <a:pt x="1405989" y="4275314"/>
                    <a:pt x="1396923" y="4251897"/>
                  </a:cubicBezTo>
                  <a:lnTo>
                    <a:pt x="1565039" y="4015202"/>
                  </a:lnTo>
                  <a:cubicBezTo>
                    <a:pt x="1617104" y="3942325"/>
                    <a:pt x="1709730" y="3910595"/>
                    <a:pt x="1795544" y="3936240"/>
                  </a:cubicBezTo>
                  <a:cubicBezTo>
                    <a:pt x="1839336" y="3949038"/>
                    <a:pt x="1884090" y="3958276"/>
                    <a:pt x="1929370" y="3963862"/>
                  </a:cubicBezTo>
                  <a:lnTo>
                    <a:pt x="2402573" y="4023298"/>
                  </a:lnTo>
                  <a:cubicBezTo>
                    <a:pt x="2471259" y="4031812"/>
                    <a:pt x="2523114" y="4089727"/>
                    <a:pt x="2524016" y="4158934"/>
                  </a:cubicBezTo>
                  <a:lnTo>
                    <a:pt x="2527065" y="4413441"/>
                  </a:lnTo>
                  <a:cubicBezTo>
                    <a:pt x="2467764" y="4449119"/>
                    <a:pt x="2432193" y="4513897"/>
                    <a:pt x="2433910" y="4583082"/>
                  </a:cubicBezTo>
                  <a:cubicBezTo>
                    <a:pt x="2436767" y="4690201"/>
                    <a:pt x="2525920" y="4774722"/>
                    <a:pt x="2633038" y="4771865"/>
                  </a:cubicBezTo>
                  <a:cubicBezTo>
                    <a:pt x="2740156" y="4769008"/>
                    <a:pt x="2824677" y="4679855"/>
                    <a:pt x="2821821" y="4572736"/>
                  </a:cubicBezTo>
                  <a:cubicBezTo>
                    <a:pt x="2820019" y="4505179"/>
                    <a:pt x="2783194" y="4443426"/>
                    <a:pt x="2724613" y="4409726"/>
                  </a:cubicBezTo>
                  <a:lnTo>
                    <a:pt x="2721851" y="4185223"/>
                  </a:lnTo>
                  <a:cubicBezTo>
                    <a:pt x="2720402" y="4116482"/>
                    <a:pt x="2770174" y="4057334"/>
                    <a:pt x="2838151" y="4047015"/>
                  </a:cubicBezTo>
                  <a:cubicBezTo>
                    <a:pt x="3022532" y="4021901"/>
                    <a:pt x="3193945" y="3938148"/>
                    <a:pt x="3327069" y="3808128"/>
                  </a:cubicBezTo>
                  <a:cubicBezTo>
                    <a:pt x="3380582" y="3756018"/>
                    <a:pt x="3465865" y="3756018"/>
                    <a:pt x="3519379" y="3808128"/>
                  </a:cubicBezTo>
                  <a:lnTo>
                    <a:pt x="3791413" y="4071589"/>
                  </a:lnTo>
                  <a:cubicBezTo>
                    <a:pt x="3782464" y="4167546"/>
                    <a:pt x="3852998" y="4252588"/>
                    <a:pt x="3948954" y="4261537"/>
                  </a:cubicBezTo>
                  <a:cubicBezTo>
                    <a:pt x="3957123" y="4262298"/>
                    <a:pt x="3965336" y="4262483"/>
                    <a:pt x="3973531" y="4262090"/>
                  </a:cubicBezTo>
                  <a:cubicBezTo>
                    <a:pt x="4032652" y="4259714"/>
                    <a:pt x="4086370" y="4227023"/>
                    <a:pt x="4115644" y="4175602"/>
                  </a:cubicBezTo>
                  <a:cubicBezTo>
                    <a:pt x="4164051" y="4092025"/>
                    <a:pt x="4135540" y="3985032"/>
                    <a:pt x="4051963" y="3936625"/>
                  </a:cubicBezTo>
                  <a:cubicBezTo>
                    <a:pt x="4037972" y="3928521"/>
                    <a:pt x="4022924" y="3922397"/>
                    <a:pt x="4007249" y="3918427"/>
                  </a:cubicBezTo>
                  <a:cubicBezTo>
                    <a:pt x="3976241" y="3910659"/>
                    <a:pt x="3943678" y="3911715"/>
                    <a:pt x="3913238" y="3921475"/>
                  </a:cubicBezTo>
                  <a:lnTo>
                    <a:pt x="3662540" y="3678397"/>
                  </a:lnTo>
                  <a:cubicBezTo>
                    <a:pt x="3607988" y="3625234"/>
                    <a:pt x="3606863" y="3537914"/>
                    <a:pt x="3660026" y="3483362"/>
                  </a:cubicBezTo>
                  <a:cubicBezTo>
                    <a:pt x="3660853" y="3482513"/>
                    <a:pt x="3661691" y="3481675"/>
                    <a:pt x="3662540" y="3480848"/>
                  </a:cubicBezTo>
                  <a:lnTo>
                    <a:pt x="3819988" y="3326449"/>
                  </a:lnTo>
                  <a:cubicBezTo>
                    <a:pt x="3901970" y="3246161"/>
                    <a:pt x="3967036" y="3150262"/>
                    <a:pt x="4011345" y="3044414"/>
                  </a:cubicBezTo>
                  <a:cubicBezTo>
                    <a:pt x="4055768" y="2941444"/>
                    <a:pt x="4168636" y="2886243"/>
                    <a:pt x="4277188" y="2914397"/>
                  </a:cubicBezTo>
                  <a:lnTo>
                    <a:pt x="4424063" y="2951735"/>
                  </a:lnTo>
                  <a:cubicBezTo>
                    <a:pt x="4445399" y="3010409"/>
                    <a:pt x="4509788" y="3069940"/>
                    <a:pt x="4590942" y="3080799"/>
                  </a:cubicBezTo>
                  <a:cubicBezTo>
                    <a:pt x="4721434" y="3098420"/>
                    <a:pt x="4834496" y="3005266"/>
                    <a:pt x="4828209" y="286724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14" name="Forma libre 17">
              <a:extLst>
                <a:ext uri="{FF2B5EF4-FFF2-40B4-BE49-F238E27FC236}">
                  <a16:creationId xmlns:a16="http://schemas.microsoft.com/office/drawing/2014/main" id="{F7535B76-2C53-AF43-A2DA-0AB3550F51C6}"/>
                </a:ext>
              </a:extLst>
            </p:cNvPr>
            <p:cNvSpPr/>
            <p:nvPr/>
          </p:nvSpPr>
          <p:spPr>
            <a:xfrm>
              <a:off x="2844942" y="8504929"/>
              <a:ext cx="1295269" cy="990500"/>
            </a:xfrm>
            <a:custGeom>
              <a:avLst/>
              <a:gdLst>
                <a:gd name="connsiteX0" fmla="*/ 877011 w 971550"/>
                <a:gd name="connsiteY0" fmla="*/ 183296 h 742950"/>
                <a:gd name="connsiteX1" fmla="*/ 571913 w 971550"/>
                <a:gd name="connsiteY1" fmla="*/ 549940 h 742950"/>
                <a:gd name="connsiteX2" fmla="*/ 95317 w 971550"/>
                <a:gd name="connsiteY2" fmla="*/ 569125 h 742950"/>
                <a:gd name="connsiteX3" fmla="*/ 400415 w 971550"/>
                <a:gd name="connsiteY3" fmla="*/ 202482 h 742950"/>
                <a:gd name="connsiteX4" fmla="*/ 877011 w 971550"/>
                <a:gd name="connsiteY4" fmla="*/ 18329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742950">
                  <a:moveTo>
                    <a:pt x="877011" y="183296"/>
                  </a:moveTo>
                  <a:cubicBezTo>
                    <a:pt x="924369" y="279244"/>
                    <a:pt x="787772" y="443396"/>
                    <a:pt x="571913" y="549940"/>
                  </a:cubicBezTo>
                  <a:cubicBezTo>
                    <a:pt x="356054" y="656483"/>
                    <a:pt x="142675" y="665073"/>
                    <a:pt x="95317" y="569125"/>
                  </a:cubicBezTo>
                  <a:cubicBezTo>
                    <a:pt x="47959" y="473177"/>
                    <a:pt x="184556" y="309025"/>
                    <a:pt x="400415" y="202482"/>
                  </a:cubicBezTo>
                  <a:cubicBezTo>
                    <a:pt x="616274" y="95938"/>
                    <a:pt x="829653" y="87348"/>
                    <a:pt x="877011" y="18329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5" name="Forma libre 18">
              <a:extLst>
                <a:ext uri="{FF2B5EF4-FFF2-40B4-BE49-F238E27FC236}">
                  <a16:creationId xmlns:a16="http://schemas.microsoft.com/office/drawing/2014/main" id="{808904B7-ADBD-AD41-849B-928C4093261B}"/>
                </a:ext>
              </a:extLst>
            </p:cNvPr>
            <p:cNvSpPr/>
            <p:nvPr/>
          </p:nvSpPr>
          <p:spPr>
            <a:xfrm>
              <a:off x="4419566" y="11526064"/>
              <a:ext cx="1206378" cy="800019"/>
            </a:xfrm>
            <a:custGeom>
              <a:avLst/>
              <a:gdLst>
                <a:gd name="connsiteX0" fmla="*/ 850554 w 904875"/>
                <a:gd name="connsiteY0" fmla="*/ 184152 h 600075"/>
                <a:gd name="connsiteX1" fmla="*/ 509145 w 904875"/>
                <a:gd name="connsiteY1" fmla="*/ 478537 h 600075"/>
                <a:gd name="connsiteX2" fmla="*/ 61848 w 904875"/>
                <a:gd name="connsiteY2" fmla="*/ 422427 h 600075"/>
                <a:gd name="connsiteX3" fmla="*/ 403258 w 904875"/>
                <a:gd name="connsiteY3" fmla="*/ 128042 h 600075"/>
                <a:gd name="connsiteX4" fmla="*/ 850554 w 904875"/>
                <a:gd name="connsiteY4" fmla="*/ 184152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600075">
                  <a:moveTo>
                    <a:pt x="850554" y="184152"/>
                  </a:moveTo>
                  <a:cubicBezTo>
                    <a:pt x="879794" y="280939"/>
                    <a:pt x="726940" y="412739"/>
                    <a:pt x="509145" y="478537"/>
                  </a:cubicBezTo>
                  <a:cubicBezTo>
                    <a:pt x="291350" y="544335"/>
                    <a:pt x="91088" y="519213"/>
                    <a:pt x="61848" y="422427"/>
                  </a:cubicBezTo>
                  <a:cubicBezTo>
                    <a:pt x="32608" y="325640"/>
                    <a:pt x="185462" y="193840"/>
                    <a:pt x="403258" y="128042"/>
                  </a:cubicBezTo>
                  <a:cubicBezTo>
                    <a:pt x="621053" y="62244"/>
                    <a:pt x="821314" y="87366"/>
                    <a:pt x="850554" y="18415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" name="Forma libre 19">
              <a:extLst>
                <a:ext uri="{FF2B5EF4-FFF2-40B4-BE49-F238E27FC236}">
                  <a16:creationId xmlns:a16="http://schemas.microsoft.com/office/drawing/2014/main" id="{4F085B2D-8FAC-A949-B3A7-96A2639C2867}"/>
                </a:ext>
              </a:extLst>
            </p:cNvPr>
            <p:cNvSpPr/>
            <p:nvPr/>
          </p:nvSpPr>
          <p:spPr>
            <a:xfrm>
              <a:off x="2669181" y="11008996"/>
              <a:ext cx="1219077" cy="1142885"/>
            </a:xfrm>
            <a:custGeom>
              <a:avLst/>
              <a:gdLst>
                <a:gd name="connsiteX0" fmla="*/ 582712 w 914400"/>
                <a:gd name="connsiteY0" fmla="*/ 285445 h 857250"/>
                <a:gd name="connsiteX1" fmla="*/ 788144 w 914400"/>
                <a:gd name="connsiteY1" fmla="*/ 706547 h 857250"/>
                <a:gd name="connsiteX2" fmla="*/ 337902 w 914400"/>
                <a:gd name="connsiteY2" fmla="*/ 576888 h 857250"/>
                <a:gd name="connsiteX3" fmla="*/ 132470 w 914400"/>
                <a:gd name="connsiteY3" fmla="*/ 155786 h 857250"/>
                <a:gd name="connsiteX4" fmla="*/ 582712 w 914400"/>
                <a:gd name="connsiteY4" fmla="*/ 285445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857250">
                  <a:moveTo>
                    <a:pt x="582712" y="285445"/>
                  </a:moveTo>
                  <a:cubicBezTo>
                    <a:pt x="763771" y="437534"/>
                    <a:pt x="855746" y="626067"/>
                    <a:pt x="788144" y="706547"/>
                  </a:cubicBezTo>
                  <a:cubicBezTo>
                    <a:pt x="720541" y="787027"/>
                    <a:pt x="518961" y="728977"/>
                    <a:pt x="337902" y="576888"/>
                  </a:cubicBezTo>
                  <a:cubicBezTo>
                    <a:pt x="156842" y="424800"/>
                    <a:pt x="64867" y="236266"/>
                    <a:pt x="132470" y="155786"/>
                  </a:cubicBezTo>
                  <a:cubicBezTo>
                    <a:pt x="200072" y="75307"/>
                    <a:pt x="401652" y="133357"/>
                    <a:pt x="582712" y="2854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3649B861-ECA9-C84C-A872-4D497635826C}"/>
                </a:ext>
              </a:extLst>
            </p:cNvPr>
            <p:cNvSpPr/>
            <p:nvPr/>
          </p:nvSpPr>
          <p:spPr>
            <a:xfrm>
              <a:off x="4979962" y="8890978"/>
              <a:ext cx="1053994" cy="1028596"/>
            </a:xfrm>
            <a:custGeom>
              <a:avLst/>
              <a:gdLst>
                <a:gd name="connsiteX0" fmla="*/ 511009 w 790575"/>
                <a:gd name="connsiteY0" fmla="*/ 268728 h 771525"/>
                <a:gd name="connsiteX1" fmla="*/ 667081 w 790575"/>
                <a:gd name="connsiteY1" fmla="*/ 647809 h 771525"/>
                <a:gd name="connsiteX2" fmla="*/ 281117 w 790575"/>
                <a:gd name="connsiteY2" fmla="*/ 509633 h 771525"/>
                <a:gd name="connsiteX3" fmla="*/ 125046 w 790575"/>
                <a:gd name="connsiteY3" fmla="*/ 130552 h 771525"/>
                <a:gd name="connsiteX4" fmla="*/ 511009 w 790575"/>
                <a:gd name="connsiteY4" fmla="*/ 26872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575" h="771525">
                  <a:moveTo>
                    <a:pt x="511009" y="268728"/>
                  </a:moveTo>
                  <a:cubicBezTo>
                    <a:pt x="660688" y="411565"/>
                    <a:pt x="730563" y="581284"/>
                    <a:pt x="667081" y="647809"/>
                  </a:cubicBezTo>
                  <a:cubicBezTo>
                    <a:pt x="603598" y="714332"/>
                    <a:pt x="430796" y="652469"/>
                    <a:pt x="281117" y="509633"/>
                  </a:cubicBezTo>
                  <a:cubicBezTo>
                    <a:pt x="131438" y="366796"/>
                    <a:pt x="61563" y="197076"/>
                    <a:pt x="125046" y="130552"/>
                  </a:cubicBezTo>
                  <a:cubicBezTo>
                    <a:pt x="188528" y="64028"/>
                    <a:pt x="361330" y="125892"/>
                    <a:pt x="511009" y="26872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6EDE74-D9B7-A04A-96AA-6C073FB0237E}"/>
              </a:ext>
            </a:extLst>
          </p:cNvPr>
          <p:cNvSpPr/>
          <p:nvPr/>
        </p:nvSpPr>
        <p:spPr>
          <a:xfrm>
            <a:off x="2472940" y="0"/>
            <a:ext cx="1248747" cy="53273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0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 5">
            <a:extLst>
              <a:ext uri="{FF2B5EF4-FFF2-40B4-BE49-F238E27FC236}">
                <a16:creationId xmlns:a16="http://schemas.microsoft.com/office/drawing/2014/main" id="{49B836BB-BD95-6E4A-B8F0-F637E9B1AC95}"/>
              </a:ext>
            </a:extLst>
          </p:cNvPr>
          <p:cNvSpPr/>
          <p:nvPr/>
        </p:nvSpPr>
        <p:spPr>
          <a:xfrm>
            <a:off x="1775051" y="7388351"/>
            <a:ext cx="19452092" cy="4170241"/>
          </a:xfrm>
          <a:custGeom>
            <a:avLst/>
            <a:gdLst>
              <a:gd name="connsiteX0" fmla="*/ 7144 w 11820525"/>
              <a:gd name="connsiteY0" fmla="*/ 7144 h 9563100"/>
              <a:gd name="connsiteX1" fmla="*/ 11818144 w 11820525"/>
              <a:gd name="connsiteY1" fmla="*/ 7144 h 9563100"/>
              <a:gd name="connsiteX2" fmla="*/ 11818144 w 11820525"/>
              <a:gd name="connsiteY2" fmla="*/ 9557290 h 9563100"/>
              <a:gd name="connsiteX3" fmla="*/ 7144 w 11820525"/>
              <a:gd name="connsiteY3" fmla="*/ 9557290 h 956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20525" h="9563100">
                <a:moveTo>
                  <a:pt x="7144" y="7144"/>
                </a:moveTo>
                <a:lnTo>
                  <a:pt x="11818144" y="7144"/>
                </a:lnTo>
                <a:lnTo>
                  <a:pt x="11818144" y="9557290"/>
                </a:lnTo>
                <a:lnTo>
                  <a:pt x="7144" y="955729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" name="Forma libre 13">
            <a:extLst>
              <a:ext uri="{FF2B5EF4-FFF2-40B4-BE49-F238E27FC236}">
                <a16:creationId xmlns:a16="http://schemas.microsoft.com/office/drawing/2014/main" id="{1EE50EEA-FC57-2D4E-AF53-008E1814CD72}"/>
              </a:ext>
            </a:extLst>
          </p:cNvPr>
          <p:cNvSpPr/>
          <p:nvPr/>
        </p:nvSpPr>
        <p:spPr>
          <a:xfrm>
            <a:off x="1775051" y="5329390"/>
            <a:ext cx="19452092" cy="1658488"/>
          </a:xfrm>
          <a:custGeom>
            <a:avLst/>
            <a:gdLst>
              <a:gd name="connsiteX0" fmla="*/ 7144 w 10782300"/>
              <a:gd name="connsiteY0" fmla="*/ 7144 h 771525"/>
              <a:gd name="connsiteX1" fmla="*/ 10780967 w 10782300"/>
              <a:gd name="connsiteY1" fmla="*/ 7144 h 771525"/>
              <a:gd name="connsiteX2" fmla="*/ 10780967 w 10782300"/>
              <a:gd name="connsiteY2" fmla="*/ 765906 h 771525"/>
              <a:gd name="connsiteX3" fmla="*/ 7144 w 10782300"/>
              <a:gd name="connsiteY3" fmla="*/ 765906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2300" h="771525">
                <a:moveTo>
                  <a:pt x="7144" y="7144"/>
                </a:moveTo>
                <a:lnTo>
                  <a:pt x="10780967" y="7144"/>
                </a:lnTo>
                <a:lnTo>
                  <a:pt x="10780967" y="765906"/>
                </a:lnTo>
                <a:lnTo>
                  <a:pt x="7144" y="765906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8F15556E-8B62-994A-859E-EB848FED9622}"/>
              </a:ext>
            </a:extLst>
          </p:cNvPr>
          <p:cNvSpPr txBox="1"/>
          <p:nvPr/>
        </p:nvSpPr>
        <p:spPr>
          <a:xfrm>
            <a:off x="5670086" y="3406631"/>
            <a:ext cx="11662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Number of cases and deaths</a:t>
            </a:r>
          </a:p>
        </p:txBody>
      </p:sp>
      <p:sp>
        <p:nvSpPr>
          <p:cNvPr id="22" name="Rectángulo 91">
            <a:extLst>
              <a:ext uri="{FF2B5EF4-FFF2-40B4-BE49-F238E27FC236}">
                <a16:creationId xmlns:a16="http://schemas.microsoft.com/office/drawing/2014/main" id="{47AF0312-6FA3-B745-A4A8-39CE3730D155}"/>
              </a:ext>
            </a:extLst>
          </p:cNvPr>
          <p:cNvSpPr/>
          <p:nvPr/>
        </p:nvSpPr>
        <p:spPr>
          <a:xfrm>
            <a:off x="6582172" y="5860732"/>
            <a:ext cx="1359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bg2"/>
                </a:solidFill>
                <a:latin typeface="Muli" pitchFamily="2" charset="77"/>
              </a:rPr>
              <a:t>Tests</a:t>
            </a:r>
          </a:p>
        </p:txBody>
      </p:sp>
      <p:sp>
        <p:nvSpPr>
          <p:cNvPr id="23" name="Rectángulo 92">
            <a:extLst>
              <a:ext uri="{FF2B5EF4-FFF2-40B4-BE49-F238E27FC236}">
                <a16:creationId xmlns:a16="http://schemas.microsoft.com/office/drawing/2014/main" id="{518583E5-5F82-7C48-8B47-2E4D7D8B3DB0}"/>
              </a:ext>
            </a:extLst>
          </p:cNvPr>
          <p:cNvSpPr/>
          <p:nvPr/>
        </p:nvSpPr>
        <p:spPr>
          <a:xfrm>
            <a:off x="9795632" y="5860732"/>
            <a:ext cx="3288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bg2"/>
                </a:solidFill>
                <a:latin typeface="Muli" pitchFamily="2" charset="77"/>
              </a:rPr>
              <a:t>People Tested</a:t>
            </a:r>
          </a:p>
        </p:txBody>
      </p:sp>
      <p:sp>
        <p:nvSpPr>
          <p:cNvPr id="24" name="Rectángulo 93">
            <a:extLst>
              <a:ext uri="{FF2B5EF4-FFF2-40B4-BE49-F238E27FC236}">
                <a16:creationId xmlns:a16="http://schemas.microsoft.com/office/drawing/2014/main" id="{656775A3-13CE-124B-86DF-EDF9E04DA94F}"/>
              </a:ext>
            </a:extLst>
          </p:cNvPr>
          <p:cNvSpPr/>
          <p:nvPr/>
        </p:nvSpPr>
        <p:spPr>
          <a:xfrm>
            <a:off x="14547540" y="5867243"/>
            <a:ext cx="19143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bg2"/>
                </a:solidFill>
                <a:latin typeface="Muli" pitchFamily="2" charset="77"/>
              </a:rPr>
              <a:t>Positive</a:t>
            </a:r>
          </a:p>
        </p:txBody>
      </p:sp>
      <p:sp>
        <p:nvSpPr>
          <p:cNvPr id="25" name="Rectángulo 94">
            <a:extLst>
              <a:ext uri="{FF2B5EF4-FFF2-40B4-BE49-F238E27FC236}">
                <a16:creationId xmlns:a16="http://schemas.microsoft.com/office/drawing/2014/main" id="{55464BCE-3749-4543-865A-5BF762F0AA9E}"/>
              </a:ext>
            </a:extLst>
          </p:cNvPr>
          <p:cNvSpPr/>
          <p:nvPr/>
        </p:nvSpPr>
        <p:spPr>
          <a:xfrm>
            <a:off x="18140820" y="5867243"/>
            <a:ext cx="1527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bg2"/>
                </a:solidFill>
                <a:latin typeface="Muli" pitchFamily="2" charset="77"/>
              </a:rPr>
              <a:t>Death</a:t>
            </a:r>
          </a:p>
        </p:txBody>
      </p:sp>
      <p:sp>
        <p:nvSpPr>
          <p:cNvPr id="26" name="Rectángulo 91">
            <a:extLst>
              <a:ext uri="{FF2B5EF4-FFF2-40B4-BE49-F238E27FC236}">
                <a16:creationId xmlns:a16="http://schemas.microsoft.com/office/drawing/2014/main" id="{2FD975B1-08E5-DF4E-9039-089A6EA77AED}"/>
              </a:ext>
            </a:extLst>
          </p:cNvPr>
          <p:cNvSpPr/>
          <p:nvPr/>
        </p:nvSpPr>
        <p:spPr>
          <a:xfrm>
            <a:off x="2875466" y="8457628"/>
            <a:ext cx="1311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uli" pitchFamily="2" charset="77"/>
              </a:rPr>
              <a:t>Daily</a:t>
            </a:r>
          </a:p>
        </p:txBody>
      </p:sp>
      <p:sp>
        <p:nvSpPr>
          <p:cNvPr id="27" name="Rectángulo 91">
            <a:extLst>
              <a:ext uri="{FF2B5EF4-FFF2-40B4-BE49-F238E27FC236}">
                <a16:creationId xmlns:a16="http://schemas.microsoft.com/office/drawing/2014/main" id="{0945E1B3-986F-FA42-9BBB-16DD6F9E1A1F}"/>
              </a:ext>
            </a:extLst>
          </p:cNvPr>
          <p:cNvSpPr/>
          <p:nvPr/>
        </p:nvSpPr>
        <p:spPr>
          <a:xfrm>
            <a:off x="2869857" y="9884092"/>
            <a:ext cx="13227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uli" pitchFamily="2" charset="77"/>
              </a:rPr>
              <a:t>Total</a:t>
            </a:r>
          </a:p>
        </p:txBody>
      </p:sp>
      <p:sp>
        <p:nvSpPr>
          <p:cNvPr id="28" name="Rectángulo 91">
            <a:extLst>
              <a:ext uri="{FF2B5EF4-FFF2-40B4-BE49-F238E27FC236}">
                <a16:creationId xmlns:a16="http://schemas.microsoft.com/office/drawing/2014/main" id="{15BB76AB-EF46-5F40-8EDC-965BF32C0630}"/>
              </a:ext>
            </a:extLst>
          </p:cNvPr>
          <p:cNvSpPr/>
          <p:nvPr/>
        </p:nvSpPr>
        <p:spPr>
          <a:xfrm>
            <a:off x="6459252" y="8457628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uli" pitchFamily="2" charset="77"/>
              </a:rPr>
              <a:t>14,982</a:t>
            </a:r>
          </a:p>
        </p:txBody>
      </p:sp>
      <p:sp>
        <p:nvSpPr>
          <p:cNvPr id="29" name="Rectángulo 91">
            <a:extLst>
              <a:ext uri="{FF2B5EF4-FFF2-40B4-BE49-F238E27FC236}">
                <a16:creationId xmlns:a16="http://schemas.microsoft.com/office/drawing/2014/main" id="{E699D76C-0645-0C40-847A-06A4DA53169C}"/>
              </a:ext>
            </a:extLst>
          </p:cNvPr>
          <p:cNvSpPr/>
          <p:nvPr/>
        </p:nvSpPr>
        <p:spPr>
          <a:xfrm>
            <a:off x="6430321" y="9884092"/>
            <a:ext cx="1955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uli" pitchFamily="2" charset="77"/>
              </a:rPr>
              <a:t>382,650</a:t>
            </a:r>
          </a:p>
        </p:txBody>
      </p:sp>
      <p:sp>
        <p:nvSpPr>
          <p:cNvPr id="30" name="Rectángulo 91">
            <a:extLst>
              <a:ext uri="{FF2B5EF4-FFF2-40B4-BE49-F238E27FC236}">
                <a16:creationId xmlns:a16="http://schemas.microsoft.com/office/drawing/2014/main" id="{3BEEA98C-CC36-DC42-8063-E49AC9231297}"/>
              </a:ext>
            </a:extLst>
          </p:cNvPr>
          <p:cNvSpPr/>
          <p:nvPr/>
        </p:nvSpPr>
        <p:spPr>
          <a:xfrm>
            <a:off x="10848372" y="8457628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uli" pitchFamily="2" charset="77"/>
              </a:rPr>
              <a:t>11,879</a:t>
            </a:r>
          </a:p>
        </p:txBody>
      </p:sp>
      <p:sp>
        <p:nvSpPr>
          <p:cNvPr id="31" name="Rectángulo 91">
            <a:extLst>
              <a:ext uri="{FF2B5EF4-FFF2-40B4-BE49-F238E27FC236}">
                <a16:creationId xmlns:a16="http://schemas.microsoft.com/office/drawing/2014/main" id="{2F5ACBD5-EBF4-9A4A-B716-6FF16A47CBB8}"/>
              </a:ext>
            </a:extLst>
          </p:cNvPr>
          <p:cNvSpPr/>
          <p:nvPr/>
        </p:nvSpPr>
        <p:spPr>
          <a:xfrm>
            <a:off x="10819441" y="9884092"/>
            <a:ext cx="1955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uli" pitchFamily="2" charset="77"/>
              </a:rPr>
              <a:t>302,599</a:t>
            </a:r>
          </a:p>
        </p:txBody>
      </p:sp>
      <p:sp>
        <p:nvSpPr>
          <p:cNvPr id="32" name="Rectángulo 91">
            <a:extLst>
              <a:ext uri="{FF2B5EF4-FFF2-40B4-BE49-F238E27FC236}">
                <a16:creationId xmlns:a16="http://schemas.microsoft.com/office/drawing/2014/main" id="{B9676E96-9174-F542-A9DC-03D2B437DC64}"/>
              </a:ext>
            </a:extLst>
          </p:cNvPr>
          <p:cNvSpPr/>
          <p:nvPr/>
        </p:nvSpPr>
        <p:spPr>
          <a:xfrm>
            <a:off x="14937240" y="8457628"/>
            <a:ext cx="1401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uli" pitchFamily="2" charset="77"/>
              </a:rPr>
              <a:t>5,252</a:t>
            </a:r>
          </a:p>
        </p:txBody>
      </p:sp>
      <p:sp>
        <p:nvSpPr>
          <p:cNvPr id="33" name="Rectángulo 91">
            <a:extLst>
              <a:ext uri="{FF2B5EF4-FFF2-40B4-BE49-F238E27FC236}">
                <a16:creationId xmlns:a16="http://schemas.microsoft.com/office/drawing/2014/main" id="{FAD7E944-A83B-DD4B-A00E-16009F093D76}"/>
              </a:ext>
            </a:extLst>
          </p:cNvPr>
          <p:cNvSpPr/>
          <p:nvPr/>
        </p:nvSpPr>
        <p:spPr>
          <a:xfrm>
            <a:off x="14835159" y="9884092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uli" pitchFamily="2" charset="77"/>
              </a:rPr>
              <a:t>93,873</a:t>
            </a:r>
          </a:p>
        </p:txBody>
      </p:sp>
      <p:sp>
        <p:nvSpPr>
          <p:cNvPr id="34" name="Rectángulo 91">
            <a:extLst>
              <a:ext uri="{FF2B5EF4-FFF2-40B4-BE49-F238E27FC236}">
                <a16:creationId xmlns:a16="http://schemas.microsoft.com/office/drawing/2014/main" id="{E055C28C-1178-5D4C-85C2-B57A831264D0}"/>
              </a:ext>
            </a:extLst>
          </p:cNvPr>
          <p:cNvSpPr/>
          <p:nvPr/>
        </p:nvSpPr>
        <p:spPr>
          <a:xfrm>
            <a:off x="18384865" y="8457628"/>
            <a:ext cx="1016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uli" pitchFamily="2" charset="77"/>
              </a:rPr>
              <a:t>778</a:t>
            </a:r>
          </a:p>
        </p:txBody>
      </p:sp>
      <p:sp>
        <p:nvSpPr>
          <p:cNvPr id="35" name="Rectángulo 91">
            <a:extLst>
              <a:ext uri="{FF2B5EF4-FFF2-40B4-BE49-F238E27FC236}">
                <a16:creationId xmlns:a16="http://schemas.microsoft.com/office/drawing/2014/main" id="{FD5AAA08-9B05-9B49-B0E2-916276D19139}"/>
              </a:ext>
            </a:extLst>
          </p:cNvPr>
          <p:cNvSpPr/>
          <p:nvPr/>
        </p:nvSpPr>
        <p:spPr>
          <a:xfrm>
            <a:off x="18090424" y="9884092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  <a:latin typeface="Muli" pitchFamily="2" charset="77"/>
              </a:rPr>
              <a:t>12,107</a:t>
            </a: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E6FB2332-75DD-A645-AEB1-623E03737197}"/>
              </a:ext>
            </a:extLst>
          </p:cNvPr>
          <p:cNvSpPr/>
          <p:nvPr/>
        </p:nvSpPr>
        <p:spPr>
          <a:xfrm>
            <a:off x="15619337" y="1550675"/>
            <a:ext cx="56012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5000" b="1" dirty="0">
                <a:solidFill>
                  <a:schemeClr val="accent4"/>
                </a:solidFill>
                <a:latin typeface="Montserrat" pitchFamily="2" charset="77"/>
              </a:rPr>
              <a:t>COVID-19 </a:t>
            </a:r>
            <a:r>
              <a:rPr lang="es-MX" sz="5000" b="1" dirty="0">
                <a:solidFill>
                  <a:schemeClr val="accent1"/>
                </a:solidFill>
                <a:latin typeface="Montserrat" pitchFamily="2" charset="77"/>
              </a:rPr>
              <a:t>STATS</a:t>
            </a:r>
            <a:endParaRPr lang="es-MX" sz="5000" b="1" dirty="0">
              <a:solidFill>
                <a:srgbClr val="F4EB40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3820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rma libre 6">
            <a:extLst>
              <a:ext uri="{FF2B5EF4-FFF2-40B4-BE49-F238E27FC236}">
                <a16:creationId xmlns:a16="http://schemas.microsoft.com/office/drawing/2014/main" id="{CAF877A8-D86E-EF44-85F2-73EC43B94279}"/>
              </a:ext>
            </a:extLst>
          </p:cNvPr>
          <p:cNvSpPr/>
          <p:nvPr/>
        </p:nvSpPr>
        <p:spPr>
          <a:xfrm>
            <a:off x="0" y="-43542"/>
            <a:ext cx="23077714" cy="13759542"/>
          </a:xfrm>
          <a:custGeom>
            <a:avLst/>
            <a:gdLst>
              <a:gd name="connsiteX0" fmla="*/ 7144 w 11820525"/>
              <a:gd name="connsiteY0" fmla="*/ 7144 h 11306175"/>
              <a:gd name="connsiteX1" fmla="*/ 11818144 w 11820525"/>
              <a:gd name="connsiteY1" fmla="*/ 7144 h 11306175"/>
              <a:gd name="connsiteX2" fmla="*/ 11818144 w 11820525"/>
              <a:gd name="connsiteY2" fmla="*/ 11302080 h 11306175"/>
              <a:gd name="connsiteX3" fmla="*/ 7144 w 11820525"/>
              <a:gd name="connsiteY3" fmla="*/ 11302080 h 1130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20525" h="11306175">
                <a:moveTo>
                  <a:pt x="7144" y="7144"/>
                </a:moveTo>
                <a:lnTo>
                  <a:pt x="11818144" y="7144"/>
                </a:lnTo>
                <a:lnTo>
                  <a:pt x="11818144" y="11302080"/>
                </a:lnTo>
                <a:lnTo>
                  <a:pt x="7144" y="1130208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Rectángulo 1273">
            <a:extLst>
              <a:ext uri="{FF2B5EF4-FFF2-40B4-BE49-F238E27FC236}">
                <a16:creationId xmlns:a16="http://schemas.microsoft.com/office/drawing/2014/main" id="{94C722D0-58F3-4F43-8D15-6AA59558818B}"/>
              </a:ext>
            </a:extLst>
          </p:cNvPr>
          <p:cNvSpPr/>
          <p:nvPr/>
        </p:nvSpPr>
        <p:spPr>
          <a:xfrm>
            <a:off x="30232083" y="2283956"/>
            <a:ext cx="4597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400" b="1" dirty="0">
                <a:solidFill>
                  <a:schemeClr val="accent2"/>
                </a:solidFill>
                <a:latin typeface="Muli" pitchFamily="2" charset="77"/>
              </a:rPr>
              <a:t>cover </a:t>
            </a:r>
          </a:p>
          <a:p>
            <a:pPr algn="ctr"/>
            <a:r>
              <a:rPr lang="es-MX" sz="4400" b="1" dirty="0">
                <a:solidFill>
                  <a:schemeClr val="accent2"/>
                </a:solidFill>
                <a:latin typeface="Muli" pitchFamily="2" charset="77"/>
              </a:rPr>
              <a:t>coughs and sneezes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E94C33F-9847-B548-81C2-E35FA3680976}"/>
              </a:ext>
            </a:extLst>
          </p:cNvPr>
          <p:cNvGrpSpPr/>
          <p:nvPr/>
        </p:nvGrpSpPr>
        <p:grpSpPr>
          <a:xfrm>
            <a:off x="13014796" y="4234202"/>
            <a:ext cx="9130467" cy="7402715"/>
            <a:chOff x="3547002" y="4270778"/>
            <a:chExt cx="9130467" cy="7402715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8F15556E-8B62-994A-859E-EB848FED9622}"/>
                </a:ext>
              </a:extLst>
            </p:cNvPr>
            <p:cNvSpPr txBox="1"/>
            <p:nvPr/>
          </p:nvSpPr>
          <p:spPr>
            <a:xfrm>
              <a:off x="3575571" y="427077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4E3FCC29-B923-E344-9092-906646664D29}"/>
                </a:ext>
              </a:extLst>
            </p:cNvPr>
            <p:cNvSpPr/>
            <p:nvPr/>
          </p:nvSpPr>
          <p:spPr>
            <a:xfrm>
              <a:off x="3547002" y="4940107"/>
              <a:ext cx="913046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A8F74C2F-F83C-9047-A2B9-B1CB9A701950}"/>
                </a:ext>
              </a:extLst>
            </p:cNvPr>
            <p:cNvSpPr txBox="1"/>
            <p:nvPr/>
          </p:nvSpPr>
          <p:spPr>
            <a:xfrm>
              <a:off x="3575571" y="7125541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3C6B9347-28D0-714C-9AAC-CC7A52B771F7}"/>
                </a:ext>
              </a:extLst>
            </p:cNvPr>
            <p:cNvSpPr/>
            <p:nvPr/>
          </p:nvSpPr>
          <p:spPr>
            <a:xfrm>
              <a:off x="3547002" y="7758294"/>
              <a:ext cx="913046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515EDFC7-00F1-6049-BC12-BE4AEC99643D}"/>
                </a:ext>
              </a:extLst>
            </p:cNvPr>
            <p:cNvSpPr txBox="1"/>
            <p:nvPr/>
          </p:nvSpPr>
          <p:spPr>
            <a:xfrm>
              <a:off x="3575571" y="10013481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94" name="Rectangle 56">
              <a:extLst>
                <a:ext uri="{FF2B5EF4-FFF2-40B4-BE49-F238E27FC236}">
                  <a16:creationId xmlns:a16="http://schemas.microsoft.com/office/drawing/2014/main" id="{4862C50C-1560-AC40-B030-5FFE5A1749B0}"/>
                </a:ext>
              </a:extLst>
            </p:cNvPr>
            <p:cNvSpPr/>
            <p:nvPr/>
          </p:nvSpPr>
          <p:spPr>
            <a:xfrm>
              <a:off x="3547002" y="10719386"/>
              <a:ext cx="913046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</p:grpSp>
      <p:sp>
        <p:nvSpPr>
          <p:cNvPr id="57" name="Forma libre 13">
            <a:extLst>
              <a:ext uri="{FF2B5EF4-FFF2-40B4-BE49-F238E27FC236}">
                <a16:creationId xmlns:a16="http://schemas.microsoft.com/office/drawing/2014/main" id="{FF53885B-E43C-184B-B263-24667E8BF0D2}"/>
              </a:ext>
            </a:extLst>
          </p:cNvPr>
          <p:cNvSpPr/>
          <p:nvPr/>
        </p:nvSpPr>
        <p:spPr>
          <a:xfrm>
            <a:off x="1775051" y="7772901"/>
            <a:ext cx="8649109" cy="2535791"/>
          </a:xfrm>
          <a:custGeom>
            <a:avLst/>
            <a:gdLst>
              <a:gd name="connsiteX0" fmla="*/ 7144 w 10782300"/>
              <a:gd name="connsiteY0" fmla="*/ 7144 h 771525"/>
              <a:gd name="connsiteX1" fmla="*/ 10780967 w 10782300"/>
              <a:gd name="connsiteY1" fmla="*/ 7144 h 771525"/>
              <a:gd name="connsiteX2" fmla="*/ 10780967 w 10782300"/>
              <a:gd name="connsiteY2" fmla="*/ 765906 h 771525"/>
              <a:gd name="connsiteX3" fmla="*/ 7144 w 10782300"/>
              <a:gd name="connsiteY3" fmla="*/ 765906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2300" h="771525">
                <a:moveTo>
                  <a:pt x="7144" y="7144"/>
                </a:moveTo>
                <a:lnTo>
                  <a:pt x="10780967" y="7144"/>
                </a:lnTo>
                <a:lnTo>
                  <a:pt x="10780967" y="765906"/>
                </a:lnTo>
                <a:lnTo>
                  <a:pt x="7144" y="765906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Rectángulo 91">
            <a:extLst>
              <a:ext uri="{FF2B5EF4-FFF2-40B4-BE49-F238E27FC236}">
                <a16:creationId xmlns:a16="http://schemas.microsoft.com/office/drawing/2014/main" id="{9932A312-08F8-9B46-8C88-E3F20E42C1E5}"/>
              </a:ext>
            </a:extLst>
          </p:cNvPr>
          <p:cNvSpPr/>
          <p:nvPr/>
        </p:nvSpPr>
        <p:spPr>
          <a:xfrm>
            <a:off x="4622479" y="8494423"/>
            <a:ext cx="308449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7000" dirty="0">
                <a:solidFill>
                  <a:schemeClr val="tx2"/>
                </a:solidFill>
                <a:latin typeface="Muli" pitchFamily="2" charset="77"/>
              </a:rPr>
              <a:t>11,879</a:t>
            </a:r>
          </a:p>
        </p:txBody>
      </p:sp>
      <p:sp>
        <p:nvSpPr>
          <p:cNvPr id="61" name="Rectángulo 4">
            <a:extLst>
              <a:ext uri="{FF2B5EF4-FFF2-40B4-BE49-F238E27FC236}">
                <a16:creationId xmlns:a16="http://schemas.microsoft.com/office/drawing/2014/main" id="{685CD91F-0553-C04B-A6F4-565C68EE7107}"/>
              </a:ext>
            </a:extLst>
          </p:cNvPr>
          <p:cNvSpPr/>
          <p:nvPr/>
        </p:nvSpPr>
        <p:spPr>
          <a:xfrm>
            <a:off x="15619337" y="1550675"/>
            <a:ext cx="56012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5000" b="1" dirty="0">
                <a:solidFill>
                  <a:schemeClr val="bg1"/>
                </a:solidFill>
                <a:latin typeface="Montserrat" pitchFamily="2" charset="77"/>
              </a:rPr>
              <a:t>COVID-19</a:t>
            </a:r>
            <a:r>
              <a:rPr lang="es-MX" sz="5000" b="1" dirty="0">
                <a:solidFill>
                  <a:schemeClr val="accent4"/>
                </a:solidFill>
                <a:latin typeface="Montserrat" pitchFamily="2" charset="77"/>
              </a:rPr>
              <a:t> </a:t>
            </a:r>
            <a:r>
              <a:rPr lang="es-MX" sz="5000" b="1" dirty="0">
                <a:solidFill>
                  <a:schemeClr val="accent1"/>
                </a:solidFill>
                <a:latin typeface="Montserrat" pitchFamily="2" charset="77"/>
              </a:rPr>
              <a:t>STATS</a:t>
            </a:r>
            <a:endParaRPr lang="es-MX" sz="5000" b="1" dirty="0">
              <a:solidFill>
                <a:srgbClr val="F4EB40"/>
              </a:solidFill>
              <a:latin typeface="Montserrat" pitchFamily="2" charset="77"/>
            </a:endParaRPr>
          </a:p>
        </p:txBody>
      </p:sp>
      <p:sp>
        <p:nvSpPr>
          <p:cNvPr id="65" name="Forma libre 16">
            <a:extLst>
              <a:ext uri="{FF2B5EF4-FFF2-40B4-BE49-F238E27FC236}">
                <a16:creationId xmlns:a16="http://schemas.microsoft.com/office/drawing/2014/main" id="{AC909E38-418B-4E42-BBAE-913F252C4DAF}"/>
              </a:ext>
            </a:extLst>
          </p:cNvPr>
          <p:cNvSpPr/>
          <p:nvPr/>
        </p:nvSpPr>
        <p:spPr>
          <a:xfrm rot="20905321">
            <a:off x="3827550" y="3081706"/>
            <a:ext cx="4258461" cy="4208065"/>
          </a:xfrm>
          <a:custGeom>
            <a:avLst/>
            <a:gdLst>
              <a:gd name="connsiteX0" fmla="*/ 4828209 w 4829175"/>
              <a:gd name="connsiteY0" fmla="*/ 2867248 h 4772025"/>
              <a:gd name="connsiteX1" fmla="*/ 4695526 w 4829175"/>
              <a:gd name="connsiteY1" fmla="*/ 2684178 h 4772025"/>
              <a:gd name="connsiteX2" fmla="*/ 4462354 w 4829175"/>
              <a:gd name="connsiteY2" fmla="*/ 2736375 h 4772025"/>
              <a:gd name="connsiteX3" fmla="*/ 4233754 w 4829175"/>
              <a:gd name="connsiteY3" fmla="*/ 2678177 h 4772025"/>
              <a:gd name="connsiteX4" fmla="*/ 4062304 w 4829175"/>
              <a:gd name="connsiteY4" fmla="*/ 2478629 h 4772025"/>
              <a:gd name="connsiteX5" fmla="*/ 4027061 w 4829175"/>
              <a:gd name="connsiteY5" fmla="*/ 2122774 h 4772025"/>
              <a:gd name="connsiteX6" fmla="*/ 4179461 w 4829175"/>
              <a:gd name="connsiteY6" fmla="*/ 1887983 h 4772025"/>
              <a:gd name="connsiteX7" fmla="*/ 4467783 w 4829175"/>
              <a:gd name="connsiteY7" fmla="*/ 1792162 h 4772025"/>
              <a:gd name="connsiteX8" fmla="*/ 4468546 w 4829175"/>
              <a:gd name="connsiteY8" fmla="*/ 1792828 h 4772025"/>
              <a:gd name="connsiteX9" fmla="*/ 4639996 w 4829175"/>
              <a:gd name="connsiteY9" fmla="*/ 1839691 h 4772025"/>
              <a:gd name="connsiteX10" fmla="*/ 4683715 w 4829175"/>
              <a:gd name="connsiteY10" fmla="*/ 1477741 h 4772025"/>
              <a:gd name="connsiteX11" fmla="*/ 4508360 w 4829175"/>
              <a:gd name="connsiteY11" fmla="*/ 1477741 h 4772025"/>
              <a:gd name="connsiteX12" fmla="*/ 4408728 w 4829175"/>
              <a:gd name="connsiteY12" fmla="*/ 1607948 h 4772025"/>
              <a:gd name="connsiteX13" fmla="*/ 4166031 w 4829175"/>
              <a:gd name="connsiteY13" fmla="*/ 1688625 h 4772025"/>
              <a:gd name="connsiteX14" fmla="*/ 3898283 w 4829175"/>
              <a:gd name="connsiteY14" fmla="*/ 1590803 h 4772025"/>
              <a:gd name="connsiteX15" fmla="*/ 3614153 w 4829175"/>
              <a:gd name="connsiteY15" fmla="*/ 1289813 h 4772025"/>
              <a:gd name="connsiteX16" fmla="*/ 3586460 w 4829175"/>
              <a:gd name="connsiteY16" fmla="*/ 1161705 h 4772025"/>
              <a:gd name="connsiteX17" fmla="*/ 3592245 w 4829175"/>
              <a:gd name="connsiteY17" fmla="*/ 1153701 h 4772025"/>
              <a:gd name="connsiteX18" fmla="*/ 3762648 w 4829175"/>
              <a:gd name="connsiteY18" fmla="*/ 942722 h 4772025"/>
              <a:gd name="connsiteX19" fmla="*/ 3955836 w 4829175"/>
              <a:gd name="connsiteY19" fmla="*/ 788308 h 4772025"/>
              <a:gd name="connsiteX20" fmla="*/ 3801422 w 4829175"/>
              <a:gd name="connsiteY20" fmla="*/ 595120 h 4772025"/>
              <a:gd name="connsiteX21" fmla="*/ 3608233 w 4829175"/>
              <a:gd name="connsiteY21" fmla="*/ 749534 h 4772025"/>
              <a:gd name="connsiteX22" fmla="*/ 3619963 w 4829175"/>
              <a:gd name="connsiteY22" fmla="*/ 834613 h 4772025"/>
              <a:gd name="connsiteX23" fmla="*/ 3500424 w 4829175"/>
              <a:gd name="connsiteY23" fmla="*/ 982917 h 4772025"/>
              <a:gd name="connsiteX24" fmla="*/ 3209436 w 4829175"/>
              <a:gd name="connsiteY24" fmla="*/ 1029780 h 4772025"/>
              <a:gd name="connsiteX25" fmla="*/ 3034271 w 4829175"/>
              <a:gd name="connsiteY25" fmla="*/ 916909 h 4772025"/>
              <a:gd name="connsiteX26" fmla="*/ 2967596 w 4829175"/>
              <a:gd name="connsiteY26" fmla="*/ 878142 h 4772025"/>
              <a:gd name="connsiteX27" fmla="*/ 2845962 w 4829175"/>
              <a:gd name="connsiteY27" fmla="*/ 618015 h 4772025"/>
              <a:gd name="connsiteX28" fmla="*/ 2904826 w 4829175"/>
              <a:gd name="connsiteY28" fmla="*/ 375223 h 4772025"/>
              <a:gd name="connsiteX29" fmla="*/ 3027984 w 4829175"/>
              <a:gd name="connsiteY29" fmla="*/ 224442 h 4772025"/>
              <a:gd name="connsiteX30" fmla="*/ 2867789 w 4829175"/>
              <a:gd name="connsiteY30" fmla="*/ 9177 h 4772025"/>
              <a:gd name="connsiteX31" fmla="*/ 2652525 w 4829175"/>
              <a:gd name="connsiteY31" fmla="*/ 169372 h 4772025"/>
              <a:gd name="connsiteX32" fmla="*/ 2715088 w 4829175"/>
              <a:gd name="connsiteY32" fmla="*/ 339503 h 4772025"/>
              <a:gd name="connsiteX33" fmla="*/ 2650032 w 4829175"/>
              <a:gd name="connsiteY33" fmla="*/ 608394 h 4772025"/>
              <a:gd name="connsiteX34" fmla="*/ 2447912 w 4829175"/>
              <a:gd name="connsiteY34" fmla="*/ 787083 h 4772025"/>
              <a:gd name="connsiteX35" fmla="*/ 2286463 w 4829175"/>
              <a:gd name="connsiteY35" fmla="*/ 824136 h 4772025"/>
              <a:gd name="connsiteX36" fmla="*/ 2164162 w 4829175"/>
              <a:gd name="connsiteY36" fmla="*/ 865379 h 4772025"/>
              <a:gd name="connsiteX37" fmla="*/ 1923941 w 4829175"/>
              <a:gd name="connsiteY37" fmla="*/ 746698 h 4772025"/>
              <a:gd name="connsiteX38" fmla="*/ 1863172 w 4829175"/>
              <a:gd name="connsiteY38" fmla="*/ 567437 h 4772025"/>
              <a:gd name="connsiteX39" fmla="*/ 1896509 w 4829175"/>
              <a:gd name="connsiteY39" fmla="*/ 416371 h 4772025"/>
              <a:gd name="connsiteX40" fmla="*/ 1807736 w 4829175"/>
              <a:gd name="connsiteY40" fmla="*/ 293784 h 4772025"/>
              <a:gd name="connsiteX41" fmla="*/ 1573135 w 4829175"/>
              <a:gd name="connsiteY41" fmla="*/ 368079 h 4772025"/>
              <a:gd name="connsiteX42" fmla="*/ 1560467 w 4829175"/>
              <a:gd name="connsiteY42" fmla="*/ 495714 h 4772025"/>
              <a:gd name="connsiteX43" fmla="*/ 1692293 w 4829175"/>
              <a:gd name="connsiteY43" fmla="*/ 625349 h 4772025"/>
              <a:gd name="connsiteX44" fmla="*/ 1753063 w 4829175"/>
              <a:gd name="connsiteY44" fmla="*/ 803848 h 4772025"/>
              <a:gd name="connsiteX45" fmla="*/ 1634094 w 4829175"/>
              <a:gd name="connsiteY45" fmla="*/ 1044512 h 4772025"/>
              <a:gd name="connsiteX46" fmla="*/ 1634000 w 4829175"/>
              <a:gd name="connsiteY46" fmla="*/ 1044544 h 4772025"/>
              <a:gd name="connsiteX47" fmla="*/ 1343012 w 4829175"/>
              <a:gd name="connsiteY47" fmla="*/ 1212184 h 4772025"/>
              <a:gd name="connsiteX48" fmla="*/ 1075740 w 4829175"/>
              <a:gd name="connsiteY48" fmla="*/ 1197705 h 4772025"/>
              <a:gd name="connsiteX49" fmla="*/ 906862 w 4829175"/>
              <a:gd name="connsiteY49" fmla="*/ 1021399 h 4772025"/>
              <a:gd name="connsiteX50" fmla="*/ 848664 w 4829175"/>
              <a:gd name="connsiteY50" fmla="*/ 826326 h 4772025"/>
              <a:gd name="connsiteX51" fmla="*/ 731792 w 4829175"/>
              <a:gd name="connsiteY51" fmla="*/ 770224 h 4772025"/>
              <a:gd name="connsiteX52" fmla="*/ 532242 w 4829175"/>
              <a:gd name="connsiteY52" fmla="*/ 949412 h 4772025"/>
              <a:gd name="connsiteX53" fmla="*/ 608729 w 4829175"/>
              <a:gd name="connsiteY53" fmla="*/ 1111981 h 4772025"/>
              <a:gd name="connsiteX54" fmla="*/ 775322 w 4829175"/>
              <a:gd name="connsiteY54" fmla="*/ 1147128 h 4772025"/>
              <a:gd name="connsiteX55" fmla="*/ 1036592 w 4829175"/>
              <a:gd name="connsiteY55" fmla="*/ 1419829 h 4772025"/>
              <a:gd name="connsiteX56" fmla="*/ 1078693 w 4829175"/>
              <a:gd name="connsiteY56" fmla="*/ 1622998 h 4772025"/>
              <a:gd name="connsiteX57" fmla="*/ 966107 w 4829175"/>
              <a:gd name="connsiteY57" fmla="*/ 1928369 h 4772025"/>
              <a:gd name="connsiteX58" fmla="*/ 740079 w 4829175"/>
              <a:gd name="connsiteY58" fmla="*/ 2038002 h 4772025"/>
              <a:gd name="connsiteX59" fmla="*/ 378605 w 4829175"/>
              <a:gd name="connsiteY59" fmla="*/ 1915320 h 4772025"/>
              <a:gd name="connsiteX60" fmla="*/ 268401 w 4829175"/>
              <a:gd name="connsiteY60" fmla="*/ 1783017 h 4772025"/>
              <a:gd name="connsiteX61" fmla="*/ 22020 w 4829175"/>
              <a:gd name="connsiteY61" fmla="*/ 1883028 h 4772025"/>
              <a:gd name="connsiteX62" fmla="*/ 122031 w 4829175"/>
              <a:gd name="connsiteY62" fmla="*/ 2129409 h 4772025"/>
              <a:gd name="connsiteX63" fmla="*/ 319455 w 4829175"/>
              <a:gd name="connsiteY63" fmla="*/ 2097343 h 4772025"/>
              <a:gd name="connsiteX64" fmla="*/ 691502 w 4829175"/>
              <a:gd name="connsiteY64" fmla="*/ 2223073 h 4772025"/>
              <a:gd name="connsiteX65" fmla="*/ 814850 w 4829175"/>
              <a:gd name="connsiteY65" fmla="*/ 2417383 h 4772025"/>
              <a:gd name="connsiteX66" fmla="*/ 831424 w 4829175"/>
              <a:gd name="connsiteY66" fmla="*/ 2709038 h 4772025"/>
              <a:gd name="connsiteX67" fmla="*/ 665975 w 4829175"/>
              <a:gd name="connsiteY67" fmla="*/ 3015553 h 4772025"/>
              <a:gd name="connsiteX68" fmla="*/ 387273 w 4829175"/>
              <a:gd name="connsiteY68" fmla="*/ 3129853 h 4772025"/>
              <a:gd name="connsiteX69" fmla="*/ 234873 w 4829175"/>
              <a:gd name="connsiteY69" fmla="*/ 3098516 h 4772025"/>
              <a:gd name="connsiteX70" fmla="*/ 97982 w 4829175"/>
              <a:gd name="connsiteY70" fmla="*/ 3321434 h 4772025"/>
              <a:gd name="connsiteX71" fmla="*/ 320900 w 4829175"/>
              <a:gd name="connsiteY71" fmla="*/ 3458326 h 4772025"/>
              <a:gd name="connsiteX72" fmla="*/ 460330 w 4829175"/>
              <a:gd name="connsiteY72" fmla="*/ 3308923 h 4772025"/>
              <a:gd name="connsiteX73" fmla="*/ 792943 w 4829175"/>
              <a:gd name="connsiteY73" fmla="*/ 3173096 h 4772025"/>
              <a:gd name="connsiteX74" fmla="*/ 1128794 w 4829175"/>
              <a:gd name="connsiteY74" fmla="*/ 3283681 h 4772025"/>
              <a:gd name="connsiteX75" fmla="*/ 1295863 w 4829175"/>
              <a:gd name="connsiteY75" fmla="*/ 3556001 h 4772025"/>
              <a:gd name="connsiteX76" fmla="*/ 1369110 w 4829175"/>
              <a:gd name="connsiteY76" fmla="*/ 3658109 h 4772025"/>
              <a:gd name="connsiteX77" fmla="*/ 1382350 w 4829175"/>
              <a:gd name="connsiteY77" fmla="*/ 3916903 h 4772025"/>
              <a:gd name="connsiteX78" fmla="*/ 1229188 w 4829175"/>
              <a:gd name="connsiteY78" fmla="*/ 4132835 h 4772025"/>
              <a:gd name="connsiteX79" fmla="*/ 1036606 w 4829175"/>
              <a:gd name="connsiteY79" fmla="*/ 4313048 h 4772025"/>
              <a:gd name="connsiteX80" fmla="*/ 1216819 w 4829175"/>
              <a:gd name="connsiteY80" fmla="*/ 4505629 h 4772025"/>
              <a:gd name="connsiteX81" fmla="*/ 1409400 w 4829175"/>
              <a:gd name="connsiteY81" fmla="*/ 4325417 h 4772025"/>
              <a:gd name="connsiteX82" fmla="*/ 1396923 w 4829175"/>
              <a:gd name="connsiteY82" fmla="*/ 4251897 h 4772025"/>
              <a:gd name="connsiteX83" fmla="*/ 1565039 w 4829175"/>
              <a:gd name="connsiteY83" fmla="*/ 4015202 h 4772025"/>
              <a:gd name="connsiteX84" fmla="*/ 1795544 w 4829175"/>
              <a:gd name="connsiteY84" fmla="*/ 3936240 h 4772025"/>
              <a:gd name="connsiteX85" fmla="*/ 1929370 w 4829175"/>
              <a:gd name="connsiteY85" fmla="*/ 3963862 h 4772025"/>
              <a:gd name="connsiteX86" fmla="*/ 2402573 w 4829175"/>
              <a:gd name="connsiteY86" fmla="*/ 4023298 h 4772025"/>
              <a:gd name="connsiteX87" fmla="*/ 2524016 w 4829175"/>
              <a:gd name="connsiteY87" fmla="*/ 4158934 h 4772025"/>
              <a:gd name="connsiteX88" fmla="*/ 2527065 w 4829175"/>
              <a:gd name="connsiteY88" fmla="*/ 4413441 h 4772025"/>
              <a:gd name="connsiteX89" fmla="*/ 2433910 w 4829175"/>
              <a:gd name="connsiteY89" fmla="*/ 4583082 h 4772025"/>
              <a:gd name="connsiteX90" fmla="*/ 2633038 w 4829175"/>
              <a:gd name="connsiteY90" fmla="*/ 4771865 h 4772025"/>
              <a:gd name="connsiteX91" fmla="*/ 2821821 w 4829175"/>
              <a:gd name="connsiteY91" fmla="*/ 4572736 h 4772025"/>
              <a:gd name="connsiteX92" fmla="*/ 2724613 w 4829175"/>
              <a:gd name="connsiteY92" fmla="*/ 4409726 h 4772025"/>
              <a:gd name="connsiteX93" fmla="*/ 2721851 w 4829175"/>
              <a:gd name="connsiteY93" fmla="*/ 4185223 h 4772025"/>
              <a:gd name="connsiteX94" fmla="*/ 2838151 w 4829175"/>
              <a:gd name="connsiteY94" fmla="*/ 4047015 h 4772025"/>
              <a:gd name="connsiteX95" fmla="*/ 3327069 w 4829175"/>
              <a:gd name="connsiteY95" fmla="*/ 3808128 h 4772025"/>
              <a:gd name="connsiteX96" fmla="*/ 3519379 w 4829175"/>
              <a:gd name="connsiteY96" fmla="*/ 3808128 h 4772025"/>
              <a:gd name="connsiteX97" fmla="*/ 3791413 w 4829175"/>
              <a:gd name="connsiteY97" fmla="*/ 4071589 h 4772025"/>
              <a:gd name="connsiteX98" fmla="*/ 3948954 w 4829175"/>
              <a:gd name="connsiteY98" fmla="*/ 4261537 h 4772025"/>
              <a:gd name="connsiteX99" fmla="*/ 3973531 w 4829175"/>
              <a:gd name="connsiteY99" fmla="*/ 4262090 h 4772025"/>
              <a:gd name="connsiteX100" fmla="*/ 4115644 w 4829175"/>
              <a:gd name="connsiteY100" fmla="*/ 4175602 h 4772025"/>
              <a:gd name="connsiteX101" fmla="*/ 4051963 w 4829175"/>
              <a:gd name="connsiteY101" fmla="*/ 3936625 h 4772025"/>
              <a:gd name="connsiteX102" fmla="*/ 4007249 w 4829175"/>
              <a:gd name="connsiteY102" fmla="*/ 3918427 h 4772025"/>
              <a:gd name="connsiteX103" fmla="*/ 3913238 w 4829175"/>
              <a:gd name="connsiteY103" fmla="*/ 3921475 h 4772025"/>
              <a:gd name="connsiteX104" fmla="*/ 3662540 w 4829175"/>
              <a:gd name="connsiteY104" fmla="*/ 3678397 h 4772025"/>
              <a:gd name="connsiteX105" fmla="*/ 3660026 w 4829175"/>
              <a:gd name="connsiteY105" fmla="*/ 3483362 h 4772025"/>
              <a:gd name="connsiteX106" fmla="*/ 3662540 w 4829175"/>
              <a:gd name="connsiteY106" fmla="*/ 3480848 h 4772025"/>
              <a:gd name="connsiteX107" fmla="*/ 3819988 w 4829175"/>
              <a:gd name="connsiteY107" fmla="*/ 3326449 h 4772025"/>
              <a:gd name="connsiteX108" fmla="*/ 4011345 w 4829175"/>
              <a:gd name="connsiteY108" fmla="*/ 3044414 h 4772025"/>
              <a:gd name="connsiteX109" fmla="*/ 4277188 w 4829175"/>
              <a:gd name="connsiteY109" fmla="*/ 2914397 h 4772025"/>
              <a:gd name="connsiteX110" fmla="*/ 4424063 w 4829175"/>
              <a:gd name="connsiteY110" fmla="*/ 2951735 h 4772025"/>
              <a:gd name="connsiteX111" fmla="*/ 4590942 w 4829175"/>
              <a:gd name="connsiteY111" fmla="*/ 3080799 h 4772025"/>
              <a:gd name="connsiteX112" fmla="*/ 4828209 w 4829175"/>
              <a:gd name="connsiteY112" fmla="*/ 2867248 h 477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829175" h="4772025">
                <a:moveTo>
                  <a:pt x="4828209" y="2867248"/>
                </a:moveTo>
                <a:cubicBezTo>
                  <a:pt x="4824304" y="2781523"/>
                  <a:pt x="4776298" y="2711800"/>
                  <a:pt x="4695526" y="2684178"/>
                </a:cubicBezTo>
                <a:cubicBezTo>
                  <a:pt x="4606277" y="2653603"/>
                  <a:pt x="4508931" y="2684178"/>
                  <a:pt x="4462354" y="2736375"/>
                </a:cubicBezTo>
                <a:lnTo>
                  <a:pt x="4233754" y="2678177"/>
                </a:lnTo>
                <a:cubicBezTo>
                  <a:pt x="4140313" y="2654356"/>
                  <a:pt x="4071780" y="2574591"/>
                  <a:pt x="4062304" y="2478629"/>
                </a:cubicBezTo>
                <a:cubicBezTo>
                  <a:pt x="4047350" y="2327181"/>
                  <a:pt x="4027061" y="2122774"/>
                  <a:pt x="4027061" y="2122774"/>
                </a:cubicBezTo>
                <a:cubicBezTo>
                  <a:pt x="4016551" y="2018464"/>
                  <a:pt x="4079909" y="1920853"/>
                  <a:pt x="4179461" y="1887983"/>
                </a:cubicBezTo>
                <a:lnTo>
                  <a:pt x="4467783" y="1792162"/>
                </a:lnTo>
                <a:lnTo>
                  <a:pt x="4468546" y="1792828"/>
                </a:lnTo>
                <a:cubicBezTo>
                  <a:pt x="4511943" y="1840096"/>
                  <a:pt x="4578588" y="1858312"/>
                  <a:pt x="4639996" y="1839691"/>
                </a:cubicBezTo>
                <a:cubicBezTo>
                  <a:pt x="4825066" y="1780446"/>
                  <a:pt x="4833543" y="1557275"/>
                  <a:pt x="4683715" y="1477741"/>
                </a:cubicBezTo>
                <a:cubicBezTo>
                  <a:pt x="4628738" y="1449240"/>
                  <a:pt x="4563337" y="1449240"/>
                  <a:pt x="4508360" y="1477741"/>
                </a:cubicBezTo>
                <a:cubicBezTo>
                  <a:pt x="4456914" y="1503538"/>
                  <a:pt x="4420178" y="1551547"/>
                  <a:pt x="4408728" y="1607948"/>
                </a:cubicBezTo>
                <a:lnTo>
                  <a:pt x="4166031" y="1688625"/>
                </a:lnTo>
                <a:cubicBezTo>
                  <a:pt x="4064876" y="1722153"/>
                  <a:pt x="3950861" y="1683481"/>
                  <a:pt x="3898283" y="1590803"/>
                </a:cubicBezTo>
                <a:cubicBezTo>
                  <a:pt x="3829359" y="1468934"/>
                  <a:pt x="3731851" y="1365640"/>
                  <a:pt x="3614153" y="1289813"/>
                </a:cubicBezTo>
                <a:cubicBezTo>
                  <a:pt x="3571130" y="1262084"/>
                  <a:pt x="3558732" y="1204728"/>
                  <a:pt x="3586460" y="1161705"/>
                </a:cubicBezTo>
                <a:cubicBezTo>
                  <a:pt x="3588245" y="1158936"/>
                  <a:pt x="3590176" y="1156264"/>
                  <a:pt x="3592245" y="1153701"/>
                </a:cubicBezTo>
                <a:lnTo>
                  <a:pt x="3762648" y="942722"/>
                </a:lnTo>
                <a:cubicBezTo>
                  <a:pt x="3858635" y="953429"/>
                  <a:pt x="3945129" y="884296"/>
                  <a:pt x="3955836" y="788308"/>
                </a:cubicBezTo>
                <a:cubicBezTo>
                  <a:pt x="3966543" y="692321"/>
                  <a:pt x="3897409" y="605828"/>
                  <a:pt x="3801422" y="595120"/>
                </a:cubicBezTo>
                <a:cubicBezTo>
                  <a:pt x="3705434" y="584413"/>
                  <a:pt x="3618941" y="653546"/>
                  <a:pt x="3608233" y="749534"/>
                </a:cubicBezTo>
                <a:cubicBezTo>
                  <a:pt x="3605010" y="778428"/>
                  <a:pt x="3609042" y="807669"/>
                  <a:pt x="3619963" y="834613"/>
                </a:cubicBezTo>
                <a:lnTo>
                  <a:pt x="3500424" y="982917"/>
                </a:lnTo>
                <a:cubicBezTo>
                  <a:pt x="3429625" y="1070550"/>
                  <a:pt x="3304168" y="1090755"/>
                  <a:pt x="3209436" y="1029780"/>
                </a:cubicBezTo>
                <a:lnTo>
                  <a:pt x="3034271" y="916909"/>
                </a:lnTo>
                <a:cubicBezTo>
                  <a:pt x="3012458" y="902812"/>
                  <a:pt x="2990075" y="889953"/>
                  <a:pt x="2967596" y="878142"/>
                </a:cubicBezTo>
                <a:cubicBezTo>
                  <a:pt x="2872572" y="829223"/>
                  <a:pt x="2822576" y="722301"/>
                  <a:pt x="2845962" y="618015"/>
                </a:cubicBezTo>
                <a:lnTo>
                  <a:pt x="2904826" y="375223"/>
                </a:lnTo>
                <a:cubicBezTo>
                  <a:pt x="2970614" y="351620"/>
                  <a:pt x="3017991" y="293618"/>
                  <a:pt x="3027984" y="224442"/>
                </a:cubicBezTo>
                <a:cubicBezTo>
                  <a:pt x="3043191" y="120761"/>
                  <a:pt x="2971469" y="24385"/>
                  <a:pt x="2867789" y="9177"/>
                </a:cubicBezTo>
                <a:cubicBezTo>
                  <a:pt x="2764109" y="-6030"/>
                  <a:pt x="2667732" y="65692"/>
                  <a:pt x="2652525" y="169372"/>
                </a:cubicBezTo>
                <a:cubicBezTo>
                  <a:pt x="2643190" y="233021"/>
                  <a:pt x="2666741" y="297066"/>
                  <a:pt x="2715088" y="339503"/>
                </a:cubicBezTo>
                <a:lnTo>
                  <a:pt x="2650032" y="608394"/>
                </a:lnTo>
                <a:cubicBezTo>
                  <a:pt x="2628315" y="705359"/>
                  <a:pt x="2546400" y="774320"/>
                  <a:pt x="2447912" y="787083"/>
                </a:cubicBezTo>
                <a:cubicBezTo>
                  <a:pt x="2393004" y="794073"/>
                  <a:pt x="2338924" y="806485"/>
                  <a:pt x="2286463" y="824136"/>
                </a:cubicBezTo>
                <a:lnTo>
                  <a:pt x="2164162" y="865379"/>
                </a:lnTo>
                <a:cubicBezTo>
                  <a:pt x="2065061" y="898833"/>
                  <a:pt x="1957585" y="845735"/>
                  <a:pt x="1923941" y="746698"/>
                </a:cubicBezTo>
                <a:lnTo>
                  <a:pt x="1863172" y="567437"/>
                </a:lnTo>
                <a:cubicBezTo>
                  <a:pt x="1891747" y="533623"/>
                  <a:pt x="1913178" y="491904"/>
                  <a:pt x="1896509" y="416371"/>
                </a:cubicBezTo>
                <a:cubicBezTo>
                  <a:pt x="1885175" y="365126"/>
                  <a:pt x="1854790" y="317025"/>
                  <a:pt x="1807736" y="293784"/>
                </a:cubicBezTo>
                <a:cubicBezTo>
                  <a:pt x="1722288" y="251338"/>
                  <a:pt x="1618573" y="284183"/>
                  <a:pt x="1573135" y="368079"/>
                </a:cubicBezTo>
                <a:cubicBezTo>
                  <a:pt x="1554086" y="402750"/>
                  <a:pt x="1550371" y="457614"/>
                  <a:pt x="1560467" y="495714"/>
                </a:cubicBezTo>
                <a:cubicBezTo>
                  <a:pt x="1583899" y="584296"/>
                  <a:pt x="1641049" y="614490"/>
                  <a:pt x="1692293" y="625349"/>
                </a:cubicBezTo>
                <a:lnTo>
                  <a:pt x="1753063" y="803848"/>
                </a:lnTo>
                <a:cubicBezTo>
                  <a:pt x="1786668" y="903158"/>
                  <a:pt x="1733404" y="1010907"/>
                  <a:pt x="1634094" y="1044512"/>
                </a:cubicBezTo>
                <a:cubicBezTo>
                  <a:pt x="1634063" y="1044523"/>
                  <a:pt x="1634032" y="1044533"/>
                  <a:pt x="1634000" y="1044544"/>
                </a:cubicBezTo>
                <a:cubicBezTo>
                  <a:pt x="1526908" y="1080709"/>
                  <a:pt x="1428017" y="1137680"/>
                  <a:pt x="1343012" y="1212184"/>
                </a:cubicBezTo>
                <a:cubicBezTo>
                  <a:pt x="1264270" y="1279271"/>
                  <a:pt x="1146774" y="1272906"/>
                  <a:pt x="1075740" y="1197705"/>
                </a:cubicBezTo>
                <a:lnTo>
                  <a:pt x="906862" y="1021399"/>
                </a:lnTo>
                <a:cubicBezTo>
                  <a:pt x="924007" y="968440"/>
                  <a:pt x="926388" y="908527"/>
                  <a:pt x="848664" y="826326"/>
                </a:cubicBezTo>
                <a:cubicBezTo>
                  <a:pt x="818429" y="793214"/>
                  <a:pt x="776539" y="773106"/>
                  <a:pt x="731792" y="770224"/>
                </a:cubicBezTo>
                <a:cubicBezTo>
                  <a:pt x="627207" y="764601"/>
                  <a:pt x="537865" y="844826"/>
                  <a:pt x="532242" y="949412"/>
                </a:cubicBezTo>
                <a:cubicBezTo>
                  <a:pt x="528823" y="1013007"/>
                  <a:pt x="557554" y="1074072"/>
                  <a:pt x="608729" y="1111981"/>
                </a:cubicBezTo>
                <a:cubicBezTo>
                  <a:pt x="669499" y="1159606"/>
                  <a:pt x="725411" y="1160940"/>
                  <a:pt x="775322" y="1147128"/>
                </a:cubicBezTo>
                <a:lnTo>
                  <a:pt x="1036592" y="1419829"/>
                </a:lnTo>
                <a:cubicBezTo>
                  <a:pt x="1088401" y="1473887"/>
                  <a:pt x="1104754" y="1552802"/>
                  <a:pt x="1078693" y="1622998"/>
                </a:cubicBezTo>
                <a:cubicBezTo>
                  <a:pt x="1046403" y="1710152"/>
                  <a:pt x="1001826" y="1831119"/>
                  <a:pt x="966107" y="1928369"/>
                </a:cubicBezTo>
                <a:cubicBezTo>
                  <a:pt x="932528" y="2019770"/>
                  <a:pt x="832647" y="2068216"/>
                  <a:pt x="740079" y="2038002"/>
                </a:cubicBezTo>
                <a:lnTo>
                  <a:pt x="378605" y="1915320"/>
                </a:lnTo>
                <a:cubicBezTo>
                  <a:pt x="365661" y="1855878"/>
                  <a:pt x="324524" y="1806493"/>
                  <a:pt x="268401" y="1783017"/>
                </a:cubicBezTo>
                <a:cubicBezTo>
                  <a:pt x="172748" y="1742598"/>
                  <a:pt x="62439" y="1787375"/>
                  <a:pt x="22020" y="1883028"/>
                </a:cubicBezTo>
                <a:cubicBezTo>
                  <a:pt x="-18399" y="1978682"/>
                  <a:pt x="26377" y="2088990"/>
                  <a:pt x="122031" y="2129409"/>
                </a:cubicBezTo>
                <a:cubicBezTo>
                  <a:pt x="188537" y="2157512"/>
                  <a:pt x="265262" y="2145050"/>
                  <a:pt x="319455" y="2097343"/>
                </a:cubicBezTo>
                <a:lnTo>
                  <a:pt x="691502" y="2223073"/>
                </a:lnTo>
                <a:cubicBezTo>
                  <a:pt x="773642" y="2250207"/>
                  <a:pt x="825249" y="2331504"/>
                  <a:pt x="814850" y="2417383"/>
                </a:cubicBezTo>
                <a:cubicBezTo>
                  <a:pt x="803795" y="2514838"/>
                  <a:pt x="809400" y="2613463"/>
                  <a:pt x="831424" y="2709038"/>
                </a:cubicBezTo>
                <a:cubicBezTo>
                  <a:pt x="860856" y="2836864"/>
                  <a:pt x="787418" y="2966213"/>
                  <a:pt x="665975" y="3015553"/>
                </a:cubicBezTo>
                <a:lnTo>
                  <a:pt x="387273" y="3129853"/>
                </a:lnTo>
                <a:cubicBezTo>
                  <a:pt x="343884" y="3096770"/>
                  <a:pt x="287795" y="3085236"/>
                  <a:pt x="234873" y="3098516"/>
                </a:cubicBezTo>
                <a:cubicBezTo>
                  <a:pt x="135514" y="3122271"/>
                  <a:pt x="74226" y="3222076"/>
                  <a:pt x="97982" y="3321434"/>
                </a:cubicBezTo>
                <a:cubicBezTo>
                  <a:pt x="121737" y="3420793"/>
                  <a:pt x="221541" y="3482081"/>
                  <a:pt x="320900" y="3458326"/>
                </a:cubicBezTo>
                <a:cubicBezTo>
                  <a:pt x="393165" y="3441048"/>
                  <a:pt x="448078" y="3382207"/>
                  <a:pt x="460330" y="3308923"/>
                </a:cubicBezTo>
                <a:lnTo>
                  <a:pt x="792943" y="3173096"/>
                </a:lnTo>
                <a:cubicBezTo>
                  <a:pt x="916874" y="3122890"/>
                  <a:pt x="1058936" y="3169667"/>
                  <a:pt x="1128794" y="3283681"/>
                </a:cubicBezTo>
                <a:lnTo>
                  <a:pt x="1295863" y="3556001"/>
                </a:lnTo>
                <a:cubicBezTo>
                  <a:pt x="1317758" y="3591776"/>
                  <a:pt x="1342239" y="3625903"/>
                  <a:pt x="1369110" y="3658109"/>
                </a:cubicBezTo>
                <a:cubicBezTo>
                  <a:pt x="1432089" y="3731235"/>
                  <a:pt x="1437537" y="3837732"/>
                  <a:pt x="1382350" y="3916903"/>
                </a:cubicBezTo>
                <a:lnTo>
                  <a:pt x="1229188" y="4132835"/>
                </a:lnTo>
                <a:cubicBezTo>
                  <a:pt x="1126244" y="4129420"/>
                  <a:pt x="1040022" y="4210103"/>
                  <a:pt x="1036606" y="4313048"/>
                </a:cubicBezTo>
                <a:cubicBezTo>
                  <a:pt x="1033191" y="4415991"/>
                  <a:pt x="1113874" y="4502214"/>
                  <a:pt x="1216819" y="4505629"/>
                </a:cubicBezTo>
                <a:cubicBezTo>
                  <a:pt x="1319763" y="4509045"/>
                  <a:pt x="1405984" y="4428360"/>
                  <a:pt x="1409400" y="4325417"/>
                </a:cubicBezTo>
                <a:cubicBezTo>
                  <a:pt x="1410233" y="4300320"/>
                  <a:pt x="1405989" y="4275314"/>
                  <a:pt x="1396923" y="4251897"/>
                </a:cubicBezTo>
                <a:lnTo>
                  <a:pt x="1565039" y="4015202"/>
                </a:lnTo>
                <a:cubicBezTo>
                  <a:pt x="1617104" y="3942325"/>
                  <a:pt x="1709730" y="3910595"/>
                  <a:pt x="1795544" y="3936240"/>
                </a:cubicBezTo>
                <a:cubicBezTo>
                  <a:pt x="1839336" y="3949038"/>
                  <a:pt x="1884090" y="3958276"/>
                  <a:pt x="1929370" y="3963862"/>
                </a:cubicBezTo>
                <a:lnTo>
                  <a:pt x="2402573" y="4023298"/>
                </a:lnTo>
                <a:cubicBezTo>
                  <a:pt x="2471259" y="4031812"/>
                  <a:pt x="2523114" y="4089727"/>
                  <a:pt x="2524016" y="4158934"/>
                </a:cubicBezTo>
                <a:lnTo>
                  <a:pt x="2527065" y="4413441"/>
                </a:lnTo>
                <a:cubicBezTo>
                  <a:pt x="2467764" y="4449119"/>
                  <a:pt x="2432193" y="4513897"/>
                  <a:pt x="2433910" y="4583082"/>
                </a:cubicBezTo>
                <a:cubicBezTo>
                  <a:pt x="2436767" y="4690201"/>
                  <a:pt x="2525920" y="4774722"/>
                  <a:pt x="2633038" y="4771865"/>
                </a:cubicBezTo>
                <a:cubicBezTo>
                  <a:pt x="2740156" y="4769008"/>
                  <a:pt x="2824677" y="4679855"/>
                  <a:pt x="2821821" y="4572736"/>
                </a:cubicBezTo>
                <a:cubicBezTo>
                  <a:pt x="2820019" y="4505179"/>
                  <a:pt x="2783194" y="4443426"/>
                  <a:pt x="2724613" y="4409726"/>
                </a:cubicBezTo>
                <a:lnTo>
                  <a:pt x="2721851" y="4185223"/>
                </a:lnTo>
                <a:cubicBezTo>
                  <a:pt x="2720402" y="4116482"/>
                  <a:pt x="2770174" y="4057334"/>
                  <a:pt x="2838151" y="4047015"/>
                </a:cubicBezTo>
                <a:cubicBezTo>
                  <a:pt x="3022532" y="4021901"/>
                  <a:pt x="3193945" y="3938148"/>
                  <a:pt x="3327069" y="3808128"/>
                </a:cubicBezTo>
                <a:cubicBezTo>
                  <a:pt x="3380582" y="3756018"/>
                  <a:pt x="3465865" y="3756018"/>
                  <a:pt x="3519379" y="3808128"/>
                </a:cubicBezTo>
                <a:lnTo>
                  <a:pt x="3791413" y="4071589"/>
                </a:lnTo>
                <a:cubicBezTo>
                  <a:pt x="3782464" y="4167546"/>
                  <a:pt x="3852998" y="4252588"/>
                  <a:pt x="3948954" y="4261537"/>
                </a:cubicBezTo>
                <a:cubicBezTo>
                  <a:pt x="3957123" y="4262298"/>
                  <a:pt x="3965336" y="4262483"/>
                  <a:pt x="3973531" y="4262090"/>
                </a:cubicBezTo>
                <a:cubicBezTo>
                  <a:pt x="4032652" y="4259714"/>
                  <a:pt x="4086370" y="4227023"/>
                  <a:pt x="4115644" y="4175602"/>
                </a:cubicBezTo>
                <a:cubicBezTo>
                  <a:pt x="4164051" y="4092025"/>
                  <a:pt x="4135540" y="3985032"/>
                  <a:pt x="4051963" y="3936625"/>
                </a:cubicBezTo>
                <a:cubicBezTo>
                  <a:pt x="4037972" y="3928521"/>
                  <a:pt x="4022924" y="3922397"/>
                  <a:pt x="4007249" y="3918427"/>
                </a:cubicBezTo>
                <a:cubicBezTo>
                  <a:pt x="3976241" y="3910659"/>
                  <a:pt x="3943678" y="3911715"/>
                  <a:pt x="3913238" y="3921475"/>
                </a:cubicBezTo>
                <a:lnTo>
                  <a:pt x="3662540" y="3678397"/>
                </a:lnTo>
                <a:cubicBezTo>
                  <a:pt x="3607988" y="3625234"/>
                  <a:pt x="3606863" y="3537914"/>
                  <a:pt x="3660026" y="3483362"/>
                </a:cubicBezTo>
                <a:cubicBezTo>
                  <a:pt x="3660853" y="3482513"/>
                  <a:pt x="3661691" y="3481675"/>
                  <a:pt x="3662540" y="3480848"/>
                </a:cubicBezTo>
                <a:lnTo>
                  <a:pt x="3819988" y="3326449"/>
                </a:lnTo>
                <a:cubicBezTo>
                  <a:pt x="3901970" y="3246161"/>
                  <a:pt x="3967036" y="3150262"/>
                  <a:pt x="4011345" y="3044414"/>
                </a:cubicBezTo>
                <a:cubicBezTo>
                  <a:pt x="4055768" y="2941444"/>
                  <a:pt x="4168636" y="2886243"/>
                  <a:pt x="4277188" y="2914397"/>
                </a:cubicBezTo>
                <a:lnTo>
                  <a:pt x="4424063" y="2951735"/>
                </a:lnTo>
                <a:cubicBezTo>
                  <a:pt x="4445399" y="3010409"/>
                  <a:pt x="4509788" y="3069940"/>
                  <a:pt x="4590942" y="3080799"/>
                </a:cubicBezTo>
                <a:cubicBezTo>
                  <a:pt x="4721434" y="3098420"/>
                  <a:pt x="4834496" y="3005266"/>
                  <a:pt x="4828209" y="286724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66" name="Forma libre 17">
            <a:extLst>
              <a:ext uri="{FF2B5EF4-FFF2-40B4-BE49-F238E27FC236}">
                <a16:creationId xmlns:a16="http://schemas.microsoft.com/office/drawing/2014/main" id="{CC9D23AC-6E71-824D-B3AB-2278B25258D7}"/>
              </a:ext>
            </a:extLst>
          </p:cNvPr>
          <p:cNvSpPr/>
          <p:nvPr/>
        </p:nvSpPr>
        <p:spPr>
          <a:xfrm rot="20905321">
            <a:off x="4938687" y="4338482"/>
            <a:ext cx="856732" cy="655148"/>
          </a:xfrm>
          <a:custGeom>
            <a:avLst/>
            <a:gdLst>
              <a:gd name="connsiteX0" fmla="*/ 877011 w 971550"/>
              <a:gd name="connsiteY0" fmla="*/ 183296 h 742950"/>
              <a:gd name="connsiteX1" fmla="*/ 571913 w 971550"/>
              <a:gd name="connsiteY1" fmla="*/ 549940 h 742950"/>
              <a:gd name="connsiteX2" fmla="*/ 95317 w 971550"/>
              <a:gd name="connsiteY2" fmla="*/ 569125 h 742950"/>
              <a:gd name="connsiteX3" fmla="*/ 400415 w 971550"/>
              <a:gd name="connsiteY3" fmla="*/ 202482 h 742950"/>
              <a:gd name="connsiteX4" fmla="*/ 877011 w 971550"/>
              <a:gd name="connsiteY4" fmla="*/ 183296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742950">
                <a:moveTo>
                  <a:pt x="877011" y="183296"/>
                </a:moveTo>
                <a:cubicBezTo>
                  <a:pt x="924369" y="279244"/>
                  <a:pt x="787772" y="443396"/>
                  <a:pt x="571913" y="549940"/>
                </a:cubicBezTo>
                <a:cubicBezTo>
                  <a:pt x="356054" y="656483"/>
                  <a:pt x="142675" y="665073"/>
                  <a:pt x="95317" y="569125"/>
                </a:cubicBezTo>
                <a:cubicBezTo>
                  <a:pt x="47959" y="473177"/>
                  <a:pt x="184556" y="309025"/>
                  <a:pt x="400415" y="202482"/>
                </a:cubicBezTo>
                <a:cubicBezTo>
                  <a:pt x="616274" y="95938"/>
                  <a:pt x="829653" y="87348"/>
                  <a:pt x="877011" y="18329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Forma libre 18">
            <a:extLst>
              <a:ext uri="{FF2B5EF4-FFF2-40B4-BE49-F238E27FC236}">
                <a16:creationId xmlns:a16="http://schemas.microsoft.com/office/drawing/2014/main" id="{C30D22CA-B06B-3948-9994-10A207DF8D64}"/>
              </a:ext>
            </a:extLst>
          </p:cNvPr>
          <p:cNvSpPr/>
          <p:nvPr/>
        </p:nvSpPr>
        <p:spPr>
          <a:xfrm rot="20905321">
            <a:off x="6348012" y="6094246"/>
            <a:ext cx="797936" cy="529158"/>
          </a:xfrm>
          <a:custGeom>
            <a:avLst/>
            <a:gdLst>
              <a:gd name="connsiteX0" fmla="*/ 850554 w 904875"/>
              <a:gd name="connsiteY0" fmla="*/ 184152 h 600075"/>
              <a:gd name="connsiteX1" fmla="*/ 509145 w 904875"/>
              <a:gd name="connsiteY1" fmla="*/ 478537 h 600075"/>
              <a:gd name="connsiteX2" fmla="*/ 61848 w 904875"/>
              <a:gd name="connsiteY2" fmla="*/ 422427 h 600075"/>
              <a:gd name="connsiteX3" fmla="*/ 403258 w 904875"/>
              <a:gd name="connsiteY3" fmla="*/ 128042 h 600075"/>
              <a:gd name="connsiteX4" fmla="*/ 850554 w 904875"/>
              <a:gd name="connsiteY4" fmla="*/ 184152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5" h="600075">
                <a:moveTo>
                  <a:pt x="850554" y="184152"/>
                </a:moveTo>
                <a:cubicBezTo>
                  <a:pt x="879794" y="280939"/>
                  <a:pt x="726940" y="412739"/>
                  <a:pt x="509145" y="478537"/>
                </a:cubicBezTo>
                <a:cubicBezTo>
                  <a:pt x="291350" y="544335"/>
                  <a:pt x="91088" y="519213"/>
                  <a:pt x="61848" y="422427"/>
                </a:cubicBezTo>
                <a:cubicBezTo>
                  <a:pt x="32608" y="325640"/>
                  <a:pt x="185462" y="193840"/>
                  <a:pt x="403258" y="128042"/>
                </a:cubicBezTo>
                <a:cubicBezTo>
                  <a:pt x="621053" y="62244"/>
                  <a:pt x="821314" y="87366"/>
                  <a:pt x="850554" y="18415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19">
            <a:extLst>
              <a:ext uri="{FF2B5EF4-FFF2-40B4-BE49-F238E27FC236}">
                <a16:creationId xmlns:a16="http://schemas.microsoft.com/office/drawing/2014/main" id="{52D87FB9-A80E-A745-B28A-7E4493E603BF}"/>
              </a:ext>
            </a:extLst>
          </p:cNvPr>
          <p:cNvSpPr/>
          <p:nvPr/>
        </p:nvSpPr>
        <p:spPr>
          <a:xfrm rot="20905321">
            <a:off x="5167841" y="5988414"/>
            <a:ext cx="806336" cy="755940"/>
          </a:xfrm>
          <a:custGeom>
            <a:avLst/>
            <a:gdLst>
              <a:gd name="connsiteX0" fmla="*/ 582712 w 914400"/>
              <a:gd name="connsiteY0" fmla="*/ 285445 h 857250"/>
              <a:gd name="connsiteX1" fmla="*/ 788144 w 914400"/>
              <a:gd name="connsiteY1" fmla="*/ 706547 h 857250"/>
              <a:gd name="connsiteX2" fmla="*/ 337902 w 914400"/>
              <a:gd name="connsiteY2" fmla="*/ 576888 h 857250"/>
              <a:gd name="connsiteX3" fmla="*/ 132470 w 914400"/>
              <a:gd name="connsiteY3" fmla="*/ 155786 h 857250"/>
              <a:gd name="connsiteX4" fmla="*/ 582712 w 914400"/>
              <a:gd name="connsiteY4" fmla="*/ 285445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857250">
                <a:moveTo>
                  <a:pt x="582712" y="285445"/>
                </a:moveTo>
                <a:cubicBezTo>
                  <a:pt x="763771" y="437534"/>
                  <a:pt x="855746" y="626067"/>
                  <a:pt x="788144" y="706547"/>
                </a:cubicBezTo>
                <a:cubicBezTo>
                  <a:pt x="720541" y="787027"/>
                  <a:pt x="518961" y="728977"/>
                  <a:pt x="337902" y="576888"/>
                </a:cubicBezTo>
                <a:cubicBezTo>
                  <a:pt x="156842" y="424800"/>
                  <a:pt x="64867" y="236266"/>
                  <a:pt x="132470" y="155786"/>
                </a:cubicBezTo>
                <a:cubicBezTo>
                  <a:pt x="200072" y="75307"/>
                  <a:pt x="401652" y="133357"/>
                  <a:pt x="582712" y="28544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orma libre 20">
            <a:extLst>
              <a:ext uri="{FF2B5EF4-FFF2-40B4-BE49-F238E27FC236}">
                <a16:creationId xmlns:a16="http://schemas.microsoft.com/office/drawing/2014/main" id="{71100A4C-F5CE-BF42-ABA8-1295C833783F}"/>
              </a:ext>
            </a:extLst>
          </p:cNvPr>
          <p:cNvSpPr/>
          <p:nvPr/>
        </p:nvSpPr>
        <p:spPr>
          <a:xfrm rot="20905321">
            <a:off x="6377522" y="4320965"/>
            <a:ext cx="697145" cy="680346"/>
          </a:xfrm>
          <a:custGeom>
            <a:avLst/>
            <a:gdLst>
              <a:gd name="connsiteX0" fmla="*/ 511009 w 790575"/>
              <a:gd name="connsiteY0" fmla="*/ 268728 h 771525"/>
              <a:gd name="connsiteX1" fmla="*/ 667081 w 790575"/>
              <a:gd name="connsiteY1" fmla="*/ 647809 h 771525"/>
              <a:gd name="connsiteX2" fmla="*/ 281117 w 790575"/>
              <a:gd name="connsiteY2" fmla="*/ 509633 h 771525"/>
              <a:gd name="connsiteX3" fmla="*/ 125046 w 790575"/>
              <a:gd name="connsiteY3" fmla="*/ 130552 h 771525"/>
              <a:gd name="connsiteX4" fmla="*/ 511009 w 790575"/>
              <a:gd name="connsiteY4" fmla="*/ 268728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0575" h="771525">
                <a:moveTo>
                  <a:pt x="511009" y="268728"/>
                </a:moveTo>
                <a:cubicBezTo>
                  <a:pt x="660688" y="411565"/>
                  <a:pt x="730563" y="581284"/>
                  <a:pt x="667081" y="647809"/>
                </a:cubicBezTo>
                <a:cubicBezTo>
                  <a:pt x="603598" y="714332"/>
                  <a:pt x="430796" y="652469"/>
                  <a:pt x="281117" y="509633"/>
                </a:cubicBezTo>
                <a:cubicBezTo>
                  <a:pt x="131438" y="366796"/>
                  <a:pt x="61563" y="197076"/>
                  <a:pt x="125046" y="130552"/>
                </a:cubicBezTo>
                <a:cubicBezTo>
                  <a:pt x="188528" y="64028"/>
                  <a:pt x="361330" y="125892"/>
                  <a:pt x="511009" y="2687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13">
            <a:extLst>
              <a:ext uri="{FF2B5EF4-FFF2-40B4-BE49-F238E27FC236}">
                <a16:creationId xmlns:a16="http://schemas.microsoft.com/office/drawing/2014/main" id="{81B1F4EF-0CDF-C646-93F2-9EEC60276747}"/>
              </a:ext>
            </a:extLst>
          </p:cNvPr>
          <p:cNvSpPr/>
          <p:nvPr/>
        </p:nvSpPr>
        <p:spPr>
          <a:xfrm>
            <a:off x="1775051" y="5917210"/>
            <a:ext cx="8649109" cy="1658488"/>
          </a:xfrm>
          <a:custGeom>
            <a:avLst/>
            <a:gdLst>
              <a:gd name="connsiteX0" fmla="*/ 7144 w 10782300"/>
              <a:gd name="connsiteY0" fmla="*/ 7144 h 771525"/>
              <a:gd name="connsiteX1" fmla="*/ 10780967 w 10782300"/>
              <a:gd name="connsiteY1" fmla="*/ 7144 h 771525"/>
              <a:gd name="connsiteX2" fmla="*/ 10780967 w 10782300"/>
              <a:gd name="connsiteY2" fmla="*/ 765906 h 771525"/>
              <a:gd name="connsiteX3" fmla="*/ 7144 w 10782300"/>
              <a:gd name="connsiteY3" fmla="*/ 765906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2300" h="771525">
                <a:moveTo>
                  <a:pt x="7144" y="7144"/>
                </a:moveTo>
                <a:lnTo>
                  <a:pt x="10780967" y="7144"/>
                </a:lnTo>
                <a:lnTo>
                  <a:pt x="10780967" y="765906"/>
                </a:lnTo>
                <a:lnTo>
                  <a:pt x="7144" y="765906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Rectángulo 92">
            <a:extLst>
              <a:ext uri="{FF2B5EF4-FFF2-40B4-BE49-F238E27FC236}">
                <a16:creationId xmlns:a16="http://schemas.microsoft.com/office/drawing/2014/main" id="{20C6E382-2417-0F42-A4DA-032E4CC5C26A}"/>
              </a:ext>
            </a:extLst>
          </p:cNvPr>
          <p:cNvSpPr/>
          <p:nvPr/>
        </p:nvSpPr>
        <p:spPr>
          <a:xfrm>
            <a:off x="4272656" y="6482034"/>
            <a:ext cx="3288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bg2"/>
                </a:solidFill>
                <a:latin typeface="Muli" pitchFamily="2" charset="77"/>
              </a:rPr>
              <a:t>People Tested</a:t>
            </a:r>
          </a:p>
        </p:txBody>
      </p:sp>
    </p:spTree>
    <p:extLst>
      <p:ext uri="{BB962C8B-B14F-4D97-AF65-F5344CB8AC3E}">
        <p14:creationId xmlns:p14="http://schemas.microsoft.com/office/powerpoint/2010/main" val="3244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4">
            <a:extLst>
              <a:ext uri="{FF2B5EF4-FFF2-40B4-BE49-F238E27FC236}">
                <a16:creationId xmlns:a16="http://schemas.microsoft.com/office/drawing/2014/main" id="{1F761DCC-4A17-9F4C-B0A9-88394F3CA096}"/>
              </a:ext>
            </a:extLst>
          </p:cNvPr>
          <p:cNvSpPr/>
          <p:nvPr/>
        </p:nvSpPr>
        <p:spPr>
          <a:xfrm>
            <a:off x="15619337" y="1550675"/>
            <a:ext cx="56012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5000" b="1" dirty="0">
                <a:solidFill>
                  <a:schemeClr val="accent4"/>
                </a:solidFill>
                <a:latin typeface="Montserrat" pitchFamily="2" charset="77"/>
              </a:rPr>
              <a:t>COVID-19 </a:t>
            </a:r>
            <a:r>
              <a:rPr lang="es-MX" sz="5000" b="1" dirty="0">
                <a:solidFill>
                  <a:schemeClr val="accent1"/>
                </a:solidFill>
                <a:latin typeface="Montserrat" pitchFamily="2" charset="77"/>
              </a:rPr>
              <a:t>STATS</a:t>
            </a:r>
            <a:endParaRPr lang="es-MX" sz="5000" b="1" dirty="0">
              <a:solidFill>
                <a:srgbClr val="F4EB40"/>
              </a:solidFill>
              <a:latin typeface="Montserrat" pitchFamily="2" charset="77"/>
            </a:endParaRPr>
          </a:p>
        </p:txBody>
      </p:sp>
      <p:sp>
        <p:nvSpPr>
          <p:cNvPr id="25" name="CuadroTexto 395">
            <a:extLst>
              <a:ext uri="{FF2B5EF4-FFF2-40B4-BE49-F238E27FC236}">
                <a16:creationId xmlns:a16="http://schemas.microsoft.com/office/drawing/2014/main" id="{E72CFCBF-DD57-E54B-963B-5C359531E7CF}"/>
              </a:ext>
            </a:extLst>
          </p:cNvPr>
          <p:cNvSpPr txBox="1"/>
          <p:nvPr/>
        </p:nvSpPr>
        <p:spPr>
          <a:xfrm>
            <a:off x="5670086" y="3000771"/>
            <a:ext cx="11662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How deadly is Coronavirus?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781DB6-A0C1-0D4D-A2F1-BE2C39B15F5D}"/>
              </a:ext>
            </a:extLst>
          </p:cNvPr>
          <p:cNvGrpSpPr/>
          <p:nvPr/>
        </p:nvGrpSpPr>
        <p:grpSpPr>
          <a:xfrm>
            <a:off x="10834245" y="5182378"/>
            <a:ext cx="10342761" cy="6997429"/>
            <a:chOff x="5976500" y="10161574"/>
            <a:chExt cx="13375942" cy="9049538"/>
          </a:xfrm>
        </p:grpSpPr>
        <p:sp>
          <p:nvSpPr>
            <p:cNvPr id="26" name="Forma libre 29">
              <a:extLst>
                <a:ext uri="{FF2B5EF4-FFF2-40B4-BE49-F238E27FC236}">
                  <a16:creationId xmlns:a16="http://schemas.microsoft.com/office/drawing/2014/main" id="{7C3A647B-CB44-974A-85E0-287735FCB23D}"/>
                </a:ext>
              </a:extLst>
            </p:cNvPr>
            <p:cNvSpPr/>
            <p:nvPr/>
          </p:nvSpPr>
          <p:spPr>
            <a:xfrm>
              <a:off x="5976500" y="10195021"/>
              <a:ext cx="10412951" cy="9016091"/>
            </a:xfrm>
            <a:custGeom>
              <a:avLst/>
              <a:gdLst>
                <a:gd name="connsiteX0" fmla="*/ 3908203 w 7810500"/>
                <a:gd name="connsiteY0" fmla="*/ 6764084 h 6762750"/>
                <a:gd name="connsiteX1" fmla="*/ 7144 w 7810500"/>
                <a:gd name="connsiteY1" fmla="*/ 6764084 h 6762750"/>
                <a:gd name="connsiteX2" fmla="*/ 1957673 w 7810500"/>
                <a:gd name="connsiteY2" fmla="*/ 3385662 h 6762750"/>
                <a:gd name="connsiteX3" fmla="*/ 3908203 w 7810500"/>
                <a:gd name="connsiteY3" fmla="*/ 7144 h 6762750"/>
                <a:gd name="connsiteX4" fmla="*/ 5858828 w 7810500"/>
                <a:gd name="connsiteY4" fmla="*/ 3385662 h 6762750"/>
                <a:gd name="connsiteX5" fmla="*/ 7809357 w 7810500"/>
                <a:gd name="connsiteY5" fmla="*/ 6764084 h 6762750"/>
                <a:gd name="connsiteX6" fmla="*/ 3908203 w 7810500"/>
                <a:gd name="connsiteY6" fmla="*/ 6764084 h 676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0500" h="6762750">
                  <a:moveTo>
                    <a:pt x="3908203" y="6764084"/>
                  </a:moveTo>
                  <a:lnTo>
                    <a:pt x="7144" y="6764084"/>
                  </a:lnTo>
                  <a:lnTo>
                    <a:pt x="1957673" y="3385662"/>
                  </a:lnTo>
                  <a:lnTo>
                    <a:pt x="3908203" y="7144"/>
                  </a:lnTo>
                  <a:lnTo>
                    <a:pt x="5858828" y="3385662"/>
                  </a:lnTo>
                  <a:lnTo>
                    <a:pt x="7809357" y="6764084"/>
                  </a:lnTo>
                  <a:lnTo>
                    <a:pt x="3908203" y="676408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2600">
                <a:latin typeface="Muli" pitchFamily="2" charset="77"/>
              </a:endParaRPr>
            </a:p>
          </p:txBody>
        </p:sp>
        <p:sp>
          <p:nvSpPr>
            <p:cNvPr id="27" name="Forma libre 30">
              <a:extLst>
                <a:ext uri="{FF2B5EF4-FFF2-40B4-BE49-F238E27FC236}">
                  <a16:creationId xmlns:a16="http://schemas.microsoft.com/office/drawing/2014/main" id="{960726DC-129F-0947-9E9B-463854BCAD67}"/>
                </a:ext>
              </a:extLst>
            </p:cNvPr>
            <p:cNvSpPr/>
            <p:nvPr/>
          </p:nvSpPr>
          <p:spPr>
            <a:xfrm>
              <a:off x="9807109" y="10161574"/>
              <a:ext cx="2766597" cy="2401198"/>
            </a:xfrm>
            <a:custGeom>
              <a:avLst/>
              <a:gdLst>
                <a:gd name="connsiteX0" fmla="*/ 7144 w 2019300"/>
                <a:gd name="connsiteY0" fmla="*/ 1754124 h 1752600"/>
                <a:gd name="connsiteX1" fmla="*/ 2013395 w 2019300"/>
                <a:gd name="connsiteY1" fmla="*/ 1754124 h 1752600"/>
                <a:gd name="connsiteX2" fmla="*/ 1010222 w 2019300"/>
                <a:gd name="connsiteY2" fmla="*/ 7144 h 1752600"/>
                <a:gd name="connsiteX3" fmla="*/ 7144 w 2019300"/>
                <a:gd name="connsiteY3" fmla="*/ 1754124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9300" h="1752600">
                  <a:moveTo>
                    <a:pt x="7144" y="1754124"/>
                  </a:moveTo>
                  <a:lnTo>
                    <a:pt x="2013395" y="1754124"/>
                  </a:lnTo>
                  <a:lnTo>
                    <a:pt x="1010222" y="7144"/>
                  </a:lnTo>
                  <a:lnTo>
                    <a:pt x="7144" y="1754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2600">
                <a:latin typeface="Muli" pitchFamily="2" charset="77"/>
              </a:endParaRPr>
            </a:p>
          </p:txBody>
        </p:sp>
        <p:sp>
          <p:nvSpPr>
            <p:cNvPr id="28" name="Forma libre 31">
              <a:extLst>
                <a:ext uri="{FF2B5EF4-FFF2-40B4-BE49-F238E27FC236}">
                  <a16:creationId xmlns:a16="http://schemas.microsoft.com/office/drawing/2014/main" id="{43768792-0225-F04B-A640-5DD3D55F232C}"/>
                </a:ext>
              </a:extLst>
            </p:cNvPr>
            <p:cNvSpPr/>
            <p:nvPr/>
          </p:nvSpPr>
          <p:spPr>
            <a:xfrm>
              <a:off x="8431693" y="12482643"/>
              <a:ext cx="5504012" cy="2430510"/>
            </a:xfrm>
            <a:custGeom>
              <a:avLst/>
              <a:gdLst>
                <a:gd name="connsiteX0" fmla="*/ 7144 w 4076700"/>
                <a:gd name="connsiteY0" fmla="*/ 1793081 h 1800225"/>
                <a:gd name="connsiteX1" fmla="*/ 4070985 w 4076700"/>
                <a:gd name="connsiteY1" fmla="*/ 1793081 h 1800225"/>
                <a:gd name="connsiteX2" fmla="*/ 3039904 w 4076700"/>
                <a:gd name="connsiteY2" fmla="*/ 7144 h 1800225"/>
                <a:gd name="connsiteX3" fmla="*/ 1033653 w 4076700"/>
                <a:gd name="connsiteY3" fmla="*/ 7144 h 1800225"/>
                <a:gd name="connsiteX4" fmla="*/ 7144 w 4076700"/>
                <a:gd name="connsiteY4" fmla="*/ 1793081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6700" h="1800225">
                  <a:moveTo>
                    <a:pt x="7144" y="1793081"/>
                  </a:moveTo>
                  <a:lnTo>
                    <a:pt x="4070985" y="1793081"/>
                  </a:lnTo>
                  <a:lnTo>
                    <a:pt x="3039904" y="7144"/>
                  </a:lnTo>
                  <a:lnTo>
                    <a:pt x="1033653" y="7144"/>
                  </a:lnTo>
                  <a:lnTo>
                    <a:pt x="7144" y="179308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2600">
                <a:latin typeface="Muli" pitchFamily="2" charset="77"/>
              </a:endParaRPr>
            </a:p>
          </p:txBody>
        </p:sp>
        <p:sp>
          <p:nvSpPr>
            <p:cNvPr id="29" name="Forma libre 32">
              <a:extLst>
                <a:ext uri="{FF2B5EF4-FFF2-40B4-BE49-F238E27FC236}">
                  <a16:creationId xmlns:a16="http://schemas.microsoft.com/office/drawing/2014/main" id="{8133835E-7FF5-2D49-9B26-5BA5DF83A393}"/>
                </a:ext>
              </a:extLst>
            </p:cNvPr>
            <p:cNvSpPr/>
            <p:nvPr/>
          </p:nvSpPr>
          <p:spPr>
            <a:xfrm>
              <a:off x="7296759" y="14892405"/>
              <a:ext cx="7742564" cy="1989852"/>
            </a:xfrm>
            <a:custGeom>
              <a:avLst/>
              <a:gdLst>
                <a:gd name="connsiteX0" fmla="*/ 7144 w 5781675"/>
                <a:gd name="connsiteY0" fmla="*/ 1480756 h 1485900"/>
                <a:gd name="connsiteX1" fmla="*/ 5775674 w 5781675"/>
                <a:gd name="connsiteY1" fmla="*/ 1480756 h 1485900"/>
                <a:gd name="connsiteX2" fmla="*/ 4926330 w 5781675"/>
                <a:gd name="connsiteY2" fmla="*/ 7144 h 1485900"/>
                <a:gd name="connsiteX3" fmla="*/ 862489 w 5781675"/>
                <a:gd name="connsiteY3" fmla="*/ 7144 h 1485900"/>
                <a:gd name="connsiteX4" fmla="*/ 7144 w 5781675"/>
                <a:gd name="connsiteY4" fmla="*/ 1480756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1675" h="1485900">
                  <a:moveTo>
                    <a:pt x="7144" y="1480756"/>
                  </a:moveTo>
                  <a:lnTo>
                    <a:pt x="5775674" y="1480756"/>
                  </a:lnTo>
                  <a:lnTo>
                    <a:pt x="4926330" y="7144"/>
                  </a:lnTo>
                  <a:lnTo>
                    <a:pt x="862489" y="7144"/>
                  </a:lnTo>
                  <a:lnTo>
                    <a:pt x="7144" y="148075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2600">
                <a:latin typeface="Muli" pitchFamily="2" charset="77"/>
              </a:endParaRPr>
            </a:p>
          </p:txBody>
        </p:sp>
        <p:sp>
          <p:nvSpPr>
            <p:cNvPr id="30" name="Forma libre 33">
              <a:extLst>
                <a:ext uri="{FF2B5EF4-FFF2-40B4-BE49-F238E27FC236}">
                  <a16:creationId xmlns:a16="http://schemas.microsoft.com/office/drawing/2014/main" id="{84569820-334E-2C44-A27B-FD916CEF67A8}"/>
                </a:ext>
              </a:extLst>
            </p:cNvPr>
            <p:cNvSpPr/>
            <p:nvPr/>
          </p:nvSpPr>
          <p:spPr>
            <a:xfrm>
              <a:off x="16761903" y="11006279"/>
              <a:ext cx="2590539" cy="1053994"/>
            </a:xfrm>
            <a:custGeom>
              <a:avLst/>
              <a:gdLst>
                <a:gd name="connsiteX0" fmla="*/ 7144 w 1943100"/>
                <a:gd name="connsiteY0" fmla="*/ 7144 h 790575"/>
                <a:gd name="connsiteX1" fmla="*/ 1936243 w 1943100"/>
                <a:gd name="connsiteY1" fmla="*/ 7144 h 790575"/>
                <a:gd name="connsiteX2" fmla="*/ 1936243 w 1943100"/>
                <a:gd name="connsiteY2" fmla="*/ 785147 h 790575"/>
                <a:gd name="connsiteX3" fmla="*/ 7144 w 1943100"/>
                <a:gd name="connsiteY3" fmla="*/ 785147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3100" h="790575">
                  <a:moveTo>
                    <a:pt x="7144" y="7144"/>
                  </a:moveTo>
                  <a:lnTo>
                    <a:pt x="1936243" y="7144"/>
                  </a:lnTo>
                  <a:lnTo>
                    <a:pt x="1936243" y="785147"/>
                  </a:lnTo>
                  <a:lnTo>
                    <a:pt x="7144" y="785147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2600">
                <a:latin typeface="Muli" pitchFamily="2" charset="77"/>
              </a:endParaRPr>
            </a:p>
          </p:txBody>
        </p:sp>
        <p:sp>
          <p:nvSpPr>
            <p:cNvPr id="31" name="Forma libre 34">
              <a:extLst>
                <a:ext uri="{FF2B5EF4-FFF2-40B4-BE49-F238E27FC236}">
                  <a16:creationId xmlns:a16="http://schemas.microsoft.com/office/drawing/2014/main" id="{72D51623-0C5F-E440-B50B-FFBF81B00EB1}"/>
                </a:ext>
              </a:extLst>
            </p:cNvPr>
            <p:cNvSpPr/>
            <p:nvPr/>
          </p:nvSpPr>
          <p:spPr>
            <a:xfrm>
              <a:off x="16761903" y="12962454"/>
              <a:ext cx="2590539" cy="1053994"/>
            </a:xfrm>
            <a:custGeom>
              <a:avLst/>
              <a:gdLst>
                <a:gd name="connsiteX0" fmla="*/ 7144 w 1943100"/>
                <a:gd name="connsiteY0" fmla="*/ 7144 h 790575"/>
                <a:gd name="connsiteX1" fmla="*/ 1936243 w 1943100"/>
                <a:gd name="connsiteY1" fmla="*/ 7144 h 790575"/>
                <a:gd name="connsiteX2" fmla="*/ 1936243 w 1943100"/>
                <a:gd name="connsiteY2" fmla="*/ 785147 h 790575"/>
                <a:gd name="connsiteX3" fmla="*/ 7144 w 1943100"/>
                <a:gd name="connsiteY3" fmla="*/ 785147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3100" h="790575">
                  <a:moveTo>
                    <a:pt x="7144" y="7144"/>
                  </a:moveTo>
                  <a:lnTo>
                    <a:pt x="1936243" y="7144"/>
                  </a:lnTo>
                  <a:lnTo>
                    <a:pt x="1936243" y="785147"/>
                  </a:lnTo>
                  <a:lnTo>
                    <a:pt x="7144" y="785147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2600">
                <a:latin typeface="Muli" pitchFamily="2" charset="77"/>
              </a:endParaRPr>
            </a:p>
          </p:txBody>
        </p:sp>
        <p:sp>
          <p:nvSpPr>
            <p:cNvPr id="32" name="Forma libre 35">
              <a:extLst>
                <a:ext uri="{FF2B5EF4-FFF2-40B4-BE49-F238E27FC236}">
                  <a16:creationId xmlns:a16="http://schemas.microsoft.com/office/drawing/2014/main" id="{4954DFD2-880C-8446-95BA-60B1EE6324AC}"/>
                </a:ext>
              </a:extLst>
            </p:cNvPr>
            <p:cNvSpPr/>
            <p:nvPr/>
          </p:nvSpPr>
          <p:spPr>
            <a:xfrm>
              <a:off x="16761903" y="15085171"/>
              <a:ext cx="2590539" cy="1053994"/>
            </a:xfrm>
            <a:custGeom>
              <a:avLst/>
              <a:gdLst>
                <a:gd name="connsiteX0" fmla="*/ 7144 w 1943100"/>
                <a:gd name="connsiteY0" fmla="*/ 7143 h 790575"/>
                <a:gd name="connsiteX1" fmla="*/ 1936243 w 1943100"/>
                <a:gd name="connsiteY1" fmla="*/ 7143 h 790575"/>
                <a:gd name="connsiteX2" fmla="*/ 1936243 w 1943100"/>
                <a:gd name="connsiteY2" fmla="*/ 785145 h 790575"/>
                <a:gd name="connsiteX3" fmla="*/ 7144 w 1943100"/>
                <a:gd name="connsiteY3" fmla="*/ 785145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3100" h="790575">
                  <a:moveTo>
                    <a:pt x="7144" y="7143"/>
                  </a:moveTo>
                  <a:lnTo>
                    <a:pt x="1936243" y="7143"/>
                  </a:lnTo>
                  <a:lnTo>
                    <a:pt x="1936243" y="785145"/>
                  </a:lnTo>
                  <a:lnTo>
                    <a:pt x="7144" y="785145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2600">
                <a:latin typeface="Muli" pitchFamily="2" charset="77"/>
              </a:endParaRPr>
            </a:p>
          </p:txBody>
        </p:sp>
        <p:sp>
          <p:nvSpPr>
            <p:cNvPr id="33" name="Forma libre 36">
              <a:extLst>
                <a:ext uri="{FF2B5EF4-FFF2-40B4-BE49-F238E27FC236}">
                  <a16:creationId xmlns:a16="http://schemas.microsoft.com/office/drawing/2014/main" id="{0FEBDB8B-581F-2E48-B80F-0F4A6D8E33F3}"/>
                </a:ext>
              </a:extLst>
            </p:cNvPr>
            <p:cNvSpPr/>
            <p:nvPr/>
          </p:nvSpPr>
          <p:spPr>
            <a:xfrm>
              <a:off x="16761903" y="17660125"/>
              <a:ext cx="2590539" cy="978404"/>
            </a:xfrm>
            <a:custGeom>
              <a:avLst/>
              <a:gdLst>
                <a:gd name="connsiteX0" fmla="*/ 7144 w 1943100"/>
                <a:gd name="connsiteY0" fmla="*/ 7144 h 1123950"/>
                <a:gd name="connsiteX1" fmla="*/ 1936243 w 1943100"/>
                <a:gd name="connsiteY1" fmla="*/ 7144 h 1123950"/>
                <a:gd name="connsiteX2" fmla="*/ 1936243 w 1943100"/>
                <a:gd name="connsiteY2" fmla="*/ 1126236 h 1123950"/>
                <a:gd name="connsiteX3" fmla="*/ 7144 w 1943100"/>
                <a:gd name="connsiteY3" fmla="*/ 1126236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3100" h="1123950">
                  <a:moveTo>
                    <a:pt x="7144" y="7144"/>
                  </a:moveTo>
                  <a:lnTo>
                    <a:pt x="1936243" y="7144"/>
                  </a:lnTo>
                  <a:lnTo>
                    <a:pt x="1936243" y="1126236"/>
                  </a:lnTo>
                  <a:lnTo>
                    <a:pt x="7144" y="1126236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2600">
                <a:latin typeface="Muli" pitchFamily="2" charset="77"/>
              </a:endParaRPr>
            </a:p>
          </p:txBody>
        </p:sp>
        <p:sp>
          <p:nvSpPr>
            <p:cNvPr id="34" name="Forma libre 37">
              <a:extLst>
                <a:ext uri="{FF2B5EF4-FFF2-40B4-BE49-F238E27FC236}">
                  <a16:creationId xmlns:a16="http://schemas.microsoft.com/office/drawing/2014/main" id="{597AC8FD-294E-C445-BF3C-F953C8DC894E}"/>
                </a:ext>
              </a:extLst>
            </p:cNvPr>
            <p:cNvSpPr/>
            <p:nvPr/>
          </p:nvSpPr>
          <p:spPr>
            <a:xfrm>
              <a:off x="11701972" y="11955953"/>
              <a:ext cx="5092187" cy="50795"/>
            </a:xfrm>
            <a:custGeom>
              <a:avLst/>
              <a:gdLst>
                <a:gd name="connsiteX0" fmla="*/ 21431 w 3819525"/>
                <a:gd name="connsiteY0" fmla="*/ 21432 h 38100"/>
                <a:gd name="connsiteX1" fmla="*/ 3802476 w 3819525"/>
                <a:gd name="connsiteY1" fmla="*/ 2143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9525" h="38100">
                  <a:moveTo>
                    <a:pt x="21431" y="21432"/>
                  </a:moveTo>
                  <a:lnTo>
                    <a:pt x="3802476" y="21432"/>
                  </a:lnTo>
                </a:path>
              </a:pathLst>
            </a:custGeom>
            <a:ln w="2857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 sz="2600">
                <a:latin typeface="Muli" pitchFamily="2" charset="77"/>
              </a:endParaRPr>
            </a:p>
          </p:txBody>
        </p:sp>
        <p:sp>
          <p:nvSpPr>
            <p:cNvPr id="35" name="Forma libre 38">
              <a:extLst>
                <a:ext uri="{FF2B5EF4-FFF2-40B4-BE49-F238E27FC236}">
                  <a16:creationId xmlns:a16="http://schemas.microsoft.com/office/drawing/2014/main" id="{31F8707C-CEBC-3346-941B-77CA28FD4F85}"/>
                </a:ext>
              </a:extLst>
            </p:cNvPr>
            <p:cNvSpPr/>
            <p:nvPr/>
          </p:nvSpPr>
          <p:spPr>
            <a:xfrm>
              <a:off x="11701972" y="13942668"/>
              <a:ext cx="5092187" cy="50795"/>
            </a:xfrm>
            <a:custGeom>
              <a:avLst/>
              <a:gdLst>
                <a:gd name="connsiteX0" fmla="*/ 21431 w 3819525"/>
                <a:gd name="connsiteY0" fmla="*/ 21431 h 38100"/>
                <a:gd name="connsiteX1" fmla="*/ 3802476 w 3819525"/>
                <a:gd name="connsiteY1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9525" h="38100">
                  <a:moveTo>
                    <a:pt x="21431" y="21431"/>
                  </a:moveTo>
                  <a:lnTo>
                    <a:pt x="3802476" y="21431"/>
                  </a:lnTo>
                </a:path>
              </a:pathLst>
            </a:custGeom>
            <a:ln w="2857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 sz="2600">
                <a:latin typeface="Muli" pitchFamily="2" charset="77"/>
              </a:endParaRPr>
            </a:p>
          </p:txBody>
        </p:sp>
        <p:sp>
          <p:nvSpPr>
            <p:cNvPr id="36" name="Forma libre 39">
              <a:extLst>
                <a:ext uri="{FF2B5EF4-FFF2-40B4-BE49-F238E27FC236}">
                  <a16:creationId xmlns:a16="http://schemas.microsoft.com/office/drawing/2014/main" id="{B75F9500-6FF2-594D-9E1F-410429F6B163}"/>
                </a:ext>
              </a:extLst>
            </p:cNvPr>
            <p:cNvSpPr/>
            <p:nvPr/>
          </p:nvSpPr>
          <p:spPr>
            <a:xfrm>
              <a:off x="11701972" y="16027163"/>
              <a:ext cx="5092187" cy="50795"/>
            </a:xfrm>
            <a:custGeom>
              <a:avLst/>
              <a:gdLst>
                <a:gd name="connsiteX0" fmla="*/ 21431 w 3819525"/>
                <a:gd name="connsiteY0" fmla="*/ 21430 h 38100"/>
                <a:gd name="connsiteX1" fmla="*/ 3802476 w 3819525"/>
                <a:gd name="connsiteY1" fmla="*/ 2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9525" h="38100">
                  <a:moveTo>
                    <a:pt x="21431" y="21430"/>
                  </a:moveTo>
                  <a:lnTo>
                    <a:pt x="3802476" y="21430"/>
                  </a:lnTo>
                </a:path>
              </a:pathLst>
            </a:custGeom>
            <a:ln w="2857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 sz="2600">
                <a:latin typeface="Muli" pitchFamily="2" charset="77"/>
              </a:endParaRPr>
            </a:p>
          </p:txBody>
        </p:sp>
        <p:sp>
          <p:nvSpPr>
            <p:cNvPr id="37" name="Forma libre 40">
              <a:extLst>
                <a:ext uri="{FF2B5EF4-FFF2-40B4-BE49-F238E27FC236}">
                  <a16:creationId xmlns:a16="http://schemas.microsoft.com/office/drawing/2014/main" id="{4939FE2D-057A-DE42-AA85-810B0921734A}"/>
                </a:ext>
              </a:extLst>
            </p:cNvPr>
            <p:cNvSpPr/>
            <p:nvPr/>
          </p:nvSpPr>
          <p:spPr>
            <a:xfrm>
              <a:off x="11701972" y="18607669"/>
              <a:ext cx="5092187" cy="50795"/>
            </a:xfrm>
            <a:custGeom>
              <a:avLst/>
              <a:gdLst>
                <a:gd name="connsiteX0" fmla="*/ 21431 w 3819525"/>
                <a:gd name="connsiteY0" fmla="*/ 21432 h 38100"/>
                <a:gd name="connsiteX1" fmla="*/ 3802476 w 3819525"/>
                <a:gd name="connsiteY1" fmla="*/ 2143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9525" h="38100">
                  <a:moveTo>
                    <a:pt x="21431" y="21432"/>
                  </a:moveTo>
                  <a:lnTo>
                    <a:pt x="3802476" y="21432"/>
                  </a:lnTo>
                </a:path>
              </a:pathLst>
            </a:custGeom>
            <a:ln w="28575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 sz="2600">
                <a:latin typeface="Muli" pitchFamily="2" charset="77"/>
              </a:endParaRPr>
            </a:p>
          </p:txBody>
        </p:sp>
        <p:sp>
          <p:nvSpPr>
            <p:cNvPr id="38" name="Rectángulo 106">
              <a:extLst>
                <a:ext uri="{FF2B5EF4-FFF2-40B4-BE49-F238E27FC236}">
                  <a16:creationId xmlns:a16="http://schemas.microsoft.com/office/drawing/2014/main" id="{89DBAF4C-2496-4141-9127-E314CB002406}"/>
                </a:ext>
              </a:extLst>
            </p:cNvPr>
            <p:cNvSpPr/>
            <p:nvPr/>
          </p:nvSpPr>
          <p:spPr>
            <a:xfrm>
              <a:off x="17133316" y="11214580"/>
              <a:ext cx="1708658" cy="6368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MX" sz="2600" b="1" dirty="0">
                  <a:solidFill>
                    <a:schemeClr val="bg2"/>
                  </a:solidFill>
                  <a:latin typeface="Muli" pitchFamily="2" charset="77"/>
                </a:rPr>
                <a:t>Deaths</a:t>
              </a:r>
            </a:p>
          </p:txBody>
        </p:sp>
        <p:sp>
          <p:nvSpPr>
            <p:cNvPr id="39" name="Rectángulo 107">
              <a:extLst>
                <a:ext uri="{FF2B5EF4-FFF2-40B4-BE49-F238E27FC236}">
                  <a16:creationId xmlns:a16="http://schemas.microsoft.com/office/drawing/2014/main" id="{90664EB4-1AE6-414C-A663-565917BDC3DF}"/>
                </a:ext>
              </a:extLst>
            </p:cNvPr>
            <p:cNvSpPr/>
            <p:nvPr/>
          </p:nvSpPr>
          <p:spPr>
            <a:xfrm>
              <a:off x="17212094" y="13166285"/>
              <a:ext cx="1629879" cy="6368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MX" sz="2600" b="1" dirty="0">
                  <a:solidFill>
                    <a:schemeClr val="bg2"/>
                  </a:solidFill>
                  <a:latin typeface="Muli" pitchFamily="2" charset="77"/>
                </a:rPr>
                <a:t>Severe</a:t>
              </a:r>
            </a:p>
          </p:txBody>
        </p:sp>
        <p:sp>
          <p:nvSpPr>
            <p:cNvPr id="40" name="Rectángulo 108">
              <a:extLst>
                <a:ext uri="{FF2B5EF4-FFF2-40B4-BE49-F238E27FC236}">
                  <a16:creationId xmlns:a16="http://schemas.microsoft.com/office/drawing/2014/main" id="{F2C99F7E-320B-6648-A673-9CF0A5622963}"/>
                </a:ext>
              </a:extLst>
            </p:cNvPr>
            <p:cNvSpPr/>
            <p:nvPr/>
          </p:nvSpPr>
          <p:spPr>
            <a:xfrm>
              <a:off x="17279192" y="15289002"/>
              <a:ext cx="1468175" cy="6368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MX" sz="2600" b="1" dirty="0">
                  <a:solidFill>
                    <a:schemeClr val="bg2"/>
                  </a:solidFill>
                  <a:latin typeface="Muli" pitchFamily="2" charset="77"/>
                </a:rPr>
                <a:t>Cases</a:t>
              </a:r>
            </a:p>
          </p:txBody>
        </p:sp>
        <p:sp>
          <p:nvSpPr>
            <p:cNvPr id="41" name="Rectángulo 109">
              <a:extLst>
                <a:ext uri="{FF2B5EF4-FFF2-40B4-BE49-F238E27FC236}">
                  <a16:creationId xmlns:a16="http://schemas.microsoft.com/office/drawing/2014/main" id="{A3033975-3BAF-AC42-A4F4-4017D45F942B}"/>
                </a:ext>
              </a:extLst>
            </p:cNvPr>
            <p:cNvSpPr/>
            <p:nvPr/>
          </p:nvSpPr>
          <p:spPr>
            <a:xfrm>
              <a:off x="16794160" y="17838492"/>
              <a:ext cx="2558282" cy="6368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600" b="1" dirty="0">
                  <a:solidFill>
                    <a:schemeClr val="bg2"/>
                  </a:solidFill>
                  <a:latin typeface="Muli" pitchFamily="2" charset="77"/>
                </a:rPr>
                <a:t>Mild cases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D2C326E-A04F-D340-859F-99E0349BBBD6}"/>
              </a:ext>
            </a:extLst>
          </p:cNvPr>
          <p:cNvGrpSpPr/>
          <p:nvPr/>
        </p:nvGrpSpPr>
        <p:grpSpPr>
          <a:xfrm>
            <a:off x="1691307" y="4470149"/>
            <a:ext cx="9130467" cy="7707516"/>
            <a:chOff x="3547002" y="4270778"/>
            <a:chExt cx="9130467" cy="7707516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124458DF-5E99-5240-BFB7-123B87771990}"/>
                </a:ext>
              </a:extLst>
            </p:cNvPr>
            <p:cNvSpPr txBox="1"/>
            <p:nvPr/>
          </p:nvSpPr>
          <p:spPr>
            <a:xfrm>
              <a:off x="3575571" y="427077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2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Deaths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DE34D978-5BB5-5A4A-AE6A-10039DEBEBB7}"/>
                </a:ext>
              </a:extLst>
            </p:cNvPr>
            <p:cNvSpPr/>
            <p:nvPr/>
          </p:nvSpPr>
          <p:spPr>
            <a:xfrm>
              <a:off x="3547002" y="4940107"/>
              <a:ext cx="913046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1407A448-6450-6E4F-ABC4-16B3825876EC}"/>
                </a:ext>
              </a:extLst>
            </p:cNvPr>
            <p:cNvSpPr txBox="1"/>
            <p:nvPr/>
          </p:nvSpPr>
          <p:spPr>
            <a:xfrm>
              <a:off x="3575571" y="6254681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3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Severe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6634560E-38B4-654B-B9F3-2D2A9EE6A8BF}"/>
                </a:ext>
              </a:extLst>
            </p:cNvPr>
            <p:cNvSpPr/>
            <p:nvPr/>
          </p:nvSpPr>
          <p:spPr>
            <a:xfrm>
              <a:off x="3547002" y="6887434"/>
              <a:ext cx="913046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386802E0-3C43-3047-92DF-02B4B7FE49D8}"/>
                </a:ext>
              </a:extLst>
            </p:cNvPr>
            <p:cNvSpPr txBox="1"/>
            <p:nvPr/>
          </p:nvSpPr>
          <p:spPr>
            <a:xfrm>
              <a:off x="3575571" y="8184682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accent1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Cases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AAD8F5CB-3F2F-0E43-945C-FCFFDA4880D4}"/>
                </a:ext>
              </a:extLst>
            </p:cNvPr>
            <p:cNvSpPr/>
            <p:nvPr/>
          </p:nvSpPr>
          <p:spPr>
            <a:xfrm>
              <a:off x="3547002" y="8890587"/>
              <a:ext cx="913046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7A0FC33F-0824-3648-9E03-09628C2B2936}"/>
                </a:ext>
              </a:extLst>
            </p:cNvPr>
            <p:cNvSpPr txBox="1"/>
            <p:nvPr/>
          </p:nvSpPr>
          <p:spPr>
            <a:xfrm>
              <a:off x="3575571" y="10318282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tx2"/>
                  </a:solidFill>
                  <a:latin typeface="Montserrat" pitchFamily="2" charset="77"/>
                  <a:ea typeface="Lato Heavy" panose="020F0502020204030203" pitchFamily="34" charset="0"/>
                  <a:cs typeface="Lato Heavy" panose="020F0502020204030203" pitchFamily="34" charset="0"/>
                </a:rPr>
                <a:t>Mild cases</a:t>
              </a: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A8D1CE83-C413-E54E-9177-829D9F953B7F}"/>
                </a:ext>
              </a:extLst>
            </p:cNvPr>
            <p:cNvSpPr/>
            <p:nvPr/>
          </p:nvSpPr>
          <p:spPr>
            <a:xfrm>
              <a:off x="3547002" y="11024187"/>
              <a:ext cx="913046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0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95">
            <a:extLst>
              <a:ext uri="{FF2B5EF4-FFF2-40B4-BE49-F238E27FC236}">
                <a16:creationId xmlns:a16="http://schemas.microsoft.com/office/drawing/2014/main" id="{2A24C98A-F69F-774F-AA09-FE716FB0E9BE}"/>
              </a:ext>
            </a:extLst>
          </p:cNvPr>
          <p:cNvSpPr txBox="1"/>
          <p:nvPr/>
        </p:nvSpPr>
        <p:spPr>
          <a:xfrm>
            <a:off x="1848139" y="1536492"/>
            <a:ext cx="1114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tx2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How do I protect myself?</a:t>
            </a:r>
          </a:p>
        </p:txBody>
      </p:sp>
      <p:sp>
        <p:nvSpPr>
          <p:cNvPr id="85" name="Rectángulo 4">
            <a:extLst>
              <a:ext uri="{FF2B5EF4-FFF2-40B4-BE49-F238E27FC236}">
                <a16:creationId xmlns:a16="http://schemas.microsoft.com/office/drawing/2014/main" id="{4D010572-110D-AD4C-AAF9-DE3BFE6A3330}"/>
              </a:ext>
            </a:extLst>
          </p:cNvPr>
          <p:cNvSpPr/>
          <p:nvPr/>
        </p:nvSpPr>
        <p:spPr>
          <a:xfrm>
            <a:off x="15619337" y="1550675"/>
            <a:ext cx="56012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5000" b="1" dirty="0">
                <a:solidFill>
                  <a:schemeClr val="accent4"/>
                </a:solidFill>
                <a:latin typeface="Montserrat" pitchFamily="2" charset="77"/>
              </a:rPr>
              <a:t>COVID-19 </a:t>
            </a:r>
            <a:r>
              <a:rPr lang="es-MX" sz="5000" b="1" dirty="0">
                <a:solidFill>
                  <a:schemeClr val="accent1"/>
                </a:solidFill>
                <a:latin typeface="Montserrat" pitchFamily="2" charset="77"/>
              </a:rPr>
              <a:t>STATS</a:t>
            </a:r>
            <a:endParaRPr lang="es-MX" sz="5000" b="1" dirty="0">
              <a:solidFill>
                <a:srgbClr val="F4EB40"/>
              </a:solidFill>
              <a:latin typeface="Montserrat" pitchFamily="2" charset="77"/>
            </a:endParaRPr>
          </a:p>
        </p:txBody>
      </p:sp>
      <p:sp>
        <p:nvSpPr>
          <p:cNvPr id="27" name="Forma libre 4">
            <a:extLst>
              <a:ext uri="{FF2B5EF4-FFF2-40B4-BE49-F238E27FC236}">
                <a16:creationId xmlns:a16="http://schemas.microsoft.com/office/drawing/2014/main" id="{5648E1AD-A0BF-3245-9B47-6846C3FF2937}"/>
              </a:ext>
            </a:extLst>
          </p:cNvPr>
          <p:cNvSpPr/>
          <p:nvPr/>
        </p:nvSpPr>
        <p:spPr>
          <a:xfrm>
            <a:off x="1935225" y="4600049"/>
            <a:ext cx="9460289" cy="3336696"/>
          </a:xfrm>
          <a:custGeom>
            <a:avLst/>
            <a:gdLst>
              <a:gd name="connsiteX0" fmla="*/ 7144 w 4752975"/>
              <a:gd name="connsiteY0" fmla="*/ 7144 h 1676400"/>
              <a:gd name="connsiteX1" fmla="*/ 4755261 w 4752975"/>
              <a:gd name="connsiteY1" fmla="*/ 7144 h 1676400"/>
              <a:gd name="connsiteX2" fmla="*/ 4755261 w 4752975"/>
              <a:gd name="connsiteY2" fmla="*/ 1671924 h 1676400"/>
              <a:gd name="connsiteX3" fmla="*/ 7144 w 4752975"/>
              <a:gd name="connsiteY3" fmla="*/ 1671924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975" h="1676400">
                <a:moveTo>
                  <a:pt x="7144" y="7144"/>
                </a:moveTo>
                <a:lnTo>
                  <a:pt x="4755261" y="7144"/>
                </a:lnTo>
                <a:lnTo>
                  <a:pt x="4755261" y="1671924"/>
                </a:lnTo>
                <a:lnTo>
                  <a:pt x="7144" y="1671924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8" name="Forma libre 41">
            <a:extLst>
              <a:ext uri="{FF2B5EF4-FFF2-40B4-BE49-F238E27FC236}">
                <a16:creationId xmlns:a16="http://schemas.microsoft.com/office/drawing/2014/main" id="{469257D2-111E-5246-8D93-AEDD3B59375B}"/>
              </a:ext>
            </a:extLst>
          </p:cNvPr>
          <p:cNvSpPr/>
          <p:nvPr/>
        </p:nvSpPr>
        <p:spPr>
          <a:xfrm>
            <a:off x="11681787" y="4600049"/>
            <a:ext cx="9460289" cy="3336696"/>
          </a:xfrm>
          <a:custGeom>
            <a:avLst/>
            <a:gdLst>
              <a:gd name="connsiteX0" fmla="*/ 7144 w 4752975"/>
              <a:gd name="connsiteY0" fmla="*/ 7144 h 1676400"/>
              <a:gd name="connsiteX1" fmla="*/ 4755261 w 4752975"/>
              <a:gd name="connsiteY1" fmla="*/ 7144 h 1676400"/>
              <a:gd name="connsiteX2" fmla="*/ 4755261 w 4752975"/>
              <a:gd name="connsiteY2" fmla="*/ 1671924 h 1676400"/>
              <a:gd name="connsiteX3" fmla="*/ 7144 w 4752975"/>
              <a:gd name="connsiteY3" fmla="*/ 1671924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975" h="1676400">
                <a:moveTo>
                  <a:pt x="7144" y="7144"/>
                </a:moveTo>
                <a:lnTo>
                  <a:pt x="4755261" y="7144"/>
                </a:lnTo>
                <a:lnTo>
                  <a:pt x="4755261" y="1671924"/>
                </a:lnTo>
                <a:lnTo>
                  <a:pt x="7144" y="1671924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9" name="Forma libre 42">
            <a:extLst>
              <a:ext uri="{FF2B5EF4-FFF2-40B4-BE49-F238E27FC236}">
                <a16:creationId xmlns:a16="http://schemas.microsoft.com/office/drawing/2014/main" id="{108B6754-E1B3-364D-A053-D60F13AF5395}"/>
              </a:ext>
            </a:extLst>
          </p:cNvPr>
          <p:cNvSpPr/>
          <p:nvPr/>
        </p:nvSpPr>
        <p:spPr>
          <a:xfrm>
            <a:off x="11681787" y="8202163"/>
            <a:ext cx="9460289" cy="3336696"/>
          </a:xfrm>
          <a:custGeom>
            <a:avLst/>
            <a:gdLst>
              <a:gd name="connsiteX0" fmla="*/ 7144 w 4752975"/>
              <a:gd name="connsiteY0" fmla="*/ 7144 h 1676400"/>
              <a:gd name="connsiteX1" fmla="*/ 4755261 w 4752975"/>
              <a:gd name="connsiteY1" fmla="*/ 7144 h 1676400"/>
              <a:gd name="connsiteX2" fmla="*/ 4755261 w 4752975"/>
              <a:gd name="connsiteY2" fmla="*/ 1671924 h 1676400"/>
              <a:gd name="connsiteX3" fmla="*/ 7144 w 4752975"/>
              <a:gd name="connsiteY3" fmla="*/ 1671924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975" h="1676400">
                <a:moveTo>
                  <a:pt x="7144" y="7144"/>
                </a:moveTo>
                <a:lnTo>
                  <a:pt x="4755261" y="7144"/>
                </a:lnTo>
                <a:lnTo>
                  <a:pt x="4755261" y="1671924"/>
                </a:lnTo>
                <a:lnTo>
                  <a:pt x="7144" y="1671924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43">
            <a:extLst>
              <a:ext uri="{FF2B5EF4-FFF2-40B4-BE49-F238E27FC236}">
                <a16:creationId xmlns:a16="http://schemas.microsoft.com/office/drawing/2014/main" id="{34520255-813C-5843-B3C5-10424C1BFDF7}"/>
              </a:ext>
            </a:extLst>
          </p:cNvPr>
          <p:cNvSpPr/>
          <p:nvPr/>
        </p:nvSpPr>
        <p:spPr>
          <a:xfrm>
            <a:off x="2038549" y="8202163"/>
            <a:ext cx="9460289" cy="3336696"/>
          </a:xfrm>
          <a:custGeom>
            <a:avLst/>
            <a:gdLst>
              <a:gd name="connsiteX0" fmla="*/ 7144 w 4752975"/>
              <a:gd name="connsiteY0" fmla="*/ 7144 h 1676400"/>
              <a:gd name="connsiteX1" fmla="*/ 4755261 w 4752975"/>
              <a:gd name="connsiteY1" fmla="*/ 7144 h 1676400"/>
              <a:gd name="connsiteX2" fmla="*/ 4755261 w 4752975"/>
              <a:gd name="connsiteY2" fmla="*/ 1671924 h 1676400"/>
              <a:gd name="connsiteX3" fmla="*/ 7144 w 4752975"/>
              <a:gd name="connsiteY3" fmla="*/ 1671924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975" h="1676400">
                <a:moveTo>
                  <a:pt x="7144" y="7144"/>
                </a:moveTo>
                <a:lnTo>
                  <a:pt x="4755261" y="7144"/>
                </a:lnTo>
                <a:lnTo>
                  <a:pt x="4755261" y="1671924"/>
                </a:lnTo>
                <a:lnTo>
                  <a:pt x="7144" y="167192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3FCE7E-BD29-D541-9205-C73C3D351F84}"/>
              </a:ext>
            </a:extLst>
          </p:cNvPr>
          <p:cNvGrpSpPr/>
          <p:nvPr/>
        </p:nvGrpSpPr>
        <p:grpSpPr>
          <a:xfrm>
            <a:off x="2651288" y="8756339"/>
            <a:ext cx="2597502" cy="2136223"/>
            <a:chOff x="2036874" y="39384838"/>
            <a:chExt cx="1739851" cy="1430878"/>
          </a:xfrm>
        </p:grpSpPr>
        <p:sp>
          <p:nvSpPr>
            <p:cNvPr id="32" name="Forma libre 44">
              <a:extLst>
                <a:ext uri="{FF2B5EF4-FFF2-40B4-BE49-F238E27FC236}">
                  <a16:creationId xmlns:a16="http://schemas.microsoft.com/office/drawing/2014/main" id="{877A63A5-5A3E-E44B-8265-2507DE8898F9}"/>
                </a:ext>
              </a:extLst>
            </p:cNvPr>
            <p:cNvSpPr/>
            <p:nvPr/>
          </p:nvSpPr>
          <p:spPr>
            <a:xfrm>
              <a:off x="2036874" y="40553616"/>
              <a:ext cx="177782" cy="253974"/>
            </a:xfrm>
            <a:custGeom>
              <a:avLst/>
              <a:gdLst>
                <a:gd name="connsiteX0" fmla="*/ 39338 w 133350"/>
                <a:gd name="connsiteY0" fmla="*/ 136685 h 190500"/>
                <a:gd name="connsiteX1" fmla="*/ 69723 w 133350"/>
                <a:gd name="connsiteY1" fmla="*/ 165734 h 190500"/>
                <a:gd name="connsiteX2" fmla="*/ 97727 w 133350"/>
                <a:gd name="connsiteY2" fmla="*/ 140494 h 190500"/>
                <a:gd name="connsiteX3" fmla="*/ 61913 w 133350"/>
                <a:gd name="connsiteY3" fmla="*/ 105061 h 190500"/>
                <a:gd name="connsiteX4" fmla="*/ 12859 w 133350"/>
                <a:gd name="connsiteY4" fmla="*/ 53055 h 190500"/>
                <a:gd name="connsiteX5" fmla="*/ 70009 w 133350"/>
                <a:gd name="connsiteY5" fmla="*/ 7144 h 190500"/>
                <a:gd name="connsiteX6" fmla="*/ 127159 w 133350"/>
                <a:gd name="connsiteY6" fmla="*/ 54769 h 190500"/>
                <a:gd name="connsiteX7" fmla="*/ 95155 w 133350"/>
                <a:gd name="connsiteY7" fmla="*/ 54769 h 190500"/>
                <a:gd name="connsiteX8" fmla="*/ 69533 w 133350"/>
                <a:gd name="connsiteY8" fmla="*/ 28670 h 190500"/>
                <a:gd name="connsiteX9" fmla="*/ 45625 w 133350"/>
                <a:gd name="connsiteY9" fmla="*/ 50578 h 190500"/>
                <a:gd name="connsiteX10" fmla="*/ 78200 w 133350"/>
                <a:gd name="connsiteY10" fmla="*/ 80963 h 190500"/>
                <a:gd name="connsiteX11" fmla="*/ 131254 w 133350"/>
                <a:gd name="connsiteY11" fmla="*/ 138113 h 190500"/>
                <a:gd name="connsiteX12" fmla="*/ 69056 w 133350"/>
                <a:gd name="connsiteY12" fmla="*/ 187451 h 190500"/>
                <a:gd name="connsiteX13" fmla="*/ 7144 w 133350"/>
                <a:gd name="connsiteY13" fmla="*/ 13668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350" h="190500">
                  <a:moveTo>
                    <a:pt x="39338" y="136685"/>
                  </a:moveTo>
                  <a:cubicBezTo>
                    <a:pt x="41148" y="152400"/>
                    <a:pt x="48863" y="165734"/>
                    <a:pt x="69723" y="165734"/>
                  </a:cubicBezTo>
                  <a:cubicBezTo>
                    <a:pt x="90583" y="165734"/>
                    <a:pt x="97727" y="156209"/>
                    <a:pt x="97727" y="140494"/>
                  </a:cubicBezTo>
                  <a:cubicBezTo>
                    <a:pt x="97727" y="124778"/>
                    <a:pt x="89059" y="115919"/>
                    <a:pt x="61913" y="105061"/>
                  </a:cubicBezTo>
                  <a:cubicBezTo>
                    <a:pt x="27051" y="91155"/>
                    <a:pt x="12859" y="78772"/>
                    <a:pt x="12859" y="53055"/>
                  </a:cubicBezTo>
                  <a:cubicBezTo>
                    <a:pt x="12859" y="27336"/>
                    <a:pt x="33338" y="7144"/>
                    <a:pt x="70009" y="7144"/>
                  </a:cubicBezTo>
                  <a:cubicBezTo>
                    <a:pt x="114872" y="7144"/>
                    <a:pt x="126206" y="32956"/>
                    <a:pt x="127159" y="54769"/>
                  </a:cubicBezTo>
                  <a:lnTo>
                    <a:pt x="95155" y="54769"/>
                  </a:lnTo>
                  <a:cubicBezTo>
                    <a:pt x="94012" y="45244"/>
                    <a:pt x="90964" y="28670"/>
                    <a:pt x="69533" y="28670"/>
                  </a:cubicBezTo>
                  <a:cubicBezTo>
                    <a:pt x="52864" y="28670"/>
                    <a:pt x="45625" y="38195"/>
                    <a:pt x="45625" y="50578"/>
                  </a:cubicBezTo>
                  <a:cubicBezTo>
                    <a:pt x="45625" y="62959"/>
                    <a:pt x="53054" y="71151"/>
                    <a:pt x="78200" y="80963"/>
                  </a:cubicBezTo>
                  <a:cubicBezTo>
                    <a:pt x="115538" y="95441"/>
                    <a:pt x="131254" y="109538"/>
                    <a:pt x="131254" y="138113"/>
                  </a:cubicBezTo>
                  <a:cubicBezTo>
                    <a:pt x="131254" y="166688"/>
                    <a:pt x="111443" y="187451"/>
                    <a:pt x="69056" y="187451"/>
                  </a:cubicBezTo>
                  <a:cubicBezTo>
                    <a:pt x="22955" y="187451"/>
                    <a:pt x="8573" y="162688"/>
                    <a:pt x="7144" y="136685"/>
                  </a:cubicBezTo>
                  <a:close/>
                </a:path>
              </a:pathLst>
            </a:custGeom>
            <a:solidFill>
              <a:srgbClr val="61C6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45">
              <a:extLst>
                <a:ext uri="{FF2B5EF4-FFF2-40B4-BE49-F238E27FC236}">
                  <a16:creationId xmlns:a16="http://schemas.microsoft.com/office/drawing/2014/main" id="{9CE1BDBF-9437-B145-9771-CBA70A971CA5}"/>
                </a:ext>
              </a:extLst>
            </p:cNvPr>
            <p:cNvSpPr/>
            <p:nvPr/>
          </p:nvSpPr>
          <p:spPr>
            <a:xfrm>
              <a:off x="2216433" y="40557172"/>
              <a:ext cx="177782" cy="241276"/>
            </a:xfrm>
            <a:custGeom>
              <a:avLst/>
              <a:gdLst>
                <a:gd name="connsiteX0" fmla="*/ 52578 w 133350"/>
                <a:gd name="connsiteY0" fmla="*/ 31052 h 180975"/>
                <a:gd name="connsiteX1" fmla="*/ 7144 w 133350"/>
                <a:gd name="connsiteY1" fmla="*/ 31052 h 180975"/>
                <a:gd name="connsiteX2" fmla="*/ 7144 w 133350"/>
                <a:gd name="connsiteY2" fmla="*/ 7144 h 180975"/>
                <a:gd name="connsiteX3" fmla="*/ 130969 w 133350"/>
                <a:gd name="connsiteY3" fmla="*/ 7144 h 180975"/>
                <a:gd name="connsiteX4" fmla="*/ 130969 w 133350"/>
                <a:gd name="connsiteY4" fmla="*/ 31052 h 180975"/>
                <a:gd name="connsiteX5" fmla="*/ 85535 w 133350"/>
                <a:gd name="connsiteY5" fmla="*/ 31052 h 180975"/>
                <a:gd name="connsiteX6" fmla="*/ 85535 w 133350"/>
                <a:gd name="connsiteY6" fmla="*/ 182021 h 180975"/>
                <a:gd name="connsiteX7" fmla="*/ 52959 w 133350"/>
                <a:gd name="connsiteY7" fmla="*/ 1820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80975">
                  <a:moveTo>
                    <a:pt x="52578" y="31052"/>
                  </a:moveTo>
                  <a:lnTo>
                    <a:pt x="7144" y="31052"/>
                  </a:lnTo>
                  <a:lnTo>
                    <a:pt x="7144" y="7144"/>
                  </a:lnTo>
                  <a:lnTo>
                    <a:pt x="130969" y="7144"/>
                  </a:lnTo>
                  <a:lnTo>
                    <a:pt x="130969" y="31052"/>
                  </a:lnTo>
                  <a:lnTo>
                    <a:pt x="85535" y="31052"/>
                  </a:lnTo>
                  <a:lnTo>
                    <a:pt x="85535" y="182021"/>
                  </a:lnTo>
                  <a:lnTo>
                    <a:pt x="52959" y="182021"/>
                  </a:lnTo>
                  <a:close/>
                </a:path>
              </a:pathLst>
            </a:custGeom>
            <a:solidFill>
              <a:srgbClr val="61C6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46">
              <a:extLst>
                <a:ext uri="{FF2B5EF4-FFF2-40B4-BE49-F238E27FC236}">
                  <a16:creationId xmlns:a16="http://schemas.microsoft.com/office/drawing/2014/main" id="{9478E7FE-D902-2442-BBE8-7C9DA8E6C613}"/>
                </a:ext>
              </a:extLst>
            </p:cNvPr>
            <p:cNvSpPr/>
            <p:nvPr/>
          </p:nvSpPr>
          <p:spPr>
            <a:xfrm>
              <a:off x="2363993" y="40556664"/>
              <a:ext cx="203180" cy="241276"/>
            </a:xfrm>
            <a:custGeom>
              <a:avLst/>
              <a:gdLst>
                <a:gd name="connsiteX0" fmla="*/ 51816 w 152400"/>
                <a:gd name="connsiteY0" fmla="*/ 134399 h 180975"/>
                <a:gd name="connsiteX1" fmla="*/ 39719 w 152400"/>
                <a:gd name="connsiteY1" fmla="*/ 182024 h 180975"/>
                <a:gd name="connsiteX2" fmla="*/ 7144 w 152400"/>
                <a:gd name="connsiteY2" fmla="*/ 182024 h 180975"/>
                <a:gd name="connsiteX3" fmla="*/ 56388 w 152400"/>
                <a:gd name="connsiteY3" fmla="*/ 7144 h 180975"/>
                <a:gd name="connsiteX4" fmla="*/ 98584 w 152400"/>
                <a:gd name="connsiteY4" fmla="*/ 7144 h 180975"/>
                <a:gd name="connsiteX5" fmla="*/ 148780 w 152400"/>
                <a:gd name="connsiteY5" fmla="*/ 182024 h 180975"/>
                <a:gd name="connsiteX6" fmla="*/ 114490 w 152400"/>
                <a:gd name="connsiteY6" fmla="*/ 182024 h 180975"/>
                <a:gd name="connsiteX7" fmla="*/ 102298 w 152400"/>
                <a:gd name="connsiteY7" fmla="*/ 134399 h 180975"/>
                <a:gd name="connsiteX8" fmla="*/ 96298 w 152400"/>
                <a:gd name="connsiteY8" fmla="*/ 110679 h 180975"/>
                <a:gd name="connsiteX9" fmla="*/ 77248 w 152400"/>
                <a:gd name="connsiteY9" fmla="*/ 32765 h 180975"/>
                <a:gd name="connsiteX10" fmla="*/ 76390 w 152400"/>
                <a:gd name="connsiteY10" fmla="*/ 32765 h 180975"/>
                <a:gd name="connsiteX11" fmla="*/ 57912 w 152400"/>
                <a:gd name="connsiteY11" fmla="*/ 1106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400" h="180975">
                  <a:moveTo>
                    <a:pt x="51816" y="134399"/>
                  </a:moveTo>
                  <a:lnTo>
                    <a:pt x="39719" y="182024"/>
                  </a:lnTo>
                  <a:lnTo>
                    <a:pt x="7144" y="182024"/>
                  </a:lnTo>
                  <a:lnTo>
                    <a:pt x="56388" y="7144"/>
                  </a:lnTo>
                  <a:lnTo>
                    <a:pt x="98584" y="7144"/>
                  </a:lnTo>
                  <a:lnTo>
                    <a:pt x="148780" y="182024"/>
                  </a:lnTo>
                  <a:lnTo>
                    <a:pt x="114490" y="182024"/>
                  </a:lnTo>
                  <a:lnTo>
                    <a:pt x="102298" y="134399"/>
                  </a:lnTo>
                  <a:close/>
                  <a:moveTo>
                    <a:pt x="96298" y="110679"/>
                  </a:moveTo>
                  <a:cubicBezTo>
                    <a:pt x="86773" y="74009"/>
                    <a:pt x="80200" y="48578"/>
                    <a:pt x="77248" y="32765"/>
                  </a:cubicBezTo>
                  <a:lnTo>
                    <a:pt x="76390" y="32765"/>
                  </a:lnTo>
                  <a:cubicBezTo>
                    <a:pt x="73723" y="48578"/>
                    <a:pt x="66865" y="76677"/>
                    <a:pt x="57912" y="110679"/>
                  </a:cubicBezTo>
                  <a:close/>
                </a:path>
              </a:pathLst>
            </a:custGeom>
            <a:solidFill>
              <a:srgbClr val="61C6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47">
              <a:extLst>
                <a:ext uri="{FF2B5EF4-FFF2-40B4-BE49-F238E27FC236}">
                  <a16:creationId xmlns:a16="http://schemas.microsoft.com/office/drawing/2014/main" id="{4005A21B-55D6-D641-A9B0-59EA076DF120}"/>
                </a:ext>
              </a:extLst>
            </p:cNvPr>
            <p:cNvSpPr/>
            <p:nvPr/>
          </p:nvSpPr>
          <p:spPr>
            <a:xfrm>
              <a:off x="2527299" y="40557172"/>
              <a:ext cx="203180" cy="241276"/>
            </a:xfrm>
            <a:custGeom>
              <a:avLst/>
              <a:gdLst>
                <a:gd name="connsiteX0" fmla="*/ 61436 w 152400"/>
                <a:gd name="connsiteY0" fmla="*/ 182021 h 180975"/>
                <a:gd name="connsiteX1" fmla="*/ 61436 w 152400"/>
                <a:gd name="connsiteY1" fmla="*/ 118490 h 180975"/>
                <a:gd name="connsiteX2" fmla="*/ 60103 w 152400"/>
                <a:gd name="connsiteY2" fmla="*/ 113251 h 180975"/>
                <a:gd name="connsiteX3" fmla="*/ 7144 w 152400"/>
                <a:gd name="connsiteY3" fmla="*/ 7144 h 180975"/>
                <a:gd name="connsiteX4" fmla="*/ 43529 w 152400"/>
                <a:gd name="connsiteY4" fmla="*/ 7144 h 180975"/>
                <a:gd name="connsiteX5" fmla="*/ 78772 w 152400"/>
                <a:gd name="connsiteY5" fmla="*/ 89534 h 180975"/>
                <a:gd name="connsiteX6" fmla="*/ 114395 w 152400"/>
                <a:gd name="connsiteY6" fmla="*/ 7144 h 180975"/>
                <a:gd name="connsiteX7" fmla="*/ 148780 w 152400"/>
                <a:gd name="connsiteY7" fmla="*/ 7144 h 180975"/>
                <a:gd name="connsiteX8" fmla="*/ 95059 w 152400"/>
                <a:gd name="connsiteY8" fmla="*/ 113537 h 180975"/>
                <a:gd name="connsiteX9" fmla="*/ 93917 w 152400"/>
                <a:gd name="connsiteY9" fmla="*/ 118967 h 180975"/>
                <a:gd name="connsiteX10" fmla="*/ 93917 w 152400"/>
                <a:gd name="connsiteY10" fmla="*/ 1820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400" h="180975">
                  <a:moveTo>
                    <a:pt x="61436" y="182021"/>
                  </a:moveTo>
                  <a:lnTo>
                    <a:pt x="61436" y="118490"/>
                  </a:lnTo>
                  <a:cubicBezTo>
                    <a:pt x="61471" y="116656"/>
                    <a:pt x="61011" y="114846"/>
                    <a:pt x="60103" y="113251"/>
                  </a:cubicBezTo>
                  <a:lnTo>
                    <a:pt x="7144" y="7144"/>
                  </a:lnTo>
                  <a:lnTo>
                    <a:pt x="43529" y="7144"/>
                  </a:lnTo>
                  <a:cubicBezTo>
                    <a:pt x="56197" y="35242"/>
                    <a:pt x="72104" y="71533"/>
                    <a:pt x="78772" y="89534"/>
                  </a:cubicBezTo>
                  <a:cubicBezTo>
                    <a:pt x="86296" y="69628"/>
                    <a:pt x="102775" y="33910"/>
                    <a:pt x="114395" y="7144"/>
                  </a:cubicBezTo>
                  <a:lnTo>
                    <a:pt x="148780" y="7144"/>
                  </a:lnTo>
                  <a:lnTo>
                    <a:pt x="95059" y="113537"/>
                  </a:lnTo>
                  <a:cubicBezTo>
                    <a:pt x="94219" y="115219"/>
                    <a:pt x="93825" y="117088"/>
                    <a:pt x="93917" y="118967"/>
                  </a:cubicBezTo>
                  <a:lnTo>
                    <a:pt x="93917" y="182021"/>
                  </a:lnTo>
                  <a:close/>
                </a:path>
              </a:pathLst>
            </a:custGeom>
            <a:solidFill>
              <a:srgbClr val="61C6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48">
              <a:extLst>
                <a:ext uri="{FF2B5EF4-FFF2-40B4-BE49-F238E27FC236}">
                  <a16:creationId xmlns:a16="http://schemas.microsoft.com/office/drawing/2014/main" id="{B9523AE8-5A43-494C-AA55-971CDD6E09D5}"/>
                </a:ext>
              </a:extLst>
            </p:cNvPr>
            <p:cNvSpPr/>
            <p:nvPr/>
          </p:nvSpPr>
          <p:spPr>
            <a:xfrm>
              <a:off x="2843115" y="40565298"/>
              <a:ext cx="177782" cy="241276"/>
            </a:xfrm>
            <a:custGeom>
              <a:avLst/>
              <a:gdLst>
                <a:gd name="connsiteX0" fmla="*/ 7144 w 133350"/>
                <a:gd name="connsiteY0" fmla="*/ 7144 h 180975"/>
                <a:gd name="connsiteX1" fmla="*/ 39719 w 133350"/>
                <a:gd name="connsiteY1" fmla="*/ 7144 h 180975"/>
                <a:gd name="connsiteX2" fmla="*/ 39719 w 133350"/>
                <a:gd name="connsiteY2" fmla="*/ 77916 h 180975"/>
                <a:gd name="connsiteX3" fmla="*/ 96298 w 133350"/>
                <a:gd name="connsiteY3" fmla="*/ 77916 h 180975"/>
                <a:gd name="connsiteX4" fmla="*/ 96298 w 133350"/>
                <a:gd name="connsiteY4" fmla="*/ 7144 h 180975"/>
                <a:gd name="connsiteX5" fmla="*/ 128968 w 133350"/>
                <a:gd name="connsiteY5" fmla="*/ 7144 h 180975"/>
                <a:gd name="connsiteX6" fmla="*/ 128968 w 133350"/>
                <a:gd name="connsiteY6" fmla="*/ 182024 h 180975"/>
                <a:gd name="connsiteX7" fmla="*/ 96298 w 133350"/>
                <a:gd name="connsiteY7" fmla="*/ 182024 h 180975"/>
                <a:gd name="connsiteX8" fmla="*/ 96298 w 133350"/>
                <a:gd name="connsiteY8" fmla="*/ 101633 h 180975"/>
                <a:gd name="connsiteX9" fmla="*/ 39815 w 133350"/>
                <a:gd name="connsiteY9" fmla="*/ 101633 h 180975"/>
                <a:gd name="connsiteX10" fmla="*/ 39815 w 133350"/>
                <a:gd name="connsiteY10" fmla="*/ 182024 h 180975"/>
                <a:gd name="connsiteX11" fmla="*/ 7239 w 133350"/>
                <a:gd name="connsiteY11" fmla="*/ 18202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3350" h="180975">
                  <a:moveTo>
                    <a:pt x="7144" y="7144"/>
                  </a:moveTo>
                  <a:lnTo>
                    <a:pt x="39719" y="7144"/>
                  </a:lnTo>
                  <a:lnTo>
                    <a:pt x="39719" y="77916"/>
                  </a:lnTo>
                  <a:lnTo>
                    <a:pt x="96298" y="77916"/>
                  </a:lnTo>
                  <a:lnTo>
                    <a:pt x="96298" y="7144"/>
                  </a:lnTo>
                  <a:lnTo>
                    <a:pt x="128968" y="7144"/>
                  </a:lnTo>
                  <a:lnTo>
                    <a:pt x="128968" y="182024"/>
                  </a:lnTo>
                  <a:lnTo>
                    <a:pt x="96298" y="182024"/>
                  </a:lnTo>
                  <a:lnTo>
                    <a:pt x="96298" y="101633"/>
                  </a:lnTo>
                  <a:lnTo>
                    <a:pt x="39815" y="101633"/>
                  </a:lnTo>
                  <a:lnTo>
                    <a:pt x="39815" y="182024"/>
                  </a:lnTo>
                  <a:lnTo>
                    <a:pt x="7239" y="182024"/>
                  </a:lnTo>
                  <a:close/>
                </a:path>
              </a:pathLst>
            </a:custGeom>
            <a:solidFill>
              <a:srgbClr val="61C6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49">
              <a:extLst>
                <a:ext uri="{FF2B5EF4-FFF2-40B4-BE49-F238E27FC236}">
                  <a16:creationId xmlns:a16="http://schemas.microsoft.com/office/drawing/2014/main" id="{488E76E0-7FE4-B34C-AE90-E89EB136F9FA}"/>
                </a:ext>
              </a:extLst>
            </p:cNvPr>
            <p:cNvSpPr/>
            <p:nvPr/>
          </p:nvSpPr>
          <p:spPr>
            <a:xfrm>
              <a:off x="3046421" y="40561742"/>
              <a:ext cx="190481" cy="253974"/>
            </a:xfrm>
            <a:custGeom>
              <a:avLst/>
              <a:gdLst>
                <a:gd name="connsiteX0" fmla="*/ 138875 w 142875"/>
                <a:gd name="connsiteY0" fmla="*/ 95822 h 190500"/>
                <a:gd name="connsiteX1" fmla="*/ 72200 w 142875"/>
                <a:gd name="connsiteY1" fmla="*/ 187549 h 190500"/>
                <a:gd name="connsiteX2" fmla="*/ 7144 w 142875"/>
                <a:gd name="connsiteY2" fmla="*/ 95727 h 190500"/>
                <a:gd name="connsiteX3" fmla="*/ 73819 w 142875"/>
                <a:gd name="connsiteY3" fmla="*/ 7144 h 190500"/>
                <a:gd name="connsiteX4" fmla="*/ 138875 w 142875"/>
                <a:gd name="connsiteY4" fmla="*/ 95822 h 190500"/>
                <a:gd name="connsiteX5" fmla="*/ 40386 w 142875"/>
                <a:gd name="connsiteY5" fmla="*/ 95822 h 190500"/>
                <a:gd name="connsiteX6" fmla="*/ 72866 w 142875"/>
                <a:gd name="connsiteY6" fmla="*/ 165069 h 190500"/>
                <a:gd name="connsiteX7" fmla="*/ 105442 w 142875"/>
                <a:gd name="connsiteY7" fmla="*/ 96013 h 190500"/>
                <a:gd name="connsiteX8" fmla="*/ 72771 w 142875"/>
                <a:gd name="connsiteY8" fmla="*/ 30766 h 190500"/>
                <a:gd name="connsiteX9" fmla="*/ 40386 w 142875"/>
                <a:gd name="connsiteY9" fmla="*/ 9534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90500">
                  <a:moveTo>
                    <a:pt x="138875" y="95822"/>
                  </a:moveTo>
                  <a:cubicBezTo>
                    <a:pt x="138875" y="158307"/>
                    <a:pt x="119825" y="187549"/>
                    <a:pt x="72200" y="187549"/>
                  </a:cubicBezTo>
                  <a:cubicBezTo>
                    <a:pt x="27718" y="187549"/>
                    <a:pt x="7144" y="158974"/>
                    <a:pt x="7144" y="95727"/>
                  </a:cubicBezTo>
                  <a:cubicBezTo>
                    <a:pt x="7144" y="32482"/>
                    <a:pt x="31147" y="7144"/>
                    <a:pt x="73819" y="7144"/>
                  </a:cubicBezTo>
                  <a:cubicBezTo>
                    <a:pt x="118396" y="7144"/>
                    <a:pt x="138875" y="35623"/>
                    <a:pt x="138875" y="95822"/>
                  </a:cubicBezTo>
                  <a:close/>
                  <a:moveTo>
                    <a:pt x="40386" y="95822"/>
                  </a:moveTo>
                  <a:cubicBezTo>
                    <a:pt x="40386" y="140208"/>
                    <a:pt x="49911" y="165069"/>
                    <a:pt x="72866" y="165069"/>
                  </a:cubicBezTo>
                  <a:cubicBezTo>
                    <a:pt x="95822" y="165069"/>
                    <a:pt x="105442" y="141638"/>
                    <a:pt x="105442" y="96013"/>
                  </a:cubicBezTo>
                  <a:cubicBezTo>
                    <a:pt x="105442" y="51913"/>
                    <a:pt x="96679" y="30766"/>
                    <a:pt x="72771" y="30766"/>
                  </a:cubicBezTo>
                  <a:cubicBezTo>
                    <a:pt x="48863" y="30766"/>
                    <a:pt x="40386" y="53436"/>
                    <a:pt x="40386" y="95345"/>
                  </a:cubicBezTo>
                  <a:close/>
                </a:path>
              </a:pathLst>
            </a:custGeom>
            <a:solidFill>
              <a:srgbClr val="61C6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9" name="Forma libre 50">
              <a:extLst>
                <a:ext uri="{FF2B5EF4-FFF2-40B4-BE49-F238E27FC236}">
                  <a16:creationId xmlns:a16="http://schemas.microsoft.com/office/drawing/2014/main" id="{E534EEB0-D76D-BB4F-A8AD-5038AA4ADD1B}"/>
                </a:ext>
              </a:extLst>
            </p:cNvPr>
            <p:cNvSpPr/>
            <p:nvPr/>
          </p:nvSpPr>
          <p:spPr>
            <a:xfrm>
              <a:off x="3263697" y="40565807"/>
              <a:ext cx="228577" cy="241276"/>
            </a:xfrm>
            <a:custGeom>
              <a:avLst/>
              <a:gdLst>
                <a:gd name="connsiteX0" fmla="*/ 134493 w 171450"/>
                <a:gd name="connsiteY0" fmla="*/ 113347 h 180975"/>
                <a:gd name="connsiteX1" fmla="*/ 135731 w 171450"/>
                <a:gd name="connsiteY1" fmla="*/ 29528 h 180975"/>
                <a:gd name="connsiteX2" fmla="*/ 134969 w 171450"/>
                <a:gd name="connsiteY2" fmla="*/ 29528 h 180975"/>
                <a:gd name="connsiteX3" fmla="*/ 98679 w 171450"/>
                <a:gd name="connsiteY3" fmla="*/ 181928 h 180975"/>
                <a:gd name="connsiteX4" fmla="*/ 68771 w 171450"/>
                <a:gd name="connsiteY4" fmla="*/ 181928 h 180975"/>
                <a:gd name="connsiteX5" fmla="*/ 36004 w 171450"/>
                <a:gd name="connsiteY5" fmla="*/ 29528 h 180975"/>
                <a:gd name="connsiteX6" fmla="*/ 34957 w 171450"/>
                <a:gd name="connsiteY6" fmla="*/ 29528 h 180975"/>
                <a:gd name="connsiteX7" fmla="*/ 37147 w 171450"/>
                <a:gd name="connsiteY7" fmla="*/ 117349 h 180975"/>
                <a:gd name="connsiteX8" fmla="*/ 37147 w 171450"/>
                <a:gd name="connsiteY8" fmla="*/ 182024 h 180975"/>
                <a:gd name="connsiteX9" fmla="*/ 7144 w 171450"/>
                <a:gd name="connsiteY9" fmla="*/ 182024 h 180975"/>
                <a:gd name="connsiteX10" fmla="*/ 7144 w 171450"/>
                <a:gd name="connsiteY10" fmla="*/ 7144 h 180975"/>
                <a:gd name="connsiteX11" fmla="*/ 55816 w 171450"/>
                <a:gd name="connsiteY11" fmla="*/ 7144 h 180975"/>
                <a:gd name="connsiteX12" fmla="*/ 85249 w 171450"/>
                <a:gd name="connsiteY12" fmla="*/ 137254 h 180975"/>
                <a:gd name="connsiteX13" fmla="*/ 85249 w 171450"/>
                <a:gd name="connsiteY13" fmla="*/ 137254 h 180975"/>
                <a:gd name="connsiteX14" fmla="*/ 117920 w 171450"/>
                <a:gd name="connsiteY14" fmla="*/ 7144 h 180975"/>
                <a:gd name="connsiteX15" fmla="*/ 165545 w 171450"/>
                <a:gd name="connsiteY15" fmla="*/ 7144 h 180975"/>
                <a:gd name="connsiteX16" fmla="*/ 165545 w 171450"/>
                <a:gd name="connsiteY16" fmla="*/ 182024 h 180975"/>
                <a:gd name="connsiteX17" fmla="*/ 134207 w 171450"/>
                <a:gd name="connsiteY17" fmla="*/ 18202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450" h="180975">
                  <a:moveTo>
                    <a:pt x="134493" y="113347"/>
                  </a:moveTo>
                  <a:cubicBezTo>
                    <a:pt x="134493" y="82581"/>
                    <a:pt x="135064" y="48960"/>
                    <a:pt x="135731" y="29528"/>
                  </a:cubicBezTo>
                  <a:lnTo>
                    <a:pt x="134969" y="29528"/>
                  </a:lnTo>
                  <a:cubicBezTo>
                    <a:pt x="127540" y="61817"/>
                    <a:pt x="113443" y="125444"/>
                    <a:pt x="98679" y="181928"/>
                  </a:cubicBezTo>
                  <a:lnTo>
                    <a:pt x="68771" y="181928"/>
                  </a:lnTo>
                  <a:cubicBezTo>
                    <a:pt x="57817" y="130778"/>
                    <a:pt x="43053" y="62675"/>
                    <a:pt x="36004" y="29528"/>
                  </a:cubicBezTo>
                  <a:lnTo>
                    <a:pt x="34957" y="29528"/>
                  </a:lnTo>
                  <a:cubicBezTo>
                    <a:pt x="36195" y="49911"/>
                    <a:pt x="37147" y="87248"/>
                    <a:pt x="37147" y="117349"/>
                  </a:cubicBezTo>
                  <a:lnTo>
                    <a:pt x="37147" y="182024"/>
                  </a:lnTo>
                  <a:lnTo>
                    <a:pt x="7144" y="182024"/>
                  </a:lnTo>
                  <a:lnTo>
                    <a:pt x="7144" y="7144"/>
                  </a:lnTo>
                  <a:lnTo>
                    <a:pt x="55816" y="7144"/>
                  </a:lnTo>
                  <a:cubicBezTo>
                    <a:pt x="68771" y="57722"/>
                    <a:pt x="80677" y="112681"/>
                    <a:pt x="85249" y="137254"/>
                  </a:cubicBezTo>
                  <a:lnTo>
                    <a:pt x="85249" y="137254"/>
                  </a:lnTo>
                  <a:cubicBezTo>
                    <a:pt x="89345" y="115158"/>
                    <a:pt x="104965" y="55627"/>
                    <a:pt x="117920" y="7144"/>
                  </a:cubicBezTo>
                  <a:lnTo>
                    <a:pt x="165545" y="7144"/>
                  </a:lnTo>
                  <a:lnTo>
                    <a:pt x="165545" y="182024"/>
                  </a:lnTo>
                  <a:lnTo>
                    <a:pt x="134207" y="182024"/>
                  </a:lnTo>
                  <a:close/>
                </a:path>
              </a:pathLst>
            </a:custGeom>
            <a:solidFill>
              <a:srgbClr val="61C6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51">
              <a:extLst>
                <a:ext uri="{FF2B5EF4-FFF2-40B4-BE49-F238E27FC236}">
                  <a16:creationId xmlns:a16="http://schemas.microsoft.com/office/drawing/2014/main" id="{4C64393B-5025-D445-A51C-859B5948AD07}"/>
                </a:ext>
              </a:extLst>
            </p:cNvPr>
            <p:cNvSpPr/>
            <p:nvPr/>
          </p:nvSpPr>
          <p:spPr>
            <a:xfrm>
              <a:off x="3525926" y="40565298"/>
              <a:ext cx="152385" cy="241276"/>
            </a:xfrm>
            <a:custGeom>
              <a:avLst/>
              <a:gdLst>
                <a:gd name="connsiteX0" fmla="*/ 108013 w 114300"/>
                <a:gd name="connsiteY0" fmla="*/ 102203 h 180975"/>
                <a:gd name="connsiteX1" fmla="*/ 39814 w 114300"/>
                <a:gd name="connsiteY1" fmla="*/ 102203 h 180975"/>
                <a:gd name="connsiteX2" fmla="*/ 39814 w 114300"/>
                <a:gd name="connsiteY2" fmla="*/ 158497 h 180975"/>
                <a:gd name="connsiteX3" fmla="*/ 116014 w 114300"/>
                <a:gd name="connsiteY3" fmla="*/ 158497 h 180975"/>
                <a:gd name="connsiteX4" fmla="*/ 111919 w 114300"/>
                <a:gd name="connsiteY4" fmla="*/ 182024 h 180975"/>
                <a:gd name="connsiteX5" fmla="*/ 7144 w 114300"/>
                <a:gd name="connsiteY5" fmla="*/ 182024 h 180975"/>
                <a:gd name="connsiteX6" fmla="*/ 7144 w 114300"/>
                <a:gd name="connsiteY6" fmla="*/ 7144 h 180975"/>
                <a:gd name="connsiteX7" fmla="*/ 110776 w 114300"/>
                <a:gd name="connsiteY7" fmla="*/ 7144 h 180975"/>
                <a:gd name="connsiteX8" fmla="*/ 110776 w 114300"/>
                <a:gd name="connsiteY8" fmla="*/ 31052 h 180975"/>
                <a:gd name="connsiteX9" fmla="*/ 39338 w 114300"/>
                <a:gd name="connsiteY9" fmla="*/ 31052 h 180975"/>
                <a:gd name="connsiteX10" fmla="*/ 39338 w 114300"/>
                <a:gd name="connsiteY10" fmla="*/ 78677 h 180975"/>
                <a:gd name="connsiteX11" fmla="*/ 108013 w 114300"/>
                <a:gd name="connsiteY11" fmla="*/ 7867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180975">
                  <a:moveTo>
                    <a:pt x="108013" y="102203"/>
                  </a:moveTo>
                  <a:lnTo>
                    <a:pt x="39814" y="102203"/>
                  </a:lnTo>
                  <a:lnTo>
                    <a:pt x="39814" y="158497"/>
                  </a:lnTo>
                  <a:lnTo>
                    <a:pt x="116014" y="158497"/>
                  </a:lnTo>
                  <a:lnTo>
                    <a:pt x="111919" y="182024"/>
                  </a:lnTo>
                  <a:lnTo>
                    <a:pt x="7144" y="182024"/>
                  </a:lnTo>
                  <a:lnTo>
                    <a:pt x="7144" y="7144"/>
                  </a:lnTo>
                  <a:lnTo>
                    <a:pt x="110776" y="7144"/>
                  </a:lnTo>
                  <a:lnTo>
                    <a:pt x="110776" y="31052"/>
                  </a:lnTo>
                  <a:lnTo>
                    <a:pt x="39338" y="31052"/>
                  </a:lnTo>
                  <a:lnTo>
                    <a:pt x="39338" y="78677"/>
                  </a:lnTo>
                  <a:lnTo>
                    <a:pt x="108013" y="78677"/>
                  </a:lnTo>
                  <a:close/>
                </a:path>
              </a:pathLst>
            </a:custGeom>
            <a:solidFill>
              <a:srgbClr val="61C6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52">
              <a:extLst>
                <a:ext uri="{FF2B5EF4-FFF2-40B4-BE49-F238E27FC236}">
                  <a16:creationId xmlns:a16="http://schemas.microsoft.com/office/drawing/2014/main" id="{8A739052-19AD-134E-B90F-BEAB1DAD2BC2}"/>
                </a:ext>
              </a:extLst>
            </p:cNvPr>
            <p:cNvSpPr/>
            <p:nvPr/>
          </p:nvSpPr>
          <p:spPr>
            <a:xfrm>
              <a:off x="3713231" y="40565298"/>
              <a:ext cx="63494" cy="241276"/>
            </a:xfrm>
            <a:custGeom>
              <a:avLst/>
              <a:gdLst>
                <a:gd name="connsiteX0" fmla="*/ 10382 w 47625"/>
                <a:gd name="connsiteY0" fmla="*/ 121444 h 180975"/>
                <a:gd name="connsiteX1" fmla="*/ 7144 w 47625"/>
                <a:gd name="connsiteY1" fmla="*/ 37149 h 180975"/>
                <a:gd name="connsiteX2" fmla="*/ 7144 w 47625"/>
                <a:gd name="connsiteY2" fmla="*/ 7144 h 180975"/>
                <a:gd name="connsiteX3" fmla="*/ 41529 w 47625"/>
                <a:gd name="connsiteY3" fmla="*/ 7144 h 180975"/>
                <a:gd name="connsiteX4" fmla="*/ 41529 w 47625"/>
                <a:gd name="connsiteY4" fmla="*/ 37149 h 180975"/>
                <a:gd name="connsiteX5" fmla="*/ 38290 w 47625"/>
                <a:gd name="connsiteY5" fmla="*/ 121444 h 180975"/>
                <a:gd name="connsiteX6" fmla="*/ 8001 w 47625"/>
                <a:gd name="connsiteY6" fmla="*/ 182024 h 180975"/>
                <a:gd name="connsiteX7" fmla="*/ 8001 w 47625"/>
                <a:gd name="connsiteY7" fmla="*/ 148210 h 180975"/>
                <a:gd name="connsiteX8" fmla="*/ 39910 w 47625"/>
                <a:gd name="connsiteY8" fmla="*/ 148210 h 180975"/>
                <a:gd name="connsiteX9" fmla="*/ 39910 w 47625"/>
                <a:gd name="connsiteY9" fmla="*/ 18173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25" h="180975">
                  <a:moveTo>
                    <a:pt x="10382" y="121444"/>
                  </a:moveTo>
                  <a:lnTo>
                    <a:pt x="7144" y="37149"/>
                  </a:lnTo>
                  <a:lnTo>
                    <a:pt x="7144" y="7144"/>
                  </a:lnTo>
                  <a:lnTo>
                    <a:pt x="41529" y="7144"/>
                  </a:lnTo>
                  <a:lnTo>
                    <a:pt x="41529" y="37149"/>
                  </a:lnTo>
                  <a:lnTo>
                    <a:pt x="38290" y="121444"/>
                  </a:lnTo>
                  <a:close/>
                  <a:moveTo>
                    <a:pt x="8001" y="182024"/>
                  </a:moveTo>
                  <a:lnTo>
                    <a:pt x="8001" y="148210"/>
                  </a:lnTo>
                  <a:lnTo>
                    <a:pt x="39910" y="148210"/>
                  </a:lnTo>
                  <a:lnTo>
                    <a:pt x="39910" y="181738"/>
                  </a:lnTo>
                  <a:close/>
                </a:path>
              </a:pathLst>
            </a:custGeom>
            <a:solidFill>
              <a:srgbClr val="61C6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53">
              <a:extLst>
                <a:ext uri="{FF2B5EF4-FFF2-40B4-BE49-F238E27FC236}">
                  <a16:creationId xmlns:a16="http://schemas.microsoft.com/office/drawing/2014/main" id="{C8B5F11A-DA07-BA4F-B95A-C458B803DDDC}"/>
                </a:ext>
              </a:extLst>
            </p:cNvPr>
            <p:cNvSpPr/>
            <p:nvPr/>
          </p:nvSpPr>
          <p:spPr>
            <a:xfrm>
              <a:off x="2293769" y="39464193"/>
              <a:ext cx="1206378" cy="1015898"/>
            </a:xfrm>
            <a:custGeom>
              <a:avLst/>
              <a:gdLst>
                <a:gd name="connsiteX0" fmla="*/ 906494 w 904875"/>
                <a:gd name="connsiteY0" fmla="*/ 737902 h 762000"/>
                <a:gd name="connsiteX1" fmla="*/ 906494 w 904875"/>
                <a:gd name="connsiteY1" fmla="*/ 292894 h 762000"/>
                <a:gd name="connsiteX2" fmla="*/ 470440 w 904875"/>
                <a:gd name="connsiteY2" fmla="*/ 7144 h 762000"/>
                <a:gd name="connsiteX3" fmla="*/ 7144 w 904875"/>
                <a:gd name="connsiteY3" fmla="*/ 300133 h 762000"/>
                <a:gd name="connsiteX4" fmla="*/ 7144 w 904875"/>
                <a:gd name="connsiteY4" fmla="*/ 738283 h 762000"/>
                <a:gd name="connsiteX5" fmla="*/ 28194 w 904875"/>
                <a:gd name="connsiteY5" fmla="*/ 759333 h 762000"/>
                <a:gd name="connsiteX6" fmla="*/ 885444 w 904875"/>
                <a:gd name="connsiteY6" fmla="*/ 759333 h 762000"/>
                <a:gd name="connsiteX7" fmla="*/ 906498 w 904875"/>
                <a:gd name="connsiteY7" fmla="*/ 738285 h 762000"/>
                <a:gd name="connsiteX8" fmla="*/ 906494 w 904875"/>
                <a:gd name="connsiteY8" fmla="*/ 737902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875" h="762000">
                  <a:moveTo>
                    <a:pt x="906494" y="737902"/>
                  </a:moveTo>
                  <a:lnTo>
                    <a:pt x="906494" y="292894"/>
                  </a:lnTo>
                  <a:lnTo>
                    <a:pt x="470440" y="7144"/>
                  </a:lnTo>
                  <a:lnTo>
                    <a:pt x="7144" y="300133"/>
                  </a:lnTo>
                  <a:lnTo>
                    <a:pt x="7144" y="738283"/>
                  </a:lnTo>
                  <a:cubicBezTo>
                    <a:pt x="7144" y="749908"/>
                    <a:pt x="16568" y="759333"/>
                    <a:pt x="28194" y="759333"/>
                  </a:cubicBezTo>
                  <a:lnTo>
                    <a:pt x="885444" y="759333"/>
                  </a:lnTo>
                  <a:cubicBezTo>
                    <a:pt x="897070" y="759335"/>
                    <a:pt x="906496" y="749912"/>
                    <a:pt x="906498" y="738285"/>
                  </a:cubicBezTo>
                  <a:cubicBezTo>
                    <a:pt x="906498" y="738157"/>
                    <a:pt x="906496" y="738029"/>
                    <a:pt x="906494" y="737902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54">
              <a:extLst>
                <a:ext uri="{FF2B5EF4-FFF2-40B4-BE49-F238E27FC236}">
                  <a16:creationId xmlns:a16="http://schemas.microsoft.com/office/drawing/2014/main" id="{65CEAB7A-4356-B243-92A1-1ABA96F58BA4}"/>
                </a:ext>
              </a:extLst>
            </p:cNvPr>
            <p:cNvSpPr/>
            <p:nvPr/>
          </p:nvSpPr>
          <p:spPr>
            <a:xfrm>
              <a:off x="2139171" y="39384838"/>
              <a:ext cx="1523846" cy="571442"/>
            </a:xfrm>
            <a:custGeom>
              <a:avLst/>
              <a:gdLst>
                <a:gd name="connsiteX0" fmla="*/ 1129134 w 1143000"/>
                <a:gd name="connsiteY0" fmla="*/ 366894 h 428625"/>
                <a:gd name="connsiteX1" fmla="*/ 604497 w 1143000"/>
                <a:gd name="connsiteY1" fmla="*/ 12564 h 428625"/>
                <a:gd name="connsiteX2" fmla="*/ 568397 w 1143000"/>
                <a:gd name="connsiteY2" fmla="*/ 12564 h 428625"/>
                <a:gd name="connsiteX3" fmla="*/ 23281 w 1143000"/>
                <a:gd name="connsiteY3" fmla="*/ 366894 h 428625"/>
                <a:gd name="connsiteX4" fmla="*/ 11685 w 1143000"/>
                <a:gd name="connsiteY4" fmla="*/ 411759 h 428625"/>
                <a:gd name="connsiteX5" fmla="*/ 56549 w 1143000"/>
                <a:gd name="connsiteY5" fmla="*/ 423356 h 428625"/>
                <a:gd name="connsiteX6" fmla="*/ 59000 w 1143000"/>
                <a:gd name="connsiteY6" fmla="*/ 421760 h 428625"/>
                <a:gd name="connsiteX7" fmla="*/ 585923 w 1143000"/>
                <a:gd name="connsiteY7" fmla="*/ 78858 h 428625"/>
                <a:gd name="connsiteX8" fmla="*/ 1092558 w 1143000"/>
                <a:gd name="connsiteY8" fmla="*/ 421091 h 428625"/>
                <a:gd name="connsiteX9" fmla="*/ 1137353 w 1143000"/>
                <a:gd name="connsiteY9" fmla="*/ 409231 h 428625"/>
                <a:gd name="connsiteX10" fmla="*/ 1129134 w 1143000"/>
                <a:gd name="connsiteY10" fmla="*/ 366894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428625">
                  <a:moveTo>
                    <a:pt x="1129134" y="366894"/>
                  </a:moveTo>
                  <a:lnTo>
                    <a:pt x="604497" y="12564"/>
                  </a:lnTo>
                  <a:cubicBezTo>
                    <a:pt x="593548" y="5337"/>
                    <a:pt x="579345" y="5337"/>
                    <a:pt x="568397" y="12564"/>
                  </a:cubicBezTo>
                  <a:lnTo>
                    <a:pt x="23281" y="366894"/>
                  </a:lnTo>
                  <a:cubicBezTo>
                    <a:pt x="7690" y="376079"/>
                    <a:pt x="2498" y="396167"/>
                    <a:pt x="11685" y="411759"/>
                  </a:cubicBezTo>
                  <a:cubicBezTo>
                    <a:pt x="20871" y="427351"/>
                    <a:pt x="40958" y="432541"/>
                    <a:pt x="56549" y="423356"/>
                  </a:cubicBezTo>
                  <a:cubicBezTo>
                    <a:pt x="57389" y="422860"/>
                    <a:pt x="58207" y="422328"/>
                    <a:pt x="59000" y="421760"/>
                  </a:cubicBezTo>
                  <a:lnTo>
                    <a:pt x="585923" y="78858"/>
                  </a:lnTo>
                  <a:lnTo>
                    <a:pt x="1092558" y="421091"/>
                  </a:lnTo>
                  <a:cubicBezTo>
                    <a:pt x="1108203" y="430185"/>
                    <a:pt x="1128258" y="424876"/>
                    <a:pt x="1137353" y="409231"/>
                  </a:cubicBezTo>
                  <a:cubicBezTo>
                    <a:pt x="1145596" y="395050"/>
                    <a:pt x="1142084" y="376961"/>
                    <a:pt x="1129134" y="3668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4" name="Forma libre 55">
              <a:extLst>
                <a:ext uri="{FF2B5EF4-FFF2-40B4-BE49-F238E27FC236}">
                  <a16:creationId xmlns:a16="http://schemas.microsoft.com/office/drawing/2014/main" id="{E04B0DDC-4C44-874E-99AF-76692C8BD8E2}"/>
                </a:ext>
              </a:extLst>
            </p:cNvPr>
            <p:cNvSpPr/>
            <p:nvPr/>
          </p:nvSpPr>
          <p:spPr>
            <a:xfrm>
              <a:off x="2489709" y="40002872"/>
              <a:ext cx="330167" cy="482551"/>
            </a:xfrm>
            <a:custGeom>
              <a:avLst/>
              <a:gdLst>
                <a:gd name="connsiteX0" fmla="*/ 7144 w 247650"/>
                <a:gd name="connsiteY0" fmla="*/ 16194 h 361950"/>
                <a:gd name="connsiteX1" fmla="*/ 7144 w 247650"/>
                <a:gd name="connsiteY1" fmla="*/ 354902 h 361950"/>
                <a:gd name="connsiteX2" fmla="*/ 245269 w 247650"/>
                <a:gd name="connsiteY2" fmla="*/ 354902 h 361950"/>
                <a:gd name="connsiteX3" fmla="*/ 245269 w 247650"/>
                <a:gd name="connsiteY3" fmla="*/ 16194 h 361950"/>
                <a:gd name="connsiteX4" fmla="*/ 236220 w 247650"/>
                <a:gd name="connsiteY4" fmla="*/ 7146 h 361950"/>
                <a:gd name="connsiteX5" fmla="*/ 16192 w 247650"/>
                <a:gd name="connsiteY5" fmla="*/ 7144 h 361950"/>
                <a:gd name="connsiteX6" fmla="*/ 7144 w 247650"/>
                <a:gd name="connsiteY6" fmla="*/ 16192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361950">
                  <a:moveTo>
                    <a:pt x="7144" y="16194"/>
                  </a:moveTo>
                  <a:lnTo>
                    <a:pt x="7144" y="354902"/>
                  </a:lnTo>
                  <a:lnTo>
                    <a:pt x="245269" y="354902"/>
                  </a:lnTo>
                  <a:lnTo>
                    <a:pt x="245269" y="16194"/>
                  </a:lnTo>
                  <a:cubicBezTo>
                    <a:pt x="245030" y="11299"/>
                    <a:pt x="241115" y="7386"/>
                    <a:pt x="236220" y="7146"/>
                  </a:cubicBezTo>
                  <a:lnTo>
                    <a:pt x="16192" y="7144"/>
                  </a:lnTo>
                  <a:cubicBezTo>
                    <a:pt x="11297" y="7383"/>
                    <a:pt x="7383" y="11297"/>
                    <a:pt x="7144" y="1619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56">
              <a:extLst>
                <a:ext uri="{FF2B5EF4-FFF2-40B4-BE49-F238E27FC236}">
                  <a16:creationId xmlns:a16="http://schemas.microsoft.com/office/drawing/2014/main" id="{2847D084-7600-BD4A-BAA7-4C300BCD04FD}"/>
                </a:ext>
              </a:extLst>
            </p:cNvPr>
            <p:cNvSpPr/>
            <p:nvPr/>
          </p:nvSpPr>
          <p:spPr>
            <a:xfrm>
              <a:off x="3012262" y="39866108"/>
              <a:ext cx="253974" cy="368263"/>
            </a:xfrm>
            <a:custGeom>
              <a:avLst/>
              <a:gdLst>
                <a:gd name="connsiteX0" fmla="*/ 7144 w 190500"/>
                <a:gd name="connsiteY0" fmla="*/ 7143 h 276225"/>
                <a:gd name="connsiteX1" fmla="*/ 189167 w 190500"/>
                <a:gd name="connsiteY1" fmla="*/ 7143 h 276225"/>
                <a:gd name="connsiteX2" fmla="*/ 189167 w 190500"/>
                <a:gd name="connsiteY2" fmla="*/ 273080 h 276225"/>
                <a:gd name="connsiteX3" fmla="*/ 7144 w 190500"/>
                <a:gd name="connsiteY3" fmla="*/ 27308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276225">
                  <a:moveTo>
                    <a:pt x="7144" y="7143"/>
                  </a:moveTo>
                  <a:lnTo>
                    <a:pt x="189167" y="7143"/>
                  </a:lnTo>
                  <a:lnTo>
                    <a:pt x="189167" y="273080"/>
                  </a:lnTo>
                  <a:lnTo>
                    <a:pt x="7144" y="27308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57">
              <a:extLst>
                <a:ext uri="{FF2B5EF4-FFF2-40B4-BE49-F238E27FC236}">
                  <a16:creationId xmlns:a16="http://schemas.microsoft.com/office/drawing/2014/main" id="{B6DDB24E-A7D8-6B4A-8DCE-73303D2AFE7B}"/>
                </a:ext>
              </a:extLst>
            </p:cNvPr>
            <p:cNvSpPr/>
            <p:nvPr/>
          </p:nvSpPr>
          <p:spPr>
            <a:xfrm>
              <a:off x="3120710" y="39853281"/>
              <a:ext cx="38096" cy="393660"/>
            </a:xfrm>
            <a:custGeom>
              <a:avLst/>
              <a:gdLst>
                <a:gd name="connsiteX0" fmla="*/ 7144 w 28575"/>
                <a:gd name="connsiteY0" fmla="*/ 7145 h 295275"/>
                <a:gd name="connsiteX1" fmla="*/ 29908 w 28575"/>
                <a:gd name="connsiteY1" fmla="*/ 7145 h 295275"/>
                <a:gd name="connsiteX2" fmla="*/ 29908 w 28575"/>
                <a:gd name="connsiteY2" fmla="*/ 288895 h 295275"/>
                <a:gd name="connsiteX3" fmla="*/ 7144 w 28575"/>
                <a:gd name="connsiteY3" fmla="*/ 28889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95275">
                  <a:moveTo>
                    <a:pt x="7144" y="7145"/>
                  </a:moveTo>
                  <a:lnTo>
                    <a:pt x="29908" y="7145"/>
                  </a:lnTo>
                  <a:lnTo>
                    <a:pt x="29908" y="288895"/>
                  </a:lnTo>
                  <a:lnTo>
                    <a:pt x="7144" y="288895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1" name="Forma libre 58">
              <a:extLst>
                <a:ext uri="{FF2B5EF4-FFF2-40B4-BE49-F238E27FC236}">
                  <a16:creationId xmlns:a16="http://schemas.microsoft.com/office/drawing/2014/main" id="{A2C52ED8-1EAE-5A4D-8385-35C98539F401}"/>
                </a:ext>
              </a:extLst>
            </p:cNvPr>
            <p:cNvSpPr/>
            <p:nvPr/>
          </p:nvSpPr>
          <p:spPr>
            <a:xfrm>
              <a:off x="2995881" y="39993222"/>
              <a:ext cx="279372" cy="38096"/>
            </a:xfrm>
            <a:custGeom>
              <a:avLst/>
              <a:gdLst>
                <a:gd name="connsiteX0" fmla="*/ 7144 w 209550"/>
                <a:gd name="connsiteY0" fmla="*/ 7143 h 28575"/>
                <a:gd name="connsiteX1" fmla="*/ 209264 w 209550"/>
                <a:gd name="connsiteY1" fmla="*/ 7143 h 28575"/>
                <a:gd name="connsiteX2" fmla="*/ 209264 w 209550"/>
                <a:gd name="connsiteY2" fmla="*/ 29906 h 28575"/>
                <a:gd name="connsiteX3" fmla="*/ 7144 w 209550"/>
                <a:gd name="connsiteY3" fmla="*/ 2990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28575">
                  <a:moveTo>
                    <a:pt x="7144" y="7143"/>
                  </a:moveTo>
                  <a:lnTo>
                    <a:pt x="209264" y="7143"/>
                  </a:lnTo>
                  <a:lnTo>
                    <a:pt x="209264" y="29906"/>
                  </a:lnTo>
                  <a:lnTo>
                    <a:pt x="7144" y="29906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2" name="Forma libre 59">
              <a:extLst>
                <a:ext uri="{FF2B5EF4-FFF2-40B4-BE49-F238E27FC236}">
                  <a16:creationId xmlns:a16="http://schemas.microsoft.com/office/drawing/2014/main" id="{53E5FD02-DC0C-5647-9911-CDF5A32F5A39}"/>
                </a:ext>
              </a:extLst>
            </p:cNvPr>
            <p:cNvSpPr/>
            <p:nvPr/>
          </p:nvSpPr>
          <p:spPr>
            <a:xfrm>
              <a:off x="2519172" y="40209095"/>
              <a:ext cx="50795" cy="50795"/>
            </a:xfrm>
            <a:custGeom>
              <a:avLst/>
              <a:gdLst>
                <a:gd name="connsiteX0" fmla="*/ 23526 w 38100"/>
                <a:gd name="connsiteY0" fmla="*/ 7146 h 38100"/>
                <a:gd name="connsiteX1" fmla="*/ 7144 w 38100"/>
                <a:gd name="connsiteY1" fmla="*/ 23529 h 38100"/>
                <a:gd name="connsiteX2" fmla="*/ 23527 w 38100"/>
                <a:gd name="connsiteY2" fmla="*/ 39912 h 38100"/>
                <a:gd name="connsiteX3" fmla="*/ 39910 w 38100"/>
                <a:gd name="connsiteY3" fmla="*/ 23529 h 38100"/>
                <a:gd name="connsiteX4" fmla="*/ 39909 w 38100"/>
                <a:gd name="connsiteY4" fmla="*/ 23433 h 38100"/>
                <a:gd name="connsiteX5" fmla="*/ 23814 w 38100"/>
                <a:gd name="connsiteY5" fmla="*/ 7144 h 38100"/>
                <a:gd name="connsiteX6" fmla="*/ 23526 w 3810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3526" y="7146"/>
                  </a:moveTo>
                  <a:cubicBezTo>
                    <a:pt x="14478" y="7146"/>
                    <a:pt x="7144" y="14481"/>
                    <a:pt x="7144" y="23529"/>
                  </a:cubicBezTo>
                  <a:cubicBezTo>
                    <a:pt x="7144" y="32577"/>
                    <a:pt x="14479" y="39912"/>
                    <a:pt x="23527" y="39912"/>
                  </a:cubicBezTo>
                  <a:cubicBezTo>
                    <a:pt x="32575" y="39912"/>
                    <a:pt x="39910" y="32577"/>
                    <a:pt x="39910" y="23529"/>
                  </a:cubicBezTo>
                  <a:cubicBezTo>
                    <a:pt x="39910" y="23496"/>
                    <a:pt x="39910" y="23466"/>
                    <a:pt x="39909" y="23433"/>
                  </a:cubicBezTo>
                  <a:cubicBezTo>
                    <a:pt x="39963" y="14490"/>
                    <a:pt x="32756" y="7197"/>
                    <a:pt x="23814" y="7144"/>
                  </a:cubicBezTo>
                  <a:cubicBezTo>
                    <a:pt x="23718" y="7144"/>
                    <a:pt x="23622" y="7144"/>
                    <a:pt x="23526" y="7144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EC7BE59-7B1B-8349-B864-A05CF06B182C}"/>
              </a:ext>
            </a:extLst>
          </p:cNvPr>
          <p:cNvGrpSpPr/>
          <p:nvPr/>
        </p:nvGrpSpPr>
        <p:grpSpPr>
          <a:xfrm>
            <a:off x="2360847" y="5065225"/>
            <a:ext cx="2582143" cy="2350853"/>
            <a:chOff x="1842332" y="36912468"/>
            <a:chExt cx="1729563" cy="1574641"/>
          </a:xfrm>
        </p:grpSpPr>
        <p:sp>
          <p:nvSpPr>
            <p:cNvPr id="65" name="Forma libre 60">
              <a:extLst>
                <a:ext uri="{FF2B5EF4-FFF2-40B4-BE49-F238E27FC236}">
                  <a16:creationId xmlns:a16="http://schemas.microsoft.com/office/drawing/2014/main" id="{C8C9268A-111E-4C46-87E1-B85778966AC9}"/>
                </a:ext>
              </a:extLst>
            </p:cNvPr>
            <p:cNvSpPr/>
            <p:nvPr/>
          </p:nvSpPr>
          <p:spPr>
            <a:xfrm>
              <a:off x="1842332" y="36912468"/>
              <a:ext cx="850814" cy="1574641"/>
            </a:xfrm>
            <a:custGeom>
              <a:avLst/>
              <a:gdLst>
                <a:gd name="connsiteX0" fmla="*/ 625981 w 638175"/>
                <a:gd name="connsiteY0" fmla="*/ 333217 h 1181100"/>
                <a:gd name="connsiteX1" fmla="*/ 583500 w 638175"/>
                <a:gd name="connsiteY1" fmla="*/ 289592 h 1181100"/>
                <a:gd name="connsiteX2" fmla="*/ 548067 w 638175"/>
                <a:gd name="connsiteY2" fmla="*/ 334171 h 1181100"/>
                <a:gd name="connsiteX3" fmla="*/ 544161 w 638175"/>
                <a:gd name="connsiteY3" fmla="*/ 506858 h 1181100"/>
                <a:gd name="connsiteX4" fmla="*/ 527874 w 638175"/>
                <a:gd name="connsiteY4" fmla="*/ 523145 h 1181100"/>
                <a:gd name="connsiteX5" fmla="*/ 527778 w 638175"/>
                <a:gd name="connsiteY5" fmla="*/ 523145 h 1181100"/>
                <a:gd name="connsiteX6" fmla="*/ 527302 w 638175"/>
                <a:gd name="connsiteY6" fmla="*/ 523145 h 1181100"/>
                <a:gd name="connsiteX7" fmla="*/ 511110 w 638175"/>
                <a:gd name="connsiteY7" fmla="*/ 506858 h 1181100"/>
                <a:gd name="connsiteX8" fmla="*/ 511110 w 638175"/>
                <a:gd name="connsiteY8" fmla="*/ 148812 h 1181100"/>
                <a:gd name="connsiteX9" fmla="*/ 464469 w 638175"/>
                <a:gd name="connsiteY9" fmla="*/ 102489 h 1181100"/>
                <a:gd name="connsiteX10" fmla="*/ 455579 w 638175"/>
                <a:gd name="connsiteY10" fmla="*/ 103378 h 1181100"/>
                <a:gd name="connsiteX11" fmla="*/ 418431 w 638175"/>
                <a:gd name="connsiteY11" fmla="*/ 151003 h 1181100"/>
                <a:gd name="connsiteX12" fmla="*/ 418431 w 638175"/>
                <a:gd name="connsiteY12" fmla="*/ 506858 h 1181100"/>
                <a:gd name="connsiteX13" fmla="*/ 402239 w 638175"/>
                <a:gd name="connsiteY13" fmla="*/ 523240 h 1181100"/>
                <a:gd name="connsiteX14" fmla="*/ 402144 w 638175"/>
                <a:gd name="connsiteY14" fmla="*/ 523240 h 1181100"/>
                <a:gd name="connsiteX15" fmla="*/ 399762 w 638175"/>
                <a:gd name="connsiteY15" fmla="*/ 523240 h 1181100"/>
                <a:gd name="connsiteX16" fmla="*/ 383475 w 638175"/>
                <a:gd name="connsiteY16" fmla="*/ 506858 h 1181100"/>
                <a:gd name="connsiteX17" fmla="*/ 383475 w 638175"/>
                <a:gd name="connsiteY17" fmla="*/ 53467 h 1181100"/>
                <a:gd name="connsiteX18" fmla="*/ 336834 w 638175"/>
                <a:gd name="connsiteY18" fmla="*/ 7144 h 1181100"/>
                <a:gd name="connsiteX19" fmla="*/ 327944 w 638175"/>
                <a:gd name="connsiteY19" fmla="*/ 8032 h 1181100"/>
                <a:gd name="connsiteX20" fmla="*/ 290796 w 638175"/>
                <a:gd name="connsiteY20" fmla="*/ 55657 h 1181100"/>
                <a:gd name="connsiteX21" fmla="*/ 290796 w 638175"/>
                <a:gd name="connsiteY21" fmla="*/ 500477 h 1181100"/>
                <a:gd name="connsiteX22" fmla="*/ 268509 w 638175"/>
                <a:gd name="connsiteY22" fmla="*/ 522766 h 1181100"/>
                <a:gd name="connsiteX23" fmla="*/ 268317 w 638175"/>
                <a:gd name="connsiteY23" fmla="*/ 522766 h 1181100"/>
                <a:gd name="connsiteX24" fmla="*/ 267746 w 638175"/>
                <a:gd name="connsiteY24" fmla="*/ 522764 h 1181100"/>
                <a:gd name="connsiteX25" fmla="*/ 245553 w 638175"/>
                <a:gd name="connsiteY25" fmla="*/ 500379 h 1181100"/>
                <a:gd name="connsiteX26" fmla="*/ 245553 w 638175"/>
                <a:gd name="connsiteY26" fmla="*/ 148812 h 1181100"/>
                <a:gd name="connsiteX27" fmla="*/ 198912 w 638175"/>
                <a:gd name="connsiteY27" fmla="*/ 102489 h 1181100"/>
                <a:gd name="connsiteX28" fmla="*/ 190022 w 638175"/>
                <a:gd name="connsiteY28" fmla="*/ 103378 h 1181100"/>
                <a:gd name="connsiteX29" fmla="*/ 152874 w 638175"/>
                <a:gd name="connsiteY29" fmla="*/ 151003 h 1181100"/>
                <a:gd name="connsiteX30" fmla="*/ 152874 w 638175"/>
                <a:gd name="connsiteY30" fmla="*/ 584011 h 1181100"/>
                <a:gd name="connsiteX31" fmla="*/ 153827 w 638175"/>
                <a:gd name="connsiteY31" fmla="*/ 613347 h 1181100"/>
                <a:gd name="connsiteX32" fmla="*/ 191927 w 638175"/>
                <a:gd name="connsiteY32" fmla="*/ 656972 h 1181100"/>
                <a:gd name="connsiteX33" fmla="*/ 342517 w 638175"/>
                <a:gd name="connsiteY33" fmla="*/ 815848 h 1181100"/>
                <a:gd name="connsiteX34" fmla="*/ 169353 w 638175"/>
                <a:gd name="connsiteY34" fmla="*/ 668020 h 1181100"/>
                <a:gd name="connsiteX35" fmla="*/ 120489 w 638175"/>
                <a:gd name="connsiteY35" fmla="*/ 605821 h 1181100"/>
                <a:gd name="connsiteX36" fmla="*/ 95820 w 638175"/>
                <a:gd name="connsiteY36" fmla="*/ 511144 h 1181100"/>
                <a:gd name="connsiteX37" fmla="*/ 31335 w 638175"/>
                <a:gd name="connsiteY37" fmla="*/ 467139 h 1181100"/>
                <a:gd name="connsiteX38" fmla="*/ 12857 w 638175"/>
                <a:gd name="connsiteY38" fmla="*/ 551148 h 1181100"/>
                <a:gd name="connsiteX39" fmla="*/ 93819 w 638175"/>
                <a:gd name="connsiteY39" fmla="*/ 844137 h 1181100"/>
                <a:gd name="connsiteX40" fmla="*/ 193165 w 638175"/>
                <a:gd name="connsiteY40" fmla="*/ 982440 h 1181100"/>
                <a:gd name="connsiteX41" fmla="*/ 217930 w 638175"/>
                <a:gd name="connsiteY41" fmla="*/ 1079690 h 1181100"/>
                <a:gd name="connsiteX42" fmla="*/ 217930 w 638175"/>
                <a:gd name="connsiteY42" fmla="*/ 1156844 h 1181100"/>
                <a:gd name="connsiteX43" fmla="*/ 236980 w 638175"/>
                <a:gd name="connsiteY43" fmla="*/ 1175894 h 1181100"/>
                <a:gd name="connsiteX44" fmla="*/ 548067 w 638175"/>
                <a:gd name="connsiteY44" fmla="*/ 1175894 h 1181100"/>
                <a:gd name="connsiteX45" fmla="*/ 567117 w 638175"/>
                <a:gd name="connsiteY45" fmla="*/ 1156844 h 1181100"/>
                <a:gd name="connsiteX46" fmla="*/ 567117 w 638175"/>
                <a:gd name="connsiteY46" fmla="*/ 1034828 h 1181100"/>
                <a:gd name="connsiteX47" fmla="*/ 574165 w 638175"/>
                <a:gd name="connsiteY47" fmla="*/ 980917 h 1181100"/>
                <a:gd name="connsiteX48" fmla="*/ 618075 w 638175"/>
                <a:gd name="connsiteY48" fmla="*/ 826708 h 1181100"/>
                <a:gd name="connsiteX49" fmla="*/ 632839 w 638175"/>
                <a:gd name="connsiteY49" fmla="*/ 680498 h 1181100"/>
                <a:gd name="connsiteX50" fmla="*/ 632839 w 638175"/>
                <a:gd name="connsiteY50" fmla="*/ 621158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38175" h="1181100">
                  <a:moveTo>
                    <a:pt x="625981" y="333217"/>
                  </a:moveTo>
                  <a:cubicBezTo>
                    <a:pt x="625981" y="307595"/>
                    <a:pt x="609598" y="287020"/>
                    <a:pt x="583500" y="289592"/>
                  </a:cubicBezTo>
                  <a:cubicBezTo>
                    <a:pt x="560830" y="291973"/>
                    <a:pt x="548067" y="311309"/>
                    <a:pt x="548067" y="334171"/>
                  </a:cubicBezTo>
                  <a:lnTo>
                    <a:pt x="544161" y="506858"/>
                  </a:lnTo>
                  <a:cubicBezTo>
                    <a:pt x="544162" y="515853"/>
                    <a:pt x="536869" y="523145"/>
                    <a:pt x="527874" y="523145"/>
                  </a:cubicBezTo>
                  <a:cubicBezTo>
                    <a:pt x="527842" y="523145"/>
                    <a:pt x="527810" y="523145"/>
                    <a:pt x="527778" y="523145"/>
                  </a:cubicBezTo>
                  <a:lnTo>
                    <a:pt x="527302" y="523145"/>
                  </a:lnTo>
                  <a:cubicBezTo>
                    <a:pt x="518344" y="523092"/>
                    <a:pt x="511109" y="515815"/>
                    <a:pt x="511110" y="506858"/>
                  </a:cubicBezTo>
                  <a:lnTo>
                    <a:pt x="511110" y="148812"/>
                  </a:lnTo>
                  <a:cubicBezTo>
                    <a:pt x="511022" y="123142"/>
                    <a:pt x="490141" y="102401"/>
                    <a:pt x="464469" y="102489"/>
                  </a:cubicBezTo>
                  <a:cubicBezTo>
                    <a:pt x="461484" y="102499"/>
                    <a:pt x="458507" y="102796"/>
                    <a:pt x="455579" y="103378"/>
                  </a:cubicBezTo>
                  <a:cubicBezTo>
                    <a:pt x="433426" y="108366"/>
                    <a:pt x="417876" y="128302"/>
                    <a:pt x="418431" y="151003"/>
                  </a:cubicBezTo>
                  <a:lnTo>
                    <a:pt x="418431" y="506858"/>
                  </a:lnTo>
                  <a:cubicBezTo>
                    <a:pt x="418484" y="515853"/>
                    <a:pt x="411234" y="523187"/>
                    <a:pt x="402239" y="523240"/>
                  </a:cubicBezTo>
                  <a:cubicBezTo>
                    <a:pt x="402207" y="523240"/>
                    <a:pt x="402175" y="523240"/>
                    <a:pt x="402144" y="523240"/>
                  </a:cubicBezTo>
                  <a:lnTo>
                    <a:pt x="399762" y="523240"/>
                  </a:lnTo>
                  <a:cubicBezTo>
                    <a:pt x="390751" y="523187"/>
                    <a:pt x="383474" y="515869"/>
                    <a:pt x="383475" y="506858"/>
                  </a:cubicBezTo>
                  <a:lnTo>
                    <a:pt x="383475" y="53467"/>
                  </a:lnTo>
                  <a:cubicBezTo>
                    <a:pt x="383387" y="27796"/>
                    <a:pt x="362505" y="7056"/>
                    <a:pt x="336834" y="7144"/>
                  </a:cubicBezTo>
                  <a:cubicBezTo>
                    <a:pt x="333849" y="7153"/>
                    <a:pt x="330872" y="7451"/>
                    <a:pt x="327944" y="8032"/>
                  </a:cubicBezTo>
                  <a:cubicBezTo>
                    <a:pt x="305791" y="13020"/>
                    <a:pt x="290241" y="32956"/>
                    <a:pt x="290796" y="55657"/>
                  </a:cubicBezTo>
                  <a:lnTo>
                    <a:pt x="290796" y="500477"/>
                  </a:lnTo>
                  <a:cubicBezTo>
                    <a:pt x="290797" y="512785"/>
                    <a:pt x="280818" y="522766"/>
                    <a:pt x="268509" y="522766"/>
                  </a:cubicBezTo>
                  <a:cubicBezTo>
                    <a:pt x="268445" y="522766"/>
                    <a:pt x="268381" y="522766"/>
                    <a:pt x="268317" y="522766"/>
                  </a:cubicBezTo>
                  <a:lnTo>
                    <a:pt x="267746" y="522764"/>
                  </a:lnTo>
                  <a:cubicBezTo>
                    <a:pt x="255458" y="522659"/>
                    <a:pt x="245552" y="512669"/>
                    <a:pt x="245553" y="500379"/>
                  </a:cubicBezTo>
                  <a:lnTo>
                    <a:pt x="245553" y="148812"/>
                  </a:lnTo>
                  <a:cubicBezTo>
                    <a:pt x="245465" y="123142"/>
                    <a:pt x="224583" y="102401"/>
                    <a:pt x="198912" y="102489"/>
                  </a:cubicBezTo>
                  <a:cubicBezTo>
                    <a:pt x="195927" y="102499"/>
                    <a:pt x="192950" y="102796"/>
                    <a:pt x="190022" y="103378"/>
                  </a:cubicBezTo>
                  <a:cubicBezTo>
                    <a:pt x="167869" y="108366"/>
                    <a:pt x="152319" y="128302"/>
                    <a:pt x="152874" y="151003"/>
                  </a:cubicBezTo>
                  <a:lnTo>
                    <a:pt x="152874" y="584011"/>
                  </a:lnTo>
                  <a:cubicBezTo>
                    <a:pt x="152874" y="593536"/>
                    <a:pt x="153636" y="604012"/>
                    <a:pt x="153827" y="613347"/>
                  </a:cubicBezTo>
                  <a:cubicBezTo>
                    <a:pt x="157827" y="632969"/>
                    <a:pt x="171162" y="645638"/>
                    <a:pt x="191927" y="656972"/>
                  </a:cubicBezTo>
                  <a:cubicBezTo>
                    <a:pt x="273366" y="701930"/>
                    <a:pt x="329182" y="771272"/>
                    <a:pt x="342517" y="815848"/>
                  </a:cubicBezTo>
                  <a:cubicBezTo>
                    <a:pt x="294892" y="734504"/>
                    <a:pt x="228217" y="708311"/>
                    <a:pt x="169353" y="668020"/>
                  </a:cubicBezTo>
                  <a:cubicBezTo>
                    <a:pt x="134872" y="644398"/>
                    <a:pt x="123823" y="621062"/>
                    <a:pt x="120489" y="605821"/>
                  </a:cubicBezTo>
                  <a:cubicBezTo>
                    <a:pt x="110107" y="574200"/>
                    <a:pt x="106202" y="529621"/>
                    <a:pt x="95820" y="511144"/>
                  </a:cubicBezTo>
                  <a:cubicBezTo>
                    <a:pt x="77722" y="479045"/>
                    <a:pt x="57720" y="457710"/>
                    <a:pt x="31335" y="467139"/>
                  </a:cubicBezTo>
                  <a:cubicBezTo>
                    <a:pt x="-478" y="478378"/>
                    <a:pt x="5808" y="506381"/>
                    <a:pt x="12857" y="551148"/>
                  </a:cubicBezTo>
                  <a:cubicBezTo>
                    <a:pt x="27240" y="642303"/>
                    <a:pt x="39908" y="754698"/>
                    <a:pt x="93819" y="844137"/>
                  </a:cubicBezTo>
                  <a:cubicBezTo>
                    <a:pt x="122755" y="893102"/>
                    <a:pt x="156002" y="939387"/>
                    <a:pt x="193165" y="982440"/>
                  </a:cubicBezTo>
                  <a:cubicBezTo>
                    <a:pt x="220216" y="1014636"/>
                    <a:pt x="217930" y="1037686"/>
                    <a:pt x="217930" y="1079690"/>
                  </a:cubicBezTo>
                  <a:lnTo>
                    <a:pt x="217930" y="1156844"/>
                  </a:lnTo>
                  <a:cubicBezTo>
                    <a:pt x="217930" y="1167364"/>
                    <a:pt x="226459" y="1175894"/>
                    <a:pt x="236980" y="1175894"/>
                  </a:cubicBezTo>
                  <a:lnTo>
                    <a:pt x="548067" y="1175894"/>
                  </a:lnTo>
                  <a:cubicBezTo>
                    <a:pt x="558588" y="1175894"/>
                    <a:pt x="567117" y="1167364"/>
                    <a:pt x="567117" y="1156844"/>
                  </a:cubicBezTo>
                  <a:lnTo>
                    <a:pt x="567117" y="1034828"/>
                  </a:lnTo>
                  <a:cubicBezTo>
                    <a:pt x="566977" y="1016620"/>
                    <a:pt x="569349" y="998477"/>
                    <a:pt x="574165" y="980917"/>
                  </a:cubicBezTo>
                  <a:cubicBezTo>
                    <a:pt x="591977" y="917195"/>
                    <a:pt x="606836" y="886144"/>
                    <a:pt x="618075" y="826708"/>
                  </a:cubicBezTo>
                  <a:cubicBezTo>
                    <a:pt x="626930" y="778450"/>
                    <a:pt x="631868" y="729553"/>
                    <a:pt x="632839" y="680498"/>
                  </a:cubicBezTo>
                  <a:lnTo>
                    <a:pt x="632839" y="621158"/>
                  </a:lnTo>
                  <a:close/>
                </a:path>
              </a:pathLst>
            </a:custGeom>
            <a:solidFill>
              <a:srgbClr val="F4D4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61">
              <a:extLst>
                <a:ext uri="{FF2B5EF4-FFF2-40B4-BE49-F238E27FC236}">
                  <a16:creationId xmlns:a16="http://schemas.microsoft.com/office/drawing/2014/main" id="{1E40190E-8937-7D4A-8969-9B3783A8C836}"/>
                </a:ext>
              </a:extLst>
            </p:cNvPr>
            <p:cNvSpPr/>
            <p:nvPr/>
          </p:nvSpPr>
          <p:spPr>
            <a:xfrm>
              <a:off x="2721081" y="36912468"/>
              <a:ext cx="850814" cy="1574641"/>
            </a:xfrm>
            <a:custGeom>
              <a:avLst/>
              <a:gdLst>
                <a:gd name="connsiteX0" fmla="*/ 13335 w 638175"/>
                <a:gd name="connsiteY0" fmla="*/ 333217 h 1181100"/>
                <a:gd name="connsiteX1" fmla="*/ 55817 w 638175"/>
                <a:gd name="connsiteY1" fmla="*/ 289592 h 1181100"/>
                <a:gd name="connsiteX2" fmla="*/ 91250 w 638175"/>
                <a:gd name="connsiteY2" fmla="*/ 334171 h 1181100"/>
                <a:gd name="connsiteX3" fmla="*/ 95155 w 638175"/>
                <a:gd name="connsiteY3" fmla="*/ 506858 h 1181100"/>
                <a:gd name="connsiteX4" fmla="*/ 111442 w 638175"/>
                <a:gd name="connsiteY4" fmla="*/ 523145 h 1181100"/>
                <a:gd name="connsiteX5" fmla="*/ 111538 w 638175"/>
                <a:gd name="connsiteY5" fmla="*/ 523145 h 1181100"/>
                <a:gd name="connsiteX6" fmla="*/ 111538 w 638175"/>
                <a:gd name="connsiteY6" fmla="*/ 523145 h 1181100"/>
                <a:gd name="connsiteX7" fmla="*/ 127730 w 638175"/>
                <a:gd name="connsiteY7" fmla="*/ 506858 h 1181100"/>
                <a:gd name="connsiteX8" fmla="*/ 127730 w 638175"/>
                <a:gd name="connsiteY8" fmla="*/ 148812 h 1181100"/>
                <a:gd name="connsiteX9" fmla="*/ 174370 w 638175"/>
                <a:gd name="connsiteY9" fmla="*/ 102489 h 1181100"/>
                <a:gd name="connsiteX10" fmla="*/ 183261 w 638175"/>
                <a:gd name="connsiteY10" fmla="*/ 103378 h 1181100"/>
                <a:gd name="connsiteX11" fmla="*/ 220409 w 638175"/>
                <a:gd name="connsiteY11" fmla="*/ 151003 h 1181100"/>
                <a:gd name="connsiteX12" fmla="*/ 220409 w 638175"/>
                <a:gd name="connsiteY12" fmla="*/ 506858 h 1181100"/>
                <a:gd name="connsiteX13" fmla="*/ 236601 w 638175"/>
                <a:gd name="connsiteY13" fmla="*/ 523240 h 1181100"/>
                <a:gd name="connsiteX14" fmla="*/ 236696 w 638175"/>
                <a:gd name="connsiteY14" fmla="*/ 523240 h 1181100"/>
                <a:gd name="connsiteX15" fmla="*/ 239078 w 638175"/>
                <a:gd name="connsiteY15" fmla="*/ 523240 h 1181100"/>
                <a:gd name="connsiteX16" fmla="*/ 255365 w 638175"/>
                <a:gd name="connsiteY16" fmla="*/ 506858 h 1181100"/>
                <a:gd name="connsiteX17" fmla="*/ 255365 w 638175"/>
                <a:gd name="connsiteY17" fmla="*/ 53467 h 1181100"/>
                <a:gd name="connsiteX18" fmla="*/ 302005 w 638175"/>
                <a:gd name="connsiteY18" fmla="*/ 7144 h 1181100"/>
                <a:gd name="connsiteX19" fmla="*/ 310896 w 638175"/>
                <a:gd name="connsiteY19" fmla="*/ 8032 h 1181100"/>
                <a:gd name="connsiteX20" fmla="*/ 348043 w 638175"/>
                <a:gd name="connsiteY20" fmla="*/ 55657 h 1181100"/>
                <a:gd name="connsiteX21" fmla="*/ 348044 w 638175"/>
                <a:gd name="connsiteY21" fmla="*/ 500477 h 1181100"/>
                <a:gd name="connsiteX22" fmla="*/ 370331 w 638175"/>
                <a:gd name="connsiteY22" fmla="*/ 522766 h 1181100"/>
                <a:gd name="connsiteX23" fmla="*/ 370523 w 638175"/>
                <a:gd name="connsiteY23" fmla="*/ 522766 h 1181100"/>
                <a:gd name="connsiteX24" fmla="*/ 371094 w 638175"/>
                <a:gd name="connsiteY24" fmla="*/ 522764 h 1181100"/>
                <a:gd name="connsiteX25" fmla="*/ 393287 w 638175"/>
                <a:gd name="connsiteY25" fmla="*/ 500379 h 1181100"/>
                <a:gd name="connsiteX26" fmla="*/ 393287 w 638175"/>
                <a:gd name="connsiteY26" fmla="*/ 148812 h 1181100"/>
                <a:gd name="connsiteX27" fmla="*/ 439928 w 638175"/>
                <a:gd name="connsiteY27" fmla="*/ 102489 h 1181100"/>
                <a:gd name="connsiteX28" fmla="*/ 448818 w 638175"/>
                <a:gd name="connsiteY28" fmla="*/ 103378 h 1181100"/>
                <a:gd name="connsiteX29" fmla="*/ 485966 w 638175"/>
                <a:gd name="connsiteY29" fmla="*/ 151003 h 1181100"/>
                <a:gd name="connsiteX30" fmla="*/ 485965 w 638175"/>
                <a:gd name="connsiteY30" fmla="*/ 584011 h 1181100"/>
                <a:gd name="connsiteX31" fmla="*/ 485013 w 638175"/>
                <a:gd name="connsiteY31" fmla="*/ 613347 h 1181100"/>
                <a:gd name="connsiteX32" fmla="*/ 446913 w 638175"/>
                <a:gd name="connsiteY32" fmla="*/ 656972 h 1181100"/>
                <a:gd name="connsiteX33" fmla="*/ 296323 w 638175"/>
                <a:gd name="connsiteY33" fmla="*/ 815848 h 1181100"/>
                <a:gd name="connsiteX34" fmla="*/ 469487 w 638175"/>
                <a:gd name="connsiteY34" fmla="*/ 668020 h 1181100"/>
                <a:gd name="connsiteX35" fmla="*/ 518351 w 638175"/>
                <a:gd name="connsiteY35" fmla="*/ 605821 h 1181100"/>
                <a:gd name="connsiteX36" fmla="*/ 543020 w 638175"/>
                <a:gd name="connsiteY36" fmla="*/ 511144 h 1181100"/>
                <a:gd name="connsiteX37" fmla="*/ 607505 w 638175"/>
                <a:gd name="connsiteY37" fmla="*/ 467139 h 1181100"/>
                <a:gd name="connsiteX38" fmla="*/ 625983 w 638175"/>
                <a:gd name="connsiteY38" fmla="*/ 551148 h 1181100"/>
                <a:gd name="connsiteX39" fmla="*/ 545021 w 638175"/>
                <a:gd name="connsiteY39" fmla="*/ 844137 h 1181100"/>
                <a:gd name="connsiteX40" fmla="*/ 445675 w 638175"/>
                <a:gd name="connsiteY40" fmla="*/ 982440 h 1181100"/>
                <a:gd name="connsiteX41" fmla="*/ 420910 w 638175"/>
                <a:gd name="connsiteY41" fmla="*/ 1079690 h 1181100"/>
                <a:gd name="connsiteX42" fmla="*/ 420910 w 638175"/>
                <a:gd name="connsiteY42" fmla="*/ 1156844 h 1181100"/>
                <a:gd name="connsiteX43" fmla="*/ 401860 w 638175"/>
                <a:gd name="connsiteY43" fmla="*/ 1175894 h 1181100"/>
                <a:gd name="connsiteX44" fmla="*/ 91916 w 638175"/>
                <a:gd name="connsiteY44" fmla="*/ 1175894 h 1181100"/>
                <a:gd name="connsiteX45" fmla="*/ 72866 w 638175"/>
                <a:gd name="connsiteY45" fmla="*/ 1156844 h 1181100"/>
                <a:gd name="connsiteX46" fmla="*/ 72866 w 638175"/>
                <a:gd name="connsiteY46" fmla="*/ 1034828 h 1181100"/>
                <a:gd name="connsiteX47" fmla="*/ 65818 w 638175"/>
                <a:gd name="connsiteY47" fmla="*/ 980917 h 1181100"/>
                <a:gd name="connsiteX48" fmla="*/ 21908 w 638175"/>
                <a:gd name="connsiteY48" fmla="*/ 826708 h 1181100"/>
                <a:gd name="connsiteX49" fmla="*/ 7144 w 638175"/>
                <a:gd name="connsiteY49" fmla="*/ 680498 h 1181100"/>
                <a:gd name="connsiteX50" fmla="*/ 7144 w 638175"/>
                <a:gd name="connsiteY50" fmla="*/ 621158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38175" h="1181100">
                  <a:moveTo>
                    <a:pt x="13335" y="333217"/>
                  </a:moveTo>
                  <a:cubicBezTo>
                    <a:pt x="13335" y="307595"/>
                    <a:pt x="29718" y="287020"/>
                    <a:pt x="55817" y="289592"/>
                  </a:cubicBezTo>
                  <a:cubicBezTo>
                    <a:pt x="78581" y="291973"/>
                    <a:pt x="91250" y="311309"/>
                    <a:pt x="91250" y="334171"/>
                  </a:cubicBezTo>
                  <a:lnTo>
                    <a:pt x="95155" y="506858"/>
                  </a:lnTo>
                  <a:cubicBezTo>
                    <a:pt x="95155" y="515853"/>
                    <a:pt x="102447" y="523145"/>
                    <a:pt x="111442" y="523145"/>
                  </a:cubicBezTo>
                  <a:cubicBezTo>
                    <a:pt x="111474" y="523145"/>
                    <a:pt x="111506" y="523145"/>
                    <a:pt x="111538" y="523145"/>
                  </a:cubicBezTo>
                  <a:lnTo>
                    <a:pt x="111538" y="523145"/>
                  </a:lnTo>
                  <a:cubicBezTo>
                    <a:pt x="120496" y="523092"/>
                    <a:pt x="127730" y="515815"/>
                    <a:pt x="127730" y="506858"/>
                  </a:cubicBezTo>
                  <a:lnTo>
                    <a:pt x="127730" y="148812"/>
                  </a:lnTo>
                  <a:cubicBezTo>
                    <a:pt x="127818" y="123142"/>
                    <a:pt x="148699" y="102401"/>
                    <a:pt x="174370" y="102489"/>
                  </a:cubicBezTo>
                  <a:cubicBezTo>
                    <a:pt x="177356" y="102499"/>
                    <a:pt x="180333" y="102796"/>
                    <a:pt x="183261" y="103378"/>
                  </a:cubicBezTo>
                  <a:cubicBezTo>
                    <a:pt x="205414" y="108366"/>
                    <a:pt x="220963" y="128302"/>
                    <a:pt x="220409" y="151003"/>
                  </a:cubicBezTo>
                  <a:lnTo>
                    <a:pt x="220409" y="506858"/>
                  </a:lnTo>
                  <a:cubicBezTo>
                    <a:pt x="220356" y="515853"/>
                    <a:pt x="227605" y="523187"/>
                    <a:pt x="236601" y="523240"/>
                  </a:cubicBezTo>
                  <a:cubicBezTo>
                    <a:pt x="236633" y="523240"/>
                    <a:pt x="236664" y="523240"/>
                    <a:pt x="236696" y="523240"/>
                  </a:cubicBezTo>
                  <a:lnTo>
                    <a:pt x="239078" y="523240"/>
                  </a:lnTo>
                  <a:cubicBezTo>
                    <a:pt x="248088" y="523187"/>
                    <a:pt x="255366" y="515869"/>
                    <a:pt x="255365" y="506858"/>
                  </a:cubicBezTo>
                  <a:lnTo>
                    <a:pt x="255365" y="53467"/>
                  </a:lnTo>
                  <a:cubicBezTo>
                    <a:pt x="255453" y="27796"/>
                    <a:pt x="276334" y="7056"/>
                    <a:pt x="302005" y="7144"/>
                  </a:cubicBezTo>
                  <a:cubicBezTo>
                    <a:pt x="304991" y="7153"/>
                    <a:pt x="307968" y="7451"/>
                    <a:pt x="310896" y="8032"/>
                  </a:cubicBezTo>
                  <a:cubicBezTo>
                    <a:pt x="333049" y="13020"/>
                    <a:pt x="348598" y="32956"/>
                    <a:pt x="348043" y="55657"/>
                  </a:cubicBezTo>
                  <a:lnTo>
                    <a:pt x="348044" y="500477"/>
                  </a:lnTo>
                  <a:cubicBezTo>
                    <a:pt x="348043" y="512785"/>
                    <a:pt x="358022" y="522766"/>
                    <a:pt x="370331" y="522766"/>
                  </a:cubicBezTo>
                  <a:cubicBezTo>
                    <a:pt x="370395" y="522766"/>
                    <a:pt x="370459" y="522766"/>
                    <a:pt x="370523" y="522766"/>
                  </a:cubicBezTo>
                  <a:lnTo>
                    <a:pt x="371094" y="522764"/>
                  </a:lnTo>
                  <a:cubicBezTo>
                    <a:pt x="383382" y="522659"/>
                    <a:pt x="393288" y="512669"/>
                    <a:pt x="393287" y="500379"/>
                  </a:cubicBezTo>
                  <a:lnTo>
                    <a:pt x="393287" y="148812"/>
                  </a:lnTo>
                  <a:cubicBezTo>
                    <a:pt x="393375" y="123142"/>
                    <a:pt x="414256" y="102401"/>
                    <a:pt x="439928" y="102489"/>
                  </a:cubicBezTo>
                  <a:cubicBezTo>
                    <a:pt x="442913" y="102499"/>
                    <a:pt x="445890" y="102796"/>
                    <a:pt x="448818" y="103378"/>
                  </a:cubicBezTo>
                  <a:cubicBezTo>
                    <a:pt x="470971" y="108366"/>
                    <a:pt x="486521" y="128302"/>
                    <a:pt x="485966" y="151003"/>
                  </a:cubicBezTo>
                  <a:lnTo>
                    <a:pt x="485965" y="584011"/>
                  </a:lnTo>
                  <a:cubicBezTo>
                    <a:pt x="485965" y="593536"/>
                    <a:pt x="485204" y="604012"/>
                    <a:pt x="485013" y="613347"/>
                  </a:cubicBezTo>
                  <a:cubicBezTo>
                    <a:pt x="481013" y="632969"/>
                    <a:pt x="467678" y="645638"/>
                    <a:pt x="446913" y="656972"/>
                  </a:cubicBezTo>
                  <a:cubicBezTo>
                    <a:pt x="365474" y="701930"/>
                    <a:pt x="309658" y="771272"/>
                    <a:pt x="296323" y="815848"/>
                  </a:cubicBezTo>
                  <a:cubicBezTo>
                    <a:pt x="344424" y="734504"/>
                    <a:pt x="410623" y="708311"/>
                    <a:pt x="469487" y="668020"/>
                  </a:cubicBezTo>
                  <a:cubicBezTo>
                    <a:pt x="503968" y="644398"/>
                    <a:pt x="515017" y="621062"/>
                    <a:pt x="518351" y="605821"/>
                  </a:cubicBezTo>
                  <a:cubicBezTo>
                    <a:pt x="528733" y="574200"/>
                    <a:pt x="532638" y="529621"/>
                    <a:pt x="543020" y="511144"/>
                  </a:cubicBezTo>
                  <a:cubicBezTo>
                    <a:pt x="561118" y="479045"/>
                    <a:pt x="581120" y="457710"/>
                    <a:pt x="607505" y="467139"/>
                  </a:cubicBezTo>
                  <a:cubicBezTo>
                    <a:pt x="639318" y="478378"/>
                    <a:pt x="633031" y="506381"/>
                    <a:pt x="625983" y="551148"/>
                  </a:cubicBezTo>
                  <a:cubicBezTo>
                    <a:pt x="611600" y="642303"/>
                    <a:pt x="598932" y="754698"/>
                    <a:pt x="545021" y="844137"/>
                  </a:cubicBezTo>
                  <a:cubicBezTo>
                    <a:pt x="516085" y="893102"/>
                    <a:pt x="482838" y="939387"/>
                    <a:pt x="445675" y="982440"/>
                  </a:cubicBezTo>
                  <a:cubicBezTo>
                    <a:pt x="418624" y="1014636"/>
                    <a:pt x="420910" y="1037686"/>
                    <a:pt x="420910" y="1079690"/>
                  </a:cubicBezTo>
                  <a:lnTo>
                    <a:pt x="420910" y="1156844"/>
                  </a:lnTo>
                  <a:cubicBezTo>
                    <a:pt x="420910" y="1167364"/>
                    <a:pt x="412381" y="1175894"/>
                    <a:pt x="401860" y="1175894"/>
                  </a:cubicBezTo>
                  <a:lnTo>
                    <a:pt x="91916" y="1175894"/>
                  </a:lnTo>
                  <a:cubicBezTo>
                    <a:pt x="81395" y="1175894"/>
                    <a:pt x="72866" y="1167364"/>
                    <a:pt x="72866" y="1156844"/>
                  </a:cubicBezTo>
                  <a:lnTo>
                    <a:pt x="72866" y="1034828"/>
                  </a:lnTo>
                  <a:cubicBezTo>
                    <a:pt x="73005" y="1016620"/>
                    <a:pt x="70634" y="998477"/>
                    <a:pt x="65818" y="980917"/>
                  </a:cubicBezTo>
                  <a:cubicBezTo>
                    <a:pt x="48006" y="917195"/>
                    <a:pt x="33147" y="886144"/>
                    <a:pt x="21908" y="826708"/>
                  </a:cubicBezTo>
                  <a:cubicBezTo>
                    <a:pt x="13052" y="778450"/>
                    <a:pt x="8115" y="729553"/>
                    <a:pt x="7144" y="680498"/>
                  </a:cubicBezTo>
                  <a:lnTo>
                    <a:pt x="7144" y="621158"/>
                  </a:lnTo>
                  <a:close/>
                </a:path>
              </a:pathLst>
            </a:custGeom>
            <a:solidFill>
              <a:srgbClr val="F4D4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62">
              <a:extLst>
                <a:ext uri="{FF2B5EF4-FFF2-40B4-BE49-F238E27FC236}">
                  <a16:creationId xmlns:a16="http://schemas.microsoft.com/office/drawing/2014/main" id="{2EC30902-C9C2-D343-9158-25EB4DB0D7EF}"/>
                </a:ext>
              </a:extLst>
            </p:cNvPr>
            <p:cNvSpPr/>
            <p:nvPr/>
          </p:nvSpPr>
          <p:spPr>
            <a:xfrm>
              <a:off x="2411867" y="37045340"/>
              <a:ext cx="609539" cy="863513"/>
            </a:xfrm>
            <a:custGeom>
              <a:avLst/>
              <a:gdLst>
                <a:gd name="connsiteX0" fmla="*/ 412909 w 457200"/>
                <a:gd name="connsiteY0" fmla="*/ 292894 h 647700"/>
                <a:gd name="connsiteX1" fmla="*/ 231077 w 457200"/>
                <a:gd name="connsiteY1" fmla="*/ 7144 h 647700"/>
                <a:gd name="connsiteX2" fmla="*/ 50959 w 457200"/>
                <a:gd name="connsiteY2" fmla="*/ 289654 h 647700"/>
                <a:gd name="connsiteX3" fmla="*/ 7144 w 457200"/>
                <a:gd name="connsiteY3" fmla="*/ 422337 h 647700"/>
                <a:gd name="connsiteX4" fmla="*/ 230592 w 457200"/>
                <a:gd name="connsiteY4" fmla="*/ 646563 h 647700"/>
                <a:gd name="connsiteX5" fmla="*/ 454818 w 457200"/>
                <a:gd name="connsiteY5" fmla="*/ 423114 h 647700"/>
                <a:gd name="connsiteX6" fmla="*/ 412909 w 457200"/>
                <a:gd name="connsiteY6" fmla="*/ 29231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647700">
                  <a:moveTo>
                    <a:pt x="412909" y="292894"/>
                  </a:moveTo>
                  <a:lnTo>
                    <a:pt x="231077" y="7144"/>
                  </a:lnTo>
                  <a:cubicBezTo>
                    <a:pt x="231077" y="7144"/>
                    <a:pt x="99441" y="218122"/>
                    <a:pt x="50959" y="289654"/>
                  </a:cubicBezTo>
                  <a:cubicBezTo>
                    <a:pt x="23292" y="328443"/>
                    <a:pt x="8017" y="374700"/>
                    <a:pt x="7144" y="422337"/>
                  </a:cubicBezTo>
                  <a:cubicBezTo>
                    <a:pt x="6929" y="545960"/>
                    <a:pt x="106971" y="646349"/>
                    <a:pt x="230592" y="646563"/>
                  </a:cubicBezTo>
                  <a:cubicBezTo>
                    <a:pt x="354214" y="646777"/>
                    <a:pt x="454604" y="546736"/>
                    <a:pt x="454818" y="423114"/>
                  </a:cubicBezTo>
                  <a:cubicBezTo>
                    <a:pt x="454900" y="376200"/>
                    <a:pt x="440240" y="330450"/>
                    <a:pt x="412909" y="2923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63">
              <a:extLst>
                <a:ext uri="{FF2B5EF4-FFF2-40B4-BE49-F238E27FC236}">
                  <a16:creationId xmlns:a16="http://schemas.microsoft.com/office/drawing/2014/main" id="{53712CF8-1FC2-604B-808D-4AFB40D1FD6D}"/>
                </a:ext>
              </a:extLst>
            </p:cNvPr>
            <p:cNvSpPr/>
            <p:nvPr/>
          </p:nvSpPr>
          <p:spPr>
            <a:xfrm>
              <a:off x="2672699" y="37433160"/>
              <a:ext cx="88891" cy="342865"/>
            </a:xfrm>
            <a:custGeom>
              <a:avLst/>
              <a:gdLst>
                <a:gd name="connsiteX0" fmla="*/ 7144 w 66675"/>
                <a:gd name="connsiteY0" fmla="*/ 7144 h 257175"/>
                <a:gd name="connsiteX1" fmla="*/ 63437 w 66675"/>
                <a:gd name="connsiteY1" fmla="*/ 7144 h 257175"/>
                <a:gd name="connsiteX2" fmla="*/ 63437 w 66675"/>
                <a:gd name="connsiteY2" fmla="*/ 250508 h 257175"/>
                <a:gd name="connsiteX3" fmla="*/ 7144 w 66675"/>
                <a:gd name="connsiteY3" fmla="*/ 25050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257175">
                  <a:moveTo>
                    <a:pt x="7144" y="7144"/>
                  </a:moveTo>
                  <a:lnTo>
                    <a:pt x="63437" y="7144"/>
                  </a:lnTo>
                  <a:lnTo>
                    <a:pt x="63437" y="250508"/>
                  </a:lnTo>
                  <a:lnTo>
                    <a:pt x="7144" y="2505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64">
              <a:extLst>
                <a:ext uri="{FF2B5EF4-FFF2-40B4-BE49-F238E27FC236}">
                  <a16:creationId xmlns:a16="http://schemas.microsoft.com/office/drawing/2014/main" id="{93D1536B-0229-6C47-9E22-BF570464AD2F}"/>
                </a:ext>
              </a:extLst>
            </p:cNvPr>
            <p:cNvSpPr/>
            <p:nvPr/>
          </p:nvSpPr>
          <p:spPr>
            <a:xfrm>
              <a:off x="2547997" y="37557861"/>
              <a:ext cx="342865" cy="88891"/>
            </a:xfrm>
            <a:custGeom>
              <a:avLst/>
              <a:gdLst>
                <a:gd name="connsiteX0" fmla="*/ 7144 w 257175"/>
                <a:gd name="connsiteY0" fmla="*/ 7145 h 66675"/>
                <a:gd name="connsiteX1" fmla="*/ 250507 w 257175"/>
                <a:gd name="connsiteY1" fmla="*/ 7145 h 66675"/>
                <a:gd name="connsiteX2" fmla="*/ 250507 w 257175"/>
                <a:gd name="connsiteY2" fmla="*/ 63437 h 66675"/>
                <a:gd name="connsiteX3" fmla="*/ 7144 w 257175"/>
                <a:gd name="connsiteY3" fmla="*/ 6343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66675">
                  <a:moveTo>
                    <a:pt x="7144" y="7145"/>
                  </a:moveTo>
                  <a:lnTo>
                    <a:pt x="250507" y="7145"/>
                  </a:lnTo>
                  <a:lnTo>
                    <a:pt x="250507" y="63437"/>
                  </a:lnTo>
                  <a:lnTo>
                    <a:pt x="7144" y="6343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B2DD148-8FCD-2046-8AB6-C9B1DE85BA11}"/>
              </a:ext>
            </a:extLst>
          </p:cNvPr>
          <p:cNvGrpSpPr/>
          <p:nvPr/>
        </p:nvGrpSpPr>
        <p:grpSpPr>
          <a:xfrm>
            <a:off x="12952765" y="8571533"/>
            <a:ext cx="2455314" cy="2919673"/>
            <a:chOff x="8936977" y="39261052"/>
            <a:chExt cx="1644611" cy="1955646"/>
          </a:xfrm>
        </p:grpSpPr>
        <p:sp>
          <p:nvSpPr>
            <p:cNvPr id="71" name="Forma libre 65">
              <a:extLst>
                <a:ext uri="{FF2B5EF4-FFF2-40B4-BE49-F238E27FC236}">
                  <a16:creationId xmlns:a16="http://schemas.microsoft.com/office/drawing/2014/main" id="{A04F54B0-53D9-D74F-A42D-AFC98545DD9E}"/>
                </a:ext>
              </a:extLst>
            </p:cNvPr>
            <p:cNvSpPr/>
            <p:nvPr/>
          </p:nvSpPr>
          <p:spPr>
            <a:xfrm>
              <a:off x="9381680" y="39261052"/>
              <a:ext cx="723827" cy="838116"/>
            </a:xfrm>
            <a:custGeom>
              <a:avLst/>
              <a:gdLst>
                <a:gd name="connsiteX0" fmla="*/ 307757 w 542925"/>
                <a:gd name="connsiteY0" fmla="*/ 626812 h 628650"/>
                <a:gd name="connsiteX1" fmla="*/ 244511 w 542925"/>
                <a:gd name="connsiteY1" fmla="*/ 626812 h 628650"/>
                <a:gd name="connsiteX2" fmla="*/ 14387 w 542925"/>
                <a:gd name="connsiteY2" fmla="*/ 209712 h 628650"/>
                <a:gd name="connsiteX3" fmla="*/ 205363 w 542925"/>
                <a:gd name="connsiteY3" fmla="*/ 58740 h 628650"/>
                <a:gd name="connsiteX4" fmla="*/ 444726 w 542925"/>
                <a:gd name="connsiteY4" fmla="*/ 33595 h 628650"/>
                <a:gd name="connsiteX5" fmla="*/ 531309 w 542925"/>
                <a:gd name="connsiteY5" fmla="*/ 360589 h 628650"/>
                <a:gd name="connsiteX6" fmla="*/ 307757 w 542925"/>
                <a:gd name="connsiteY6" fmla="*/ 62681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2925" h="628650">
                  <a:moveTo>
                    <a:pt x="307757" y="626812"/>
                  </a:moveTo>
                  <a:lnTo>
                    <a:pt x="244511" y="626812"/>
                  </a:lnTo>
                  <a:cubicBezTo>
                    <a:pt x="110304" y="626812"/>
                    <a:pt x="-26094" y="425643"/>
                    <a:pt x="14387" y="209712"/>
                  </a:cubicBezTo>
                  <a:cubicBezTo>
                    <a:pt x="40581" y="70267"/>
                    <a:pt x="130878" y="29214"/>
                    <a:pt x="205363" y="58740"/>
                  </a:cubicBezTo>
                  <a:cubicBezTo>
                    <a:pt x="220222" y="11115"/>
                    <a:pt x="374909" y="-16125"/>
                    <a:pt x="444726" y="33595"/>
                  </a:cubicBezTo>
                  <a:cubicBezTo>
                    <a:pt x="536452" y="99030"/>
                    <a:pt x="553788" y="220474"/>
                    <a:pt x="531309" y="360589"/>
                  </a:cubicBezTo>
                  <a:cubicBezTo>
                    <a:pt x="514736" y="464506"/>
                    <a:pt x="441964" y="626812"/>
                    <a:pt x="307757" y="626812"/>
                  </a:cubicBezTo>
                  <a:close/>
                </a:path>
              </a:pathLst>
            </a:custGeom>
            <a:solidFill>
              <a:srgbClr val="47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66">
              <a:extLst>
                <a:ext uri="{FF2B5EF4-FFF2-40B4-BE49-F238E27FC236}">
                  <a16:creationId xmlns:a16="http://schemas.microsoft.com/office/drawing/2014/main" id="{FF5A4B85-9529-B84C-84B5-DF07936EA2AF}"/>
                </a:ext>
              </a:extLst>
            </p:cNvPr>
            <p:cNvSpPr/>
            <p:nvPr/>
          </p:nvSpPr>
          <p:spPr>
            <a:xfrm>
              <a:off x="9447212" y="39461400"/>
              <a:ext cx="596840" cy="711128"/>
            </a:xfrm>
            <a:custGeom>
              <a:avLst/>
              <a:gdLst>
                <a:gd name="connsiteX0" fmla="*/ 299656 w 447675"/>
                <a:gd name="connsiteY0" fmla="*/ 7144 h 533400"/>
                <a:gd name="connsiteX1" fmla="*/ 148780 w 447675"/>
                <a:gd name="connsiteY1" fmla="*/ 7144 h 533400"/>
                <a:gd name="connsiteX2" fmla="*/ 7144 w 447675"/>
                <a:gd name="connsiteY2" fmla="*/ 157067 h 533400"/>
                <a:gd name="connsiteX3" fmla="*/ 7144 w 447675"/>
                <a:gd name="connsiteY3" fmla="*/ 298038 h 533400"/>
                <a:gd name="connsiteX4" fmla="*/ 224218 w 447675"/>
                <a:gd name="connsiteY4" fmla="*/ 527875 h 533400"/>
                <a:gd name="connsiteX5" fmla="*/ 224218 w 447675"/>
                <a:gd name="connsiteY5" fmla="*/ 527875 h 533400"/>
                <a:gd name="connsiteX6" fmla="*/ 441198 w 447675"/>
                <a:gd name="connsiteY6" fmla="*/ 298038 h 533400"/>
                <a:gd name="connsiteX7" fmla="*/ 441198 w 447675"/>
                <a:gd name="connsiteY7" fmla="*/ 157067 h 533400"/>
                <a:gd name="connsiteX8" fmla="*/ 299656 w 447675"/>
                <a:gd name="connsiteY8" fmla="*/ 7144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75" h="533400">
                  <a:moveTo>
                    <a:pt x="299656" y="7144"/>
                  </a:moveTo>
                  <a:lnTo>
                    <a:pt x="148780" y="7144"/>
                  </a:lnTo>
                  <a:cubicBezTo>
                    <a:pt x="70866" y="7144"/>
                    <a:pt x="7144" y="74581"/>
                    <a:pt x="7144" y="157067"/>
                  </a:cubicBezTo>
                  <a:lnTo>
                    <a:pt x="7144" y="298038"/>
                  </a:lnTo>
                  <a:cubicBezTo>
                    <a:pt x="7144" y="424435"/>
                    <a:pt x="104870" y="527875"/>
                    <a:pt x="224218" y="527875"/>
                  </a:cubicBezTo>
                  <a:lnTo>
                    <a:pt x="224218" y="527875"/>
                  </a:lnTo>
                  <a:cubicBezTo>
                    <a:pt x="343567" y="527875"/>
                    <a:pt x="441198" y="424435"/>
                    <a:pt x="441198" y="298038"/>
                  </a:cubicBezTo>
                  <a:lnTo>
                    <a:pt x="441198" y="157067"/>
                  </a:lnTo>
                  <a:cubicBezTo>
                    <a:pt x="441198" y="74581"/>
                    <a:pt x="377476" y="7144"/>
                    <a:pt x="299656" y="7144"/>
                  </a:cubicBezTo>
                  <a:close/>
                </a:path>
              </a:pathLst>
            </a:custGeom>
            <a:solidFill>
              <a:srgbClr val="EDBF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67">
              <a:extLst>
                <a:ext uri="{FF2B5EF4-FFF2-40B4-BE49-F238E27FC236}">
                  <a16:creationId xmlns:a16="http://schemas.microsoft.com/office/drawing/2014/main" id="{2919FA0F-C2AA-4A4D-8C60-C64370A3DD5E}"/>
                </a:ext>
              </a:extLst>
            </p:cNvPr>
            <p:cNvSpPr/>
            <p:nvPr/>
          </p:nvSpPr>
          <p:spPr>
            <a:xfrm>
              <a:off x="9422576" y="39982047"/>
              <a:ext cx="647635" cy="520648"/>
            </a:xfrm>
            <a:custGeom>
              <a:avLst/>
              <a:gdLst>
                <a:gd name="connsiteX0" fmla="*/ 478822 w 485775"/>
                <a:gd name="connsiteY0" fmla="*/ 310895 h 390525"/>
                <a:gd name="connsiteX1" fmla="*/ 380143 w 485775"/>
                <a:gd name="connsiteY1" fmla="*/ 7144 h 390525"/>
                <a:gd name="connsiteX2" fmla="*/ 105823 w 485775"/>
                <a:gd name="connsiteY2" fmla="*/ 7144 h 390525"/>
                <a:gd name="connsiteX3" fmla="*/ 7144 w 485775"/>
                <a:gd name="connsiteY3" fmla="*/ 310895 h 390525"/>
                <a:gd name="connsiteX4" fmla="*/ 239935 w 485775"/>
                <a:gd name="connsiteY4" fmla="*/ 383858 h 390525"/>
                <a:gd name="connsiteX5" fmla="*/ 478822 w 485775"/>
                <a:gd name="connsiteY5" fmla="*/ 31089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775" h="390525">
                  <a:moveTo>
                    <a:pt x="478822" y="310895"/>
                  </a:moveTo>
                  <a:cubicBezTo>
                    <a:pt x="329851" y="301370"/>
                    <a:pt x="380143" y="7144"/>
                    <a:pt x="380143" y="7144"/>
                  </a:cubicBezTo>
                  <a:lnTo>
                    <a:pt x="105823" y="7144"/>
                  </a:lnTo>
                  <a:cubicBezTo>
                    <a:pt x="105823" y="7144"/>
                    <a:pt x="156115" y="300991"/>
                    <a:pt x="7144" y="310895"/>
                  </a:cubicBezTo>
                  <a:cubicBezTo>
                    <a:pt x="30099" y="348995"/>
                    <a:pt x="130969" y="386335"/>
                    <a:pt x="239935" y="383858"/>
                  </a:cubicBezTo>
                  <a:cubicBezTo>
                    <a:pt x="356806" y="381286"/>
                    <a:pt x="455866" y="349090"/>
                    <a:pt x="478822" y="310895"/>
                  </a:cubicBezTo>
                  <a:close/>
                </a:path>
              </a:pathLst>
            </a:custGeom>
            <a:solidFill>
              <a:srgbClr val="EDBF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68">
              <a:extLst>
                <a:ext uri="{FF2B5EF4-FFF2-40B4-BE49-F238E27FC236}">
                  <a16:creationId xmlns:a16="http://schemas.microsoft.com/office/drawing/2014/main" id="{DD82914F-1C7E-4E4E-BB70-60AFED358469}"/>
                </a:ext>
              </a:extLst>
            </p:cNvPr>
            <p:cNvSpPr/>
            <p:nvPr/>
          </p:nvSpPr>
          <p:spPr>
            <a:xfrm>
              <a:off x="10157959" y="40852290"/>
              <a:ext cx="50795" cy="304769"/>
            </a:xfrm>
            <a:custGeom>
              <a:avLst/>
              <a:gdLst>
                <a:gd name="connsiteX0" fmla="*/ 35243 w 38100"/>
                <a:gd name="connsiteY0" fmla="*/ 7144 h 228600"/>
                <a:gd name="connsiteX1" fmla="*/ 7144 w 38100"/>
                <a:gd name="connsiteY1" fmla="*/ 7144 h 228600"/>
                <a:gd name="connsiteX2" fmla="*/ 7144 w 38100"/>
                <a:gd name="connsiteY2" fmla="*/ 228791 h 228600"/>
                <a:gd name="connsiteX3" fmla="*/ 35243 w 38100"/>
                <a:gd name="connsiteY3" fmla="*/ 228791 h 228600"/>
                <a:gd name="connsiteX4" fmla="*/ 35243 w 38100"/>
                <a:gd name="connsiteY4" fmla="*/ 43244 h 228600"/>
                <a:gd name="connsiteX5" fmla="*/ 35243 w 38100"/>
                <a:gd name="connsiteY5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228600">
                  <a:moveTo>
                    <a:pt x="35243" y="7144"/>
                  </a:moveTo>
                  <a:lnTo>
                    <a:pt x="7144" y="7144"/>
                  </a:lnTo>
                  <a:lnTo>
                    <a:pt x="7144" y="228791"/>
                  </a:lnTo>
                  <a:lnTo>
                    <a:pt x="35243" y="228791"/>
                  </a:lnTo>
                  <a:lnTo>
                    <a:pt x="35243" y="43244"/>
                  </a:lnTo>
                  <a:lnTo>
                    <a:pt x="35243" y="7144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5" name="Forma libre 69">
              <a:extLst>
                <a:ext uri="{FF2B5EF4-FFF2-40B4-BE49-F238E27FC236}">
                  <a16:creationId xmlns:a16="http://schemas.microsoft.com/office/drawing/2014/main" id="{9E47F138-99A6-1949-AC2F-4113B2D1FE06}"/>
                </a:ext>
              </a:extLst>
            </p:cNvPr>
            <p:cNvSpPr/>
            <p:nvPr/>
          </p:nvSpPr>
          <p:spPr>
            <a:xfrm>
              <a:off x="10157906" y="40718954"/>
              <a:ext cx="50795" cy="152385"/>
            </a:xfrm>
            <a:custGeom>
              <a:avLst/>
              <a:gdLst>
                <a:gd name="connsiteX0" fmla="*/ 35283 w 38100"/>
                <a:gd name="connsiteY0" fmla="*/ 30098 h 114300"/>
                <a:gd name="connsiteX1" fmla="*/ 18519 w 38100"/>
                <a:gd name="connsiteY1" fmla="*/ 7144 h 114300"/>
                <a:gd name="connsiteX2" fmla="*/ 7184 w 38100"/>
                <a:gd name="connsiteY2" fmla="*/ 30098 h 114300"/>
                <a:gd name="connsiteX3" fmla="*/ 7184 w 38100"/>
                <a:gd name="connsiteY3" fmla="*/ 107156 h 114300"/>
                <a:gd name="connsiteX4" fmla="*/ 35759 w 38100"/>
                <a:gd name="connsiteY4" fmla="*/ 10715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14300">
                  <a:moveTo>
                    <a:pt x="35283" y="30098"/>
                  </a:moveTo>
                  <a:cubicBezTo>
                    <a:pt x="35283" y="17525"/>
                    <a:pt x="31187" y="7144"/>
                    <a:pt x="18519" y="7144"/>
                  </a:cubicBezTo>
                  <a:cubicBezTo>
                    <a:pt x="5851" y="7144"/>
                    <a:pt x="7184" y="17525"/>
                    <a:pt x="7184" y="30098"/>
                  </a:cubicBezTo>
                  <a:lnTo>
                    <a:pt x="7184" y="107156"/>
                  </a:lnTo>
                  <a:lnTo>
                    <a:pt x="35759" y="1071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6" name="Forma libre 70">
              <a:extLst>
                <a:ext uri="{FF2B5EF4-FFF2-40B4-BE49-F238E27FC236}">
                  <a16:creationId xmlns:a16="http://schemas.microsoft.com/office/drawing/2014/main" id="{56B398C6-ECDD-7849-ABB4-30D11B08E910}"/>
                </a:ext>
              </a:extLst>
            </p:cNvPr>
            <p:cNvSpPr/>
            <p:nvPr/>
          </p:nvSpPr>
          <p:spPr>
            <a:xfrm>
              <a:off x="9285938" y="40718954"/>
              <a:ext cx="50795" cy="152385"/>
            </a:xfrm>
            <a:custGeom>
              <a:avLst/>
              <a:gdLst>
                <a:gd name="connsiteX0" fmla="*/ 34195 w 38100"/>
                <a:gd name="connsiteY0" fmla="*/ 30098 h 114300"/>
                <a:gd name="connsiteX1" fmla="*/ 21907 w 38100"/>
                <a:gd name="connsiteY1" fmla="*/ 7144 h 114300"/>
                <a:gd name="connsiteX2" fmla="*/ 7144 w 38100"/>
                <a:gd name="connsiteY2" fmla="*/ 30098 h 114300"/>
                <a:gd name="connsiteX3" fmla="*/ 7144 w 38100"/>
                <a:gd name="connsiteY3" fmla="*/ 107156 h 114300"/>
                <a:gd name="connsiteX4" fmla="*/ 34195 w 38100"/>
                <a:gd name="connsiteY4" fmla="*/ 10715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14300">
                  <a:moveTo>
                    <a:pt x="34195" y="30098"/>
                  </a:moveTo>
                  <a:cubicBezTo>
                    <a:pt x="34195" y="17525"/>
                    <a:pt x="34195" y="7144"/>
                    <a:pt x="21907" y="7144"/>
                  </a:cubicBezTo>
                  <a:cubicBezTo>
                    <a:pt x="9620" y="7144"/>
                    <a:pt x="7144" y="17525"/>
                    <a:pt x="7144" y="30098"/>
                  </a:cubicBezTo>
                  <a:lnTo>
                    <a:pt x="7144" y="107156"/>
                  </a:lnTo>
                  <a:lnTo>
                    <a:pt x="34195" y="1071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71">
              <a:extLst>
                <a:ext uri="{FF2B5EF4-FFF2-40B4-BE49-F238E27FC236}">
                  <a16:creationId xmlns:a16="http://schemas.microsoft.com/office/drawing/2014/main" id="{87D5AA01-204B-F747-B184-88630B94585A}"/>
                </a:ext>
              </a:extLst>
            </p:cNvPr>
            <p:cNvSpPr/>
            <p:nvPr/>
          </p:nvSpPr>
          <p:spPr>
            <a:xfrm>
              <a:off x="10195421" y="40900292"/>
              <a:ext cx="279372" cy="253974"/>
            </a:xfrm>
            <a:custGeom>
              <a:avLst/>
              <a:gdLst>
                <a:gd name="connsiteX0" fmla="*/ 7144 w 209550"/>
                <a:gd name="connsiteY0" fmla="*/ 192786 h 190500"/>
                <a:gd name="connsiteX1" fmla="*/ 141351 w 209550"/>
                <a:gd name="connsiteY1" fmla="*/ 192786 h 190500"/>
                <a:gd name="connsiteX2" fmla="*/ 208026 w 209550"/>
                <a:gd name="connsiteY2" fmla="*/ 126111 h 190500"/>
                <a:gd name="connsiteX3" fmla="*/ 208026 w 209550"/>
                <a:gd name="connsiteY3" fmla="*/ 7144 h 190500"/>
                <a:gd name="connsiteX4" fmla="*/ 7144 w 209550"/>
                <a:gd name="connsiteY4" fmla="*/ 71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190500">
                  <a:moveTo>
                    <a:pt x="7144" y="192786"/>
                  </a:moveTo>
                  <a:lnTo>
                    <a:pt x="141351" y="192786"/>
                  </a:lnTo>
                  <a:cubicBezTo>
                    <a:pt x="178175" y="192786"/>
                    <a:pt x="208026" y="162934"/>
                    <a:pt x="208026" y="126111"/>
                  </a:cubicBezTo>
                  <a:lnTo>
                    <a:pt x="208026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EDBF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8" name="Forma libre 72">
              <a:extLst>
                <a:ext uri="{FF2B5EF4-FFF2-40B4-BE49-F238E27FC236}">
                  <a16:creationId xmlns:a16="http://schemas.microsoft.com/office/drawing/2014/main" id="{F18A9AD9-1842-FD4B-8E02-D94FEE989B00}"/>
                </a:ext>
              </a:extLst>
            </p:cNvPr>
            <p:cNvSpPr/>
            <p:nvPr/>
          </p:nvSpPr>
          <p:spPr>
            <a:xfrm>
              <a:off x="9018630" y="40208212"/>
              <a:ext cx="1460353" cy="952404"/>
            </a:xfrm>
            <a:custGeom>
              <a:avLst/>
              <a:gdLst>
                <a:gd name="connsiteX0" fmla="*/ 782955 w 1095375"/>
                <a:gd name="connsiteY0" fmla="*/ 26575 h 714375"/>
                <a:gd name="connsiteX1" fmla="*/ 721519 w 1095375"/>
                <a:gd name="connsiteY1" fmla="*/ 13429 h 714375"/>
                <a:gd name="connsiteX2" fmla="*/ 677703 w 1095375"/>
                <a:gd name="connsiteY2" fmla="*/ 7144 h 714375"/>
                <a:gd name="connsiteX3" fmla="*/ 550259 w 1095375"/>
                <a:gd name="connsiteY3" fmla="*/ 90774 h 714375"/>
                <a:gd name="connsiteX4" fmla="*/ 414242 w 1095375"/>
                <a:gd name="connsiteY4" fmla="*/ 9239 h 714375"/>
                <a:gd name="connsiteX5" fmla="*/ 374713 w 1095375"/>
                <a:gd name="connsiteY5" fmla="*/ 14001 h 714375"/>
                <a:gd name="connsiteX6" fmla="*/ 273844 w 1095375"/>
                <a:gd name="connsiteY6" fmla="*/ 35433 h 714375"/>
                <a:gd name="connsiteX7" fmla="*/ 7144 w 1095375"/>
                <a:gd name="connsiteY7" fmla="*/ 316039 h 714375"/>
                <a:gd name="connsiteX8" fmla="*/ 7144 w 1095375"/>
                <a:gd name="connsiteY8" fmla="*/ 526352 h 714375"/>
                <a:gd name="connsiteX9" fmla="*/ 207169 w 1095375"/>
                <a:gd name="connsiteY9" fmla="*/ 526352 h 714375"/>
                <a:gd name="connsiteX10" fmla="*/ 207169 w 1095375"/>
                <a:gd name="connsiteY10" fmla="*/ 711898 h 714375"/>
                <a:gd name="connsiteX11" fmla="*/ 861250 w 1095375"/>
                <a:gd name="connsiteY11" fmla="*/ 711898 h 714375"/>
                <a:gd name="connsiteX12" fmla="*/ 861250 w 1095375"/>
                <a:gd name="connsiteY12" fmla="*/ 711898 h 714375"/>
                <a:gd name="connsiteX13" fmla="*/ 889825 w 1095375"/>
                <a:gd name="connsiteY13" fmla="*/ 711898 h 714375"/>
                <a:gd name="connsiteX14" fmla="*/ 889825 w 1095375"/>
                <a:gd name="connsiteY14" fmla="*/ 526542 h 714375"/>
                <a:gd name="connsiteX15" fmla="*/ 1090613 w 1095375"/>
                <a:gd name="connsiteY15" fmla="*/ 526542 h 714375"/>
                <a:gd name="connsiteX16" fmla="*/ 1090613 w 1095375"/>
                <a:gd name="connsiteY16" fmla="*/ 316039 h 714375"/>
                <a:gd name="connsiteX17" fmla="*/ 782955 w 1095375"/>
                <a:gd name="connsiteY17" fmla="*/ 26575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95375" h="714375">
                  <a:moveTo>
                    <a:pt x="782955" y="26575"/>
                  </a:moveTo>
                  <a:cubicBezTo>
                    <a:pt x="761047" y="21527"/>
                    <a:pt x="738854" y="17050"/>
                    <a:pt x="721519" y="13429"/>
                  </a:cubicBezTo>
                  <a:cubicBezTo>
                    <a:pt x="702469" y="9620"/>
                    <a:pt x="677703" y="7144"/>
                    <a:pt x="677703" y="7144"/>
                  </a:cubicBezTo>
                  <a:cubicBezTo>
                    <a:pt x="677703" y="7144"/>
                    <a:pt x="645795" y="92869"/>
                    <a:pt x="550259" y="90774"/>
                  </a:cubicBezTo>
                  <a:cubicBezTo>
                    <a:pt x="430911" y="87725"/>
                    <a:pt x="414242" y="9239"/>
                    <a:pt x="414242" y="9239"/>
                  </a:cubicBezTo>
                  <a:cubicBezTo>
                    <a:pt x="400986" y="10071"/>
                    <a:pt x="387788" y="11662"/>
                    <a:pt x="374713" y="14001"/>
                  </a:cubicBezTo>
                  <a:cubicBezTo>
                    <a:pt x="350329" y="18669"/>
                    <a:pt x="313658" y="26098"/>
                    <a:pt x="273844" y="35433"/>
                  </a:cubicBezTo>
                  <a:cubicBezTo>
                    <a:pt x="54769" y="87057"/>
                    <a:pt x="7144" y="127443"/>
                    <a:pt x="7144" y="316039"/>
                  </a:cubicBezTo>
                  <a:lnTo>
                    <a:pt x="7144" y="526352"/>
                  </a:lnTo>
                  <a:lnTo>
                    <a:pt x="207169" y="526352"/>
                  </a:lnTo>
                  <a:lnTo>
                    <a:pt x="207169" y="711898"/>
                  </a:lnTo>
                  <a:lnTo>
                    <a:pt x="861250" y="711898"/>
                  </a:lnTo>
                  <a:lnTo>
                    <a:pt x="861250" y="711898"/>
                  </a:lnTo>
                  <a:lnTo>
                    <a:pt x="889825" y="711898"/>
                  </a:lnTo>
                  <a:lnTo>
                    <a:pt x="889825" y="526542"/>
                  </a:lnTo>
                  <a:lnTo>
                    <a:pt x="1090613" y="526542"/>
                  </a:lnTo>
                  <a:lnTo>
                    <a:pt x="1090613" y="316039"/>
                  </a:lnTo>
                  <a:cubicBezTo>
                    <a:pt x="1090613" y="127443"/>
                    <a:pt x="1039082" y="85630"/>
                    <a:pt x="782955" y="2657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6" name="Forma libre 73">
              <a:extLst>
                <a:ext uri="{FF2B5EF4-FFF2-40B4-BE49-F238E27FC236}">
                  <a16:creationId xmlns:a16="http://schemas.microsoft.com/office/drawing/2014/main" id="{FD311492-72AA-8549-BE71-08BD821304B6}"/>
                </a:ext>
              </a:extLst>
            </p:cNvPr>
            <p:cNvSpPr/>
            <p:nvPr/>
          </p:nvSpPr>
          <p:spPr>
            <a:xfrm>
              <a:off x="9019265" y="40900419"/>
              <a:ext cx="279372" cy="253974"/>
            </a:xfrm>
            <a:custGeom>
              <a:avLst/>
              <a:gdLst>
                <a:gd name="connsiteX0" fmla="*/ 207169 w 209550"/>
                <a:gd name="connsiteY0" fmla="*/ 7144 h 190500"/>
                <a:gd name="connsiteX1" fmla="*/ 7144 w 209550"/>
                <a:gd name="connsiteY1" fmla="*/ 7144 h 190500"/>
                <a:gd name="connsiteX2" fmla="*/ 7144 w 209550"/>
                <a:gd name="connsiteY2" fmla="*/ 126111 h 190500"/>
                <a:gd name="connsiteX3" fmla="*/ 73819 w 209550"/>
                <a:gd name="connsiteY3" fmla="*/ 192786 h 190500"/>
                <a:gd name="connsiteX4" fmla="*/ 207169 w 209550"/>
                <a:gd name="connsiteY4" fmla="*/ 19278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190500">
                  <a:moveTo>
                    <a:pt x="207169" y="7144"/>
                  </a:moveTo>
                  <a:lnTo>
                    <a:pt x="7144" y="7144"/>
                  </a:lnTo>
                  <a:lnTo>
                    <a:pt x="7144" y="126111"/>
                  </a:lnTo>
                  <a:cubicBezTo>
                    <a:pt x="7144" y="162934"/>
                    <a:pt x="36995" y="192786"/>
                    <a:pt x="73819" y="192786"/>
                  </a:cubicBezTo>
                  <a:lnTo>
                    <a:pt x="207169" y="192786"/>
                  </a:lnTo>
                  <a:close/>
                </a:path>
              </a:pathLst>
            </a:custGeom>
            <a:solidFill>
              <a:srgbClr val="EDBF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7" name="Forma libre 74">
              <a:extLst>
                <a:ext uri="{FF2B5EF4-FFF2-40B4-BE49-F238E27FC236}">
                  <a16:creationId xmlns:a16="http://schemas.microsoft.com/office/drawing/2014/main" id="{B26644F1-B307-D346-92E9-8B23F425DCD8}"/>
                </a:ext>
              </a:extLst>
            </p:cNvPr>
            <p:cNvSpPr/>
            <p:nvPr/>
          </p:nvSpPr>
          <p:spPr>
            <a:xfrm>
              <a:off x="9443275" y="39871441"/>
              <a:ext cx="647635" cy="584141"/>
            </a:xfrm>
            <a:custGeom>
              <a:avLst/>
              <a:gdLst>
                <a:gd name="connsiteX0" fmla="*/ 7144 w 485775"/>
                <a:gd name="connsiteY0" fmla="*/ 364999 h 438150"/>
                <a:gd name="connsiteX1" fmla="*/ 200501 w 485775"/>
                <a:gd name="connsiteY1" fmla="*/ 7144 h 438150"/>
                <a:gd name="connsiteX2" fmla="*/ 485013 w 485775"/>
                <a:gd name="connsiteY2" fmla="*/ 411670 h 438150"/>
                <a:gd name="connsiteX3" fmla="*/ 233839 w 485775"/>
                <a:gd name="connsiteY3" fmla="*/ 422718 h 438150"/>
                <a:gd name="connsiteX4" fmla="*/ 82772 w 485775"/>
                <a:gd name="connsiteY4" fmla="*/ 422718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438150">
                  <a:moveTo>
                    <a:pt x="7144" y="364999"/>
                  </a:moveTo>
                  <a:cubicBezTo>
                    <a:pt x="7144" y="364999"/>
                    <a:pt x="53816" y="7144"/>
                    <a:pt x="200501" y="7144"/>
                  </a:cubicBezTo>
                  <a:cubicBezTo>
                    <a:pt x="347186" y="7144"/>
                    <a:pt x="480536" y="322801"/>
                    <a:pt x="485013" y="411670"/>
                  </a:cubicBezTo>
                  <a:cubicBezTo>
                    <a:pt x="400526" y="456056"/>
                    <a:pt x="289370" y="425004"/>
                    <a:pt x="233839" y="422718"/>
                  </a:cubicBezTo>
                  <a:cubicBezTo>
                    <a:pt x="178308" y="420432"/>
                    <a:pt x="82772" y="422718"/>
                    <a:pt x="82772" y="422718"/>
                  </a:cubicBezTo>
                </a:path>
              </a:pathLst>
            </a:custGeom>
            <a:solidFill>
              <a:srgbClr val="F4F0E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8" name="Forma libre 75">
              <a:extLst>
                <a:ext uri="{FF2B5EF4-FFF2-40B4-BE49-F238E27FC236}">
                  <a16:creationId xmlns:a16="http://schemas.microsoft.com/office/drawing/2014/main" id="{3B79F310-1A6E-9F48-BBC2-B165076E04C5}"/>
                </a:ext>
              </a:extLst>
            </p:cNvPr>
            <p:cNvSpPr/>
            <p:nvPr/>
          </p:nvSpPr>
          <p:spPr>
            <a:xfrm>
              <a:off x="9019933" y="40010320"/>
              <a:ext cx="800019" cy="1206378"/>
            </a:xfrm>
            <a:custGeom>
              <a:avLst/>
              <a:gdLst>
                <a:gd name="connsiteX0" fmla="*/ 542805 w 600075"/>
                <a:gd name="connsiteY0" fmla="*/ 18988 h 904875"/>
                <a:gd name="connsiteX1" fmla="*/ 542805 w 600075"/>
                <a:gd name="connsiteY1" fmla="*/ 18988 h 904875"/>
                <a:gd name="connsiteX2" fmla="*/ 383357 w 600075"/>
                <a:gd name="connsiteY2" fmla="*/ 79282 h 904875"/>
                <a:gd name="connsiteX3" fmla="*/ 25598 w 600075"/>
                <a:gd name="connsiteY3" fmla="*/ 726982 h 904875"/>
                <a:gd name="connsiteX4" fmla="*/ 59506 w 600075"/>
                <a:gd name="connsiteY4" fmla="*/ 894051 h 904875"/>
                <a:gd name="connsiteX5" fmla="*/ 59506 w 600075"/>
                <a:gd name="connsiteY5" fmla="*/ 894051 h 904875"/>
                <a:gd name="connsiteX6" fmla="*/ 218955 w 600075"/>
                <a:gd name="connsiteY6" fmla="*/ 833852 h 904875"/>
                <a:gd name="connsiteX7" fmla="*/ 576714 w 600075"/>
                <a:gd name="connsiteY7" fmla="*/ 186152 h 904875"/>
                <a:gd name="connsiteX8" fmla="*/ 542805 w 600075"/>
                <a:gd name="connsiteY8" fmla="*/ 18988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0075" h="904875">
                  <a:moveTo>
                    <a:pt x="542805" y="18988"/>
                  </a:moveTo>
                  <a:lnTo>
                    <a:pt x="542805" y="18988"/>
                  </a:lnTo>
                  <a:cubicBezTo>
                    <a:pt x="489656" y="-10350"/>
                    <a:pt x="417932" y="16702"/>
                    <a:pt x="383357" y="79282"/>
                  </a:cubicBezTo>
                  <a:lnTo>
                    <a:pt x="25598" y="726982"/>
                  </a:lnTo>
                  <a:cubicBezTo>
                    <a:pt x="-8978" y="789560"/>
                    <a:pt x="6548" y="864713"/>
                    <a:pt x="59506" y="894051"/>
                  </a:cubicBezTo>
                  <a:lnTo>
                    <a:pt x="59506" y="894051"/>
                  </a:lnTo>
                  <a:cubicBezTo>
                    <a:pt x="112656" y="923482"/>
                    <a:pt x="184474" y="896337"/>
                    <a:pt x="218955" y="833852"/>
                  </a:cubicBezTo>
                  <a:lnTo>
                    <a:pt x="576714" y="186152"/>
                  </a:lnTo>
                  <a:cubicBezTo>
                    <a:pt x="611290" y="123572"/>
                    <a:pt x="596050" y="48326"/>
                    <a:pt x="542805" y="18988"/>
                  </a:cubicBezTo>
                  <a:close/>
                </a:path>
              </a:pathLst>
            </a:custGeom>
            <a:solidFill>
              <a:srgbClr val="EDBF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9" name="Forma libre 76">
              <a:extLst>
                <a:ext uri="{FF2B5EF4-FFF2-40B4-BE49-F238E27FC236}">
                  <a16:creationId xmlns:a16="http://schemas.microsoft.com/office/drawing/2014/main" id="{EDB67D94-FA4A-594D-901F-9BFD589ADA46}"/>
                </a:ext>
              </a:extLst>
            </p:cNvPr>
            <p:cNvSpPr/>
            <p:nvPr/>
          </p:nvSpPr>
          <p:spPr>
            <a:xfrm>
              <a:off x="8936977" y="39923677"/>
              <a:ext cx="406359" cy="114288"/>
            </a:xfrm>
            <a:custGeom>
              <a:avLst/>
              <a:gdLst>
                <a:gd name="connsiteX0" fmla="*/ 7905 w 304800"/>
                <a:gd name="connsiteY0" fmla="*/ 11016 h 85725"/>
                <a:gd name="connsiteX1" fmla="*/ 87058 w 304800"/>
                <a:gd name="connsiteY1" fmla="*/ 9872 h 85725"/>
                <a:gd name="connsiteX2" fmla="*/ 160591 w 304800"/>
                <a:gd name="connsiteY2" fmla="*/ 31971 h 85725"/>
                <a:gd name="connsiteX3" fmla="*/ 233648 w 304800"/>
                <a:gd name="connsiteY3" fmla="*/ 56165 h 85725"/>
                <a:gd name="connsiteX4" fmla="*/ 306133 w 304800"/>
                <a:gd name="connsiteY4" fmla="*/ 82549 h 85725"/>
                <a:gd name="connsiteX5" fmla="*/ 305181 w 304800"/>
                <a:gd name="connsiteY5" fmla="*/ 86740 h 85725"/>
                <a:gd name="connsiteX6" fmla="*/ 228981 w 304800"/>
                <a:gd name="connsiteY6" fmla="*/ 77215 h 85725"/>
                <a:gd name="connsiteX7" fmla="*/ 152781 w 304800"/>
                <a:gd name="connsiteY7" fmla="*/ 65594 h 85725"/>
                <a:gd name="connsiteX8" fmla="*/ 77152 w 304800"/>
                <a:gd name="connsiteY8" fmla="*/ 51974 h 85725"/>
                <a:gd name="connsiteX9" fmla="*/ 7144 w 304800"/>
                <a:gd name="connsiteY9" fmla="*/ 1511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800" h="85725">
                  <a:moveTo>
                    <a:pt x="7905" y="11016"/>
                  </a:moveTo>
                  <a:cubicBezTo>
                    <a:pt x="34046" y="6270"/>
                    <a:pt x="60792" y="5884"/>
                    <a:pt x="87058" y="9872"/>
                  </a:cubicBezTo>
                  <a:cubicBezTo>
                    <a:pt x="112586" y="12730"/>
                    <a:pt x="136112" y="24255"/>
                    <a:pt x="160591" y="31971"/>
                  </a:cubicBezTo>
                  <a:cubicBezTo>
                    <a:pt x="185071" y="39687"/>
                    <a:pt x="209359" y="47782"/>
                    <a:pt x="233648" y="56165"/>
                  </a:cubicBezTo>
                  <a:cubicBezTo>
                    <a:pt x="257937" y="64546"/>
                    <a:pt x="282130" y="73215"/>
                    <a:pt x="306133" y="82549"/>
                  </a:cubicBezTo>
                  <a:lnTo>
                    <a:pt x="305181" y="86740"/>
                  </a:lnTo>
                  <a:cubicBezTo>
                    <a:pt x="279463" y="84168"/>
                    <a:pt x="254127" y="80359"/>
                    <a:pt x="228981" y="77215"/>
                  </a:cubicBezTo>
                  <a:cubicBezTo>
                    <a:pt x="203835" y="74071"/>
                    <a:pt x="178117" y="69785"/>
                    <a:pt x="152781" y="65594"/>
                  </a:cubicBezTo>
                  <a:cubicBezTo>
                    <a:pt x="127445" y="61404"/>
                    <a:pt x="101346" y="61023"/>
                    <a:pt x="77152" y="51974"/>
                  </a:cubicBezTo>
                  <a:cubicBezTo>
                    <a:pt x="51950" y="43614"/>
                    <a:pt x="28297" y="31162"/>
                    <a:pt x="7144" y="15111"/>
                  </a:cubicBezTo>
                  <a:close/>
                </a:path>
              </a:pathLst>
            </a:custGeom>
            <a:solidFill>
              <a:srgbClr val="D4FF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0" name="Forma libre 77">
              <a:extLst>
                <a:ext uri="{FF2B5EF4-FFF2-40B4-BE49-F238E27FC236}">
                  <a16:creationId xmlns:a16="http://schemas.microsoft.com/office/drawing/2014/main" id="{3D08F87A-B647-8A4D-9987-20E6C6A39A38}"/>
                </a:ext>
              </a:extLst>
            </p:cNvPr>
            <p:cNvSpPr/>
            <p:nvPr/>
          </p:nvSpPr>
          <p:spPr>
            <a:xfrm>
              <a:off x="9135585" y="39783314"/>
              <a:ext cx="228577" cy="215878"/>
            </a:xfrm>
            <a:custGeom>
              <a:avLst/>
              <a:gdLst>
                <a:gd name="connsiteX0" fmla="*/ 8859 w 171450"/>
                <a:gd name="connsiteY0" fmla="*/ 7144 h 161925"/>
                <a:gd name="connsiteX1" fmla="*/ 58008 w 171450"/>
                <a:gd name="connsiteY1" fmla="*/ 34005 h 161925"/>
                <a:gd name="connsiteX2" fmla="*/ 96108 w 171450"/>
                <a:gd name="connsiteY2" fmla="*/ 73249 h 161925"/>
                <a:gd name="connsiteX3" fmla="*/ 132779 w 171450"/>
                <a:gd name="connsiteY3" fmla="*/ 113537 h 161925"/>
                <a:gd name="connsiteX4" fmla="*/ 168307 w 171450"/>
                <a:gd name="connsiteY4" fmla="*/ 155065 h 161925"/>
                <a:gd name="connsiteX5" fmla="*/ 166307 w 171450"/>
                <a:gd name="connsiteY5" fmla="*/ 157258 h 161925"/>
                <a:gd name="connsiteX6" fmla="*/ 122301 w 171450"/>
                <a:gd name="connsiteY6" fmla="*/ 124776 h 161925"/>
                <a:gd name="connsiteX7" fmla="*/ 79343 w 171450"/>
                <a:gd name="connsiteY7" fmla="*/ 91153 h 161925"/>
                <a:gd name="connsiteX8" fmla="*/ 37529 w 171450"/>
                <a:gd name="connsiteY8" fmla="*/ 56483 h 161925"/>
                <a:gd name="connsiteX9" fmla="*/ 7144 w 171450"/>
                <a:gd name="connsiteY9" fmla="*/ 933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61925">
                  <a:moveTo>
                    <a:pt x="8859" y="7144"/>
                  </a:moveTo>
                  <a:cubicBezTo>
                    <a:pt x="26632" y="13278"/>
                    <a:pt x="43247" y="22357"/>
                    <a:pt x="58008" y="34005"/>
                  </a:cubicBezTo>
                  <a:cubicBezTo>
                    <a:pt x="71992" y="45774"/>
                    <a:pt x="84756" y="58922"/>
                    <a:pt x="96108" y="73249"/>
                  </a:cubicBezTo>
                  <a:cubicBezTo>
                    <a:pt x="108490" y="86518"/>
                    <a:pt x="120714" y="99947"/>
                    <a:pt x="132779" y="113537"/>
                  </a:cubicBezTo>
                  <a:cubicBezTo>
                    <a:pt x="144590" y="127443"/>
                    <a:pt x="156782" y="140873"/>
                    <a:pt x="168307" y="155065"/>
                  </a:cubicBezTo>
                  <a:lnTo>
                    <a:pt x="166307" y="157258"/>
                  </a:lnTo>
                  <a:cubicBezTo>
                    <a:pt x="151352" y="146779"/>
                    <a:pt x="136970" y="135636"/>
                    <a:pt x="122301" y="124776"/>
                  </a:cubicBezTo>
                  <a:cubicBezTo>
                    <a:pt x="107633" y="113919"/>
                    <a:pt x="93726" y="102582"/>
                    <a:pt x="79343" y="91153"/>
                  </a:cubicBezTo>
                  <a:cubicBezTo>
                    <a:pt x="64300" y="80997"/>
                    <a:pt x="50294" y="69384"/>
                    <a:pt x="37529" y="56483"/>
                  </a:cubicBezTo>
                  <a:cubicBezTo>
                    <a:pt x="24839" y="42574"/>
                    <a:pt x="14568" y="26636"/>
                    <a:pt x="7144" y="9334"/>
                  </a:cubicBezTo>
                  <a:close/>
                </a:path>
              </a:pathLst>
            </a:custGeom>
            <a:solidFill>
              <a:srgbClr val="D4FF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1" name="Forma libre 78">
              <a:extLst>
                <a:ext uri="{FF2B5EF4-FFF2-40B4-BE49-F238E27FC236}">
                  <a16:creationId xmlns:a16="http://schemas.microsoft.com/office/drawing/2014/main" id="{A08F6335-D81E-C041-B5B2-DCFCA626D298}"/>
                </a:ext>
              </a:extLst>
            </p:cNvPr>
            <p:cNvSpPr/>
            <p:nvPr/>
          </p:nvSpPr>
          <p:spPr>
            <a:xfrm>
              <a:off x="9083521" y="40072969"/>
              <a:ext cx="279372" cy="114288"/>
            </a:xfrm>
            <a:custGeom>
              <a:avLst/>
              <a:gdLst>
                <a:gd name="connsiteX0" fmla="*/ 7144 w 209550"/>
                <a:gd name="connsiteY0" fmla="*/ 77344 h 85725"/>
                <a:gd name="connsiteX1" fmla="*/ 52483 w 209550"/>
                <a:gd name="connsiteY1" fmla="*/ 47151 h 85725"/>
                <a:gd name="connsiteX2" fmla="*/ 103347 w 209550"/>
                <a:gd name="connsiteY2" fmla="*/ 32386 h 85725"/>
                <a:gd name="connsiteX3" fmla="*/ 154686 w 209550"/>
                <a:gd name="connsiteY3" fmla="*/ 19050 h 85725"/>
                <a:gd name="connsiteX4" fmla="*/ 206502 w 209550"/>
                <a:gd name="connsiteY4" fmla="*/ 7144 h 85725"/>
                <a:gd name="connsiteX5" fmla="*/ 207455 w 209550"/>
                <a:gd name="connsiteY5" fmla="*/ 10002 h 85725"/>
                <a:gd name="connsiteX6" fmla="*/ 159830 w 209550"/>
                <a:gd name="connsiteY6" fmla="*/ 33147 h 85725"/>
                <a:gd name="connsiteX7" fmla="*/ 111443 w 209550"/>
                <a:gd name="connsiteY7" fmla="*/ 54959 h 85725"/>
                <a:gd name="connsiteX8" fmla="*/ 62675 w 209550"/>
                <a:gd name="connsiteY8" fmla="*/ 75342 h 85725"/>
                <a:gd name="connsiteX9" fmla="*/ 8382 w 209550"/>
                <a:gd name="connsiteY9" fmla="*/ 8020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85725">
                  <a:moveTo>
                    <a:pt x="7144" y="77344"/>
                  </a:moveTo>
                  <a:cubicBezTo>
                    <a:pt x="20482" y="64840"/>
                    <a:pt x="35804" y="54639"/>
                    <a:pt x="52483" y="47151"/>
                  </a:cubicBezTo>
                  <a:cubicBezTo>
                    <a:pt x="68920" y="40595"/>
                    <a:pt x="85954" y="35651"/>
                    <a:pt x="103347" y="32386"/>
                  </a:cubicBezTo>
                  <a:cubicBezTo>
                    <a:pt x="120396" y="27719"/>
                    <a:pt x="137446" y="22861"/>
                    <a:pt x="154686" y="19050"/>
                  </a:cubicBezTo>
                  <a:cubicBezTo>
                    <a:pt x="171926" y="15241"/>
                    <a:pt x="189071" y="10764"/>
                    <a:pt x="206502" y="7144"/>
                  </a:cubicBezTo>
                  <a:lnTo>
                    <a:pt x="207455" y="10002"/>
                  </a:lnTo>
                  <a:cubicBezTo>
                    <a:pt x="191643" y="18099"/>
                    <a:pt x="175546" y="25433"/>
                    <a:pt x="159830" y="33147"/>
                  </a:cubicBezTo>
                  <a:cubicBezTo>
                    <a:pt x="144113" y="40863"/>
                    <a:pt x="127635" y="47911"/>
                    <a:pt x="111443" y="54959"/>
                  </a:cubicBezTo>
                  <a:cubicBezTo>
                    <a:pt x="95886" y="63319"/>
                    <a:pt x="79553" y="70147"/>
                    <a:pt x="62675" y="75342"/>
                  </a:cubicBezTo>
                  <a:cubicBezTo>
                    <a:pt x="44965" y="79923"/>
                    <a:pt x="26623" y="81562"/>
                    <a:pt x="8382" y="80200"/>
                  </a:cubicBezTo>
                  <a:close/>
                </a:path>
              </a:pathLst>
            </a:custGeom>
            <a:solidFill>
              <a:srgbClr val="D4FF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2" name="Forma libre 79">
              <a:extLst>
                <a:ext uri="{FF2B5EF4-FFF2-40B4-BE49-F238E27FC236}">
                  <a16:creationId xmlns:a16="http://schemas.microsoft.com/office/drawing/2014/main" id="{62289494-F793-C944-AA93-296B1747436A}"/>
                </a:ext>
              </a:extLst>
            </p:cNvPr>
            <p:cNvSpPr/>
            <p:nvPr/>
          </p:nvSpPr>
          <p:spPr>
            <a:xfrm>
              <a:off x="10175229" y="39917776"/>
              <a:ext cx="406359" cy="114288"/>
            </a:xfrm>
            <a:custGeom>
              <a:avLst/>
              <a:gdLst>
                <a:gd name="connsiteX0" fmla="*/ 305466 w 304800"/>
                <a:gd name="connsiteY0" fmla="*/ 10965 h 85725"/>
                <a:gd name="connsiteX1" fmla="*/ 226314 w 304800"/>
                <a:gd name="connsiteY1" fmla="*/ 9917 h 85725"/>
                <a:gd name="connsiteX2" fmla="*/ 152781 w 304800"/>
                <a:gd name="connsiteY2" fmla="*/ 32015 h 85725"/>
                <a:gd name="connsiteX3" fmla="*/ 79724 w 304800"/>
                <a:gd name="connsiteY3" fmla="*/ 56209 h 85725"/>
                <a:gd name="connsiteX4" fmla="*/ 7144 w 304800"/>
                <a:gd name="connsiteY4" fmla="*/ 82498 h 85725"/>
                <a:gd name="connsiteX5" fmla="*/ 8191 w 304800"/>
                <a:gd name="connsiteY5" fmla="*/ 86689 h 85725"/>
                <a:gd name="connsiteX6" fmla="*/ 84391 w 304800"/>
                <a:gd name="connsiteY6" fmla="*/ 77164 h 85725"/>
                <a:gd name="connsiteX7" fmla="*/ 160591 w 304800"/>
                <a:gd name="connsiteY7" fmla="*/ 65639 h 85725"/>
                <a:gd name="connsiteX8" fmla="*/ 236125 w 304800"/>
                <a:gd name="connsiteY8" fmla="*/ 51921 h 85725"/>
                <a:gd name="connsiteX9" fmla="*/ 306133 w 304800"/>
                <a:gd name="connsiteY9" fmla="*/ 1505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800" h="85725">
                  <a:moveTo>
                    <a:pt x="305466" y="10965"/>
                  </a:moveTo>
                  <a:cubicBezTo>
                    <a:pt x="279321" y="6249"/>
                    <a:pt x="252575" y="5896"/>
                    <a:pt x="226314" y="9917"/>
                  </a:cubicBezTo>
                  <a:cubicBezTo>
                    <a:pt x="200691" y="12775"/>
                    <a:pt x="177165" y="24204"/>
                    <a:pt x="152781" y="32015"/>
                  </a:cubicBezTo>
                  <a:cubicBezTo>
                    <a:pt x="128397" y="39824"/>
                    <a:pt x="104013" y="47731"/>
                    <a:pt x="79724" y="56209"/>
                  </a:cubicBezTo>
                  <a:cubicBezTo>
                    <a:pt x="55435" y="64685"/>
                    <a:pt x="31242" y="73162"/>
                    <a:pt x="7144" y="82498"/>
                  </a:cubicBezTo>
                  <a:lnTo>
                    <a:pt x="8191" y="86689"/>
                  </a:lnTo>
                  <a:cubicBezTo>
                    <a:pt x="33814" y="84117"/>
                    <a:pt x="59245" y="80401"/>
                    <a:pt x="84391" y="77164"/>
                  </a:cubicBezTo>
                  <a:cubicBezTo>
                    <a:pt x="109538" y="73924"/>
                    <a:pt x="135159" y="69829"/>
                    <a:pt x="160591" y="65639"/>
                  </a:cubicBezTo>
                  <a:cubicBezTo>
                    <a:pt x="186023" y="61446"/>
                    <a:pt x="212026" y="60972"/>
                    <a:pt x="236125" y="51921"/>
                  </a:cubicBezTo>
                  <a:cubicBezTo>
                    <a:pt x="261361" y="43643"/>
                    <a:pt x="285027" y="31181"/>
                    <a:pt x="306133" y="15058"/>
                  </a:cubicBezTo>
                  <a:close/>
                </a:path>
              </a:pathLst>
            </a:custGeom>
            <a:solidFill>
              <a:srgbClr val="D4FF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3" name="Forma libre 80">
              <a:extLst>
                <a:ext uri="{FF2B5EF4-FFF2-40B4-BE49-F238E27FC236}">
                  <a16:creationId xmlns:a16="http://schemas.microsoft.com/office/drawing/2014/main" id="{96B0D0F7-C512-E74B-A657-28BB3DBDFD2C}"/>
                </a:ext>
              </a:extLst>
            </p:cNvPr>
            <p:cNvSpPr/>
            <p:nvPr/>
          </p:nvSpPr>
          <p:spPr>
            <a:xfrm>
              <a:off x="10160244" y="39777342"/>
              <a:ext cx="228577" cy="215878"/>
            </a:xfrm>
            <a:custGeom>
              <a:avLst/>
              <a:gdLst>
                <a:gd name="connsiteX0" fmla="*/ 166783 w 171450"/>
                <a:gd name="connsiteY0" fmla="*/ 7144 h 161925"/>
                <a:gd name="connsiteX1" fmla="*/ 117539 w 171450"/>
                <a:gd name="connsiteY1" fmla="*/ 34005 h 161925"/>
                <a:gd name="connsiteX2" fmla="*/ 79439 w 171450"/>
                <a:gd name="connsiteY2" fmla="*/ 73249 h 161925"/>
                <a:gd name="connsiteX3" fmla="*/ 42768 w 171450"/>
                <a:gd name="connsiteY3" fmla="*/ 113635 h 161925"/>
                <a:gd name="connsiteX4" fmla="*/ 7144 w 171450"/>
                <a:gd name="connsiteY4" fmla="*/ 155067 h 161925"/>
                <a:gd name="connsiteX5" fmla="*/ 9240 w 171450"/>
                <a:gd name="connsiteY5" fmla="*/ 157353 h 161925"/>
                <a:gd name="connsiteX6" fmla="*/ 53245 w 171450"/>
                <a:gd name="connsiteY6" fmla="*/ 124874 h 161925"/>
                <a:gd name="connsiteX7" fmla="*/ 96108 w 171450"/>
                <a:gd name="connsiteY7" fmla="*/ 91250 h 161925"/>
                <a:gd name="connsiteX8" fmla="*/ 138018 w 171450"/>
                <a:gd name="connsiteY8" fmla="*/ 56485 h 161925"/>
                <a:gd name="connsiteX9" fmla="*/ 168403 w 171450"/>
                <a:gd name="connsiteY9" fmla="*/ 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61925">
                  <a:moveTo>
                    <a:pt x="166783" y="7144"/>
                  </a:moveTo>
                  <a:cubicBezTo>
                    <a:pt x="148997" y="13315"/>
                    <a:pt x="132357" y="22392"/>
                    <a:pt x="117539" y="34005"/>
                  </a:cubicBezTo>
                  <a:cubicBezTo>
                    <a:pt x="103598" y="45820"/>
                    <a:pt x="90838" y="58964"/>
                    <a:pt x="79439" y="73249"/>
                  </a:cubicBezTo>
                  <a:cubicBezTo>
                    <a:pt x="67056" y="86488"/>
                    <a:pt x="54769" y="99917"/>
                    <a:pt x="42768" y="113635"/>
                  </a:cubicBezTo>
                  <a:cubicBezTo>
                    <a:pt x="30766" y="127350"/>
                    <a:pt x="18765" y="140970"/>
                    <a:pt x="7144" y="155067"/>
                  </a:cubicBezTo>
                  <a:lnTo>
                    <a:pt x="9240" y="157353"/>
                  </a:lnTo>
                  <a:cubicBezTo>
                    <a:pt x="24194" y="146782"/>
                    <a:pt x="38577" y="135636"/>
                    <a:pt x="53245" y="124874"/>
                  </a:cubicBezTo>
                  <a:cubicBezTo>
                    <a:pt x="67913" y="114112"/>
                    <a:pt x="81820" y="102584"/>
                    <a:pt x="96108" y="91250"/>
                  </a:cubicBezTo>
                  <a:cubicBezTo>
                    <a:pt x="111180" y="81060"/>
                    <a:pt x="125218" y="69414"/>
                    <a:pt x="138018" y="56485"/>
                  </a:cubicBezTo>
                  <a:cubicBezTo>
                    <a:pt x="150657" y="42572"/>
                    <a:pt x="160922" y="26675"/>
                    <a:pt x="168403" y="9432"/>
                  </a:cubicBezTo>
                  <a:close/>
                </a:path>
              </a:pathLst>
            </a:custGeom>
            <a:solidFill>
              <a:srgbClr val="D4FF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4" name="Forma libre 81">
              <a:extLst>
                <a:ext uri="{FF2B5EF4-FFF2-40B4-BE49-F238E27FC236}">
                  <a16:creationId xmlns:a16="http://schemas.microsoft.com/office/drawing/2014/main" id="{B790A813-5EFE-2247-BA94-E360E5A6D444}"/>
                </a:ext>
              </a:extLst>
            </p:cNvPr>
            <p:cNvSpPr/>
            <p:nvPr/>
          </p:nvSpPr>
          <p:spPr>
            <a:xfrm>
              <a:off x="10160244" y="40067128"/>
              <a:ext cx="279372" cy="114288"/>
            </a:xfrm>
            <a:custGeom>
              <a:avLst/>
              <a:gdLst>
                <a:gd name="connsiteX0" fmla="*/ 207455 w 209550"/>
                <a:gd name="connsiteY0" fmla="*/ 77344 h 85725"/>
                <a:gd name="connsiteX1" fmla="*/ 162116 w 209550"/>
                <a:gd name="connsiteY1" fmla="*/ 47055 h 85725"/>
                <a:gd name="connsiteX2" fmla="*/ 111347 w 209550"/>
                <a:gd name="connsiteY2" fmla="*/ 32386 h 85725"/>
                <a:gd name="connsiteX3" fmla="*/ 60008 w 209550"/>
                <a:gd name="connsiteY3" fmla="*/ 19050 h 85725"/>
                <a:gd name="connsiteX4" fmla="*/ 8192 w 209550"/>
                <a:gd name="connsiteY4" fmla="*/ 7144 h 85725"/>
                <a:gd name="connsiteX5" fmla="*/ 7144 w 209550"/>
                <a:gd name="connsiteY5" fmla="*/ 9906 h 85725"/>
                <a:gd name="connsiteX6" fmla="*/ 54769 w 209550"/>
                <a:gd name="connsiteY6" fmla="*/ 33147 h 85725"/>
                <a:gd name="connsiteX7" fmla="*/ 103061 w 209550"/>
                <a:gd name="connsiteY7" fmla="*/ 54864 h 85725"/>
                <a:gd name="connsiteX8" fmla="*/ 151924 w 209550"/>
                <a:gd name="connsiteY8" fmla="*/ 75247 h 85725"/>
                <a:gd name="connsiteX9" fmla="*/ 206216 w 209550"/>
                <a:gd name="connsiteY9" fmla="*/ 8010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85725">
                  <a:moveTo>
                    <a:pt x="207455" y="77344"/>
                  </a:moveTo>
                  <a:cubicBezTo>
                    <a:pt x="194127" y="64803"/>
                    <a:pt x="178804" y="54566"/>
                    <a:pt x="162116" y="47055"/>
                  </a:cubicBezTo>
                  <a:cubicBezTo>
                    <a:pt x="145720" y="40498"/>
                    <a:pt x="128714" y="35584"/>
                    <a:pt x="111347" y="32386"/>
                  </a:cubicBezTo>
                  <a:cubicBezTo>
                    <a:pt x="94298" y="27624"/>
                    <a:pt x="77153" y="22861"/>
                    <a:pt x="60008" y="19050"/>
                  </a:cubicBezTo>
                  <a:cubicBezTo>
                    <a:pt x="42863" y="15241"/>
                    <a:pt x="25528" y="10669"/>
                    <a:pt x="8192" y="7144"/>
                  </a:cubicBezTo>
                  <a:lnTo>
                    <a:pt x="7144" y="9906"/>
                  </a:lnTo>
                  <a:cubicBezTo>
                    <a:pt x="22956" y="18004"/>
                    <a:pt x="39053" y="25338"/>
                    <a:pt x="54769" y="33147"/>
                  </a:cubicBezTo>
                  <a:cubicBezTo>
                    <a:pt x="70485" y="40958"/>
                    <a:pt x="86868" y="47816"/>
                    <a:pt x="103061" y="54864"/>
                  </a:cubicBezTo>
                  <a:cubicBezTo>
                    <a:pt x="118650" y="63224"/>
                    <a:pt x="135014" y="70052"/>
                    <a:pt x="151924" y="75247"/>
                  </a:cubicBezTo>
                  <a:cubicBezTo>
                    <a:pt x="169633" y="79830"/>
                    <a:pt x="187975" y="81472"/>
                    <a:pt x="206216" y="80104"/>
                  </a:cubicBezTo>
                  <a:close/>
                </a:path>
              </a:pathLst>
            </a:custGeom>
            <a:solidFill>
              <a:srgbClr val="D4FF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8D68B35-5090-544E-B4A2-2510933D7A77}"/>
              </a:ext>
            </a:extLst>
          </p:cNvPr>
          <p:cNvGrpSpPr/>
          <p:nvPr/>
        </p:nvGrpSpPr>
        <p:grpSpPr>
          <a:xfrm>
            <a:off x="12957126" y="5415645"/>
            <a:ext cx="2591247" cy="1804586"/>
            <a:chOff x="8939898" y="37147185"/>
            <a:chExt cx="1735661" cy="1208742"/>
          </a:xfrm>
        </p:grpSpPr>
        <p:sp>
          <p:nvSpPr>
            <p:cNvPr id="96" name="Forma libre 82">
              <a:extLst>
                <a:ext uri="{FF2B5EF4-FFF2-40B4-BE49-F238E27FC236}">
                  <a16:creationId xmlns:a16="http://schemas.microsoft.com/office/drawing/2014/main" id="{60EA802B-0159-924B-863E-035D6FA9624C}"/>
                </a:ext>
              </a:extLst>
            </p:cNvPr>
            <p:cNvSpPr/>
            <p:nvPr/>
          </p:nvSpPr>
          <p:spPr>
            <a:xfrm>
              <a:off x="8939898" y="37149549"/>
              <a:ext cx="444455" cy="1206378"/>
            </a:xfrm>
            <a:custGeom>
              <a:avLst/>
              <a:gdLst>
                <a:gd name="connsiteX0" fmla="*/ 334709 w 333375"/>
                <a:gd name="connsiteY0" fmla="*/ 290930 h 904875"/>
                <a:gd name="connsiteX1" fmla="*/ 276511 w 333375"/>
                <a:gd name="connsiteY1" fmla="*/ 183392 h 904875"/>
                <a:gd name="connsiteX2" fmla="*/ 218313 w 333375"/>
                <a:gd name="connsiteY2" fmla="*/ 169486 h 904875"/>
                <a:gd name="connsiteX3" fmla="*/ 205645 w 333375"/>
                <a:gd name="connsiteY3" fmla="*/ 155294 h 904875"/>
                <a:gd name="connsiteX4" fmla="*/ 205645 w 333375"/>
                <a:gd name="connsiteY4" fmla="*/ 146911 h 904875"/>
                <a:gd name="connsiteX5" fmla="*/ 210121 w 333375"/>
                <a:gd name="connsiteY5" fmla="*/ 139195 h 904875"/>
                <a:gd name="connsiteX6" fmla="*/ 239554 w 333375"/>
                <a:gd name="connsiteY6" fmla="*/ 74522 h 904875"/>
                <a:gd name="connsiteX7" fmla="*/ 173585 w 333375"/>
                <a:gd name="connsiteY7" fmla="*/ 7147 h 904875"/>
                <a:gd name="connsiteX8" fmla="*/ 170688 w 333375"/>
                <a:gd name="connsiteY8" fmla="*/ 7180 h 904875"/>
                <a:gd name="connsiteX9" fmla="*/ 101367 w 333375"/>
                <a:gd name="connsiteY9" fmla="*/ 73071 h 904875"/>
                <a:gd name="connsiteX10" fmla="*/ 101346 w 333375"/>
                <a:gd name="connsiteY10" fmla="*/ 74522 h 904875"/>
                <a:gd name="connsiteX11" fmla="*/ 133731 w 333375"/>
                <a:gd name="connsiteY11" fmla="*/ 140625 h 904875"/>
                <a:gd name="connsiteX12" fmla="*/ 138398 w 333375"/>
                <a:gd name="connsiteY12" fmla="*/ 148341 h 904875"/>
                <a:gd name="connsiteX13" fmla="*/ 138399 w 333375"/>
                <a:gd name="connsiteY13" fmla="*/ 155675 h 904875"/>
                <a:gd name="connsiteX14" fmla="*/ 126302 w 333375"/>
                <a:gd name="connsiteY14" fmla="*/ 169963 h 904875"/>
                <a:gd name="connsiteX15" fmla="*/ 62675 w 333375"/>
                <a:gd name="connsiteY15" fmla="*/ 187869 h 904875"/>
                <a:gd name="connsiteX16" fmla="*/ 7144 w 333375"/>
                <a:gd name="connsiteY16" fmla="*/ 303027 h 904875"/>
                <a:gd name="connsiteX17" fmla="*/ 8191 w 333375"/>
                <a:gd name="connsiteY17" fmla="*/ 503052 h 904875"/>
                <a:gd name="connsiteX18" fmla="*/ 8191 w 333375"/>
                <a:gd name="connsiteY18" fmla="*/ 503052 h 904875"/>
                <a:gd name="connsiteX19" fmla="*/ 8191 w 333375"/>
                <a:gd name="connsiteY19" fmla="*/ 503052 h 904875"/>
                <a:gd name="connsiteX20" fmla="*/ 36004 w 333375"/>
                <a:gd name="connsiteY20" fmla="*/ 530864 h 904875"/>
                <a:gd name="connsiteX21" fmla="*/ 63817 w 333375"/>
                <a:gd name="connsiteY21" fmla="*/ 503052 h 904875"/>
                <a:gd name="connsiteX22" fmla="*/ 63818 w 333375"/>
                <a:gd name="connsiteY22" fmla="*/ 503052 h 904875"/>
                <a:gd name="connsiteX23" fmla="*/ 63818 w 333375"/>
                <a:gd name="connsiteY23" fmla="*/ 503052 h 904875"/>
                <a:gd name="connsiteX24" fmla="*/ 67246 w 333375"/>
                <a:gd name="connsiteY24" fmla="*/ 345413 h 904875"/>
                <a:gd name="connsiteX25" fmla="*/ 78295 w 333375"/>
                <a:gd name="connsiteY25" fmla="*/ 311029 h 904875"/>
                <a:gd name="connsiteX26" fmla="*/ 84391 w 333375"/>
                <a:gd name="connsiteY26" fmla="*/ 863479 h 904875"/>
                <a:gd name="connsiteX27" fmla="*/ 113919 w 333375"/>
                <a:gd name="connsiteY27" fmla="*/ 904339 h 904875"/>
                <a:gd name="connsiteX28" fmla="*/ 150876 w 333375"/>
                <a:gd name="connsiteY28" fmla="*/ 865288 h 904875"/>
                <a:gd name="connsiteX29" fmla="*/ 157639 w 333375"/>
                <a:gd name="connsiteY29" fmla="*/ 546200 h 904875"/>
                <a:gd name="connsiteX30" fmla="*/ 171926 w 333375"/>
                <a:gd name="connsiteY30" fmla="*/ 532008 h 904875"/>
                <a:gd name="connsiteX31" fmla="*/ 171926 w 333375"/>
                <a:gd name="connsiteY31" fmla="*/ 532008 h 904875"/>
                <a:gd name="connsiteX32" fmla="*/ 186309 w 333375"/>
                <a:gd name="connsiteY32" fmla="*/ 546200 h 904875"/>
                <a:gd name="connsiteX33" fmla="*/ 186309 w 333375"/>
                <a:gd name="connsiteY33" fmla="*/ 546200 h 904875"/>
                <a:gd name="connsiteX34" fmla="*/ 193072 w 333375"/>
                <a:gd name="connsiteY34" fmla="*/ 863479 h 904875"/>
                <a:gd name="connsiteX35" fmla="*/ 221647 w 333375"/>
                <a:gd name="connsiteY35" fmla="*/ 904339 h 904875"/>
                <a:gd name="connsiteX36" fmla="*/ 256699 w 333375"/>
                <a:gd name="connsiteY36" fmla="*/ 865288 h 904875"/>
                <a:gd name="connsiteX37" fmla="*/ 265366 w 333375"/>
                <a:gd name="connsiteY37" fmla="*/ 311408 h 904875"/>
                <a:gd name="connsiteX38" fmla="*/ 276606 w 333375"/>
                <a:gd name="connsiteY38" fmla="*/ 343508 h 904875"/>
                <a:gd name="connsiteX39" fmla="*/ 279845 w 333375"/>
                <a:gd name="connsiteY39" fmla="*/ 503433 h 904875"/>
                <a:gd name="connsiteX40" fmla="*/ 279845 w 333375"/>
                <a:gd name="connsiteY40" fmla="*/ 503433 h 904875"/>
                <a:gd name="connsiteX41" fmla="*/ 279845 w 333375"/>
                <a:gd name="connsiteY41" fmla="*/ 503433 h 904875"/>
                <a:gd name="connsiteX42" fmla="*/ 309335 w 333375"/>
                <a:gd name="connsiteY42" fmla="*/ 529664 h 904875"/>
                <a:gd name="connsiteX43" fmla="*/ 335566 w 333375"/>
                <a:gd name="connsiteY43" fmla="*/ 503433 h 904875"/>
                <a:gd name="connsiteX44" fmla="*/ 335566 w 333375"/>
                <a:gd name="connsiteY44" fmla="*/ 503433 h 904875"/>
                <a:gd name="connsiteX45" fmla="*/ 335566 w 333375"/>
                <a:gd name="connsiteY45" fmla="*/ 503433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3375" h="904875">
                  <a:moveTo>
                    <a:pt x="334709" y="290930"/>
                  </a:moveTo>
                  <a:cubicBezTo>
                    <a:pt x="334709" y="216348"/>
                    <a:pt x="316897" y="201586"/>
                    <a:pt x="276511" y="183392"/>
                  </a:cubicBezTo>
                  <a:cubicBezTo>
                    <a:pt x="257842" y="176109"/>
                    <a:pt x="238259" y="171430"/>
                    <a:pt x="218313" y="169486"/>
                  </a:cubicBezTo>
                  <a:cubicBezTo>
                    <a:pt x="211097" y="168663"/>
                    <a:pt x="205647" y="162556"/>
                    <a:pt x="205645" y="155294"/>
                  </a:cubicBezTo>
                  <a:lnTo>
                    <a:pt x="205645" y="146911"/>
                  </a:lnTo>
                  <a:cubicBezTo>
                    <a:pt x="205767" y="143755"/>
                    <a:pt x="207443" y="140867"/>
                    <a:pt x="210121" y="139195"/>
                  </a:cubicBezTo>
                  <a:cubicBezTo>
                    <a:pt x="231457" y="125291"/>
                    <a:pt x="239554" y="96144"/>
                    <a:pt x="239554" y="74522"/>
                  </a:cubicBezTo>
                  <a:cubicBezTo>
                    <a:pt x="239942" y="37701"/>
                    <a:pt x="210407" y="7536"/>
                    <a:pt x="173585" y="7147"/>
                  </a:cubicBezTo>
                  <a:cubicBezTo>
                    <a:pt x="172620" y="7138"/>
                    <a:pt x="171653" y="7147"/>
                    <a:pt x="170688" y="7180"/>
                  </a:cubicBezTo>
                  <a:cubicBezTo>
                    <a:pt x="133350" y="6233"/>
                    <a:pt x="102314" y="35734"/>
                    <a:pt x="101367" y="73071"/>
                  </a:cubicBezTo>
                  <a:cubicBezTo>
                    <a:pt x="101355" y="73555"/>
                    <a:pt x="101348" y="74038"/>
                    <a:pt x="101346" y="74522"/>
                  </a:cubicBezTo>
                  <a:cubicBezTo>
                    <a:pt x="101346" y="97381"/>
                    <a:pt x="110871" y="127100"/>
                    <a:pt x="133731" y="140625"/>
                  </a:cubicBezTo>
                  <a:cubicBezTo>
                    <a:pt x="136482" y="142251"/>
                    <a:pt x="138235" y="145148"/>
                    <a:pt x="138398" y="148341"/>
                  </a:cubicBezTo>
                  <a:lnTo>
                    <a:pt x="138399" y="155675"/>
                  </a:lnTo>
                  <a:cubicBezTo>
                    <a:pt x="138362" y="162740"/>
                    <a:pt x="133265" y="168763"/>
                    <a:pt x="126302" y="169963"/>
                  </a:cubicBezTo>
                  <a:cubicBezTo>
                    <a:pt x="104549" y="173797"/>
                    <a:pt x="83234" y="179797"/>
                    <a:pt x="62675" y="187869"/>
                  </a:cubicBezTo>
                  <a:cubicBezTo>
                    <a:pt x="23050" y="205682"/>
                    <a:pt x="7144" y="231780"/>
                    <a:pt x="7144" y="303027"/>
                  </a:cubicBezTo>
                  <a:lnTo>
                    <a:pt x="8191" y="503052"/>
                  </a:lnTo>
                  <a:lnTo>
                    <a:pt x="8191" y="503052"/>
                  </a:lnTo>
                  <a:lnTo>
                    <a:pt x="8191" y="503052"/>
                  </a:lnTo>
                  <a:cubicBezTo>
                    <a:pt x="8191" y="518414"/>
                    <a:pt x="20644" y="530864"/>
                    <a:pt x="36004" y="530864"/>
                  </a:cubicBezTo>
                  <a:cubicBezTo>
                    <a:pt x="51365" y="530864"/>
                    <a:pt x="63817" y="518411"/>
                    <a:pt x="63817" y="503052"/>
                  </a:cubicBezTo>
                  <a:lnTo>
                    <a:pt x="63818" y="503052"/>
                  </a:lnTo>
                  <a:lnTo>
                    <a:pt x="63818" y="503052"/>
                  </a:lnTo>
                  <a:lnTo>
                    <a:pt x="67246" y="345413"/>
                  </a:lnTo>
                  <a:cubicBezTo>
                    <a:pt x="67246" y="327507"/>
                    <a:pt x="71628" y="315886"/>
                    <a:pt x="78295" y="311029"/>
                  </a:cubicBezTo>
                  <a:lnTo>
                    <a:pt x="84391" y="863479"/>
                  </a:lnTo>
                  <a:cubicBezTo>
                    <a:pt x="84391" y="883861"/>
                    <a:pt x="93345" y="902244"/>
                    <a:pt x="113919" y="904339"/>
                  </a:cubicBezTo>
                  <a:cubicBezTo>
                    <a:pt x="137541" y="906625"/>
                    <a:pt x="150876" y="888147"/>
                    <a:pt x="150876" y="865288"/>
                  </a:cubicBezTo>
                  <a:lnTo>
                    <a:pt x="157639" y="546200"/>
                  </a:lnTo>
                  <a:cubicBezTo>
                    <a:pt x="157691" y="538347"/>
                    <a:pt x="164073" y="532008"/>
                    <a:pt x="171926" y="532008"/>
                  </a:cubicBezTo>
                  <a:lnTo>
                    <a:pt x="171926" y="532008"/>
                  </a:lnTo>
                  <a:cubicBezTo>
                    <a:pt x="179817" y="531955"/>
                    <a:pt x="186256" y="538310"/>
                    <a:pt x="186309" y="546200"/>
                  </a:cubicBezTo>
                  <a:cubicBezTo>
                    <a:pt x="186309" y="546200"/>
                    <a:pt x="186309" y="546200"/>
                    <a:pt x="186309" y="546200"/>
                  </a:cubicBezTo>
                  <a:lnTo>
                    <a:pt x="193072" y="863479"/>
                  </a:lnTo>
                  <a:cubicBezTo>
                    <a:pt x="193072" y="883861"/>
                    <a:pt x="201263" y="902244"/>
                    <a:pt x="221647" y="904339"/>
                  </a:cubicBezTo>
                  <a:cubicBezTo>
                    <a:pt x="245269" y="906625"/>
                    <a:pt x="256699" y="888147"/>
                    <a:pt x="256699" y="865288"/>
                  </a:cubicBezTo>
                  <a:lnTo>
                    <a:pt x="265366" y="311408"/>
                  </a:lnTo>
                  <a:cubicBezTo>
                    <a:pt x="270605" y="314552"/>
                    <a:pt x="276606" y="325600"/>
                    <a:pt x="276606" y="343508"/>
                  </a:cubicBezTo>
                  <a:lnTo>
                    <a:pt x="279845" y="503433"/>
                  </a:lnTo>
                  <a:lnTo>
                    <a:pt x="279845" y="503433"/>
                  </a:lnTo>
                  <a:cubicBezTo>
                    <a:pt x="279845" y="503433"/>
                    <a:pt x="279845" y="503433"/>
                    <a:pt x="279845" y="503433"/>
                  </a:cubicBezTo>
                  <a:cubicBezTo>
                    <a:pt x="280745" y="518821"/>
                    <a:pt x="293948" y="530564"/>
                    <a:pt x="309335" y="529664"/>
                  </a:cubicBezTo>
                  <a:cubicBezTo>
                    <a:pt x="323465" y="528839"/>
                    <a:pt x="334739" y="517563"/>
                    <a:pt x="335566" y="503433"/>
                  </a:cubicBezTo>
                  <a:cubicBezTo>
                    <a:pt x="335566" y="503433"/>
                    <a:pt x="335566" y="503433"/>
                    <a:pt x="335566" y="503433"/>
                  </a:cubicBezTo>
                  <a:lnTo>
                    <a:pt x="335566" y="503433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7" name="Forma libre 83">
              <a:extLst>
                <a:ext uri="{FF2B5EF4-FFF2-40B4-BE49-F238E27FC236}">
                  <a16:creationId xmlns:a16="http://schemas.microsoft.com/office/drawing/2014/main" id="{0F419DA3-1454-4943-96AD-DCE7FBECC857}"/>
                </a:ext>
              </a:extLst>
            </p:cNvPr>
            <p:cNvSpPr/>
            <p:nvPr/>
          </p:nvSpPr>
          <p:spPr>
            <a:xfrm>
              <a:off x="10218405" y="37147185"/>
              <a:ext cx="457154" cy="1206378"/>
            </a:xfrm>
            <a:custGeom>
              <a:avLst/>
              <a:gdLst>
                <a:gd name="connsiteX0" fmla="*/ 334709 w 342900"/>
                <a:gd name="connsiteY0" fmla="*/ 292703 h 904875"/>
                <a:gd name="connsiteX1" fmla="*/ 276511 w 342900"/>
                <a:gd name="connsiteY1" fmla="*/ 185165 h 904875"/>
                <a:gd name="connsiteX2" fmla="*/ 218313 w 342900"/>
                <a:gd name="connsiteY2" fmla="*/ 171259 h 904875"/>
                <a:gd name="connsiteX3" fmla="*/ 205645 w 342900"/>
                <a:gd name="connsiteY3" fmla="*/ 157067 h 904875"/>
                <a:gd name="connsiteX4" fmla="*/ 205645 w 342900"/>
                <a:gd name="connsiteY4" fmla="*/ 148684 h 904875"/>
                <a:gd name="connsiteX5" fmla="*/ 210121 w 342900"/>
                <a:gd name="connsiteY5" fmla="*/ 140968 h 904875"/>
                <a:gd name="connsiteX6" fmla="*/ 239649 w 342900"/>
                <a:gd name="connsiteY6" fmla="*/ 76295 h 904875"/>
                <a:gd name="connsiteX7" fmla="*/ 170498 w 342900"/>
                <a:gd name="connsiteY7" fmla="*/ 7144 h 904875"/>
                <a:gd name="connsiteX8" fmla="*/ 101346 w 342900"/>
                <a:gd name="connsiteY8" fmla="*/ 76295 h 904875"/>
                <a:gd name="connsiteX9" fmla="*/ 133731 w 342900"/>
                <a:gd name="connsiteY9" fmla="*/ 142398 h 904875"/>
                <a:gd name="connsiteX10" fmla="*/ 138493 w 342900"/>
                <a:gd name="connsiteY10" fmla="*/ 150114 h 904875"/>
                <a:gd name="connsiteX11" fmla="*/ 138493 w 342900"/>
                <a:gd name="connsiteY11" fmla="*/ 157449 h 904875"/>
                <a:gd name="connsiteX12" fmla="*/ 126396 w 342900"/>
                <a:gd name="connsiteY12" fmla="*/ 171736 h 904875"/>
                <a:gd name="connsiteX13" fmla="*/ 62674 w 342900"/>
                <a:gd name="connsiteY13" fmla="*/ 189642 h 904875"/>
                <a:gd name="connsiteX14" fmla="*/ 7144 w 342900"/>
                <a:gd name="connsiteY14" fmla="*/ 304800 h 904875"/>
                <a:gd name="connsiteX15" fmla="*/ 8287 w 342900"/>
                <a:gd name="connsiteY15" fmla="*/ 504825 h 904875"/>
                <a:gd name="connsiteX16" fmla="*/ 8287 w 342900"/>
                <a:gd name="connsiteY16" fmla="*/ 504825 h 904875"/>
                <a:gd name="connsiteX17" fmla="*/ 8287 w 342900"/>
                <a:gd name="connsiteY17" fmla="*/ 504825 h 904875"/>
                <a:gd name="connsiteX18" fmla="*/ 36100 w 342900"/>
                <a:gd name="connsiteY18" fmla="*/ 532637 h 904875"/>
                <a:gd name="connsiteX19" fmla="*/ 63912 w 342900"/>
                <a:gd name="connsiteY19" fmla="*/ 504825 h 904875"/>
                <a:gd name="connsiteX20" fmla="*/ 63913 w 342900"/>
                <a:gd name="connsiteY20" fmla="*/ 504825 h 904875"/>
                <a:gd name="connsiteX21" fmla="*/ 63913 w 342900"/>
                <a:gd name="connsiteY21" fmla="*/ 504825 h 904875"/>
                <a:gd name="connsiteX22" fmla="*/ 67342 w 342900"/>
                <a:gd name="connsiteY22" fmla="*/ 347186 h 904875"/>
                <a:gd name="connsiteX23" fmla="*/ 78391 w 342900"/>
                <a:gd name="connsiteY23" fmla="*/ 312802 h 904875"/>
                <a:gd name="connsiteX24" fmla="*/ 84487 w 342900"/>
                <a:gd name="connsiteY24" fmla="*/ 865252 h 904875"/>
                <a:gd name="connsiteX25" fmla="*/ 114015 w 342900"/>
                <a:gd name="connsiteY25" fmla="*/ 906112 h 904875"/>
                <a:gd name="connsiteX26" fmla="*/ 150972 w 342900"/>
                <a:gd name="connsiteY26" fmla="*/ 867061 h 904875"/>
                <a:gd name="connsiteX27" fmla="*/ 157734 w 342900"/>
                <a:gd name="connsiteY27" fmla="*/ 547974 h 904875"/>
                <a:gd name="connsiteX28" fmla="*/ 172021 w 342900"/>
                <a:gd name="connsiteY28" fmla="*/ 533781 h 904875"/>
                <a:gd name="connsiteX29" fmla="*/ 172021 w 342900"/>
                <a:gd name="connsiteY29" fmla="*/ 533781 h 904875"/>
                <a:gd name="connsiteX30" fmla="*/ 186404 w 342900"/>
                <a:gd name="connsiteY30" fmla="*/ 547974 h 904875"/>
                <a:gd name="connsiteX31" fmla="*/ 186404 w 342900"/>
                <a:gd name="connsiteY31" fmla="*/ 547974 h 904875"/>
                <a:gd name="connsiteX32" fmla="*/ 193548 w 342900"/>
                <a:gd name="connsiteY32" fmla="*/ 864203 h 904875"/>
                <a:gd name="connsiteX33" fmla="*/ 222123 w 342900"/>
                <a:gd name="connsiteY33" fmla="*/ 905066 h 904875"/>
                <a:gd name="connsiteX34" fmla="*/ 257175 w 342900"/>
                <a:gd name="connsiteY34" fmla="*/ 866012 h 904875"/>
                <a:gd name="connsiteX35" fmla="*/ 265843 w 342900"/>
                <a:gd name="connsiteY35" fmla="*/ 312134 h 904875"/>
                <a:gd name="connsiteX36" fmla="*/ 277083 w 342900"/>
                <a:gd name="connsiteY36" fmla="*/ 344232 h 904875"/>
                <a:gd name="connsiteX37" fmla="*/ 280321 w 342900"/>
                <a:gd name="connsiteY37" fmla="*/ 504158 h 904875"/>
                <a:gd name="connsiteX38" fmla="*/ 280321 w 342900"/>
                <a:gd name="connsiteY38" fmla="*/ 504158 h 904875"/>
                <a:gd name="connsiteX39" fmla="*/ 280321 w 342900"/>
                <a:gd name="connsiteY39" fmla="*/ 504158 h 904875"/>
                <a:gd name="connsiteX40" fmla="*/ 308134 w 342900"/>
                <a:gd name="connsiteY40" fmla="*/ 531970 h 904875"/>
                <a:gd name="connsiteX41" fmla="*/ 335946 w 342900"/>
                <a:gd name="connsiteY41" fmla="*/ 504158 h 904875"/>
                <a:gd name="connsiteX42" fmla="*/ 335947 w 342900"/>
                <a:gd name="connsiteY42" fmla="*/ 504158 h 904875"/>
                <a:gd name="connsiteX43" fmla="*/ 335947 w 342900"/>
                <a:gd name="connsiteY43" fmla="*/ 504158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42900" h="904875">
                  <a:moveTo>
                    <a:pt x="334709" y="292703"/>
                  </a:moveTo>
                  <a:cubicBezTo>
                    <a:pt x="334709" y="218122"/>
                    <a:pt x="316992" y="203360"/>
                    <a:pt x="276511" y="185165"/>
                  </a:cubicBezTo>
                  <a:cubicBezTo>
                    <a:pt x="257842" y="177882"/>
                    <a:pt x="238259" y="173203"/>
                    <a:pt x="218313" y="171259"/>
                  </a:cubicBezTo>
                  <a:cubicBezTo>
                    <a:pt x="211097" y="170436"/>
                    <a:pt x="205647" y="164330"/>
                    <a:pt x="205645" y="157067"/>
                  </a:cubicBezTo>
                  <a:lnTo>
                    <a:pt x="205645" y="148684"/>
                  </a:lnTo>
                  <a:cubicBezTo>
                    <a:pt x="205767" y="145528"/>
                    <a:pt x="207443" y="142640"/>
                    <a:pt x="210121" y="140968"/>
                  </a:cubicBezTo>
                  <a:cubicBezTo>
                    <a:pt x="231457" y="127064"/>
                    <a:pt x="239649" y="97917"/>
                    <a:pt x="239649" y="76295"/>
                  </a:cubicBezTo>
                  <a:cubicBezTo>
                    <a:pt x="239649" y="38105"/>
                    <a:pt x="208689" y="7144"/>
                    <a:pt x="170498" y="7144"/>
                  </a:cubicBezTo>
                  <a:cubicBezTo>
                    <a:pt x="132306" y="7144"/>
                    <a:pt x="101346" y="38105"/>
                    <a:pt x="101346" y="76295"/>
                  </a:cubicBezTo>
                  <a:cubicBezTo>
                    <a:pt x="101346" y="99154"/>
                    <a:pt x="110871" y="128874"/>
                    <a:pt x="133731" y="142398"/>
                  </a:cubicBezTo>
                  <a:cubicBezTo>
                    <a:pt x="136599" y="143917"/>
                    <a:pt x="138422" y="146868"/>
                    <a:pt x="138493" y="150114"/>
                  </a:cubicBezTo>
                  <a:lnTo>
                    <a:pt x="138493" y="157449"/>
                  </a:lnTo>
                  <a:cubicBezTo>
                    <a:pt x="138419" y="164499"/>
                    <a:pt x="133339" y="170501"/>
                    <a:pt x="126396" y="171736"/>
                  </a:cubicBezTo>
                  <a:cubicBezTo>
                    <a:pt x="104613" y="175571"/>
                    <a:pt x="83266" y="181570"/>
                    <a:pt x="62674" y="189642"/>
                  </a:cubicBezTo>
                  <a:cubicBezTo>
                    <a:pt x="23050" y="207455"/>
                    <a:pt x="7144" y="233553"/>
                    <a:pt x="7144" y="304800"/>
                  </a:cubicBezTo>
                  <a:lnTo>
                    <a:pt x="8287" y="504825"/>
                  </a:lnTo>
                  <a:lnTo>
                    <a:pt x="8287" y="504825"/>
                  </a:lnTo>
                  <a:lnTo>
                    <a:pt x="8287" y="504825"/>
                  </a:lnTo>
                  <a:cubicBezTo>
                    <a:pt x="8287" y="520187"/>
                    <a:pt x="20739" y="532637"/>
                    <a:pt x="36100" y="532637"/>
                  </a:cubicBezTo>
                  <a:cubicBezTo>
                    <a:pt x="51460" y="532637"/>
                    <a:pt x="63912" y="520185"/>
                    <a:pt x="63912" y="504825"/>
                  </a:cubicBezTo>
                  <a:lnTo>
                    <a:pt x="63913" y="504825"/>
                  </a:lnTo>
                  <a:lnTo>
                    <a:pt x="63913" y="504825"/>
                  </a:lnTo>
                  <a:lnTo>
                    <a:pt x="67342" y="347186"/>
                  </a:lnTo>
                  <a:cubicBezTo>
                    <a:pt x="67342" y="329280"/>
                    <a:pt x="71724" y="317660"/>
                    <a:pt x="78391" y="312802"/>
                  </a:cubicBezTo>
                  <a:lnTo>
                    <a:pt x="84487" y="865252"/>
                  </a:lnTo>
                  <a:cubicBezTo>
                    <a:pt x="84487" y="885634"/>
                    <a:pt x="93440" y="904017"/>
                    <a:pt x="114015" y="906112"/>
                  </a:cubicBezTo>
                  <a:cubicBezTo>
                    <a:pt x="137636" y="908398"/>
                    <a:pt x="150972" y="889920"/>
                    <a:pt x="150972" y="867061"/>
                  </a:cubicBezTo>
                  <a:lnTo>
                    <a:pt x="157734" y="547974"/>
                  </a:lnTo>
                  <a:cubicBezTo>
                    <a:pt x="157786" y="540121"/>
                    <a:pt x="164168" y="533781"/>
                    <a:pt x="172021" y="533781"/>
                  </a:cubicBezTo>
                  <a:lnTo>
                    <a:pt x="172021" y="533781"/>
                  </a:lnTo>
                  <a:cubicBezTo>
                    <a:pt x="179912" y="533728"/>
                    <a:pt x="186351" y="540083"/>
                    <a:pt x="186404" y="547974"/>
                  </a:cubicBezTo>
                  <a:cubicBezTo>
                    <a:pt x="186404" y="547974"/>
                    <a:pt x="186404" y="547974"/>
                    <a:pt x="186404" y="547974"/>
                  </a:cubicBezTo>
                  <a:lnTo>
                    <a:pt x="193548" y="864203"/>
                  </a:lnTo>
                  <a:cubicBezTo>
                    <a:pt x="193548" y="884586"/>
                    <a:pt x="201739" y="902970"/>
                    <a:pt x="222123" y="905066"/>
                  </a:cubicBezTo>
                  <a:cubicBezTo>
                    <a:pt x="245745" y="907352"/>
                    <a:pt x="257175" y="888874"/>
                    <a:pt x="257175" y="866012"/>
                  </a:cubicBezTo>
                  <a:lnTo>
                    <a:pt x="265843" y="312134"/>
                  </a:lnTo>
                  <a:cubicBezTo>
                    <a:pt x="271082" y="315278"/>
                    <a:pt x="277083" y="326327"/>
                    <a:pt x="277083" y="344232"/>
                  </a:cubicBezTo>
                  <a:lnTo>
                    <a:pt x="280321" y="504158"/>
                  </a:lnTo>
                  <a:lnTo>
                    <a:pt x="280321" y="504158"/>
                  </a:lnTo>
                  <a:lnTo>
                    <a:pt x="280321" y="504158"/>
                  </a:lnTo>
                  <a:cubicBezTo>
                    <a:pt x="280321" y="519519"/>
                    <a:pt x="292773" y="531970"/>
                    <a:pt x="308134" y="531970"/>
                  </a:cubicBezTo>
                  <a:cubicBezTo>
                    <a:pt x="323494" y="531970"/>
                    <a:pt x="335946" y="519517"/>
                    <a:pt x="335946" y="504158"/>
                  </a:cubicBezTo>
                  <a:cubicBezTo>
                    <a:pt x="335947" y="504158"/>
                    <a:pt x="335947" y="504158"/>
                    <a:pt x="335947" y="504158"/>
                  </a:cubicBezTo>
                  <a:lnTo>
                    <a:pt x="335947" y="504158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8" name="Forma libre 84">
              <a:extLst>
                <a:ext uri="{FF2B5EF4-FFF2-40B4-BE49-F238E27FC236}">
                  <a16:creationId xmlns:a16="http://schemas.microsoft.com/office/drawing/2014/main" id="{57B97233-D1DE-9A48-BCCF-4B97B9BBFA8F}"/>
                </a:ext>
              </a:extLst>
            </p:cNvPr>
            <p:cNvSpPr/>
            <p:nvPr/>
          </p:nvSpPr>
          <p:spPr>
            <a:xfrm>
              <a:off x="9543976" y="37667324"/>
              <a:ext cx="495250" cy="101590"/>
            </a:xfrm>
            <a:custGeom>
              <a:avLst/>
              <a:gdLst>
                <a:gd name="connsiteX0" fmla="*/ 7144 w 371475"/>
                <a:gd name="connsiteY0" fmla="*/ 7144 h 76200"/>
                <a:gd name="connsiteX1" fmla="*/ 372333 w 371475"/>
                <a:gd name="connsiteY1" fmla="*/ 7144 h 76200"/>
                <a:gd name="connsiteX2" fmla="*/ 372333 w 371475"/>
                <a:gd name="connsiteY2" fmla="*/ 70009 h 76200"/>
                <a:gd name="connsiteX3" fmla="*/ 7144 w 371475"/>
                <a:gd name="connsiteY3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75" h="76200">
                  <a:moveTo>
                    <a:pt x="7144" y="7144"/>
                  </a:moveTo>
                  <a:lnTo>
                    <a:pt x="372333" y="7144"/>
                  </a:lnTo>
                  <a:lnTo>
                    <a:pt x="372333" y="70009"/>
                  </a:lnTo>
                  <a:lnTo>
                    <a:pt x="7144" y="7000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9" name="Forma libre 85">
              <a:extLst>
                <a:ext uri="{FF2B5EF4-FFF2-40B4-BE49-F238E27FC236}">
                  <a16:creationId xmlns:a16="http://schemas.microsoft.com/office/drawing/2014/main" id="{5B452681-BE1D-3547-936F-802271AA388F}"/>
                </a:ext>
              </a:extLst>
            </p:cNvPr>
            <p:cNvSpPr/>
            <p:nvPr/>
          </p:nvSpPr>
          <p:spPr>
            <a:xfrm>
              <a:off x="9478070" y="37606496"/>
              <a:ext cx="139686" cy="215878"/>
            </a:xfrm>
            <a:custGeom>
              <a:avLst/>
              <a:gdLst>
                <a:gd name="connsiteX0" fmla="*/ 7144 w 104775"/>
                <a:gd name="connsiteY0" fmla="*/ 84202 h 161925"/>
                <a:gd name="connsiteX1" fmla="*/ 97917 w 104775"/>
                <a:gd name="connsiteY1" fmla="*/ 161353 h 161925"/>
                <a:gd name="connsiteX2" fmla="*/ 97917 w 104775"/>
                <a:gd name="connsiteY2" fmla="*/ 7144 h 161925"/>
                <a:gd name="connsiteX3" fmla="*/ 7144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7144" y="84202"/>
                  </a:moveTo>
                  <a:lnTo>
                    <a:pt x="97917" y="161353"/>
                  </a:lnTo>
                  <a:lnTo>
                    <a:pt x="97917" y="7144"/>
                  </a:lnTo>
                  <a:lnTo>
                    <a:pt x="7144" y="8420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0" name="Forma libre 86">
              <a:extLst>
                <a:ext uri="{FF2B5EF4-FFF2-40B4-BE49-F238E27FC236}">
                  <a16:creationId xmlns:a16="http://schemas.microsoft.com/office/drawing/2014/main" id="{C5B18A75-0088-5140-97B3-24737D1E1945}"/>
                </a:ext>
              </a:extLst>
            </p:cNvPr>
            <p:cNvSpPr/>
            <p:nvPr/>
          </p:nvSpPr>
          <p:spPr>
            <a:xfrm>
              <a:off x="9997321" y="37606496"/>
              <a:ext cx="139686" cy="215878"/>
            </a:xfrm>
            <a:custGeom>
              <a:avLst/>
              <a:gdLst>
                <a:gd name="connsiteX0" fmla="*/ 97917 w 104775"/>
                <a:gd name="connsiteY0" fmla="*/ 84202 h 161925"/>
                <a:gd name="connsiteX1" fmla="*/ 7144 w 104775"/>
                <a:gd name="connsiteY1" fmla="*/ 161353 h 161925"/>
                <a:gd name="connsiteX2" fmla="*/ 7144 w 104775"/>
                <a:gd name="connsiteY2" fmla="*/ 7144 h 161925"/>
                <a:gd name="connsiteX3" fmla="*/ 97917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97917" y="84202"/>
                  </a:moveTo>
                  <a:lnTo>
                    <a:pt x="7144" y="161353"/>
                  </a:lnTo>
                  <a:lnTo>
                    <a:pt x="7144" y="7144"/>
                  </a:lnTo>
                  <a:lnTo>
                    <a:pt x="97917" y="8420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01" name="Rectángulo 112">
            <a:extLst>
              <a:ext uri="{FF2B5EF4-FFF2-40B4-BE49-F238E27FC236}">
                <a16:creationId xmlns:a16="http://schemas.microsoft.com/office/drawing/2014/main" id="{99618772-CC23-0646-8FDB-357C76490777}"/>
              </a:ext>
            </a:extLst>
          </p:cNvPr>
          <p:cNvSpPr/>
          <p:nvPr/>
        </p:nvSpPr>
        <p:spPr>
          <a:xfrm>
            <a:off x="5690336" y="5509913"/>
            <a:ext cx="47419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5000" b="1" dirty="0">
                <a:solidFill>
                  <a:schemeClr val="accent5"/>
                </a:solidFill>
                <a:latin typeface="Muli" pitchFamily="2" charset="77"/>
              </a:rPr>
              <a:t>Wash hands often</a:t>
            </a:r>
          </a:p>
        </p:txBody>
      </p:sp>
      <p:sp>
        <p:nvSpPr>
          <p:cNvPr id="102" name="Rectángulo 113">
            <a:extLst>
              <a:ext uri="{FF2B5EF4-FFF2-40B4-BE49-F238E27FC236}">
                <a16:creationId xmlns:a16="http://schemas.microsoft.com/office/drawing/2014/main" id="{03D34C04-3F83-1E4F-8102-7E14D38037D5}"/>
              </a:ext>
            </a:extLst>
          </p:cNvPr>
          <p:cNvSpPr/>
          <p:nvPr/>
        </p:nvSpPr>
        <p:spPr>
          <a:xfrm>
            <a:off x="5428169" y="8999598"/>
            <a:ext cx="53463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5000" b="1" dirty="0">
                <a:solidFill>
                  <a:schemeClr val="accent5"/>
                </a:solidFill>
                <a:latin typeface="Muli" pitchFamily="2" charset="77"/>
              </a:rPr>
              <a:t>Stay at home as </a:t>
            </a:r>
          </a:p>
          <a:p>
            <a:r>
              <a:rPr lang="es-MX" sz="5000" b="1" dirty="0">
                <a:solidFill>
                  <a:schemeClr val="accent5"/>
                </a:solidFill>
                <a:latin typeface="Muli" pitchFamily="2" charset="77"/>
              </a:rPr>
              <a:t>long as you can</a:t>
            </a:r>
          </a:p>
        </p:txBody>
      </p:sp>
      <p:sp>
        <p:nvSpPr>
          <p:cNvPr id="103" name="Rectángulo 114">
            <a:extLst>
              <a:ext uri="{FF2B5EF4-FFF2-40B4-BE49-F238E27FC236}">
                <a16:creationId xmlns:a16="http://schemas.microsoft.com/office/drawing/2014/main" id="{62B301D9-01FB-DF48-AD30-A07A60F7A638}"/>
              </a:ext>
            </a:extLst>
          </p:cNvPr>
          <p:cNvSpPr/>
          <p:nvPr/>
        </p:nvSpPr>
        <p:spPr>
          <a:xfrm>
            <a:off x="16126766" y="9068424"/>
            <a:ext cx="34916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5000" b="1" dirty="0">
                <a:solidFill>
                  <a:schemeClr val="accent5"/>
                </a:solidFill>
                <a:latin typeface="Muli" pitchFamily="2" charset="77"/>
              </a:rPr>
              <a:t>Cover your</a:t>
            </a:r>
          </a:p>
          <a:p>
            <a:r>
              <a:rPr lang="es-MX" sz="5000" b="1" dirty="0">
                <a:solidFill>
                  <a:schemeClr val="accent5"/>
                </a:solidFill>
                <a:latin typeface="Muli" pitchFamily="2" charset="77"/>
              </a:rPr>
              <a:t>cough</a:t>
            </a:r>
          </a:p>
        </p:txBody>
      </p:sp>
      <p:sp>
        <p:nvSpPr>
          <p:cNvPr id="104" name="Rectángulo 115">
            <a:extLst>
              <a:ext uri="{FF2B5EF4-FFF2-40B4-BE49-F238E27FC236}">
                <a16:creationId xmlns:a16="http://schemas.microsoft.com/office/drawing/2014/main" id="{22253F9C-A398-C74F-A1DD-2BFCB65F1D5C}"/>
              </a:ext>
            </a:extLst>
          </p:cNvPr>
          <p:cNvSpPr/>
          <p:nvPr/>
        </p:nvSpPr>
        <p:spPr>
          <a:xfrm>
            <a:off x="16170310" y="5501007"/>
            <a:ext cx="37657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5000" b="1" dirty="0">
                <a:solidFill>
                  <a:schemeClr val="accent5"/>
                </a:solidFill>
                <a:latin typeface="Muli" pitchFamily="2" charset="77"/>
              </a:rPr>
              <a:t>Keep a safe</a:t>
            </a:r>
          </a:p>
          <a:p>
            <a:r>
              <a:rPr lang="es-MX" sz="5000" b="1" dirty="0">
                <a:solidFill>
                  <a:schemeClr val="accent5"/>
                </a:solidFill>
                <a:latin typeface="Muli" pitchFamily="2" charset="77"/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23800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8E5F7DCA-C91C-0945-9FFF-34882DE4D8C4}"/>
              </a:ext>
            </a:extLst>
          </p:cNvPr>
          <p:cNvSpPr/>
          <p:nvPr/>
        </p:nvSpPr>
        <p:spPr>
          <a:xfrm>
            <a:off x="1660218" y="2887579"/>
            <a:ext cx="8686940" cy="8710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2A24C98A-F69F-774F-AA09-FE716FB0E9BE}"/>
              </a:ext>
            </a:extLst>
          </p:cNvPr>
          <p:cNvSpPr txBox="1"/>
          <p:nvPr/>
        </p:nvSpPr>
        <p:spPr>
          <a:xfrm>
            <a:off x="10766003" y="5234991"/>
            <a:ext cx="11146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b="1" dirty="0">
                <a:solidFill>
                  <a:schemeClr val="tx2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How do I protect myself?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89671C-C459-9145-B69F-558AC5459923}"/>
              </a:ext>
            </a:extLst>
          </p:cNvPr>
          <p:cNvGrpSpPr/>
          <p:nvPr/>
        </p:nvGrpSpPr>
        <p:grpSpPr>
          <a:xfrm>
            <a:off x="3227503" y="4835468"/>
            <a:ext cx="5424214" cy="4938351"/>
            <a:chOff x="1842332" y="36912468"/>
            <a:chExt cx="1729563" cy="1574641"/>
          </a:xfrm>
        </p:grpSpPr>
        <p:sp>
          <p:nvSpPr>
            <p:cNvPr id="58" name="Forma libre 60">
              <a:extLst>
                <a:ext uri="{FF2B5EF4-FFF2-40B4-BE49-F238E27FC236}">
                  <a16:creationId xmlns:a16="http://schemas.microsoft.com/office/drawing/2014/main" id="{706E36C2-B2C1-2343-B765-CA099C89B705}"/>
                </a:ext>
              </a:extLst>
            </p:cNvPr>
            <p:cNvSpPr/>
            <p:nvPr/>
          </p:nvSpPr>
          <p:spPr>
            <a:xfrm>
              <a:off x="1842332" y="36912468"/>
              <a:ext cx="850814" cy="1574641"/>
            </a:xfrm>
            <a:custGeom>
              <a:avLst/>
              <a:gdLst>
                <a:gd name="connsiteX0" fmla="*/ 625981 w 638175"/>
                <a:gd name="connsiteY0" fmla="*/ 333217 h 1181100"/>
                <a:gd name="connsiteX1" fmla="*/ 583500 w 638175"/>
                <a:gd name="connsiteY1" fmla="*/ 289592 h 1181100"/>
                <a:gd name="connsiteX2" fmla="*/ 548067 w 638175"/>
                <a:gd name="connsiteY2" fmla="*/ 334171 h 1181100"/>
                <a:gd name="connsiteX3" fmla="*/ 544161 w 638175"/>
                <a:gd name="connsiteY3" fmla="*/ 506858 h 1181100"/>
                <a:gd name="connsiteX4" fmla="*/ 527874 w 638175"/>
                <a:gd name="connsiteY4" fmla="*/ 523145 h 1181100"/>
                <a:gd name="connsiteX5" fmla="*/ 527778 w 638175"/>
                <a:gd name="connsiteY5" fmla="*/ 523145 h 1181100"/>
                <a:gd name="connsiteX6" fmla="*/ 527302 w 638175"/>
                <a:gd name="connsiteY6" fmla="*/ 523145 h 1181100"/>
                <a:gd name="connsiteX7" fmla="*/ 511110 w 638175"/>
                <a:gd name="connsiteY7" fmla="*/ 506858 h 1181100"/>
                <a:gd name="connsiteX8" fmla="*/ 511110 w 638175"/>
                <a:gd name="connsiteY8" fmla="*/ 148812 h 1181100"/>
                <a:gd name="connsiteX9" fmla="*/ 464469 w 638175"/>
                <a:gd name="connsiteY9" fmla="*/ 102489 h 1181100"/>
                <a:gd name="connsiteX10" fmla="*/ 455579 w 638175"/>
                <a:gd name="connsiteY10" fmla="*/ 103378 h 1181100"/>
                <a:gd name="connsiteX11" fmla="*/ 418431 w 638175"/>
                <a:gd name="connsiteY11" fmla="*/ 151003 h 1181100"/>
                <a:gd name="connsiteX12" fmla="*/ 418431 w 638175"/>
                <a:gd name="connsiteY12" fmla="*/ 506858 h 1181100"/>
                <a:gd name="connsiteX13" fmla="*/ 402239 w 638175"/>
                <a:gd name="connsiteY13" fmla="*/ 523240 h 1181100"/>
                <a:gd name="connsiteX14" fmla="*/ 402144 w 638175"/>
                <a:gd name="connsiteY14" fmla="*/ 523240 h 1181100"/>
                <a:gd name="connsiteX15" fmla="*/ 399762 w 638175"/>
                <a:gd name="connsiteY15" fmla="*/ 523240 h 1181100"/>
                <a:gd name="connsiteX16" fmla="*/ 383475 w 638175"/>
                <a:gd name="connsiteY16" fmla="*/ 506858 h 1181100"/>
                <a:gd name="connsiteX17" fmla="*/ 383475 w 638175"/>
                <a:gd name="connsiteY17" fmla="*/ 53467 h 1181100"/>
                <a:gd name="connsiteX18" fmla="*/ 336834 w 638175"/>
                <a:gd name="connsiteY18" fmla="*/ 7144 h 1181100"/>
                <a:gd name="connsiteX19" fmla="*/ 327944 w 638175"/>
                <a:gd name="connsiteY19" fmla="*/ 8032 h 1181100"/>
                <a:gd name="connsiteX20" fmla="*/ 290796 w 638175"/>
                <a:gd name="connsiteY20" fmla="*/ 55657 h 1181100"/>
                <a:gd name="connsiteX21" fmla="*/ 290796 w 638175"/>
                <a:gd name="connsiteY21" fmla="*/ 500477 h 1181100"/>
                <a:gd name="connsiteX22" fmla="*/ 268509 w 638175"/>
                <a:gd name="connsiteY22" fmla="*/ 522766 h 1181100"/>
                <a:gd name="connsiteX23" fmla="*/ 268317 w 638175"/>
                <a:gd name="connsiteY23" fmla="*/ 522766 h 1181100"/>
                <a:gd name="connsiteX24" fmla="*/ 267746 w 638175"/>
                <a:gd name="connsiteY24" fmla="*/ 522764 h 1181100"/>
                <a:gd name="connsiteX25" fmla="*/ 245553 w 638175"/>
                <a:gd name="connsiteY25" fmla="*/ 500379 h 1181100"/>
                <a:gd name="connsiteX26" fmla="*/ 245553 w 638175"/>
                <a:gd name="connsiteY26" fmla="*/ 148812 h 1181100"/>
                <a:gd name="connsiteX27" fmla="*/ 198912 w 638175"/>
                <a:gd name="connsiteY27" fmla="*/ 102489 h 1181100"/>
                <a:gd name="connsiteX28" fmla="*/ 190022 w 638175"/>
                <a:gd name="connsiteY28" fmla="*/ 103378 h 1181100"/>
                <a:gd name="connsiteX29" fmla="*/ 152874 w 638175"/>
                <a:gd name="connsiteY29" fmla="*/ 151003 h 1181100"/>
                <a:gd name="connsiteX30" fmla="*/ 152874 w 638175"/>
                <a:gd name="connsiteY30" fmla="*/ 584011 h 1181100"/>
                <a:gd name="connsiteX31" fmla="*/ 153827 w 638175"/>
                <a:gd name="connsiteY31" fmla="*/ 613347 h 1181100"/>
                <a:gd name="connsiteX32" fmla="*/ 191927 w 638175"/>
                <a:gd name="connsiteY32" fmla="*/ 656972 h 1181100"/>
                <a:gd name="connsiteX33" fmla="*/ 342517 w 638175"/>
                <a:gd name="connsiteY33" fmla="*/ 815848 h 1181100"/>
                <a:gd name="connsiteX34" fmla="*/ 169353 w 638175"/>
                <a:gd name="connsiteY34" fmla="*/ 668020 h 1181100"/>
                <a:gd name="connsiteX35" fmla="*/ 120489 w 638175"/>
                <a:gd name="connsiteY35" fmla="*/ 605821 h 1181100"/>
                <a:gd name="connsiteX36" fmla="*/ 95820 w 638175"/>
                <a:gd name="connsiteY36" fmla="*/ 511144 h 1181100"/>
                <a:gd name="connsiteX37" fmla="*/ 31335 w 638175"/>
                <a:gd name="connsiteY37" fmla="*/ 467139 h 1181100"/>
                <a:gd name="connsiteX38" fmla="*/ 12857 w 638175"/>
                <a:gd name="connsiteY38" fmla="*/ 551148 h 1181100"/>
                <a:gd name="connsiteX39" fmla="*/ 93819 w 638175"/>
                <a:gd name="connsiteY39" fmla="*/ 844137 h 1181100"/>
                <a:gd name="connsiteX40" fmla="*/ 193165 w 638175"/>
                <a:gd name="connsiteY40" fmla="*/ 982440 h 1181100"/>
                <a:gd name="connsiteX41" fmla="*/ 217930 w 638175"/>
                <a:gd name="connsiteY41" fmla="*/ 1079690 h 1181100"/>
                <a:gd name="connsiteX42" fmla="*/ 217930 w 638175"/>
                <a:gd name="connsiteY42" fmla="*/ 1156844 h 1181100"/>
                <a:gd name="connsiteX43" fmla="*/ 236980 w 638175"/>
                <a:gd name="connsiteY43" fmla="*/ 1175894 h 1181100"/>
                <a:gd name="connsiteX44" fmla="*/ 548067 w 638175"/>
                <a:gd name="connsiteY44" fmla="*/ 1175894 h 1181100"/>
                <a:gd name="connsiteX45" fmla="*/ 567117 w 638175"/>
                <a:gd name="connsiteY45" fmla="*/ 1156844 h 1181100"/>
                <a:gd name="connsiteX46" fmla="*/ 567117 w 638175"/>
                <a:gd name="connsiteY46" fmla="*/ 1034828 h 1181100"/>
                <a:gd name="connsiteX47" fmla="*/ 574165 w 638175"/>
                <a:gd name="connsiteY47" fmla="*/ 980917 h 1181100"/>
                <a:gd name="connsiteX48" fmla="*/ 618075 w 638175"/>
                <a:gd name="connsiteY48" fmla="*/ 826708 h 1181100"/>
                <a:gd name="connsiteX49" fmla="*/ 632839 w 638175"/>
                <a:gd name="connsiteY49" fmla="*/ 680498 h 1181100"/>
                <a:gd name="connsiteX50" fmla="*/ 632839 w 638175"/>
                <a:gd name="connsiteY50" fmla="*/ 621158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38175" h="1181100">
                  <a:moveTo>
                    <a:pt x="625981" y="333217"/>
                  </a:moveTo>
                  <a:cubicBezTo>
                    <a:pt x="625981" y="307595"/>
                    <a:pt x="609598" y="287020"/>
                    <a:pt x="583500" y="289592"/>
                  </a:cubicBezTo>
                  <a:cubicBezTo>
                    <a:pt x="560830" y="291973"/>
                    <a:pt x="548067" y="311309"/>
                    <a:pt x="548067" y="334171"/>
                  </a:cubicBezTo>
                  <a:lnTo>
                    <a:pt x="544161" y="506858"/>
                  </a:lnTo>
                  <a:cubicBezTo>
                    <a:pt x="544162" y="515853"/>
                    <a:pt x="536869" y="523145"/>
                    <a:pt x="527874" y="523145"/>
                  </a:cubicBezTo>
                  <a:cubicBezTo>
                    <a:pt x="527842" y="523145"/>
                    <a:pt x="527810" y="523145"/>
                    <a:pt x="527778" y="523145"/>
                  </a:cubicBezTo>
                  <a:lnTo>
                    <a:pt x="527302" y="523145"/>
                  </a:lnTo>
                  <a:cubicBezTo>
                    <a:pt x="518344" y="523092"/>
                    <a:pt x="511109" y="515815"/>
                    <a:pt x="511110" y="506858"/>
                  </a:cubicBezTo>
                  <a:lnTo>
                    <a:pt x="511110" y="148812"/>
                  </a:lnTo>
                  <a:cubicBezTo>
                    <a:pt x="511022" y="123142"/>
                    <a:pt x="490141" y="102401"/>
                    <a:pt x="464469" y="102489"/>
                  </a:cubicBezTo>
                  <a:cubicBezTo>
                    <a:pt x="461484" y="102499"/>
                    <a:pt x="458507" y="102796"/>
                    <a:pt x="455579" y="103378"/>
                  </a:cubicBezTo>
                  <a:cubicBezTo>
                    <a:pt x="433426" y="108366"/>
                    <a:pt x="417876" y="128302"/>
                    <a:pt x="418431" y="151003"/>
                  </a:cubicBezTo>
                  <a:lnTo>
                    <a:pt x="418431" y="506858"/>
                  </a:lnTo>
                  <a:cubicBezTo>
                    <a:pt x="418484" y="515853"/>
                    <a:pt x="411234" y="523187"/>
                    <a:pt x="402239" y="523240"/>
                  </a:cubicBezTo>
                  <a:cubicBezTo>
                    <a:pt x="402207" y="523240"/>
                    <a:pt x="402175" y="523240"/>
                    <a:pt x="402144" y="523240"/>
                  </a:cubicBezTo>
                  <a:lnTo>
                    <a:pt x="399762" y="523240"/>
                  </a:lnTo>
                  <a:cubicBezTo>
                    <a:pt x="390751" y="523187"/>
                    <a:pt x="383474" y="515869"/>
                    <a:pt x="383475" y="506858"/>
                  </a:cubicBezTo>
                  <a:lnTo>
                    <a:pt x="383475" y="53467"/>
                  </a:lnTo>
                  <a:cubicBezTo>
                    <a:pt x="383387" y="27796"/>
                    <a:pt x="362505" y="7056"/>
                    <a:pt x="336834" y="7144"/>
                  </a:cubicBezTo>
                  <a:cubicBezTo>
                    <a:pt x="333849" y="7153"/>
                    <a:pt x="330872" y="7451"/>
                    <a:pt x="327944" y="8032"/>
                  </a:cubicBezTo>
                  <a:cubicBezTo>
                    <a:pt x="305791" y="13020"/>
                    <a:pt x="290241" y="32956"/>
                    <a:pt x="290796" y="55657"/>
                  </a:cubicBezTo>
                  <a:lnTo>
                    <a:pt x="290796" y="500477"/>
                  </a:lnTo>
                  <a:cubicBezTo>
                    <a:pt x="290797" y="512785"/>
                    <a:pt x="280818" y="522766"/>
                    <a:pt x="268509" y="522766"/>
                  </a:cubicBezTo>
                  <a:cubicBezTo>
                    <a:pt x="268445" y="522766"/>
                    <a:pt x="268381" y="522766"/>
                    <a:pt x="268317" y="522766"/>
                  </a:cubicBezTo>
                  <a:lnTo>
                    <a:pt x="267746" y="522764"/>
                  </a:lnTo>
                  <a:cubicBezTo>
                    <a:pt x="255458" y="522659"/>
                    <a:pt x="245552" y="512669"/>
                    <a:pt x="245553" y="500379"/>
                  </a:cubicBezTo>
                  <a:lnTo>
                    <a:pt x="245553" y="148812"/>
                  </a:lnTo>
                  <a:cubicBezTo>
                    <a:pt x="245465" y="123142"/>
                    <a:pt x="224583" y="102401"/>
                    <a:pt x="198912" y="102489"/>
                  </a:cubicBezTo>
                  <a:cubicBezTo>
                    <a:pt x="195927" y="102499"/>
                    <a:pt x="192950" y="102796"/>
                    <a:pt x="190022" y="103378"/>
                  </a:cubicBezTo>
                  <a:cubicBezTo>
                    <a:pt x="167869" y="108366"/>
                    <a:pt x="152319" y="128302"/>
                    <a:pt x="152874" y="151003"/>
                  </a:cubicBezTo>
                  <a:lnTo>
                    <a:pt x="152874" y="584011"/>
                  </a:lnTo>
                  <a:cubicBezTo>
                    <a:pt x="152874" y="593536"/>
                    <a:pt x="153636" y="604012"/>
                    <a:pt x="153827" y="613347"/>
                  </a:cubicBezTo>
                  <a:cubicBezTo>
                    <a:pt x="157827" y="632969"/>
                    <a:pt x="171162" y="645638"/>
                    <a:pt x="191927" y="656972"/>
                  </a:cubicBezTo>
                  <a:cubicBezTo>
                    <a:pt x="273366" y="701930"/>
                    <a:pt x="329182" y="771272"/>
                    <a:pt x="342517" y="815848"/>
                  </a:cubicBezTo>
                  <a:cubicBezTo>
                    <a:pt x="294892" y="734504"/>
                    <a:pt x="228217" y="708311"/>
                    <a:pt x="169353" y="668020"/>
                  </a:cubicBezTo>
                  <a:cubicBezTo>
                    <a:pt x="134872" y="644398"/>
                    <a:pt x="123823" y="621062"/>
                    <a:pt x="120489" y="605821"/>
                  </a:cubicBezTo>
                  <a:cubicBezTo>
                    <a:pt x="110107" y="574200"/>
                    <a:pt x="106202" y="529621"/>
                    <a:pt x="95820" y="511144"/>
                  </a:cubicBezTo>
                  <a:cubicBezTo>
                    <a:pt x="77722" y="479045"/>
                    <a:pt x="57720" y="457710"/>
                    <a:pt x="31335" y="467139"/>
                  </a:cubicBezTo>
                  <a:cubicBezTo>
                    <a:pt x="-478" y="478378"/>
                    <a:pt x="5808" y="506381"/>
                    <a:pt x="12857" y="551148"/>
                  </a:cubicBezTo>
                  <a:cubicBezTo>
                    <a:pt x="27240" y="642303"/>
                    <a:pt x="39908" y="754698"/>
                    <a:pt x="93819" y="844137"/>
                  </a:cubicBezTo>
                  <a:cubicBezTo>
                    <a:pt x="122755" y="893102"/>
                    <a:pt x="156002" y="939387"/>
                    <a:pt x="193165" y="982440"/>
                  </a:cubicBezTo>
                  <a:cubicBezTo>
                    <a:pt x="220216" y="1014636"/>
                    <a:pt x="217930" y="1037686"/>
                    <a:pt x="217930" y="1079690"/>
                  </a:cubicBezTo>
                  <a:lnTo>
                    <a:pt x="217930" y="1156844"/>
                  </a:lnTo>
                  <a:cubicBezTo>
                    <a:pt x="217930" y="1167364"/>
                    <a:pt x="226459" y="1175894"/>
                    <a:pt x="236980" y="1175894"/>
                  </a:cubicBezTo>
                  <a:lnTo>
                    <a:pt x="548067" y="1175894"/>
                  </a:lnTo>
                  <a:cubicBezTo>
                    <a:pt x="558588" y="1175894"/>
                    <a:pt x="567117" y="1167364"/>
                    <a:pt x="567117" y="1156844"/>
                  </a:cubicBezTo>
                  <a:lnTo>
                    <a:pt x="567117" y="1034828"/>
                  </a:lnTo>
                  <a:cubicBezTo>
                    <a:pt x="566977" y="1016620"/>
                    <a:pt x="569349" y="998477"/>
                    <a:pt x="574165" y="980917"/>
                  </a:cubicBezTo>
                  <a:cubicBezTo>
                    <a:pt x="591977" y="917195"/>
                    <a:pt x="606836" y="886144"/>
                    <a:pt x="618075" y="826708"/>
                  </a:cubicBezTo>
                  <a:cubicBezTo>
                    <a:pt x="626930" y="778450"/>
                    <a:pt x="631868" y="729553"/>
                    <a:pt x="632839" y="680498"/>
                  </a:cubicBezTo>
                  <a:lnTo>
                    <a:pt x="632839" y="621158"/>
                  </a:lnTo>
                  <a:close/>
                </a:path>
              </a:pathLst>
            </a:custGeom>
            <a:solidFill>
              <a:srgbClr val="F4D4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61">
              <a:extLst>
                <a:ext uri="{FF2B5EF4-FFF2-40B4-BE49-F238E27FC236}">
                  <a16:creationId xmlns:a16="http://schemas.microsoft.com/office/drawing/2014/main" id="{554CC352-44A1-DF4A-B889-DDCB7D2FFDED}"/>
                </a:ext>
              </a:extLst>
            </p:cNvPr>
            <p:cNvSpPr/>
            <p:nvPr/>
          </p:nvSpPr>
          <p:spPr>
            <a:xfrm>
              <a:off x="2721081" y="36912468"/>
              <a:ext cx="850814" cy="1574641"/>
            </a:xfrm>
            <a:custGeom>
              <a:avLst/>
              <a:gdLst>
                <a:gd name="connsiteX0" fmla="*/ 13335 w 638175"/>
                <a:gd name="connsiteY0" fmla="*/ 333217 h 1181100"/>
                <a:gd name="connsiteX1" fmla="*/ 55817 w 638175"/>
                <a:gd name="connsiteY1" fmla="*/ 289592 h 1181100"/>
                <a:gd name="connsiteX2" fmla="*/ 91250 w 638175"/>
                <a:gd name="connsiteY2" fmla="*/ 334171 h 1181100"/>
                <a:gd name="connsiteX3" fmla="*/ 95155 w 638175"/>
                <a:gd name="connsiteY3" fmla="*/ 506858 h 1181100"/>
                <a:gd name="connsiteX4" fmla="*/ 111442 w 638175"/>
                <a:gd name="connsiteY4" fmla="*/ 523145 h 1181100"/>
                <a:gd name="connsiteX5" fmla="*/ 111538 w 638175"/>
                <a:gd name="connsiteY5" fmla="*/ 523145 h 1181100"/>
                <a:gd name="connsiteX6" fmla="*/ 111538 w 638175"/>
                <a:gd name="connsiteY6" fmla="*/ 523145 h 1181100"/>
                <a:gd name="connsiteX7" fmla="*/ 127730 w 638175"/>
                <a:gd name="connsiteY7" fmla="*/ 506858 h 1181100"/>
                <a:gd name="connsiteX8" fmla="*/ 127730 w 638175"/>
                <a:gd name="connsiteY8" fmla="*/ 148812 h 1181100"/>
                <a:gd name="connsiteX9" fmla="*/ 174370 w 638175"/>
                <a:gd name="connsiteY9" fmla="*/ 102489 h 1181100"/>
                <a:gd name="connsiteX10" fmla="*/ 183261 w 638175"/>
                <a:gd name="connsiteY10" fmla="*/ 103378 h 1181100"/>
                <a:gd name="connsiteX11" fmla="*/ 220409 w 638175"/>
                <a:gd name="connsiteY11" fmla="*/ 151003 h 1181100"/>
                <a:gd name="connsiteX12" fmla="*/ 220409 w 638175"/>
                <a:gd name="connsiteY12" fmla="*/ 506858 h 1181100"/>
                <a:gd name="connsiteX13" fmla="*/ 236601 w 638175"/>
                <a:gd name="connsiteY13" fmla="*/ 523240 h 1181100"/>
                <a:gd name="connsiteX14" fmla="*/ 236696 w 638175"/>
                <a:gd name="connsiteY14" fmla="*/ 523240 h 1181100"/>
                <a:gd name="connsiteX15" fmla="*/ 239078 w 638175"/>
                <a:gd name="connsiteY15" fmla="*/ 523240 h 1181100"/>
                <a:gd name="connsiteX16" fmla="*/ 255365 w 638175"/>
                <a:gd name="connsiteY16" fmla="*/ 506858 h 1181100"/>
                <a:gd name="connsiteX17" fmla="*/ 255365 w 638175"/>
                <a:gd name="connsiteY17" fmla="*/ 53467 h 1181100"/>
                <a:gd name="connsiteX18" fmla="*/ 302005 w 638175"/>
                <a:gd name="connsiteY18" fmla="*/ 7144 h 1181100"/>
                <a:gd name="connsiteX19" fmla="*/ 310896 w 638175"/>
                <a:gd name="connsiteY19" fmla="*/ 8032 h 1181100"/>
                <a:gd name="connsiteX20" fmla="*/ 348043 w 638175"/>
                <a:gd name="connsiteY20" fmla="*/ 55657 h 1181100"/>
                <a:gd name="connsiteX21" fmla="*/ 348044 w 638175"/>
                <a:gd name="connsiteY21" fmla="*/ 500477 h 1181100"/>
                <a:gd name="connsiteX22" fmla="*/ 370331 w 638175"/>
                <a:gd name="connsiteY22" fmla="*/ 522766 h 1181100"/>
                <a:gd name="connsiteX23" fmla="*/ 370523 w 638175"/>
                <a:gd name="connsiteY23" fmla="*/ 522766 h 1181100"/>
                <a:gd name="connsiteX24" fmla="*/ 371094 w 638175"/>
                <a:gd name="connsiteY24" fmla="*/ 522764 h 1181100"/>
                <a:gd name="connsiteX25" fmla="*/ 393287 w 638175"/>
                <a:gd name="connsiteY25" fmla="*/ 500379 h 1181100"/>
                <a:gd name="connsiteX26" fmla="*/ 393287 w 638175"/>
                <a:gd name="connsiteY26" fmla="*/ 148812 h 1181100"/>
                <a:gd name="connsiteX27" fmla="*/ 439928 w 638175"/>
                <a:gd name="connsiteY27" fmla="*/ 102489 h 1181100"/>
                <a:gd name="connsiteX28" fmla="*/ 448818 w 638175"/>
                <a:gd name="connsiteY28" fmla="*/ 103378 h 1181100"/>
                <a:gd name="connsiteX29" fmla="*/ 485966 w 638175"/>
                <a:gd name="connsiteY29" fmla="*/ 151003 h 1181100"/>
                <a:gd name="connsiteX30" fmla="*/ 485965 w 638175"/>
                <a:gd name="connsiteY30" fmla="*/ 584011 h 1181100"/>
                <a:gd name="connsiteX31" fmla="*/ 485013 w 638175"/>
                <a:gd name="connsiteY31" fmla="*/ 613347 h 1181100"/>
                <a:gd name="connsiteX32" fmla="*/ 446913 w 638175"/>
                <a:gd name="connsiteY32" fmla="*/ 656972 h 1181100"/>
                <a:gd name="connsiteX33" fmla="*/ 296323 w 638175"/>
                <a:gd name="connsiteY33" fmla="*/ 815848 h 1181100"/>
                <a:gd name="connsiteX34" fmla="*/ 469487 w 638175"/>
                <a:gd name="connsiteY34" fmla="*/ 668020 h 1181100"/>
                <a:gd name="connsiteX35" fmla="*/ 518351 w 638175"/>
                <a:gd name="connsiteY35" fmla="*/ 605821 h 1181100"/>
                <a:gd name="connsiteX36" fmla="*/ 543020 w 638175"/>
                <a:gd name="connsiteY36" fmla="*/ 511144 h 1181100"/>
                <a:gd name="connsiteX37" fmla="*/ 607505 w 638175"/>
                <a:gd name="connsiteY37" fmla="*/ 467139 h 1181100"/>
                <a:gd name="connsiteX38" fmla="*/ 625983 w 638175"/>
                <a:gd name="connsiteY38" fmla="*/ 551148 h 1181100"/>
                <a:gd name="connsiteX39" fmla="*/ 545021 w 638175"/>
                <a:gd name="connsiteY39" fmla="*/ 844137 h 1181100"/>
                <a:gd name="connsiteX40" fmla="*/ 445675 w 638175"/>
                <a:gd name="connsiteY40" fmla="*/ 982440 h 1181100"/>
                <a:gd name="connsiteX41" fmla="*/ 420910 w 638175"/>
                <a:gd name="connsiteY41" fmla="*/ 1079690 h 1181100"/>
                <a:gd name="connsiteX42" fmla="*/ 420910 w 638175"/>
                <a:gd name="connsiteY42" fmla="*/ 1156844 h 1181100"/>
                <a:gd name="connsiteX43" fmla="*/ 401860 w 638175"/>
                <a:gd name="connsiteY43" fmla="*/ 1175894 h 1181100"/>
                <a:gd name="connsiteX44" fmla="*/ 91916 w 638175"/>
                <a:gd name="connsiteY44" fmla="*/ 1175894 h 1181100"/>
                <a:gd name="connsiteX45" fmla="*/ 72866 w 638175"/>
                <a:gd name="connsiteY45" fmla="*/ 1156844 h 1181100"/>
                <a:gd name="connsiteX46" fmla="*/ 72866 w 638175"/>
                <a:gd name="connsiteY46" fmla="*/ 1034828 h 1181100"/>
                <a:gd name="connsiteX47" fmla="*/ 65818 w 638175"/>
                <a:gd name="connsiteY47" fmla="*/ 980917 h 1181100"/>
                <a:gd name="connsiteX48" fmla="*/ 21908 w 638175"/>
                <a:gd name="connsiteY48" fmla="*/ 826708 h 1181100"/>
                <a:gd name="connsiteX49" fmla="*/ 7144 w 638175"/>
                <a:gd name="connsiteY49" fmla="*/ 680498 h 1181100"/>
                <a:gd name="connsiteX50" fmla="*/ 7144 w 638175"/>
                <a:gd name="connsiteY50" fmla="*/ 621158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38175" h="1181100">
                  <a:moveTo>
                    <a:pt x="13335" y="333217"/>
                  </a:moveTo>
                  <a:cubicBezTo>
                    <a:pt x="13335" y="307595"/>
                    <a:pt x="29718" y="287020"/>
                    <a:pt x="55817" y="289592"/>
                  </a:cubicBezTo>
                  <a:cubicBezTo>
                    <a:pt x="78581" y="291973"/>
                    <a:pt x="91250" y="311309"/>
                    <a:pt x="91250" y="334171"/>
                  </a:cubicBezTo>
                  <a:lnTo>
                    <a:pt x="95155" y="506858"/>
                  </a:lnTo>
                  <a:cubicBezTo>
                    <a:pt x="95155" y="515853"/>
                    <a:pt x="102447" y="523145"/>
                    <a:pt x="111442" y="523145"/>
                  </a:cubicBezTo>
                  <a:cubicBezTo>
                    <a:pt x="111474" y="523145"/>
                    <a:pt x="111506" y="523145"/>
                    <a:pt x="111538" y="523145"/>
                  </a:cubicBezTo>
                  <a:lnTo>
                    <a:pt x="111538" y="523145"/>
                  </a:lnTo>
                  <a:cubicBezTo>
                    <a:pt x="120496" y="523092"/>
                    <a:pt x="127730" y="515815"/>
                    <a:pt x="127730" y="506858"/>
                  </a:cubicBezTo>
                  <a:lnTo>
                    <a:pt x="127730" y="148812"/>
                  </a:lnTo>
                  <a:cubicBezTo>
                    <a:pt x="127818" y="123142"/>
                    <a:pt x="148699" y="102401"/>
                    <a:pt x="174370" y="102489"/>
                  </a:cubicBezTo>
                  <a:cubicBezTo>
                    <a:pt x="177356" y="102499"/>
                    <a:pt x="180333" y="102796"/>
                    <a:pt x="183261" y="103378"/>
                  </a:cubicBezTo>
                  <a:cubicBezTo>
                    <a:pt x="205414" y="108366"/>
                    <a:pt x="220963" y="128302"/>
                    <a:pt x="220409" y="151003"/>
                  </a:cubicBezTo>
                  <a:lnTo>
                    <a:pt x="220409" y="506858"/>
                  </a:lnTo>
                  <a:cubicBezTo>
                    <a:pt x="220356" y="515853"/>
                    <a:pt x="227605" y="523187"/>
                    <a:pt x="236601" y="523240"/>
                  </a:cubicBezTo>
                  <a:cubicBezTo>
                    <a:pt x="236633" y="523240"/>
                    <a:pt x="236664" y="523240"/>
                    <a:pt x="236696" y="523240"/>
                  </a:cubicBezTo>
                  <a:lnTo>
                    <a:pt x="239078" y="523240"/>
                  </a:lnTo>
                  <a:cubicBezTo>
                    <a:pt x="248088" y="523187"/>
                    <a:pt x="255366" y="515869"/>
                    <a:pt x="255365" y="506858"/>
                  </a:cubicBezTo>
                  <a:lnTo>
                    <a:pt x="255365" y="53467"/>
                  </a:lnTo>
                  <a:cubicBezTo>
                    <a:pt x="255453" y="27796"/>
                    <a:pt x="276334" y="7056"/>
                    <a:pt x="302005" y="7144"/>
                  </a:cubicBezTo>
                  <a:cubicBezTo>
                    <a:pt x="304991" y="7153"/>
                    <a:pt x="307968" y="7451"/>
                    <a:pt x="310896" y="8032"/>
                  </a:cubicBezTo>
                  <a:cubicBezTo>
                    <a:pt x="333049" y="13020"/>
                    <a:pt x="348598" y="32956"/>
                    <a:pt x="348043" y="55657"/>
                  </a:cubicBezTo>
                  <a:lnTo>
                    <a:pt x="348044" y="500477"/>
                  </a:lnTo>
                  <a:cubicBezTo>
                    <a:pt x="348043" y="512785"/>
                    <a:pt x="358022" y="522766"/>
                    <a:pt x="370331" y="522766"/>
                  </a:cubicBezTo>
                  <a:cubicBezTo>
                    <a:pt x="370395" y="522766"/>
                    <a:pt x="370459" y="522766"/>
                    <a:pt x="370523" y="522766"/>
                  </a:cubicBezTo>
                  <a:lnTo>
                    <a:pt x="371094" y="522764"/>
                  </a:lnTo>
                  <a:cubicBezTo>
                    <a:pt x="383382" y="522659"/>
                    <a:pt x="393288" y="512669"/>
                    <a:pt x="393287" y="500379"/>
                  </a:cubicBezTo>
                  <a:lnTo>
                    <a:pt x="393287" y="148812"/>
                  </a:lnTo>
                  <a:cubicBezTo>
                    <a:pt x="393375" y="123142"/>
                    <a:pt x="414256" y="102401"/>
                    <a:pt x="439928" y="102489"/>
                  </a:cubicBezTo>
                  <a:cubicBezTo>
                    <a:pt x="442913" y="102499"/>
                    <a:pt x="445890" y="102796"/>
                    <a:pt x="448818" y="103378"/>
                  </a:cubicBezTo>
                  <a:cubicBezTo>
                    <a:pt x="470971" y="108366"/>
                    <a:pt x="486521" y="128302"/>
                    <a:pt x="485966" y="151003"/>
                  </a:cubicBezTo>
                  <a:lnTo>
                    <a:pt x="485965" y="584011"/>
                  </a:lnTo>
                  <a:cubicBezTo>
                    <a:pt x="485965" y="593536"/>
                    <a:pt x="485204" y="604012"/>
                    <a:pt x="485013" y="613347"/>
                  </a:cubicBezTo>
                  <a:cubicBezTo>
                    <a:pt x="481013" y="632969"/>
                    <a:pt x="467678" y="645638"/>
                    <a:pt x="446913" y="656972"/>
                  </a:cubicBezTo>
                  <a:cubicBezTo>
                    <a:pt x="365474" y="701930"/>
                    <a:pt x="309658" y="771272"/>
                    <a:pt x="296323" y="815848"/>
                  </a:cubicBezTo>
                  <a:cubicBezTo>
                    <a:pt x="344424" y="734504"/>
                    <a:pt x="410623" y="708311"/>
                    <a:pt x="469487" y="668020"/>
                  </a:cubicBezTo>
                  <a:cubicBezTo>
                    <a:pt x="503968" y="644398"/>
                    <a:pt x="515017" y="621062"/>
                    <a:pt x="518351" y="605821"/>
                  </a:cubicBezTo>
                  <a:cubicBezTo>
                    <a:pt x="528733" y="574200"/>
                    <a:pt x="532638" y="529621"/>
                    <a:pt x="543020" y="511144"/>
                  </a:cubicBezTo>
                  <a:cubicBezTo>
                    <a:pt x="561118" y="479045"/>
                    <a:pt x="581120" y="457710"/>
                    <a:pt x="607505" y="467139"/>
                  </a:cubicBezTo>
                  <a:cubicBezTo>
                    <a:pt x="639318" y="478378"/>
                    <a:pt x="633031" y="506381"/>
                    <a:pt x="625983" y="551148"/>
                  </a:cubicBezTo>
                  <a:cubicBezTo>
                    <a:pt x="611600" y="642303"/>
                    <a:pt x="598932" y="754698"/>
                    <a:pt x="545021" y="844137"/>
                  </a:cubicBezTo>
                  <a:cubicBezTo>
                    <a:pt x="516085" y="893102"/>
                    <a:pt x="482838" y="939387"/>
                    <a:pt x="445675" y="982440"/>
                  </a:cubicBezTo>
                  <a:cubicBezTo>
                    <a:pt x="418624" y="1014636"/>
                    <a:pt x="420910" y="1037686"/>
                    <a:pt x="420910" y="1079690"/>
                  </a:cubicBezTo>
                  <a:lnTo>
                    <a:pt x="420910" y="1156844"/>
                  </a:lnTo>
                  <a:cubicBezTo>
                    <a:pt x="420910" y="1167364"/>
                    <a:pt x="412381" y="1175894"/>
                    <a:pt x="401860" y="1175894"/>
                  </a:cubicBezTo>
                  <a:lnTo>
                    <a:pt x="91916" y="1175894"/>
                  </a:lnTo>
                  <a:cubicBezTo>
                    <a:pt x="81395" y="1175894"/>
                    <a:pt x="72866" y="1167364"/>
                    <a:pt x="72866" y="1156844"/>
                  </a:cubicBezTo>
                  <a:lnTo>
                    <a:pt x="72866" y="1034828"/>
                  </a:lnTo>
                  <a:cubicBezTo>
                    <a:pt x="73005" y="1016620"/>
                    <a:pt x="70634" y="998477"/>
                    <a:pt x="65818" y="980917"/>
                  </a:cubicBezTo>
                  <a:cubicBezTo>
                    <a:pt x="48006" y="917195"/>
                    <a:pt x="33147" y="886144"/>
                    <a:pt x="21908" y="826708"/>
                  </a:cubicBezTo>
                  <a:cubicBezTo>
                    <a:pt x="13052" y="778450"/>
                    <a:pt x="8115" y="729553"/>
                    <a:pt x="7144" y="680498"/>
                  </a:cubicBezTo>
                  <a:lnTo>
                    <a:pt x="7144" y="621158"/>
                  </a:lnTo>
                  <a:close/>
                </a:path>
              </a:pathLst>
            </a:custGeom>
            <a:solidFill>
              <a:srgbClr val="F4D4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9" name="Forma libre 62">
              <a:extLst>
                <a:ext uri="{FF2B5EF4-FFF2-40B4-BE49-F238E27FC236}">
                  <a16:creationId xmlns:a16="http://schemas.microsoft.com/office/drawing/2014/main" id="{310F1968-26AE-EA44-A486-43CA1690A3A0}"/>
                </a:ext>
              </a:extLst>
            </p:cNvPr>
            <p:cNvSpPr/>
            <p:nvPr/>
          </p:nvSpPr>
          <p:spPr>
            <a:xfrm>
              <a:off x="2411867" y="37045340"/>
              <a:ext cx="609539" cy="863513"/>
            </a:xfrm>
            <a:custGeom>
              <a:avLst/>
              <a:gdLst>
                <a:gd name="connsiteX0" fmla="*/ 412909 w 457200"/>
                <a:gd name="connsiteY0" fmla="*/ 292894 h 647700"/>
                <a:gd name="connsiteX1" fmla="*/ 231077 w 457200"/>
                <a:gd name="connsiteY1" fmla="*/ 7144 h 647700"/>
                <a:gd name="connsiteX2" fmla="*/ 50959 w 457200"/>
                <a:gd name="connsiteY2" fmla="*/ 289654 h 647700"/>
                <a:gd name="connsiteX3" fmla="*/ 7144 w 457200"/>
                <a:gd name="connsiteY3" fmla="*/ 422337 h 647700"/>
                <a:gd name="connsiteX4" fmla="*/ 230592 w 457200"/>
                <a:gd name="connsiteY4" fmla="*/ 646563 h 647700"/>
                <a:gd name="connsiteX5" fmla="*/ 454818 w 457200"/>
                <a:gd name="connsiteY5" fmla="*/ 423114 h 647700"/>
                <a:gd name="connsiteX6" fmla="*/ 412909 w 457200"/>
                <a:gd name="connsiteY6" fmla="*/ 29231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647700">
                  <a:moveTo>
                    <a:pt x="412909" y="292894"/>
                  </a:moveTo>
                  <a:lnTo>
                    <a:pt x="231077" y="7144"/>
                  </a:lnTo>
                  <a:cubicBezTo>
                    <a:pt x="231077" y="7144"/>
                    <a:pt x="99441" y="218122"/>
                    <a:pt x="50959" y="289654"/>
                  </a:cubicBezTo>
                  <a:cubicBezTo>
                    <a:pt x="23292" y="328443"/>
                    <a:pt x="8017" y="374700"/>
                    <a:pt x="7144" y="422337"/>
                  </a:cubicBezTo>
                  <a:cubicBezTo>
                    <a:pt x="6929" y="545960"/>
                    <a:pt x="106971" y="646349"/>
                    <a:pt x="230592" y="646563"/>
                  </a:cubicBezTo>
                  <a:cubicBezTo>
                    <a:pt x="354214" y="646777"/>
                    <a:pt x="454604" y="546736"/>
                    <a:pt x="454818" y="423114"/>
                  </a:cubicBezTo>
                  <a:cubicBezTo>
                    <a:pt x="454900" y="376200"/>
                    <a:pt x="440240" y="330450"/>
                    <a:pt x="412909" y="2923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0" name="Forma libre 63">
              <a:extLst>
                <a:ext uri="{FF2B5EF4-FFF2-40B4-BE49-F238E27FC236}">
                  <a16:creationId xmlns:a16="http://schemas.microsoft.com/office/drawing/2014/main" id="{8B9D0EE1-8485-8A46-8C17-01374BEF6C83}"/>
                </a:ext>
              </a:extLst>
            </p:cNvPr>
            <p:cNvSpPr/>
            <p:nvPr/>
          </p:nvSpPr>
          <p:spPr>
            <a:xfrm>
              <a:off x="2672699" y="37433160"/>
              <a:ext cx="88891" cy="342865"/>
            </a:xfrm>
            <a:custGeom>
              <a:avLst/>
              <a:gdLst>
                <a:gd name="connsiteX0" fmla="*/ 7144 w 66675"/>
                <a:gd name="connsiteY0" fmla="*/ 7144 h 257175"/>
                <a:gd name="connsiteX1" fmla="*/ 63437 w 66675"/>
                <a:gd name="connsiteY1" fmla="*/ 7144 h 257175"/>
                <a:gd name="connsiteX2" fmla="*/ 63437 w 66675"/>
                <a:gd name="connsiteY2" fmla="*/ 250508 h 257175"/>
                <a:gd name="connsiteX3" fmla="*/ 7144 w 66675"/>
                <a:gd name="connsiteY3" fmla="*/ 25050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257175">
                  <a:moveTo>
                    <a:pt x="7144" y="7144"/>
                  </a:moveTo>
                  <a:lnTo>
                    <a:pt x="63437" y="7144"/>
                  </a:lnTo>
                  <a:lnTo>
                    <a:pt x="63437" y="250508"/>
                  </a:lnTo>
                  <a:lnTo>
                    <a:pt x="7144" y="2505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1" name="Forma libre 64">
              <a:extLst>
                <a:ext uri="{FF2B5EF4-FFF2-40B4-BE49-F238E27FC236}">
                  <a16:creationId xmlns:a16="http://schemas.microsoft.com/office/drawing/2014/main" id="{36678AF1-53FB-3B46-9494-DAE98AB15CF3}"/>
                </a:ext>
              </a:extLst>
            </p:cNvPr>
            <p:cNvSpPr/>
            <p:nvPr/>
          </p:nvSpPr>
          <p:spPr>
            <a:xfrm>
              <a:off x="2547997" y="37557861"/>
              <a:ext cx="342865" cy="88891"/>
            </a:xfrm>
            <a:custGeom>
              <a:avLst/>
              <a:gdLst>
                <a:gd name="connsiteX0" fmla="*/ 7144 w 257175"/>
                <a:gd name="connsiteY0" fmla="*/ 7145 h 66675"/>
                <a:gd name="connsiteX1" fmla="*/ 250507 w 257175"/>
                <a:gd name="connsiteY1" fmla="*/ 7145 h 66675"/>
                <a:gd name="connsiteX2" fmla="*/ 250507 w 257175"/>
                <a:gd name="connsiteY2" fmla="*/ 63437 h 66675"/>
                <a:gd name="connsiteX3" fmla="*/ 7144 w 257175"/>
                <a:gd name="connsiteY3" fmla="*/ 6343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66675">
                  <a:moveTo>
                    <a:pt x="7144" y="7145"/>
                  </a:moveTo>
                  <a:lnTo>
                    <a:pt x="250507" y="7145"/>
                  </a:lnTo>
                  <a:lnTo>
                    <a:pt x="250507" y="63437"/>
                  </a:lnTo>
                  <a:lnTo>
                    <a:pt x="7144" y="6343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DF15757E-4776-9E49-884E-3AE52F1BAF04}"/>
              </a:ext>
            </a:extLst>
          </p:cNvPr>
          <p:cNvSpPr txBox="1"/>
          <p:nvPr/>
        </p:nvSpPr>
        <p:spPr>
          <a:xfrm>
            <a:off x="10766003" y="6145365"/>
            <a:ext cx="11662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0" b="1" dirty="0">
                <a:solidFill>
                  <a:schemeClr val="accent1"/>
                </a:solidFill>
                <a:latin typeface="Montserrat" pitchFamily="2" charset="77"/>
                <a:ea typeface="Lato Heavy" panose="020F0502020204030203" pitchFamily="34" charset="0"/>
                <a:cs typeface="Lato Heavy" panose="020F0502020204030203" pitchFamily="34" charset="0"/>
              </a:rPr>
              <a:t>Wash hands often</a:t>
            </a:r>
          </a:p>
        </p:txBody>
      </p:sp>
      <p:sp>
        <p:nvSpPr>
          <p:cNvPr id="83" name="Rectángulo 7">
            <a:extLst>
              <a:ext uri="{FF2B5EF4-FFF2-40B4-BE49-F238E27FC236}">
                <a16:creationId xmlns:a16="http://schemas.microsoft.com/office/drawing/2014/main" id="{C9636CFC-B30D-EA48-AC20-E4C0FAAB2986}"/>
              </a:ext>
            </a:extLst>
          </p:cNvPr>
          <p:cNvSpPr/>
          <p:nvPr/>
        </p:nvSpPr>
        <p:spPr>
          <a:xfrm flipH="1">
            <a:off x="10887078" y="7812080"/>
            <a:ext cx="94917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Muli Light" pitchFamily="2" charset="77"/>
              </a:rPr>
              <a:t>The disease causes respiratory illness (like the flu) with symptoms such as  a cough, fever. The disease causes respiratory illness (like the flu) with symptoms such as  a cough, fever. </a:t>
            </a:r>
          </a:p>
          <a:p>
            <a:endParaRPr lang="es-MX" dirty="0">
              <a:latin typeface="Muli Light" pitchFamily="2" charset="77"/>
            </a:endParaRPr>
          </a:p>
        </p:txBody>
      </p:sp>
      <p:sp>
        <p:nvSpPr>
          <p:cNvPr id="85" name="Rectángulo 4">
            <a:extLst>
              <a:ext uri="{FF2B5EF4-FFF2-40B4-BE49-F238E27FC236}">
                <a16:creationId xmlns:a16="http://schemas.microsoft.com/office/drawing/2014/main" id="{4D010572-110D-AD4C-AAF9-DE3BFE6A3330}"/>
              </a:ext>
            </a:extLst>
          </p:cNvPr>
          <p:cNvSpPr/>
          <p:nvPr/>
        </p:nvSpPr>
        <p:spPr>
          <a:xfrm>
            <a:off x="15619337" y="1550675"/>
            <a:ext cx="56012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5000" b="1" dirty="0">
                <a:solidFill>
                  <a:schemeClr val="accent4"/>
                </a:solidFill>
                <a:latin typeface="Montserrat" pitchFamily="2" charset="77"/>
              </a:rPr>
              <a:t>COVID-19 </a:t>
            </a:r>
            <a:r>
              <a:rPr lang="es-MX" sz="5000" b="1" dirty="0">
                <a:solidFill>
                  <a:schemeClr val="accent1"/>
                </a:solidFill>
                <a:latin typeface="Montserrat" pitchFamily="2" charset="77"/>
              </a:rPr>
              <a:t>STATS</a:t>
            </a:r>
            <a:endParaRPr lang="es-MX" sz="5000" b="1" dirty="0">
              <a:solidFill>
                <a:srgbClr val="F4EB40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7495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8FA70D-C636-014B-84B3-1373BF9BF1E2}"/>
              </a:ext>
            </a:extLst>
          </p:cNvPr>
          <p:cNvSpPr/>
          <p:nvPr/>
        </p:nvSpPr>
        <p:spPr>
          <a:xfrm>
            <a:off x="0" y="0"/>
            <a:ext cx="23105382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ángulo 10">
            <a:extLst>
              <a:ext uri="{FF2B5EF4-FFF2-40B4-BE49-F238E27FC236}">
                <a16:creationId xmlns:a16="http://schemas.microsoft.com/office/drawing/2014/main" id="{F9B7FA97-87E7-DB4E-B9BE-8092485319F4}"/>
              </a:ext>
            </a:extLst>
          </p:cNvPr>
          <p:cNvSpPr/>
          <p:nvPr/>
        </p:nvSpPr>
        <p:spPr>
          <a:xfrm>
            <a:off x="13001118" y="8178386"/>
            <a:ext cx="836696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800" dirty="0">
                <a:solidFill>
                  <a:schemeClr val="tx2"/>
                </a:solidFill>
                <a:latin typeface="Muli Light" pitchFamily="2" charset="77"/>
              </a:rPr>
              <a:t>The disease causes respiratory illness (like the flu) with symptoms such as a cough, fever,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3FF23A-823E-FD49-B5D1-75FF53D68CA6}"/>
              </a:ext>
            </a:extLst>
          </p:cNvPr>
          <p:cNvGrpSpPr/>
          <p:nvPr/>
        </p:nvGrpSpPr>
        <p:grpSpPr>
          <a:xfrm>
            <a:off x="2661746" y="4867345"/>
            <a:ext cx="7406061" cy="5157700"/>
            <a:chOff x="12957126" y="5415645"/>
            <a:chExt cx="2591247" cy="1804586"/>
          </a:xfrm>
        </p:grpSpPr>
        <p:sp>
          <p:nvSpPr>
            <p:cNvPr id="61" name="Forma libre 82">
              <a:extLst>
                <a:ext uri="{FF2B5EF4-FFF2-40B4-BE49-F238E27FC236}">
                  <a16:creationId xmlns:a16="http://schemas.microsoft.com/office/drawing/2014/main" id="{7BD3B770-A9D8-E44D-9CF3-28E0E09C0DBA}"/>
                </a:ext>
              </a:extLst>
            </p:cNvPr>
            <p:cNvSpPr/>
            <p:nvPr/>
          </p:nvSpPr>
          <p:spPr>
            <a:xfrm>
              <a:off x="12957126" y="5419174"/>
              <a:ext cx="663547" cy="1801057"/>
            </a:xfrm>
            <a:custGeom>
              <a:avLst/>
              <a:gdLst>
                <a:gd name="connsiteX0" fmla="*/ 334709 w 333375"/>
                <a:gd name="connsiteY0" fmla="*/ 290930 h 904875"/>
                <a:gd name="connsiteX1" fmla="*/ 276511 w 333375"/>
                <a:gd name="connsiteY1" fmla="*/ 183392 h 904875"/>
                <a:gd name="connsiteX2" fmla="*/ 218313 w 333375"/>
                <a:gd name="connsiteY2" fmla="*/ 169486 h 904875"/>
                <a:gd name="connsiteX3" fmla="*/ 205645 w 333375"/>
                <a:gd name="connsiteY3" fmla="*/ 155294 h 904875"/>
                <a:gd name="connsiteX4" fmla="*/ 205645 w 333375"/>
                <a:gd name="connsiteY4" fmla="*/ 146911 h 904875"/>
                <a:gd name="connsiteX5" fmla="*/ 210121 w 333375"/>
                <a:gd name="connsiteY5" fmla="*/ 139195 h 904875"/>
                <a:gd name="connsiteX6" fmla="*/ 239554 w 333375"/>
                <a:gd name="connsiteY6" fmla="*/ 74522 h 904875"/>
                <a:gd name="connsiteX7" fmla="*/ 173585 w 333375"/>
                <a:gd name="connsiteY7" fmla="*/ 7147 h 904875"/>
                <a:gd name="connsiteX8" fmla="*/ 170688 w 333375"/>
                <a:gd name="connsiteY8" fmla="*/ 7180 h 904875"/>
                <a:gd name="connsiteX9" fmla="*/ 101367 w 333375"/>
                <a:gd name="connsiteY9" fmla="*/ 73071 h 904875"/>
                <a:gd name="connsiteX10" fmla="*/ 101346 w 333375"/>
                <a:gd name="connsiteY10" fmla="*/ 74522 h 904875"/>
                <a:gd name="connsiteX11" fmla="*/ 133731 w 333375"/>
                <a:gd name="connsiteY11" fmla="*/ 140625 h 904875"/>
                <a:gd name="connsiteX12" fmla="*/ 138398 w 333375"/>
                <a:gd name="connsiteY12" fmla="*/ 148341 h 904875"/>
                <a:gd name="connsiteX13" fmla="*/ 138399 w 333375"/>
                <a:gd name="connsiteY13" fmla="*/ 155675 h 904875"/>
                <a:gd name="connsiteX14" fmla="*/ 126302 w 333375"/>
                <a:gd name="connsiteY14" fmla="*/ 169963 h 904875"/>
                <a:gd name="connsiteX15" fmla="*/ 62675 w 333375"/>
                <a:gd name="connsiteY15" fmla="*/ 187869 h 904875"/>
                <a:gd name="connsiteX16" fmla="*/ 7144 w 333375"/>
                <a:gd name="connsiteY16" fmla="*/ 303027 h 904875"/>
                <a:gd name="connsiteX17" fmla="*/ 8191 w 333375"/>
                <a:gd name="connsiteY17" fmla="*/ 503052 h 904875"/>
                <a:gd name="connsiteX18" fmla="*/ 8191 w 333375"/>
                <a:gd name="connsiteY18" fmla="*/ 503052 h 904875"/>
                <a:gd name="connsiteX19" fmla="*/ 8191 w 333375"/>
                <a:gd name="connsiteY19" fmla="*/ 503052 h 904875"/>
                <a:gd name="connsiteX20" fmla="*/ 36004 w 333375"/>
                <a:gd name="connsiteY20" fmla="*/ 530864 h 904875"/>
                <a:gd name="connsiteX21" fmla="*/ 63817 w 333375"/>
                <a:gd name="connsiteY21" fmla="*/ 503052 h 904875"/>
                <a:gd name="connsiteX22" fmla="*/ 63818 w 333375"/>
                <a:gd name="connsiteY22" fmla="*/ 503052 h 904875"/>
                <a:gd name="connsiteX23" fmla="*/ 63818 w 333375"/>
                <a:gd name="connsiteY23" fmla="*/ 503052 h 904875"/>
                <a:gd name="connsiteX24" fmla="*/ 67246 w 333375"/>
                <a:gd name="connsiteY24" fmla="*/ 345413 h 904875"/>
                <a:gd name="connsiteX25" fmla="*/ 78295 w 333375"/>
                <a:gd name="connsiteY25" fmla="*/ 311029 h 904875"/>
                <a:gd name="connsiteX26" fmla="*/ 84391 w 333375"/>
                <a:gd name="connsiteY26" fmla="*/ 863479 h 904875"/>
                <a:gd name="connsiteX27" fmla="*/ 113919 w 333375"/>
                <a:gd name="connsiteY27" fmla="*/ 904339 h 904875"/>
                <a:gd name="connsiteX28" fmla="*/ 150876 w 333375"/>
                <a:gd name="connsiteY28" fmla="*/ 865288 h 904875"/>
                <a:gd name="connsiteX29" fmla="*/ 157639 w 333375"/>
                <a:gd name="connsiteY29" fmla="*/ 546200 h 904875"/>
                <a:gd name="connsiteX30" fmla="*/ 171926 w 333375"/>
                <a:gd name="connsiteY30" fmla="*/ 532008 h 904875"/>
                <a:gd name="connsiteX31" fmla="*/ 171926 w 333375"/>
                <a:gd name="connsiteY31" fmla="*/ 532008 h 904875"/>
                <a:gd name="connsiteX32" fmla="*/ 186309 w 333375"/>
                <a:gd name="connsiteY32" fmla="*/ 546200 h 904875"/>
                <a:gd name="connsiteX33" fmla="*/ 186309 w 333375"/>
                <a:gd name="connsiteY33" fmla="*/ 546200 h 904875"/>
                <a:gd name="connsiteX34" fmla="*/ 193072 w 333375"/>
                <a:gd name="connsiteY34" fmla="*/ 863479 h 904875"/>
                <a:gd name="connsiteX35" fmla="*/ 221647 w 333375"/>
                <a:gd name="connsiteY35" fmla="*/ 904339 h 904875"/>
                <a:gd name="connsiteX36" fmla="*/ 256699 w 333375"/>
                <a:gd name="connsiteY36" fmla="*/ 865288 h 904875"/>
                <a:gd name="connsiteX37" fmla="*/ 265366 w 333375"/>
                <a:gd name="connsiteY37" fmla="*/ 311408 h 904875"/>
                <a:gd name="connsiteX38" fmla="*/ 276606 w 333375"/>
                <a:gd name="connsiteY38" fmla="*/ 343508 h 904875"/>
                <a:gd name="connsiteX39" fmla="*/ 279845 w 333375"/>
                <a:gd name="connsiteY39" fmla="*/ 503433 h 904875"/>
                <a:gd name="connsiteX40" fmla="*/ 279845 w 333375"/>
                <a:gd name="connsiteY40" fmla="*/ 503433 h 904875"/>
                <a:gd name="connsiteX41" fmla="*/ 279845 w 333375"/>
                <a:gd name="connsiteY41" fmla="*/ 503433 h 904875"/>
                <a:gd name="connsiteX42" fmla="*/ 309335 w 333375"/>
                <a:gd name="connsiteY42" fmla="*/ 529664 h 904875"/>
                <a:gd name="connsiteX43" fmla="*/ 335566 w 333375"/>
                <a:gd name="connsiteY43" fmla="*/ 503433 h 904875"/>
                <a:gd name="connsiteX44" fmla="*/ 335566 w 333375"/>
                <a:gd name="connsiteY44" fmla="*/ 503433 h 904875"/>
                <a:gd name="connsiteX45" fmla="*/ 335566 w 333375"/>
                <a:gd name="connsiteY45" fmla="*/ 503433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3375" h="904875">
                  <a:moveTo>
                    <a:pt x="334709" y="290930"/>
                  </a:moveTo>
                  <a:cubicBezTo>
                    <a:pt x="334709" y="216348"/>
                    <a:pt x="316897" y="201586"/>
                    <a:pt x="276511" y="183392"/>
                  </a:cubicBezTo>
                  <a:cubicBezTo>
                    <a:pt x="257842" y="176109"/>
                    <a:pt x="238259" y="171430"/>
                    <a:pt x="218313" y="169486"/>
                  </a:cubicBezTo>
                  <a:cubicBezTo>
                    <a:pt x="211097" y="168663"/>
                    <a:pt x="205647" y="162556"/>
                    <a:pt x="205645" y="155294"/>
                  </a:cubicBezTo>
                  <a:lnTo>
                    <a:pt x="205645" y="146911"/>
                  </a:lnTo>
                  <a:cubicBezTo>
                    <a:pt x="205767" y="143755"/>
                    <a:pt x="207443" y="140867"/>
                    <a:pt x="210121" y="139195"/>
                  </a:cubicBezTo>
                  <a:cubicBezTo>
                    <a:pt x="231457" y="125291"/>
                    <a:pt x="239554" y="96144"/>
                    <a:pt x="239554" y="74522"/>
                  </a:cubicBezTo>
                  <a:cubicBezTo>
                    <a:pt x="239942" y="37701"/>
                    <a:pt x="210407" y="7536"/>
                    <a:pt x="173585" y="7147"/>
                  </a:cubicBezTo>
                  <a:cubicBezTo>
                    <a:pt x="172620" y="7138"/>
                    <a:pt x="171653" y="7147"/>
                    <a:pt x="170688" y="7180"/>
                  </a:cubicBezTo>
                  <a:cubicBezTo>
                    <a:pt x="133350" y="6233"/>
                    <a:pt x="102314" y="35734"/>
                    <a:pt x="101367" y="73071"/>
                  </a:cubicBezTo>
                  <a:cubicBezTo>
                    <a:pt x="101355" y="73555"/>
                    <a:pt x="101348" y="74038"/>
                    <a:pt x="101346" y="74522"/>
                  </a:cubicBezTo>
                  <a:cubicBezTo>
                    <a:pt x="101346" y="97381"/>
                    <a:pt x="110871" y="127100"/>
                    <a:pt x="133731" y="140625"/>
                  </a:cubicBezTo>
                  <a:cubicBezTo>
                    <a:pt x="136482" y="142251"/>
                    <a:pt x="138235" y="145148"/>
                    <a:pt x="138398" y="148341"/>
                  </a:cubicBezTo>
                  <a:lnTo>
                    <a:pt x="138399" y="155675"/>
                  </a:lnTo>
                  <a:cubicBezTo>
                    <a:pt x="138362" y="162740"/>
                    <a:pt x="133265" y="168763"/>
                    <a:pt x="126302" y="169963"/>
                  </a:cubicBezTo>
                  <a:cubicBezTo>
                    <a:pt x="104549" y="173797"/>
                    <a:pt x="83234" y="179797"/>
                    <a:pt x="62675" y="187869"/>
                  </a:cubicBezTo>
                  <a:cubicBezTo>
                    <a:pt x="23050" y="205682"/>
                    <a:pt x="7144" y="231780"/>
                    <a:pt x="7144" y="303027"/>
                  </a:cubicBezTo>
                  <a:lnTo>
                    <a:pt x="8191" y="503052"/>
                  </a:lnTo>
                  <a:lnTo>
                    <a:pt x="8191" y="503052"/>
                  </a:lnTo>
                  <a:lnTo>
                    <a:pt x="8191" y="503052"/>
                  </a:lnTo>
                  <a:cubicBezTo>
                    <a:pt x="8191" y="518414"/>
                    <a:pt x="20644" y="530864"/>
                    <a:pt x="36004" y="530864"/>
                  </a:cubicBezTo>
                  <a:cubicBezTo>
                    <a:pt x="51365" y="530864"/>
                    <a:pt x="63817" y="518411"/>
                    <a:pt x="63817" y="503052"/>
                  </a:cubicBezTo>
                  <a:lnTo>
                    <a:pt x="63818" y="503052"/>
                  </a:lnTo>
                  <a:lnTo>
                    <a:pt x="63818" y="503052"/>
                  </a:lnTo>
                  <a:lnTo>
                    <a:pt x="67246" y="345413"/>
                  </a:lnTo>
                  <a:cubicBezTo>
                    <a:pt x="67246" y="327507"/>
                    <a:pt x="71628" y="315886"/>
                    <a:pt x="78295" y="311029"/>
                  </a:cubicBezTo>
                  <a:lnTo>
                    <a:pt x="84391" y="863479"/>
                  </a:lnTo>
                  <a:cubicBezTo>
                    <a:pt x="84391" y="883861"/>
                    <a:pt x="93345" y="902244"/>
                    <a:pt x="113919" y="904339"/>
                  </a:cubicBezTo>
                  <a:cubicBezTo>
                    <a:pt x="137541" y="906625"/>
                    <a:pt x="150876" y="888147"/>
                    <a:pt x="150876" y="865288"/>
                  </a:cubicBezTo>
                  <a:lnTo>
                    <a:pt x="157639" y="546200"/>
                  </a:lnTo>
                  <a:cubicBezTo>
                    <a:pt x="157691" y="538347"/>
                    <a:pt x="164073" y="532008"/>
                    <a:pt x="171926" y="532008"/>
                  </a:cubicBezTo>
                  <a:lnTo>
                    <a:pt x="171926" y="532008"/>
                  </a:lnTo>
                  <a:cubicBezTo>
                    <a:pt x="179817" y="531955"/>
                    <a:pt x="186256" y="538310"/>
                    <a:pt x="186309" y="546200"/>
                  </a:cubicBezTo>
                  <a:cubicBezTo>
                    <a:pt x="186309" y="546200"/>
                    <a:pt x="186309" y="546200"/>
                    <a:pt x="186309" y="546200"/>
                  </a:cubicBezTo>
                  <a:lnTo>
                    <a:pt x="193072" y="863479"/>
                  </a:lnTo>
                  <a:cubicBezTo>
                    <a:pt x="193072" y="883861"/>
                    <a:pt x="201263" y="902244"/>
                    <a:pt x="221647" y="904339"/>
                  </a:cubicBezTo>
                  <a:cubicBezTo>
                    <a:pt x="245269" y="906625"/>
                    <a:pt x="256699" y="888147"/>
                    <a:pt x="256699" y="865288"/>
                  </a:cubicBezTo>
                  <a:lnTo>
                    <a:pt x="265366" y="311408"/>
                  </a:lnTo>
                  <a:cubicBezTo>
                    <a:pt x="270605" y="314552"/>
                    <a:pt x="276606" y="325600"/>
                    <a:pt x="276606" y="343508"/>
                  </a:cubicBezTo>
                  <a:lnTo>
                    <a:pt x="279845" y="503433"/>
                  </a:lnTo>
                  <a:lnTo>
                    <a:pt x="279845" y="503433"/>
                  </a:lnTo>
                  <a:cubicBezTo>
                    <a:pt x="279845" y="503433"/>
                    <a:pt x="279845" y="503433"/>
                    <a:pt x="279845" y="503433"/>
                  </a:cubicBezTo>
                  <a:cubicBezTo>
                    <a:pt x="280745" y="518821"/>
                    <a:pt x="293948" y="530564"/>
                    <a:pt x="309335" y="529664"/>
                  </a:cubicBezTo>
                  <a:cubicBezTo>
                    <a:pt x="323465" y="528839"/>
                    <a:pt x="334739" y="517563"/>
                    <a:pt x="335566" y="503433"/>
                  </a:cubicBezTo>
                  <a:cubicBezTo>
                    <a:pt x="335566" y="503433"/>
                    <a:pt x="335566" y="503433"/>
                    <a:pt x="335566" y="503433"/>
                  </a:cubicBezTo>
                  <a:lnTo>
                    <a:pt x="335566" y="503433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2" name="Forma libre 83">
              <a:extLst>
                <a:ext uri="{FF2B5EF4-FFF2-40B4-BE49-F238E27FC236}">
                  <a16:creationId xmlns:a16="http://schemas.microsoft.com/office/drawing/2014/main" id="{CD304032-B30E-1F42-9580-F22CED5CBA20}"/>
                </a:ext>
              </a:extLst>
            </p:cNvPr>
            <p:cNvSpPr/>
            <p:nvPr/>
          </p:nvSpPr>
          <p:spPr>
            <a:xfrm>
              <a:off x="14865867" y="5415645"/>
              <a:ext cx="682506" cy="1801057"/>
            </a:xfrm>
            <a:custGeom>
              <a:avLst/>
              <a:gdLst>
                <a:gd name="connsiteX0" fmla="*/ 334709 w 342900"/>
                <a:gd name="connsiteY0" fmla="*/ 292703 h 904875"/>
                <a:gd name="connsiteX1" fmla="*/ 276511 w 342900"/>
                <a:gd name="connsiteY1" fmla="*/ 185165 h 904875"/>
                <a:gd name="connsiteX2" fmla="*/ 218313 w 342900"/>
                <a:gd name="connsiteY2" fmla="*/ 171259 h 904875"/>
                <a:gd name="connsiteX3" fmla="*/ 205645 w 342900"/>
                <a:gd name="connsiteY3" fmla="*/ 157067 h 904875"/>
                <a:gd name="connsiteX4" fmla="*/ 205645 w 342900"/>
                <a:gd name="connsiteY4" fmla="*/ 148684 h 904875"/>
                <a:gd name="connsiteX5" fmla="*/ 210121 w 342900"/>
                <a:gd name="connsiteY5" fmla="*/ 140968 h 904875"/>
                <a:gd name="connsiteX6" fmla="*/ 239649 w 342900"/>
                <a:gd name="connsiteY6" fmla="*/ 76295 h 904875"/>
                <a:gd name="connsiteX7" fmla="*/ 170498 w 342900"/>
                <a:gd name="connsiteY7" fmla="*/ 7144 h 904875"/>
                <a:gd name="connsiteX8" fmla="*/ 101346 w 342900"/>
                <a:gd name="connsiteY8" fmla="*/ 76295 h 904875"/>
                <a:gd name="connsiteX9" fmla="*/ 133731 w 342900"/>
                <a:gd name="connsiteY9" fmla="*/ 142398 h 904875"/>
                <a:gd name="connsiteX10" fmla="*/ 138493 w 342900"/>
                <a:gd name="connsiteY10" fmla="*/ 150114 h 904875"/>
                <a:gd name="connsiteX11" fmla="*/ 138493 w 342900"/>
                <a:gd name="connsiteY11" fmla="*/ 157449 h 904875"/>
                <a:gd name="connsiteX12" fmla="*/ 126396 w 342900"/>
                <a:gd name="connsiteY12" fmla="*/ 171736 h 904875"/>
                <a:gd name="connsiteX13" fmla="*/ 62674 w 342900"/>
                <a:gd name="connsiteY13" fmla="*/ 189642 h 904875"/>
                <a:gd name="connsiteX14" fmla="*/ 7144 w 342900"/>
                <a:gd name="connsiteY14" fmla="*/ 304800 h 904875"/>
                <a:gd name="connsiteX15" fmla="*/ 8287 w 342900"/>
                <a:gd name="connsiteY15" fmla="*/ 504825 h 904875"/>
                <a:gd name="connsiteX16" fmla="*/ 8287 w 342900"/>
                <a:gd name="connsiteY16" fmla="*/ 504825 h 904875"/>
                <a:gd name="connsiteX17" fmla="*/ 8287 w 342900"/>
                <a:gd name="connsiteY17" fmla="*/ 504825 h 904875"/>
                <a:gd name="connsiteX18" fmla="*/ 36100 w 342900"/>
                <a:gd name="connsiteY18" fmla="*/ 532637 h 904875"/>
                <a:gd name="connsiteX19" fmla="*/ 63912 w 342900"/>
                <a:gd name="connsiteY19" fmla="*/ 504825 h 904875"/>
                <a:gd name="connsiteX20" fmla="*/ 63913 w 342900"/>
                <a:gd name="connsiteY20" fmla="*/ 504825 h 904875"/>
                <a:gd name="connsiteX21" fmla="*/ 63913 w 342900"/>
                <a:gd name="connsiteY21" fmla="*/ 504825 h 904875"/>
                <a:gd name="connsiteX22" fmla="*/ 67342 w 342900"/>
                <a:gd name="connsiteY22" fmla="*/ 347186 h 904875"/>
                <a:gd name="connsiteX23" fmla="*/ 78391 w 342900"/>
                <a:gd name="connsiteY23" fmla="*/ 312802 h 904875"/>
                <a:gd name="connsiteX24" fmla="*/ 84487 w 342900"/>
                <a:gd name="connsiteY24" fmla="*/ 865252 h 904875"/>
                <a:gd name="connsiteX25" fmla="*/ 114015 w 342900"/>
                <a:gd name="connsiteY25" fmla="*/ 906112 h 904875"/>
                <a:gd name="connsiteX26" fmla="*/ 150972 w 342900"/>
                <a:gd name="connsiteY26" fmla="*/ 867061 h 904875"/>
                <a:gd name="connsiteX27" fmla="*/ 157734 w 342900"/>
                <a:gd name="connsiteY27" fmla="*/ 547974 h 904875"/>
                <a:gd name="connsiteX28" fmla="*/ 172021 w 342900"/>
                <a:gd name="connsiteY28" fmla="*/ 533781 h 904875"/>
                <a:gd name="connsiteX29" fmla="*/ 172021 w 342900"/>
                <a:gd name="connsiteY29" fmla="*/ 533781 h 904875"/>
                <a:gd name="connsiteX30" fmla="*/ 186404 w 342900"/>
                <a:gd name="connsiteY30" fmla="*/ 547974 h 904875"/>
                <a:gd name="connsiteX31" fmla="*/ 186404 w 342900"/>
                <a:gd name="connsiteY31" fmla="*/ 547974 h 904875"/>
                <a:gd name="connsiteX32" fmla="*/ 193548 w 342900"/>
                <a:gd name="connsiteY32" fmla="*/ 864203 h 904875"/>
                <a:gd name="connsiteX33" fmla="*/ 222123 w 342900"/>
                <a:gd name="connsiteY33" fmla="*/ 905066 h 904875"/>
                <a:gd name="connsiteX34" fmla="*/ 257175 w 342900"/>
                <a:gd name="connsiteY34" fmla="*/ 866012 h 904875"/>
                <a:gd name="connsiteX35" fmla="*/ 265843 w 342900"/>
                <a:gd name="connsiteY35" fmla="*/ 312134 h 904875"/>
                <a:gd name="connsiteX36" fmla="*/ 277083 w 342900"/>
                <a:gd name="connsiteY36" fmla="*/ 344232 h 904875"/>
                <a:gd name="connsiteX37" fmla="*/ 280321 w 342900"/>
                <a:gd name="connsiteY37" fmla="*/ 504158 h 904875"/>
                <a:gd name="connsiteX38" fmla="*/ 280321 w 342900"/>
                <a:gd name="connsiteY38" fmla="*/ 504158 h 904875"/>
                <a:gd name="connsiteX39" fmla="*/ 280321 w 342900"/>
                <a:gd name="connsiteY39" fmla="*/ 504158 h 904875"/>
                <a:gd name="connsiteX40" fmla="*/ 308134 w 342900"/>
                <a:gd name="connsiteY40" fmla="*/ 531970 h 904875"/>
                <a:gd name="connsiteX41" fmla="*/ 335946 w 342900"/>
                <a:gd name="connsiteY41" fmla="*/ 504158 h 904875"/>
                <a:gd name="connsiteX42" fmla="*/ 335947 w 342900"/>
                <a:gd name="connsiteY42" fmla="*/ 504158 h 904875"/>
                <a:gd name="connsiteX43" fmla="*/ 335947 w 342900"/>
                <a:gd name="connsiteY43" fmla="*/ 504158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42900" h="904875">
                  <a:moveTo>
                    <a:pt x="334709" y="292703"/>
                  </a:moveTo>
                  <a:cubicBezTo>
                    <a:pt x="334709" y="218122"/>
                    <a:pt x="316992" y="203360"/>
                    <a:pt x="276511" y="185165"/>
                  </a:cubicBezTo>
                  <a:cubicBezTo>
                    <a:pt x="257842" y="177882"/>
                    <a:pt x="238259" y="173203"/>
                    <a:pt x="218313" y="171259"/>
                  </a:cubicBezTo>
                  <a:cubicBezTo>
                    <a:pt x="211097" y="170436"/>
                    <a:pt x="205647" y="164330"/>
                    <a:pt x="205645" y="157067"/>
                  </a:cubicBezTo>
                  <a:lnTo>
                    <a:pt x="205645" y="148684"/>
                  </a:lnTo>
                  <a:cubicBezTo>
                    <a:pt x="205767" y="145528"/>
                    <a:pt x="207443" y="142640"/>
                    <a:pt x="210121" y="140968"/>
                  </a:cubicBezTo>
                  <a:cubicBezTo>
                    <a:pt x="231457" y="127064"/>
                    <a:pt x="239649" y="97917"/>
                    <a:pt x="239649" y="76295"/>
                  </a:cubicBezTo>
                  <a:cubicBezTo>
                    <a:pt x="239649" y="38105"/>
                    <a:pt x="208689" y="7144"/>
                    <a:pt x="170498" y="7144"/>
                  </a:cubicBezTo>
                  <a:cubicBezTo>
                    <a:pt x="132306" y="7144"/>
                    <a:pt x="101346" y="38105"/>
                    <a:pt x="101346" y="76295"/>
                  </a:cubicBezTo>
                  <a:cubicBezTo>
                    <a:pt x="101346" y="99154"/>
                    <a:pt x="110871" y="128874"/>
                    <a:pt x="133731" y="142398"/>
                  </a:cubicBezTo>
                  <a:cubicBezTo>
                    <a:pt x="136599" y="143917"/>
                    <a:pt x="138422" y="146868"/>
                    <a:pt x="138493" y="150114"/>
                  </a:cubicBezTo>
                  <a:lnTo>
                    <a:pt x="138493" y="157449"/>
                  </a:lnTo>
                  <a:cubicBezTo>
                    <a:pt x="138419" y="164499"/>
                    <a:pt x="133339" y="170501"/>
                    <a:pt x="126396" y="171736"/>
                  </a:cubicBezTo>
                  <a:cubicBezTo>
                    <a:pt x="104613" y="175571"/>
                    <a:pt x="83266" y="181570"/>
                    <a:pt x="62674" y="189642"/>
                  </a:cubicBezTo>
                  <a:cubicBezTo>
                    <a:pt x="23050" y="207455"/>
                    <a:pt x="7144" y="233553"/>
                    <a:pt x="7144" y="304800"/>
                  </a:cubicBezTo>
                  <a:lnTo>
                    <a:pt x="8287" y="504825"/>
                  </a:lnTo>
                  <a:lnTo>
                    <a:pt x="8287" y="504825"/>
                  </a:lnTo>
                  <a:lnTo>
                    <a:pt x="8287" y="504825"/>
                  </a:lnTo>
                  <a:cubicBezTo>
                    <a:pt x="8287" y="520187"/>
                    <a:pt x="20739" y="532637"/>
                    <a:pt x="36100" y="532637"/>
                  </a:cubicBezTo>
                  <a:cubicBezTo>
                    <a:pt x="51460" y="532637"/>
                    <a:pt x="63912" y="520185"/>
                    <a:pt x="63912" y="504825"/>
                  </a:cubicBezTo>
                  <a:lnTo>
                    <a:pt x="63913" y="504825"/>
                  </a:lnTo>
                  <a:lnTo>
                    <a:pt x="63913" y="504825"/>
                  </a:lnTo>
                  <a:lnTo>
                    <a:pt x="67342" y="347186"/>
                  </a:lnTo>
                  <a:cubicBezTo>
                    <a:pt x="67342" y="329280"/>
                    <a:pt x="71724" y="317660"/>
                    <a:pt x="78391" y="312802"/>
                  </a:cubicBezTo>
                  <a:lnTo>
                    <a:pt x="84487" y="865252"/>
                  </a:lnTo>
                  <a:cubicBezTo>
                    <a:pt x="84487" y="885634"/>
                    <a:pt x="93440" y="904017"/>
                    <a:pt x="114015" y="906112"/>
                  </a:cubicBezTo>
                  <a:cubicBezTo>
                    <a:pt x="137636" y="908398"/>
                    <a:pt x="150972" y="889920"/>
                    <a:pt x="150972" y="867061"/>
                  </a:cubicBezTo>
                  <a:lnTo>
                    <a:pt x="157734" y="547974"/>
                  </a:lnTo>
                  <a:cubicBezTo>
                    <a:pt x="157786" y="540121"/>
                    <a:pt x="164168" y="533781"/>
                    <a:pt x="172021" y="533781"/>
                  </a:cubicBezTo>
                  <a:lnTo>
                    <a:pt x="172021" y="533781"/>
                  </a:lnTo>
                  <a:cubicBezTo>
                    <a:pt x="179912" y="533728"/>
                    <a:pt x="186351" y="540083"/>
                    <a:pt x="186404" y="547974"/>
                  </a:cubicBezTo>
                  <a:cubicBezTo>
                    <a:pt x="186404" y="547974"/>
                    <a:pt x="186404" y="547974"/>
                    <a:pt x="186404" y="547974"/>
                  </a:cubicBezTo>
                  <a:lnTo>
                    <a:pt x="193548" y="864203"/>
                  </a:lnTo>
                  <a:cubicBezTo>
                    <a:pt x="193548" y="884586"/>
                    <a:pt x="201739" y="902970"/>
                    <a:pt x="222123" y="905066"/>
                  </a:cubicBezTo>
                  <a:cubicBezTo>
                    <a:pt x="245745" y="907352"/>
                    <a:pt x="257175" y="888874"/>
                    <a:pt x="257175" y="866012"/>
                  </a:cubicBezTo>
                  <a:lnTo>
                    <a:pt x="265843" y="312134"/>
                  </a:lnTo>
                  <a:cubicBezTo>
                    <a:pt x="271082" y="315278"/>
                    <a:pt x="277083" y="326327"/>
                    <a:pt x="277083" y="344232"/>
                  </a:cubicBezTo>
                  <a:lnTo>
                    <a:pt x="280321" y="504158"/>
                  </a:lnTo>
                  <a:lnTo>
                    <a:pt x="280321" y="504158"/>
                  </a:lnTo>
                  <a:lnTo>
                    <a:pt x="280321" y="504158"/>
                  </a:lnTo>
                  <a:cubicBezTo>
                    <a:pt x="280321" y="519519"/>
                    <a:pt x="292773" y="531970"/>
                    <a:pt x="308134" y="531970"/>
                  </a:cubicBezTo>
                  <a:cubicBezTo>
                    <a:pt x="323494" y="531970"/>
                    <a:pt x="335946" y="519517"/>
                    <a:pt x="335946" y="504158"/>
                  </a:cubicBezTo>
                  <a:cubicBezTo>
                    <a:pt x="335947" y="504158"/>
                    <a:pt x="335947" y="504158"/>
                    <a:pt x="335947" y="504158"/>
                  </a:cubicBezTo>
                  <a:lnTo>
                    <a:pt x="335947" y="504158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84">
              <a:extLst>
                <a:ext uri="{FF2B5EF4-FFF2-40B4-BE49-F238E27FC236}">
                  <a16:creationId xmlns:a16="http://schemas.microsoft.com/office/drawing/2014/main" id="{35FC8EA3-3CCB-4B41-B037-0A11846A6338}"/>
                </a:ext>
              </a:extLst>
            </p:cNvPr>
            <p:cNvSpPr/>
            <p:nvPr/>
          </p:nvSpPr>
          <p:spPr>
            <a:xfrm>
              <a:off x="13858981" y="6192184"/>
              <a:ext cx="739381" cy="151668"/>
            </a:xfrm>
            <a:custGeom>
              <a:avLst/>
              <a:gdLst>
                <a:gd name="connsiteX0" fmla="*/ 7144 w 371475"/>
                <a:gd name="connsiteY0" fmla="*/ 7144 h 76200"/>
                <a:gd name="connsiteX1" fmla="*/ 372333 w 371475"/>
                <a:gd name="connsiteY1" fmla="*/ 7144 h 76200"/>
                <a:gd name="connsiteX2" fmla="*/ 372333 w 371475"/>
                <a:gd name="connsiteY2" fmla="*/ 70009 h 76200"/>
                <a:gd name="connsiteX3" fmla="*/ 7144 w 371475"/>
                <a:gd name="connsiteY3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75" h="76200">
                  <a:moveTo>
                    <a:pt x="7144" y="7144"/>
                  </a:moveTo>
                  <a:lnTo>
                    <a:pt x="372333" y="7144"/>
                  </a:lnTo>
                  <a:lnTo>
                    <a:pt x="372333" y="70009"/>
                  </a:lnTo>
                  <a:lnTo>
                    <a:pt x="7144" y="7000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85">
              <a:extLst>
                <a:ext uri="{FF2B5EF4-FFF2-40B4-BE49-F238E27FC236}">
                  <a16:creationId xmlns:a16="http://schemas.microsoft.com/office/drawing/2014/main" id="{279F9B53-EA52-B94A-953F-AACF8DDF5F46}"/>
                </a:ext>
              </a:extLst>
            </p:cNvPr>
            <p:cNvSpPr/>
            <p:nvPr/>
          </p:nvSpPr>
          <p:spPr>
            <a:xfrm>
              <a:off x="13760587" y="6101371"/>
              <a:ext cx="208544" cy="322294"/>
            </a:xfrm>
            <a:custGeom>
              <a:avLst/>
              <a:gdLst>
                <a:gd name="connsiteX0" fmla="*/ 7144 w 104775"/>
                <a:gd name="connsiteY0" fmla="*/ 84202 h 161925"/>
                <a:gd name="connsiteX1" fmla="*/ 97917 w 104775"/>
                <a:gd name="connsiteY1" fmla="*/ 161353 h 161925"/>
                <a:gd name="connsiteX2" fmla="*/ 97917 w 104775"/>
                <a:gd name="connsiteY2" fmla="*/ 7144 h 161925"/>
                <a:gd name="connsiteX3" fmla="*/ 7144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7144" y="84202"/>
                  </a:moveTo>
                  <a:lnTo>
                    <a:pt x="97917" y="161353"/>
                  </a:lnTo>
                  <a:lnTo>
                    <a:pt x="97917" y="7144"/>
                  </a:lnTo>
                  <a:lnTo>
                    <a:pt x="7144" y="8420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86">
              <a:extLst>
                <a:ext uri="{FF2B5EF4-FFF2-40B4-BE49-F238E27FC236}">
                  <a16:creationId xmlns:a16="http://schemas.microsoft.com/office/drawing/2014/main" id="{1459670F-EC93-CF46-972F-FEEA56395B4E}"/>
                </a:ext>
              </a:extLst>
            </p:cNvPr>
            <p:cNvSpPr/>
            <p:nvPr/>
          </p:nvSpPr>
          <p:spPr>
            <a:xfrm>
              <a:off x="14535801" y="6101371"/>
              <a:ext cx="208544" cy="322294"/>
            </a:xfrm>
            <a:custGeom>
              <a:avLst/>
              <a:gdLst>
                <a:gd name="connsiteX0" fmla="*/ 97917 w 104775"/>
                <a:gd name="connsiteY0" fmla="*/ 84202 h 161925"/>
                <a:gd name="connsiteX1" fmla="*/ 7144 w 104775"/>
                <a:gd name="connsiteY1" fmla="*/ 161353 h 161925"/>
                <a:gd name="connsiteX2" fmla="*/ 7144 w 104775"/>
                <a:gd name="connsiteY2" fmla="*/ 7144 h 161925"/>
                <a:gd name="connsiteX3" fmla="*/ 97917 w 104775"/>
                <a:gd name="connsiteY3" fmla="*/ 8420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61925">
                  <a:moveTo>
                    <a:pt x="97917" y="84202"/>
                  </a:moveTo>
                  <a:lnTo>
                    <a:pt x="7144" y="161353"/>
                  </a:lnTo>
                  <a:lnTo>
                    <a:pt x="7144" y="7144"/>
                  </a:lnTo>
                  <a:lnTo>
                    <a:pt x="97917" y="8420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7" name="Rectángulo 115">
            <a:extLst>
              <a:ext uri="{FF2B5EF4-FFF2-40B4-BE49-F238E27FC236}">
                <a16:creationId xmlns:a16="http://schemas.microsoft.com/office/drawing/2014/main" id="{BCB08ED0-C004-DB43-BD11-AF45DB307AA5}"/>
              </a:ext>
            </a:extLst>
          </p:cNvPr>
          <p:cNvSpPr/>
          <p:nvPr/>
        </p:nvSpPr>
        <p:spPr>
          <a:xfrm>
            <a:off x="13001118" y="5257795"/>
            <a:ext cx="71709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9000" b="1" dirty="0">
                <a:solidFill>
                  <a:schemeClr val="accent5"/>
                </a:solidFill>
                <a:latin typeface="Montserrat" pitchFamily="2" charset="77"/>
              </a:rPr>
              <a:t>Keep a safe</a:t>
            </a:r>
          </a:p>
          <a:p>
            <a:r>
              <a:rPr lang="es-MX" sz="9000" b="1" dirty="0">
                <a:solidFill>
                  <a:schemeClr val="accent5"/>
                </a:solidFill>
                <a:latin typeface="Montserrat" pitchFamily="2" charset="77"/>
              </a:rPr>
              <a:t>distance</a:t>
            </a:r>
          </a:p>
        </p:txBody>
      </p:sp>
      <p:sp>
        <p:nvSpPr>
          <p:cNvPr id="68" name="Rectángulo 4">
            <a:extLst>
              <a:ext uri="{FF2B5EF4-FFF2-40B4-BE49-F238E27FC236}">
                <a16:creationId xmlns:a16="http://schemas.microsoft.com/office/drawing/2014/main" id="{8315E8E2-8325-9347-AA6F-44C874AA3707}"/>
              </a:ext>
            </a:extLst>
          </p:cNvPr>
          <p:cNvSpPr/>
          <p:nvPr/>
        </p:nvSpPr>
        <p:spPr>
          <a:xfrm>
            <a:off x="15619337" y="1550675"/>
            <a:ext cx="56012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5000" b="1" dirty="0">
                <a:solidFill>
                  <a:schemeClr val="bg1"/>
                </a:solidFill>
                <a:latin typeface="Montserrat" pitchFamily="2" charset="77"/>
              </a:rPr>
              <a:t>COVID-19</a:t>
            </a:r>
            <a:r>
              <a:rPr lang="es-MX" sz="5000" b="1" dirty="0">
                <a:solidFill>
                  <a:schemeClr val="accent4"/>
                </a:solidFill>
                <a:latin typeface="Montserrat" pitchFamily="2" charset="77"/>
              </a:rPr>
              <a:t> </a:t>
            </a:r>
            <a:r>
              <a:rPr lang="es-MX" sz="5000" b="1" dirty="0">
                <a:solidFill>
                  <a:schemeClr val="accent1"/>
                </a:solidFill>
                <a:latin typeface="Montserrat" pitchFamily="2" charset="77"/>
              </a:rPr>
              <a:t>STATS</a:t>
            </a:r>
            <a:endParaRPr lang="es-MX" sz="5000" b="1" dirty="0">
              <a:solidFill>
                <a:srgbClr val="F4EB40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089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riangle 226">
            <a:extLst>
              <a:ext uri="{FF2B5EF4-FFF2-40B4-BE49-F238E27FC236}">
                <a16:creationId xmlns:a16="http://schemas.microsoft.com/office/drawing/2014/main" id="{81562F2F-7789-AF4E-A508-EF11D159B3B0}"/>
              </a:ext>
            </a:extLst>
          </p:cNvPr>
          <p:cNvSpPr/>
          <p:nvPr/>
        </p:nvSpPr>
        <p:spPr>
          <a:xfrm>
            <a:off x="9317782" y="2800614"/>
            <a:ext cx="13375674" cy="1095892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ángulo 4">
            <a:extLst>
              <a:ext uri="{FF2B5EF4-FFF2-40B4-BE49-F238E27FC236}">
                <a16:creationId xmlns:a16="http://schemas.microsoft.com/office/drawing/2014/main" id="{060CD2AB-9FBD-CC40-99F8-AA6D1671F6AD}"/>
              </a:ext>
            </a:extLst>
          </p:cNvPr>
          <p:cNvSpPr/>
          <p:nvPr/>
        </p:nvSpPr>
        <p:spPr>
          <a:xfrm>
            <a:off x="15619337" y="1550675"/>
            <a:ext cx="56012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5000" b="1" dirty="0">
                <a:solidFill>
                  <a:schemeClr val="accent4"/>
                </a:solidFill>
                <a:latin typeface="Montserrat" pitchFamily="2" charset="77"/>
              </a:rPr>
              <a:t>COVID-19 </a:t>
            </a:r>
            <a:r>
              <a:rPr lang="es-MX" sz="5000" b="1" dirty="0">
                <a:solidFill>
                  <a:schemeClr val="accent1"/>
                </a:solidFill>
                <a:latin typeface="Montserrat" pitchFamily="2" charset="77"/>
              </a:rPr>
              <a:t>STATS</a:t>
            </a:r>
            <a:endParaRPr lang="es-MX" sz="5000" b="1" dirty="0">
              <a:solidFill>
                <a:srgbClr val="F4EB40"/>
              </a:solidFill>
              <a:latin typeface="Montserrat" pitchFamily="2" charset="77"/>
            </a:endParaRPr>
          </a:p>
        </p:txBody>
      </p:sp>
      <p:sp>
        <p:nvSpPr>
          <p:cNvPr id="134" name="Rectángulo 113">
            <a:extLst>
              <a:ext uri="{FF2B5EF4-FFF2-40B4-BE49-F238E27FC236}">
                <a16:creationId xmlns:a16="http://schemas.microsoft.com/office/drawing/2014/main" id="{80FE3B39-2958-5247-AA97-FCF2974C6F25}"/>
              </a:ext>
            </a:extLst>
          </p:cNvPr>
          <p:cNvSpPr/>
          <p:nvPr/>
        </p:nvSpPr>
        <p:spPr>
          <a:xfrm>
            <a:off x="10886508" y="6503605"/>
            <a:ext cx="102382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9000" b="1" dirty="0">
                <a:solidFill>
                  <a:schemeClr val="accent5"/>
                </a:solidFill>
                <a:latin typeface="Montserrat" pitchFamily="2" charset="77"/>
              </a:rPr>
              <a:t>Cover your cough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F4FE288-9B85-894C-8574-26BDDDC0B22D}"/>
              </a:ext>
            </a:extLst>
          </p:cNvPr>
          <p:cNvGrpSpPr/>
          <p:nvPr/>
        </p:nvGrpSpPr>
        <p:grpSpPr>
          <a:xfrm>
            <a:off x="-2345674" y="-186878"/>
            <a:ext cx="12192503" cy="14498398"/>
            <a:chOff x="8936977" y="39261052"/>
            <a:chExt cx="1644611" cy="1955646"/>
          </a:xfrm>
        </p:grpSpPr>
        <p:sp>
          <p:nvSpPr>
            <p:cNvPr id="187" name="Forma libre 65">
              <a:extLst>
                <a:ext uri="{FF2B5EF4-FFF2-40B4-BE49-F238E27FC236}">
                  <a16:creationId xmlns:a16="http://schemas.microsoft.com/office/drawing/2014/main" id="{A179D2AF-0B2C-494B-9E6B-1CB0D9893E61}"/>
                </a:ext>
              </a:extLst>
            </p:cNvPr>
            <p:cNvSpPr/>
            <p:nvPr/>
          </p:nvSpPr>
          <p:spPr>
            <a:xfrm>
              <a:off x="9381680" y="39261052"/>
              <a:ext cx="723827" cy="838116"/>
            </a:xfrm>
            <a:custGeom>
              <a:avLst/>
              <a:gdLst>
                <a:gd name="connsiteX0" fmla="*/ 307757 w 542925"/>
                <a:gd name="connsiteY0" fmla="*/ 626812 h 628650"/>
                <a:gd name="connsiteX1" fmla="*/ 244511 w 542925"/>
                <a:gd name="connsiteY1" fmla="*/ 626812 h 628650"/>
                <a:gd name="connsiteX2" fmla="*/ 14387 w 542925"/>
                <a:gd name="connsiteY2" fmla="*/ 209712 h 628650"/>
                <a:gd name="connsiteX3" fmla="*/ 205363 w 542925"/>
                <a:gd name="connsiteY3" fmla="*/ 58740 h 628650"/>
                <a:gd name="connsiteX4" fmla="*/ 444726 w 542925"/>
                <a:gd name="connsiteY4" fmla="*/ 33595 h 628650"/>
                <a:gd name="connsiteX5" fmla="*/ 531309 w 542925"/>
                <a:gd name="connsiteY5" fmla="*/ 360589 h 628650"/>
                <a:gd name="connsiteX6" fmla="*/ 307757 w 542925"/>
                <a:gd name="connsiteY6" fmla="*/ 62681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2925" h="628650">
                  <a:moveTo>
                    <a:pt x="307757" y="626812"/>
                  </a:moveTo>
                  <a:lnTo>
                    <a:pt x="244511" y="626812"/>
                  </a:lnTo>
                  <a:cubicBezTo>
                    <a:pt x="110304" y="626812"/>
                    <a:pt x="-26094" y="425643"/>
                    <a:pt x="14387" y="209712"/>
                  </a:cubicBezTo>
                  <a:cubicBezTo>
                    <a:pt x="40581" y="70267"/>
                    <a:pt x="130878" y="29214"/>
                    <a:pt x="205363" y="58740"/>
                  </a:cubicBezTo>
                  <a:cubicBezTo>
                    <a:pt x="220222" y="11115"/>
                    <a:pt x="374909" y="-16125"/>
                    <a:pt x="444726" y="33595"/>
                  </a:cubicBezTo>
                  <a:cubicBezTo>
                    <a:pt x="536452" y="99030"/>
                    <a:pt x="553788" y="220474"/>
                    <a:pt x="531309" y="360589"/>
                  </a:cubicBezTo>
                  <a:cubicBezTo>
                    <a:pt x="514736" y="464506"/>
                    <a:pt x="441964" y="626812"/>
                    <a:pt x="307757" y="626812"/>
                  </a:cubicBezTo>
                  <a:close/>
                </a:path>
              </a:pathLst>
            </a:custGeom>
            <a:solidFill>
              <a:srgbClr val="47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8" name="Forma libre 66">
              <a:extLst>
                <a:ext uri="{FF2B5EF4-FFF2-40B4-BE49-F238E27FC236}">
                  <a16:creationId xmlns:a16="http://schemas.microsoft.com/office/drawing/2014/main" id="{36FBC7A3-ECBA-6A41-ABC0-AC2A70C2A6C2}"/>
                </a:ext>
              </a:extLst>
            </p:cNvPr>
            <p:cNvSpPr/>
            <p:nvPr/>
          </p:nvSpPr>
          <p:spPr>
            <a:xfrm>
              <a:off x="9447212" y="39461400"/>
              <a:ext cx="596840" cy="711128"/>
            </a:xfrm>
            <a:custGeom>
              <a:avLst/>
              <a:gdLst>
                <a:gd name="connsiteX0" fmla="*/ 299656 w 447675"/>
                <a:gd name="connsiteY0" fmla="*/ 7144 h 533400"/>
                <a:gd name="connsiteX1" fmla="*/ 148780 w 447675"/>
                <a:gd name="connsiteY1" fmla="*/ 7144 h 533400"/>
                <a:gd name="connsiteX2" fmla="*/ 7144 w 447675"/>
                <a:gd name="connsiteY2" fmla="*/ 157067 h 533400"/>
                <a:gd name="connsiteX3" fmla="*/ 7144 w 447675"/>
                <a:gd name="connsiteY3" fmla="*/ 298038 h 533400"/>
                <a:gd name="connsiteX4" fmla="*/ 224218 w 447675"/>
                <a:gd name="connsiteY4" fmla="*/ 527875 h 533400"/>
                <a:gd name="connsiteX5" fmla="*/ 224218 w 447675"/>
                <a:gd name="connsiteY5" fmla="*/ 527875 h 533400"/>
                <a:gd name="connsiteX6" fmla="*/ 441198 w 447675"/>
                <a:gd name="connsiteY6" fmla="*/ 298038 h 533400"/>
                <a:gd name="connsiteX7" fmla="*/ 441198 w 447675"/>
                <a:gd name="connsiteY7" fmla="*/ 157067 h 533400"/>
                <a:gd name="connsiteX8" fmla="*/ 299656 w 447675"/>
                <a:gd name="connsiteY8" fmla="*/ 7144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75" h="533400">
                  <a:moveTo>
                    <a:pt x="299656" y="7144"/>
                  </a:moveTo>
                  <a:lnTo>
                    <a:pt x="148780" y="7144"/>
                  </a:lnTo>
                  <a:cubicBezTo>
                    <a:pt x="70866" y="7144"/>
                    <a:pt x="7144" y="74581"/>
                    <a:pt x="7144" y="157067"/>
                  </a:cubicBezTo>
                  <a:lnTo>
                    <a:pt x="7144" y="298038"/>
                  </a:lnTo>
                  <a:cubicBezTo>
                    <a:pt x="7144" y="424435"/>
                    <a:pt x="104870" y="527875"/>
                    <a:pt x="224218" y="527875"/>
                  </a:cubicBezTo>
                  <a:lnTo>
                    <a:pt x="224218" y="527875"/>
                  </a:lnTo>
                  <a:cubicBezTo>
                    <a:pt x="343567" y="527875"/>
                    <a:pt x="441198" y="424435"/>
                    <a:pt x="441198" y="298038"/>
                  </a:cubicBezTo>
                  <a:lnTo>
                    <a:pt x="441198" y="157067"/>
                  </a:lnTo>
                  <a:cubicBezTo>
                    <a:pt x="441198" y="74581"/>
                    <a:pt x="377476" y="7144"/>
                    <a:pt x="299656" y="7144"/>
                  </a:cubicBezTo>
                  <a:close/>
                </a:path>
              </a:pathLst>
            </a:custGeom>
            <a:solidFill>
              <a:srgbClr val="EDBF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9" name="Forma libre 67">
              <a:extLst>
                <a:ext uri="{FF2B5EF4-FFF2-40B4-BE49-F238E27FC236}">
                  <a16:creationId xmlns:a16="http://schemas.microsoft.com/office/drawing/2014/main" id="{A8B37328-25DE-154C-B917-3EE906AD5C53}"/>
                </a:ext>
              </a:extLst>
            </p:cNvPr>
            <p:cNvSpPr/>
            <p:nvPr/>
          </p:nvSpPr>
          <p:spPr>
            <a:xfrm>
              <a:off x="9422576" y="39982047"/>
              <a:ext cx="647635" cy="520648"/>
            </a:xfrm>
            <a:custGeom>
              <a:avLst/>
              <a:gdLst>
                <a:gd name="connsiteX0" fmla="*/ 478822 w 485775"/>
                <a:gd name="connsiteY0" fmla="*/ 310895 h 390525"/>
                <a:gd name="connsiteX1" fmla="*/ 380143 w 485775"/>
                <a:gd name="connsiteY1" fmla="*/ 7144 h 390525"/>
                <a:gd name="connsiteX2" fmla="*/ 105823 w 485775"/>
                <a:gd name="connsiteY2" fmla="*/ 7144 h 390525"/>
                <a:gd name="connsiteX3" fmla="*/ 7144 w 485775"/>
                <a:gd name="connsiteY3" fmla="*/ 310895 h 390525"/>
                <a:gd name="connsiteX4" fmla="*/ 239935 w 485775"/>
                <a:gd name="connsiteY4" fmla="*/ 383858 h 390525"/>
                <a:gd name="connsiteX5" fmla="*/ 478822 w 485775"/>
                <a:gd name="connsiteY5" fmla="*/ 31089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775" h="390525">
                  <a:moveTo>
                    <a:pt x="478822" y="310895"/>
                  </a:moveTo>
                  <a:cubicBezTo>
                    <a:pt x="329851" y="301370"/>
                    <a:pt x="380143" y="7144"/>
                    <a:pt x="380143" y="7144"/>
                  </a:cubicBezTo>
                  <a:lnTo>
                    <a:pt x="105823" y="7144"/>
                  </a:lnTo>
                  <a:cubicBezTo>
                    <a:pt x="105823" y="7144"/>
                    <a:pt x="156115" y="300991"/>
                    <a:pt x="7144" y="310895"/>
                  </a:cubicBezTo>
                  <a:cubicBezTo>
                    <a:pt x="30099" y="348995"/>
                    <a:pt x="130969" y="386335"/>
                    <a:pt x="239935" y="383858"/>
                  </a:cubicBezTo>
                  <a:cubicBezTo>
                    <a:pt x="356806" y="381286"/>
                    <a:pt x="455866" y="349090"/>
                    <a:pt x="478822" y="310895"/>
                  </a:cubicBezTo>
                  <a:close/>
                </a:path>
              </a:pathLst>
            </a:custGeom>
            <a:solidFill>
              <a:srgbClr val="EDBF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0" name="Forma libre 68">
              <a:extLst>
                <a:ext uri="{FF2B5EF4-FFF2-40B4-BE49-F238E27FC236}">
                  <a16:creationId xmlns:a16="http://schemas.microsoft.com/office/drawing/2014/main" id="{7937069B-3E46-8F45-AB22-BE17A472FFEA}"/>
                </a:ext>
              </a:extLst>
            </p:cNvPr>
            <p:cNvSpPr/>
            <p:nvPr/>
          </p:nvSpPr>
          <p:spPr>
            <a:xfrm>
              <a:off x="10157959" y="40852290"/>
              <a:ext cx="50795" cy="304769"/>
            </a:xfrm>
            <a:custGeom>
              <a:avLst/>
              <a:gdLst>
                <a:gd name="connsiteX0" fmla="*/ 35243 w 38100"/>
                <a:gd name="connsiteY0" fmla="*/ 7144 h 228600"/>
                <a:gd name="connsiteX1" fmla="*/ 7144 w 38100"/>
                <a:gd name="connsiteY1" fmla="*/ 7144 h 228600"/>
                <a:gd name="connsiteX2" fmla="*/ 7144 w 38100"/>
                <a:gd name="connsiteY2" fmla="*/ 228791 h 228600"/>
                <a:gd name="connsiteX3" fmla="*/ 35243 w 38100"/>
                <a:gd name="connsiteY3" fmla="*/ 228791 h 228600"/>
                <a:gd name="connsiteX4" fmla="*/ 35243 w 38100"/>
                <a:gd name="connsiteY4" fmla="*/ 43244 h 228600"/>
                <a:gd name="connsiteX5" fmla="*/ 35243 w 38100"/>
                <a:gd name="connsiteY5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228600">
                  <a:moveTo>
                    <a:pt x="35243" y="7144"/>
                  </a:moveTo>
                  <a:lnTo>
                    <a:pt x="7144" y="7144"/>
                  </a:lnTo>
                  <a:lnTo>
                    <a:pt x="7144" y="228791"/>
                  </a:lnTo>
                  <a:lnTo>
                    <a:pt x="35243" y="228791"/>
                  </a:lnTo>
                  <a:lnTo>
                    <a:pt x="35243" y="43244"/>
                  </a:lnTo>
                  <a:lnTo>
                    <a:pt x="35243" y="7144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1" name="Forma libre 69">
              <a:extLst>
                <a:ext uri="{FF2B5EF4-FFF2-40B4-BE49-F238E27FC236}">
                  <a16:creationId xmlns:a16="http://schemas.microsoft.com/office/drawing/2014/main" id="{1C394D11-C198-1E4C-80BD-1A7FD69319A7}"/>
                </a:ext>
              </a:extLst>
            </p:cNvPr>
            <p:cNvSpPr/>
            <p:nvPr/>
          </p:nvSpPr>
          <p:spPr>
            <a:xfrm>
              <a:off x="10157906" y="40718954"/>
              <a:ext cx="50795" cy="152385"/>
            </a:xfrm>
            <a:custGeom>
              <a:avLst/>
              <a:gdLst>
                <a:gd name="connsiteX0" fmla="*/ 35283 w 38100"/>
                <a:gd name="connsiteY0" fmla="*/ 30098 h 114300"/>
                <a:gd name="connsiteX1" fmla="*/ 18519 w 38100"/>
                <a:gd name="connsiteY1" fmla="*/ 7144 h 114300"/>
                <a:gd name="connsiteX2" fmla="*/ 7184 w 38100"/>
                <a:gd name="connsiteY2" fmla="*/ 30098 h 114300"/>
                <a:gd name="connsiteX3" fmla="*/ 7184 w 38100"/>
                <a:gd name="connsiteY3" fmla="*/ 107156 h 114300"/>
                <a:gd name="connsiteX4" fmla="*/ 35759 w 38100"/>
                <a:gd name="connsiteY4" fmla="*/ 10715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14300">
                  <a:moveTo>
                    <a:pt x="35283" y="30098"/>
                  </a:moveTo>
                  <a:cubicBezTo>
                    <a:pt x="35283" y="17525"/>
                    <a:pt x="31187" y="7144"/>
                    <a:pt x="18519" y="7144"/>
                  </a:cubicBezTo>
                  <a:cubicBezTo>
                    <a:pt x="5851" y="7144"/>
                    <a:pt x="7184" y="17525"/>
                    <a:pt x="7184" y="30098"/>
                  </a:cubicBezTo>
                  <a:lnTo>
                    <a:pt x="7184" y="107156"/>
                  </a:lnTo>
                  <a:lnTo>
                    <a:pt x="35759" y="1071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2" name="Forma libre 70">
              <a:extLst>
                <a:ext uri="{FF2B5EF4-FFF2-40B4-BE49-F238E27FC236}">
                  <a16:creationId xmlns:a16="http://schemas.microsoft.com/office/drawing/2014/main" id="{9005FABE-43EE-E142-B4B2-8FD839F5C47C}"/>
                </a:ext>
              </a:extLst>
            </p:cNvPr>
            <p:cNvSpPr/>
            <p:nvPr/>
          </p:nvSpPr>
          <p:spPr>
            <a:xfrm>
              <a:off x="9285938" y="40718954"/>
              <a:ext cx="50795" cy="152385"/>
            </a:xfrm>
            <a:custGeom>
              <a:avLst/>
              <a:gdLst>
                <a:gd name="connsiteX0" fmla="*/ 34195 w 38100"/>
                <a:gd name="connsiteY0" fmla="*/ 30098 h 114300"/>
                <a:gd name="connsiteX1" fmla="*/ 21907 w 38100"/>
                <a:gd name="connsiteY1" fmla="*/ 7144 h 114300"/>
                <a:gd name="connsiteX2" fmla="*/ 7144 w 38100"/>
                <a:gd name="connsiteY2" fmla="*/ 30098 h 114300"/>
                <a:gd name="connsiteX3" fmla="*/ 7144 w 38100"/>
                <a:gd name="connsiteY3" fmla="*/ 107156 h 114300"/>
                <a:gd name="connsiteX4" fmla="*/ 34195 w 38100"/>
                <a:gd name="connsiteY4" fmla="*/ 10715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14300">
                  <a:moveTo>
                    <a:pt x="34195" y="30098"/>
                  </a:moveTo>
                  <a:cubicBezTo>
                    <a:pt x="34195" y="17525"/>
                    <a:pt x="34195" y="7144"/>
                    <a:pt x="21907" y="7144"/>
                  </a:cubicBezTo>
                  <a:cubicBezTo>
                    <a:pt x="9620" y="7144"/>
                    <a:pt x="7144" y="17525"/>
                    <a:pt x="7144" y="30098"/>
                  </a:cubicBezTo>
                  <a:lnTo>
                    <a:pt x="7144" y="107156"/>
                  </a:lnTo>
                  <a:lnTo>
                    <a:pt x="34195" y="1071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3" name="Forma libre 71">
              <a:extLst>
                <a:ext uri="{FF2B5EF4-FFF2-40B4-BE49-F238E27FC236}">
                  <a16:creationId xmlns:a16="http://schemas.microsoft.com/office/drawing/2014/main" id="{F1861DA1-7D61-C447-B8AA-1C24C8A74199}"/>
                </a:ext>
              </a:extLst>
            </p:cNvPr>
            <p:cNvSpPr/>
            <p:nvPr/>
          </p:nvSpPr>
          <p:spPr>
            <a:xfrm>
              <a:off x="10195421" y="40900292"/>
              <a:ext cx="279372" cy="253974"/>
            </a:xfrm>
            <a:custGeom>
              <a:avLst/>
              <a:gdLst>
                <a:gd name="connsiteX0" fmla="*/ 7144 w 209550"/>
                <a:gd name="connsiteY0" fmla="*/ 192786 h 190500"/>
                <a:gd name="connsiteX1" fmla="*/ 141351 w 209550"/>
                <a:gd name="connsiteY1" fmla="*/ 192786 h 190500"/>
                <a:gd name="connsiteX2" fmla="*/ 208026 w 209550"/>
                <a:gd name="connsiteY2" fmla="*/ 126111 h 190500"/>
                <a:gd name="connsiteX3" fmla="*/ 208026 w 209550"/>
                <a:gd name="connsiteY3" fmla="*/ 7144 h 190500"/>
                <a:gd name="connsiteX4" fmla="*/ 7144 w 209550"/>
                <a:gd name="connsiteY4" fmla="*/ 71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190500">
                  <a:moveTo>
                    <a:pt x="7144" y="192786"/>
                  </a:moveTo>
                  <a:lnTo>
                    <a:pt x="141351" y="192786"/>
                  </a:lnTo>
                  <a:cubicBezTo>
                    <a:pt x="178175" y="192786"/>
                    <a:pt x="208026" y="162934"/>
                    <a:pt x="208026" y="126111"/>
                  </a:cubicBezTo>
                  <a:lnTo>
                    <a:pt x="208026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EDBF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4" name="Forma libre 72">
              <a:extLst>
                <a:ext uri="{FF2B5EF4-FFF2-40B4-BE49-F238E27FC236}">
                  <a16:creationId xmlns:a16="http://schemas.microsoft.com/office/drawing/2014/main" id="{9506784E-6C6C-C943-83A8-458EF805F780}"/>
                </a:ext>
              </a:extLst>
            </p:cNvPr>
            <p:cNvSpPr/>
            <p:nvPr/>
          </p:nvSpPr>
          <p:spPr>
            <a:xfrm>
              <a:off x="9018630" y="40208212"/>
              <a:ext cx="1460353" cy="952404"/>
            </a:xfrm>
            <a:custGeom>
              <a:avLst/>
              <a:gdLst>
                <a:gd name="connsiteX0" fmla="*/ 782955 w 1095375"/>
                <a:gd name="connsiteY0" fmla="*/ 26575 h 714375"/>
                <a:gd name="connsiteX1" fmla="*/ 721519 w 1095375"/>
                <a:gd name="connsiteY1" fmla="*/ 13429 h 714375"/>
                <a:gd name="connsiteX2" fmla="*/ 677703 w 1095375"/>
                <a:gd name="connsiteY2" fmla="*/ 7144 h 714375"/>
                <a:gd name="connsiteX3" fmla="*/ 550259 w 1095375"/>
                <a:gd name="connsiteY3" fmla="*/ 90774 h 714375"/>
                <a:gd name="connsiteX4" fmla="*/ 414242 w 1095375"/>
                <a:gd name="connsiteY4" fmla="*/ 9239 h 714375"/>
                <a:gd name="connsiteX5" fmla="*/ 374713 w 1095375"/>
                <a:gd name="connsiteY5" fmla="*/ 14001 h 714375"/>
                <a:gd name="connsiteX6" fmla="*/ 273844 w 1095375"/>
                <a:gd name="connsiteY6" fmla="*/ 35433 h 714375"/>
                <a:gd name="connsiteX7" fmla="*/ 7144 w 1095375"/>
                <a:gd name="connsiteY7" fmla="*/ 316039 h 714375"/>
                <a:gd name="connsiteX8" fmla="*/ 7144 w 1095375"/>
                <a:gd name="connsiteY8" fmla="*/ 526352 h 714375"/>
                <a:gd name="connsiteX9" fmla="*/ 207169 w 1095375"/>
                <a:gd name="connsiteY9" fmla="*/ 526352 h 714375"/>
                <a:gd name="connsiteX10" fmla="*/ 207169 w 1095375"/>
                <a:gd name="connsiteY10" fmla="*/ 711898 h 714375"/>
                <a:gd name="connsiteX11" fmla="*/ 861250 w 1095375"/>
                <a:gd name="connsiteY11" fmla="*/ 711898 h 714375"/>
                <a:gd name="connsiteX12" fmla="*/ 861250 w 1095375"/>
                <a:gd name="connsiteY12" fmla="*/ 711898 h 714375"/>
                <a:gd name="connsiteX13" fmla="*/ 889825 w 1095375"/>
                <a:gd name="connsiteY13" fmla="*/ 711898 h 714375"/>
                <a:gd name="connsiteX14" fmla="*/ 889825 w 1095375"/>
                <a:gd name="connsiteY14" fmla="*/ 526542 h 714375"/>
                <a:gd name="connsiteX15" fmla="*/ 1090613 w 1095375"/>
                <a:gd name="connsiteY15" fmla="*/ 526542 h 714375"/>
                <a:gd name="connsiteX16" fmla="*/ 1090613 w 1095375"/>
                <a:gd name="connsiteY16" fmla="*/ 316039 h 714375"/>
                <a:gd name="connsiteX17" fmla="*/ 782955 w 1095375"/>
                <a:gd name="connsiteY17" fmla="*/ 26575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95375" h="714375">
                  <a:moveTo>
                    <a:pt x="782955" y="26575"/>
                  </a:moveTo>
                  <a:cubicBezTo>
                    <a:pt x="761047" y="21527"/>
                    <a:pt x="738854" y="17050"/>
                    <a:pt x="721519" y="13429"/>
                  </a:cubicBezTo>
                  <a:cubicBezTo>
                    <a:pt x="702469" y="9620"/>
                    <a:pt x="677703" y="7144"/>
                    <a:pt x="677703" y="7144"/>
                  </a:cubicBezTo>
                  <a:cubicBezTo>
                    <a:pt x="677703" y="7144"/>
                    <a:pt x="645795" y="92869"/>
                    <a:pt x="550259" y="90774"/>
                  </a:cubicBezTo>
                  <a:cubicBezTo>
                    <a:pt x="430911" y="87725"/>
                    <a:pt x="414242" y="9239"/>
                    <a:pt x="414242" y="9239"/>
                  </a:cubicBezTo>
                  <a:cubicBezTo>
                    <a:pt x="400986" y="10071"/>
                    <a:pt x="387788" y="11662"/>
                    <a:pt x="374713" y="14001"/>
                  </a:cubicBezTo>
                  <a:cubicBezTo>
                    <a:pt x="350329" y="18669"/>
                    <a:pt x="313658" y="26098"/>
                    <a:pt x="273844" y="35433"/>
                  </a:cubicBezTo>
                  <a:cubicBezTo>
                    <a:pt x="54769" y="87057"/>
                    <a:pt x="7144" y="127443"/>
                    <a:pt x="7144" y="316039"/>
                  </a:cubicBezTo>
                  <a:lnTo>
                    <a:pt x="7144" y="526352"/>
                  </a:lnTo>
                  <a:lnTo>
                    <a:pt x="207169" y="526352"/>
                  </a:lnTo>
                  <a:lnTo>
                    <a:pt x="207169" y="711898"/>
                  </a:lnTo>
                  <a:lnTo>
                    <a:pt x="861250" y="711898"/>
                  </a:lnTo>
                  <a:lnTo>
                    <a:pt x="861250" y="711898"/>
                  </a:lnTo>
                  <a:lnTo>
                    <a:pt x="889825" y="711898"/>
                  </a:lnTo>
                  <a:lnTo>
                    <a:pt x="889825" y="526542"/>
                  </a:lnTo>
                  <a:lnTo>
                    <a:pt x="1090613" y="526542"/>
                  </a:lnTo>
                  <a:lnTo>
                    <a:pt x="1090613" y="316039"/>
                  </a:lnTo>
                  <a:cubicBezTo>
                    <a:pt x="1090613" y="127443"/>
                    <a:pt x="1039082" y="85630"/>
                    <a:pt x="782955" y="2657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5" name="Forma libre 73">
              <a:extLst>
                <a:ext uri="{FF2B5EF4-FFF2-40B4-BE49-F238E27FC236}">
                  <a16:creationId xmlns:a16="http://schemas.microsoft.com/office/drawing/2014/main" id="{743ED2EA-8E96-F34D-B8B5-40869F2C7D3B}"/>
                </a:ext>
              </a:extLst>
            </p:cNvPr>
            <p:cNvSpPr/>
            <p:nvPr/>
          </p:nvSpPr>
          <p:spPr>
            <a:xfrm>
              <a:off x="9019265" y="40900419"/>
              <a:ext cx="279372" cy="253974"/>
            </a:xfrm>
            <a:custGeom>
              <a:avLst/>
              <a:gdLst>
                <a:gd name="connsiteX0" fmla="*/ 207169 w 209550"/>
                <a:gd name="connsiteY0" fmla="*/ 7144 h 190500"/>
                <a:gd name="connsiteX1" fmla="*/ 7144 w 209550"/>
                <a:gd name="connsiteY1" fmla="*/ 7144 h 190500"/>
                <a:gd name="connsiteX2" fmla="*/ 7144 w 209550"/>
                <a:gd name="connsiteY2" fmla="*/ 126111 h 190500"/>
                <a:gd name="connsiteX3" fmla="*/ 73819 w 209550"/>
                <a:gd name="connsiteY3" fmla="*/ 192786 h 190500"/>
                <a:gd name="connsiteX4" fmla="*/ 207169 w 209550"/>
                <a:gd name="connsiteY4" fmla="*/ 19278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190500">
                  <a:moveTo>
                    <a:pt x="207169" y="7144"/>
                  </a:moveTo>
                  <a:lnTo>
                    <a:pt x="7144" y="7144"/>
                  </a:lnTo>
                  <a:lnTo>
                    <a:pt x="7144" y="126111"/>
                  </a:lnTo>
                  <a:cubicBezTo>
                    <a:pt x="7144" y="162934"/>
                    <a:pt x="36995" y="192786"/>
                    <a:pt x="73819" y="192786"/>
                  </a:cubicBezTo>
                  <a:lnTo>
                    <a:pt x="207169" y="192786"/>
                  </a:lnTo>
                  <a:close/>
                </a:path>
              </a:pathLst>
            </a:custGeom>
            <a:solidFill>
              <a:srgbClr val="EDBF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6" name="Forma libre 74">
              <a:extLst>
                <a:ext uri="{FF2B5EF4-FFF2-40B4-BE49-F238E27FC236}">
                  <a16:creationId xmlns:a16="http://schemas.microsoft.com/office/drawing/2014/main" id="{BCBE8519-7587-D54E-BD50-327493C84F92}"/>
                </a:ext>
              </a:extLst>
            </p:cNvPr>
            <p:cNvSpPr/>
            <p:nvPr/>
          </p:nvSpPr>
          <p:spPr>
            <a:xfrm>
              <a:off x="9443275" y="39871441"/>
              <a:ext cx="647635" cy="584141"/>
            </a:xfrm>
            <a:custGeom>
              <a:avLst/>
              <a:gdLst>
                <a:gd name="connsiteX0" fmla="*/ 7144 w 485775"/>
                <a:gd name="connsiteY0" fmla="*/ 364999 h 438150"/>
                <a:gd name="connsiteX1" fmla="*/ 200501 w 485775"/>
                <a:gd name="connsiteY1" fmla="*/ 7144 h 438150"/>
                <a:gd name="connsiteX2" fmla="*/ 485013 w 485775"/>
                <a:gd name="connsiteY2" fmla="*/ 411670 h 438150"/>
                <a:gd name="connsiteX3" fmla="*/ 233839 w 485775"/>
                <a:gd name="connsiteY3" fmla="*/ 422718 h 438150"/>
                <a:gd name="connsiteX4" fmla="*/ 82772 w 485775"/>
                <a:gd name="connsiteY4" fmla="*/ 422718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" h="438150">
                  <a:moveTo>
                    <a:pt x="7144" y="364999"/>
                  </a:moveTo>
                  <a:cubicBezTo>
                    <a:pt x="7144" y="364999"/>
                    <a:pt x="53816" y="7144"/>
                    <a:pt x="200501" y="7144"/>
                  </a:cubicBezTo>
                  <a:cubicBezTo>
                    <a:pt x="347186" y="7144"/>
                    <a:pt x="480536" y="322801"/>
                    <a:pt x="485013" y="411670"/>
                  </a:cubicBezTo>
                  <a:cubicBezTo>
                    <a:pt x="400526" y="456056"/>
                    <a:pt x="289370" y="425004"/>
                    <a:pt x="233839" y="422718"/>
                  </a:cubicBezTo>
                  <a:cubicBezTo>
                    <a:pt x="178308" y="420432"/>
                    <a:pt x="82772" y="422718"/>
                    <a:pt x="82772" y="422718"/>
                  </a:cubicBezTo>
                </a:path>
              </a:pathLst>
            </a:custGeom>
            <a:solidFill>
              <a:srgbClr val="F4F0E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7" name="Forma libre 75">
              <a:extLst>
                <a:ext uri="{FF2B5EF4-FFF2-40B4-BE49-F238E27FC236}">
                  <a16:creationId xmlns:a16="http://schemas.microsoft.com/office/drawing/2014/main" id="{983F18EE-671C-AC43-A9D4-84C1808D6F11}"/>
                </a:ext>
              </a:extLst>
            </p:cNvPr>
            <p:cNvSpPr/>
            <p:nvPr/>
          </p:nvSpPr>
          <p:spPr>
            <a:xfrm>
              <a:off x="9019933" y="40010320"/>
              <a:ext cx="800019" cy="1206378"/>
            </a:xfrm>
            <a:custGeom>
              <a:avLst/>
              <a:gdLst>
                <a:gd name="connsiteX0" fmla="*/ 542805 w 600075"/>
                <a:gd name="connsiteY0" fmla="*/ 18988 h 904875"/>
                <a:gd name="connsiteX1" fmla="*/ 542805 w 600075"/>
                <a:gd name="connsiteY1" fmla="*/ 18988 h 904875"/>
                <a:gd name="connsiteX2" fmla="*/ 383357 w 600075"/>
                <a:gd name="connsiteY2" fmla="*/ 79282 h 904875"/>
                <a:gd name="connsiteX3" fmla="*/ 25598 w 600075"/>
                <a:gd name="connsiteY3" fmla="*/ 726982 h 904875"/>
                <a:gd name="connsiteX4" fmla="*/ 59506 w 600075"/>
                <a:gd name="connsiteY4" fmla="*/ 894051 h 904875"/>
                <a:gd name="connsiteX5" fmla="*/ 59506 w 600075"/>
                <a:gd name="connsiteY5" fmla="*/ 894051 h 904875"/>
                <a:gd name="connsiteX6" fmla="*/ 218955 w 600075"/>
                <a:gd name="connsiteY6" fmla="*/ 833852 h 904875"/>
                <a:gd name="connsiteX7" fmla="*/ 576714 w 600075"/>
                <a:gd name="connsiteY7" fmla="*/ 186152 h 904875"/>
                <a:gd name="connsiteX8" fmla="*/ 542805 w 600075"/>
                <a:gd name="connsiteY8" fmla="*/ 18988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0075" h="904875">
                  <a:moveTo>
                    <a:pt x="542805" y="18988"/>
                  </a:moveTo>
                  <a:lnTo>
                    <a:pt x="542805" y="18988"/>
                  </a:lnTo>
                  <a:cubicBezTo>
                    <a:pt x="489656" y="-10350"/>
                    <a:pt x="417932" y="16702"/>
                    <a:pt x="383357" y="79282"/>
                  </a:cubicBezTo>
                  <a:lnTo>
                    <a:pt x="25598" y="726982"/>
                  </a:lnTo>
                  <a:cubicBezTo>
                    <a:pt x="-8978" y="789560"/>
                    <a:pt x="6548" y="864713"/>
                    <a:pt x="59506" y="894051"/>
                  </a:cubicBezTo>
                  <a:lnTo>
                    <a:pt x="59506" y="894051"/>
                  </a:lnTo>
                  <a:cubicBezTo>
                    <a:pt x="112656" y="923482"/>
                    <a:pt x="184474" y="896337"/>
                    <a:pt x="218955" y="833852"/>
                  </a:cubicBezTo>
                  <a:lnTo>
                    <a:pt x="576714" y="186152"/>
                  </a:lnTo>
                  <a:cubicBezTo>
                    <a:pt x="611290" y="123572"/>
                    <a:pt x="596050" y="48326"/>
                    <a:pt x="542805" y="18988"/>
                  </a:cubicBezTo>
                  <a:close/>
                </a:path>
              </a:pathLst>
            </a:custGeom>
            <a:solidFill>
              <a:srgbClr val="EDBF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8" name="Forma libre 76">
              <a:extLst>
                <a:ext uri="{FF2B5EF4-FFF2-40B4-BE49-F238E27FC236}">
                  <a16:creationId xmlns:a16="http://schemas.microsoft.com/office/drawing/2014/main" id="{30FF95BC-7A9E-2A4F-B5D5-97F5C829678D}"/>
                </a:ext>
              </a:extLst>
            </p:cNvPr>
            <p:cNvSpPr/>
            <p:nvPr/>
          </p:nvSpPr>
          <p:spPr>
            <a:xfrm>
              <a:off x="8936977" y="39923677"/>
              <a:ext cx="406359" cy="114288"/>
            </a:xfrm>
            <a:custGeom>
              <a:avLst/>
              <a:gdLst>
                <a:gd name="connsiteX0" fmla="*/ 7905 w 304800"/>
                <a:gd name="connsiteY0" fmla="*/ 11016 h 85725"/>
                <a:gd name="connsiteX1" fmla="*/ 87058 w 304800"/>
                <a:gd name="connsiteY1" fmla="*/ 9872 h 85725"/>
                <a:gd name="connsiteX2" fmla="*/ 160591 w 304800"/>
                <a:gd name="connsiteY2" fmla="*/ 31971 h 85725"/>
                <a:gd name="connsiteX3" fmla="*/ 233648 w 304800"/>
                <a:gd name="connsiteY3" fmla="*/ 56165 h 85725"/>
                <a:gd name="connsiteX4" fmla="*/ 306133 w 304800"/>
                <a:gd name="connsiteY4" fmla="*/ 82549 h 85725"/>
                <a:gd name="connsiteX5" fmla="*/ 305181 w 304800"/>
                <a:gd name="connsiteY5" fmla="*/ 86740 h 85725"/>
                <a:gd name="connsiteX6" fmla="*/ 228981 w 304800"/>
                <a:gd name="connsiteY6" fmla="*/ 77215 h 85725"/>
                <a:gd name="connsiteX7" fmla="*/ 152781 w 304800"/>
                <a:gd name="connsiteY7" fmla="*/ 65594 h 85725"/>
                <a:gd name="connsiteX8" fmla="*/ 77152 w 304800"/>
                <a:gd name="connsiteY8" fmla="*/ 51974 h 85725"/>
                <a:gd name="connsiteX9" fmla="*/ 7144 w 304800"/>
                <a:gd name="connsiteY9" fmla="*/ 1511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800" h="85725">
                  <a:moveTo>
                    <a:pt x="7905" y="11016"/>
                  </a:moveTo>
                  <a:cubicBezTo>
                    <a:pt x="34046" y="6270"/>
                    <a:pt x="60792" y="5884"/>
                    <a:pt x="87058" y="9872"/>
                  </a:cubicBezTo>
                  <a:cubicBezTo>
                    <a:pt x="112586" y="12730"/>
                    <a:pt x="136112" y="24255"/>
                    <a:pt x="160591" y="31971"/>
                  </a:cubicBezTo>
                  <a:cubicBezTo>
                    <a:pt x="185071" y="39687"/>
                    <a:pt x="209359" y="47782"/>
                    <a:pt x="233648" y="56165"/>
                  </a:cubicBezTo>
                  <a:cubicBezTo>
                    <a:pt x="257937" y="64546"/>
                    <a:pt x="282130" y="73215"/>
                    <a:pt x="306133" y="82549"/>
                  </a:cubicBezTo>
                  <a:lnTo>
                    <a:pt x="305181" y="86740"/>
                  </a:lnTo>
                  <a:cubicBezTo>
                    <a:pt x="279463" y="84168"/>
                    <a:pt x="254127" y="80359"/>
                    <a:pt x="228981" y="77215"/>
                  </a:cubicBezTo>
                  <a:cubicBezTo>
                    <a:pt x="203835" y="74071"/>
                    <a:pt x="178117" y="69785"/>
                    <a:pt x="152781" y="65594"/>
                  </a:cubicBezTo>
                  <a:cubicBezTo>
                    <a:pt x="127445" y="61404"/>
                    <a:pt x="101346" y="61023"/>
                    <a:pt x="77152" y="51974"/>
                  </a:cubicBezTo>
                  <a:cubicBezTo>
                    <a:pt x="51950" y="43614"/>
                    <a:pt x="28297" y="31162"/>
                    <a:pt x="7144" y="15111"/>
                  </a:cubicBezTo>
                  <a:close/>
                </a:path>
              </a:pathLst>
            </a:custGeom>
            <a:solidFill>
              <a:srgbClr val="D4FF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9" name="Forma libre 77">
              <a:extLst>
                <a:ext uri="{FF2B5EF4-FFF2-40B4-BE49-F238E27FC236}">
                  <a16:creationId xmlns:a16="http://schemas.microsoft.com/office/drawing/2014/main" id="{38760866-C9DE-9942-82AD-F9D589043595}"/>
                </a:ext>
              </a:extLst>
            </p:cNvPr>
            <p:cNvSpPr/>
            <p:nvPr/>
          </p:nvSpPr>
          <p:spPr>
            <a:xfrm>
              <a:off x="9135585" y="39783314"/>
              <a:ext cx="228577" cy="215878"/>
            </a:xfrm>
            <a:custGeom>
              <a:avLst/>
              <a:gdLst>
                <a:gd name="connsiteX0" fmla="*/ 8859 w 171450"/>
                <a:gd name="connsiteY0" fmla="*/ 7144 h 161925"/>
                <a:gd name="connsiteX1" fmla="*/ 58008 w 171450"/>
                <a:gd name="connsiteY1" fmla="*/ 34005 h 161925"/>
                <a:gd name="connsiteX2" fmla="*/ 96108 w 171450"/>
                <a:gd name="connsiteY2" fmla="*/ 73249 h 161925"/>
                <a:gd name="connsiteX3" fmla="*/ 132779 w 171450"/>
                <a:gd name="connsiteY3" fmla="*/ 113537 h 161925"/>
                <a:gd name="connsiteX4" fmla="*/ 168307 w 171450"/>
                <a:gd name="connsiteY4" fmla="*/ 155065 h 161925"/>
                <a:gd name="connsiteX5" fmla="*/ 166307 w 171450"/>
                <a:gd name="connsiteY5" fmla="*/ 157258 h 161925"/>
                <a:gd name="connsiteX6" fmla="*/ 122301 w 171450"/>
                <a:gd name="connsiteY6" fmla="*/ 124776 h 161925"/>
                <a:gd name="connsiteX7" fmla="*/ 79343 w 171450"/>
                <a:gd name="connsiteY7" fmla="*/ 91153 h 161925"/>
                <a:gd name="connsiteX8" fmla="*/ 37529 w 171450"/>
                <a:gd name="connsiteY8" fmla="*/ 56483 h 161925"/>
                <a:gd name="connsiteX9" fmla="*/ 7144 w 171450"/>
                <a:gd name="connsiteY9" fmla="*/ 933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61925">
                  <a:moveTo>
                    <a:pt x="8859" y="7144"/>
                  </a:moveTo>
                  <a:cubicBezTo>
                    <a:pt x="26632" y="13278"/>
                    <a:pt x="43247" y="22357"/>
                    <a:pt x="58008" y="34005"/>
                  </a:cubicBezTo>
                  <a:cubicBezTo>
                    <a:pt x="71992" y="45774"/>
                    <a:pt x="84756" y="58922"/>
                    <a:pt x="96108" y="73249"/>
                  </a:cubicBezTo>
                  <a:cubicBezTo>
                    <a:pt x="108490" y="86518"/>
                    <a:pt x="120714" y="99947"/>
                    <a:pt x="132779" y="113537"/>
                  </a:cubicBezTo>
                  <a:cubicBezTo>
                    <a:pt x="144590" y="127443"/>
                    <a:pt x="156782" y="140873"/>
                    <a:pt x="168307" y="155065"/>
                  </a:cubicBezTo>
                  <a:lnTo>
                    <a:pt x="166307" y="157258"/>
                  </a:lnTo>
                  <a:cubicBezTo>
                    <a:pt x="151352" y="146779"/>
                    <a:pt x="136970" y="135636"/>
                    <a:pt x="122301" y="124776"/>
                  </a:cubicBezTo>
                  <a:cubicBezTo>
                    <a:pt x="107633" y="113919"/>
                    <a:pt x="93726" y="102582"/>
                    <a:pt x="79343" y="91153"/>
                  </a:cubicBezTo>
                  <a:cubicBezTo>
                    <a:pt x="64300" y="80997"/>
                    <a:pt x="50294" y="69384"/>
                    <a:pt x="37529" y="56483"/>
                  </a:cubicBezTo>
                  <a:cubicBezTo>
                    <a:pt x="24839" y="42574"/>
                    <a:pt x="14568" y="26636"/>
                    <a:pt x="7144" y="9334"/>
                  </a:cubicBezTo>
                  <a:close/>
                </a:path>
              </a:pathLst>
            </a:custGeom>
            <a:solidFill>
              <a:srgbClr val="D4FF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0" name="Forma libre 78">
              <a:extLst>
                <a:ext uri="{FF2B5EF4-FFF2-40B4-BE49-F238E27FC236}">
                  <a16:creationId xmlns:a16="http://schemas.microsoft.com/office/drawing/2014/main" id="{6821631A-8DFE-284E-9B40-59A351223253}"/>
                </a:ext>
              </a:extLst>
            </p:cNvPr>
            <p:cNvSpPr/>
            <p:nvPr/>
          </p:nvSpPr>
          <p:spPr>
            <a:xfrm>
              <a:off x="9083521" y="40072969"/>
              <a:ext cx="279372" cy="114288"/>
            </a:xfrm>
            <a:custGeom>
              <a:avLst/>
              <a:gdLst>
                <a:gd name="connsiteX0" fmla="*/ 7144 w 209550"/>
                <a:gd name="connsiteY0" fmla="*/ 77344 h 85725"/>
                <a:gd name="connsiteX1" fmla="*/ 52483 w 209550"/>
                <a:gd name="connsiteY1" fmla="*/ 47151 h 85725"/>
                <a:gd name="connsiteX2" fmla="*/ 103347 w 209550"/>
                <a:gd name="connsiteY2" fmla="*/ 32386 h 85725"/>
                <a:gd name="connsiteX3" fmla="*/ 154686 w 209550"/>
                <a:gd name="connsiteY3" fmla="*/ 19050 h 85725"/>
                <a:gd name="connsiteX4" fmla="*/ 206502 w 209550"/>
                <a:gd name="connsiteY4" fmla="*/ 7144 h 85725"/>
                <a:gd name="connsiteX5" fmla="*/ 207455 w 209550"/>
                <a:gd name="connsiteY5" fmla="*/ 10002 h 85725"/>
                <a:gd name="connsiteX6" fmla="*/ 159830 w 209550"/>
                <a:gd name="connsiteY6" fmla="*/ 33147 h 85725"/>
                <a:gd name="connsiteX7" fmla="*/ 111443 w 209550"/>
                <a:gd name="connsiteY7" fmla="*/ 54959 h 85725"/>
                <a:gd name="connsiteX8" fmla="*/ 62675 w 209550"/>
                <a:gd name="connsiteY8" fmla="*/ 75342 h 85725"/>
                <a:gd name="connsiteX9" fmla="*/ 8382 w 209550"/>
                <a:gd name="connsiteY9" fmla="*/ 8020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85725">
                  <a:moveTo>
                    <a:pt x="7144" y="77344"/>
                  </a:moveTo>
                  <a:cubicBezTo>
                    <a:pt x="20482" y="64840"/>
                    <a:pt x="35804" y="54639"/>
                    <a:pt x="52483" y="47151"/>
                  </a:cubicBezTo>
                  <a:cubicBezTo>
                    <a:pt x="68920" y="40595"/>
                    <a:pt x="85954" y="35651"/>
                    <a:pt x="103347" y="32386"/>
                  </a:cubicBezTo>
                  <a:cubicBezTo>
                    <a:pt x="120396" y="27719"/>
                    <a:pt x="137446" y="22861"/>
                    <a:pt x="154686" y="19050"/>
                  </a:cubicBezTo>
                  <a:cubicBezTo>
                    <a:pt x="171926" y="15241"/>
                    <a:pt x="189071" y="10764"/>
                    <a:pt x="206502" y="7144"/>
                  </a:cubicBezTo>
                  <a:lnTo>
                    <a:pt x="207455" y="10002"/>
                  </a:lnTo>
                  <a:cubicBezTo>
                    <a:pt x="191643" y="18099"/>
                    <a:pt x="175546" y="25433"/>
                    <a:pt x="159830" y="33147"/>
                  </a:cubicBezTo>
                  <a:cubicBezTo>
                    <a:pt x="144113" y="40863"/>
                    <a:pt x="127635" y="47911"/>
                    <a:pt x="111443" y="54959"/>
                  </a:cubicBezTo>
                  <a:cubicBezTo>
                    <a:pt x="95886" y="63319"/>
                    <a:pt x="79553" y="70147"/>
                    <a:pt x="62675" y="75342"/>
                  </a:cubicBezTo>
                  <a:cubicBezTo>
                    <a:pt x="44965" y="79923"/>
                    <a:pt x="26623" y="81562"/>
                    <a:pt x="8382" y="80200"/>
                  </a:cubicBezTo>
                  <a:close/>
                </a:path>
              </a:pathLst>
            </a:custGeom>
            <a:solidFill>
              <a:srgbClr val="D4FF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1" name="Forma libre 79">
              <a:extLst>
                <a:ext uri="{FF2B5EF4-FFF2-40B4-BE49-F238E27FC236}">
                  <a16:creationId xmlns:a16="http://schemas.microsoft.com/office/drawing/2014/main" id="{8AC72E0E-9C48-034A-BF19-62BD5E714BB2}"/>
                </a:ext>
              </a:extLst>
            </p:cNvPr>
            <p:cNvSpPr/>
            <p:nvPr/>
          </p:nvSpPr>
          <p:spPr>
            <a:xfrm>
              <a:off x="10175229" y="39917776"/>
              <a:ext cx="406359" cy="114288"/>
            </a:xfrm>
            <a:custGeom>
              <a:avLst/>
              <a:gdLst>
                <a:gd name="connsiteX0" fmla="*/ 305466 w 304800"/>
                <a:gd name="connsiteY0" fmla="*/ 10965 h 85725"/>
                <a:gd name="connsiteX1" fmla="*/ 226314 w 304800"/>
                <a:gd name="connsiteY1" fmla="*/ 9917 h 85725"/>
                <a:gd name="connsiteX2" fmla="*/ 152781 w 304800"/>
                <a:gd name="connsiteY2" fmla="*/ 32015 h 85725"/>
                <a:gd name="connsiteX3" fmla="*/ 79724 w 304800"/>
                <a:gd name="connsiteY3" fmla="*/ 56209 h 85725"/>
                <a:gd name="connsiteX4" fmla="*/ 7144 w 304800"/>
                <a:gd name="connsiteY4" fmla="*/ 82498 h 85725"/>
                <a:gd name="connsiteX5" fmla="*/ 8191 w 304800"/>
                <a:gd name="connsiteY5" fmla="*/ 86689 h 85725"/>
                <a:gd name="connsiteX6" fmla="*/ 84391 w 304800"/>
                <a:gd name="connsiteY6" fmla="*/ 77164 h 85725"/>
                <a:gd name="connsiteX7" fmla="*/ 160591 w 304800"/>
                <a:gd name="connsiteY7" fmla="*/ 65639 h 85725"/>
                <a:gd name="connsiteX8" fmla="*/ 236125 w 304800"/>
                <a:gd name="connsiteY8" fmla="*/ 51921 h 85725"/>
                <a:gd name="connsiteX9" fmla="*/ 306133 w 304800"/>
                <a:gd name="connsiteY9" fmla="*/ 1505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800" h="85725">
                  <a:moveTo>
                    <a:pt x="305466" y="10965"/>
                  </a:moveTo>
                  <a:cubicBezTo>
                    <a:pt x="279321" y="6249"/>
                    <a:pt x="252575" y="5896"/>
                    <a:pt x="226314" y="9917"/>
                  </a:cubicBezTo>
                  <a:cubicBezTo>
                    <a:pt x="200691" y="12775"/>
                    <a:pt x="177165" y="24204"/>
                    <a:pt x="152781" y="32015"/>
                  </a:cubicBezTo>
                  <a:cubicBezTo>
                    <a:pt x="128397" y="39824"/>
                    <a:pt x="104013" y="47731"/>
                    <a:pt x="79724" y="56209"/>
                  </a:cubicBezTo>
                  <a:cubicBezTo>
                    <a:pt x="55435" y="64685"/>
                    <a:pt x="31242" y="73162"/>
                    <a:pt x="7144" y="82498"/>
                  </a:cubicBezTo>
                  <a:lnTo>
                    <a:pt x="8191" y="86689"/>
                  </a:lnTo>
                  <a:cubicBezTo>
                    <a:pt x="33814" y="84117"/>
                    <a:pt x="59245" y="80401"/>
                    <a:pt x="84391" y="77164"/>
                  </a:cubicBezTo>
                  <a:cubicBezTo>
                    <a:pt x="109538" y="73924"/>
                    <a:pt x="135159" y="69829"/>
                    <a:pt x="160591" y="65639"/>
                  </a:cubicBezTo>
                  <a:cubicBezTo>
                    <a:pt x="186023" y="61446"/>
                    <a:pt x="212026" y="60972"/>
                    <a:pt x="236125" y="51921"/>
                  </a:cubicBezTo>
                  <a:cubicBezTo>
                    <a:pt x="261361" y="43643"/>
                    <a:pt x="285027" y="31181"/>
                    <a:pt x="306133" y="15058"/>
                  </a:cubicBezTo>
                  <a:close/>
                </a:path>
              </a:pathLst>
            </a:custGeom>
            <a:solidFill>
              <a:srgbClr val="D4FF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2" name="Forma libre 80">
              <a:extLst>
                <a:ext uri="{FF2B5EF4-FFF2-40B4-BE49-F238E27FC236}">
                  <a16:creationId xmlns:a16="http://schemas.microsoft.com/office/drawing/2014/main" id="{C2B601F9-8FD3-4645-88DB-EB3F2C134BE2}"/>
                </a:ext>
              </a:extLst>
            </p:cNvPr>
            <p:cNvSpPr/>
            <p:nvPr/>
          </p:nvSpPr>
          <p:spPr>
            <a:xfrm>
              <a:off x="10160244" y="39777342"/>
              <a:ext cx="228577" cy="215878"/>
            </a:xfrm>
            <a:custGeom>
              <a:avLst/>
              <a:gdLst>
                <a:gd name="connsiteX0" fmla="*/ 166783 w 171450"/>
                <a:gd name="connsiteY0" fmla="*/ 7144 h 161925"/>
                <a:gd name="connsiteX1" fmla="*/ 117539 w 171450"/>
                <a:gd name="connsiteY1" fmla="*/ 34005 h 161925"/>
                <a:gd name="connsiteX2" fmla="*/ 79439 w 171450"/>
                <a:gd name="connsiteY2" fmla="*/ 73249 h 161925"/>
                <a:gd name="connsiteX3" fmla="*/ 42768 w 171450"/>
                <a:gd name="connsiteY3" fmla="*/ 113635 h 161925"/>
                <a:gd name="connsiteX4" fmla="*/ 7144 w 171450"/>
                <a:gd name="connsiteY4" fmla="*/ 155067 h 161925"/>
                <a:gd name="connsiteX5" fmla="*/ 9240 w 171450"/>
                <a:gd name="connsiteY5" fmla="*/ 157353 h 161925"/>
                <a:gd name="connsiteX6" fmla="*/ 53245 w 171450"/>
                <a:gd name="connsiteY6" fmla="*/ 124874 h 161925"/>
                <a:gd name="connsiteX7" fmla="*/ 96108 w 171450"/>
                <a:gd name="connsiteY7" fmla="*/ 91250 h 161925"/>
                <a:gd name="connsiteX8" fmla="*/ 138018 w 171450"/>
                <a:gd name="connsiteY8" fmla="*/ 56485 h 161925"/>
                <a:gd name="connsiteX9" fmla="*/ 168403 w 171450"/>
                <a:gd name="connsiteY9" fmla="*/ 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61925">
                  <a:moveTo>
                    <a:pt x="166783" y="7144"/>
                  </a:moveTo>
                  <a:cubicBezTo>
                    <a:pt x="148997" y="13315"/>
                    <a:pt x="132357" y="22392"/>
                    <a:pt x="117539" y="34005"/>
                  </a:cubicBezTo>
                  <a:cubicBezTo>
                    <a:pt x="103598" y="45820"/>
                    <a:pt x="90838" y="58964"/>
                    <a:pt x="79439" y="73249"/>
                  </a:cubicBezTo>
                  <a:cubicBezTo>
                    <a:pt x="67056" y="86488"/>
                    <a:pt x="54769" y="99917"/>
                    <a:pt x="42768" y="113635"/>
                  </a:cubicBezTo>
                  <a:cubicBezTo>
                    <a:pt x="30766" y="127350"/>
                    <a:pt x="18765" y="140970"/>
                    <a:pt x="7144" y="155067"/>
                  </a:cubicBezTo>
                  <a:lnTo>
                    <a:pt x="9240" y="157353"/>
                  </a:lnTo>
                  <a:cubicBezTo>
                    <a:pt x="24194" y="146782"/>
                    <a:pt x="38577" y="135636"/>
                    <a:pt x="53245" y="124874"/>
                  </a:cubicBezTo>
                  <a:cubicBezTo>
                    <a:pt x="67913" y="114112"/>
                    <a:pt x="81820" y="102584"/>
                    <a:pt x="96108" y="91250"/>
                  </a:cubicBezTo>
                  <a:cubicBezTo>
                    <a:pt x="111180" y="81060"/>
                    <a:pt x="125218" y="69414"/>
                    <a:pt x="138018" y="56485"/>
                  </a:cubicBezTo>
                  <a:cubicBezTo>
                    <a:pt x="150657" y="42572"/>
                    <a:pt x="160922" y="26675"/>
                    <a:pt x="168403" y="9432"/>
                  </a:cubicBezTo>
                  <a:close/>
                </a:path>
              </a:pathLst>
            </a:custGeom>
            <a:solidFill>
              <a:srgbClr val="D4FF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3" name="Forma libre 81">
              <a:extLst>
                <a:ext uri="{FF2B5EF4-FFF2-40B4-BE49-F238E27FC236}">
                  <a16:creationId xmlns:a16="http://schemas.microsoft.com/office/drawing/2014/main" id="{3D20026A-C0BE-4B46-A07E-9DEC970C6AB7}"/>
                </a:ext>
              </a:extLst>
            </p:cNvPr>
            <p:cNvSpPr/>
            <p:nvPr/>
          </p:nvSpPr>
          <p:spPr>
            <a:xfrm>
              <a:off x="10160244" y="40067128"/>
              <a:ext cx="279372" cy="114288"/>
            </a:xfrm>
            <a:custGeom>
              <a:avLst/>
              <a:gdLst>
                <a:gd name="connsiteX0" fmla="*/ 207455 w 209550"/>
                <a:gd name="connsiteY0" fmla="*/ 77344 h 85725"/>
                <a:gd name="connsiteX1" fmla="*/ 162116 w 209550"/>
                <a:gd name="connsiteY1" fmla="*/ 47055 h 85725"/>
                <a:gd name="connsiteX2" fmla="*/ 111347 w 209550"/>
                <a:gd name="connsiteY2" fmla="*/ 32386 h 85725"/>
                <a:gd name="connsiteX3" fmla="*/ 60008 w 209550"/>
                <a:gd name="connsiteY3" fmla="*/ 19050 h 85725"/>
                <a:gd name="connsiteX4" fmla="*/ 8192 w 209550"/>
                <a:gd name="connsiteY4" fmla="*/ 7144 h 85725"/>
                <a:gd name="connsiteX5" fmla="*/ 7144 w 209550"/>
                <a:gd name="connsiteY5" fmla="*/ 9906 h 85725"/>
                <a:gd name="connsiteX6" fmla="*/ 54769 w 209550"/>
                <a:gd name="connsiteY6" fmla="*/ 33147 h 85725"/>
                <a:gd name="connsiteX7" fmla="*/ 103061 w 209550"/>
                <a:gd name="connsiteY7" fmla="*/ 54864 h 85725"/>
                <a:gd name="connsiteX8" fmla="*/ 151924 w 209550"/>
                <a:gd name="connsiteY8" fmla="*/ 75247 h 85725"/>
                <a:gd name="connsiteX9" fmla="*/ 206216 w 209550"/>
                <a:gd name="connsiteY9" fmla="*/ 8010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85725">
                  <a:moveTo>
                    <a:pt x="207455" y="77344"/>
                  </a:moveTo>
                  <a:cubicBezTo>
                    <a:pt x="194127" y="64803"/>
                    <a:pt x="178804" y="54566"/>
                    <a:pt x="162116" y="47055"/>
                  </a:cubicBezTo>
                  <a:cubicBezTo>
                    <a:pt x="145720" y="40498"/>
                    <a:pt x="128714" y="35584"/>
                    <a:pt x="111347" y="32386"/>
                  </a:cubicBezTo>
                  <a:cubicBezTo>
                    <a:pt x="94298" y="27624"/>
                    <a:pt x="77153" y="22861"/>
                    <a:pt x="60008" y="19050"/>
                  </a:cubicBezTo>
                  <a:cubicBezTo>
                    <a:pt x="42863" y="15241"/>
                    <a:pt x="25528" y="10669"/>
                    <a:pt x="8192" y="7144"/>
                  </a:cubicBezTo>
                  <a:lnTo>
                    <a:pt x="7144" y="9906"/>
                  </a:lnTo>
                  <a:cubicBezTo>
                    <a:pt x="22956" y="18004"/>
                    <a:pt x="39053" y="25338"/>
                    <a:pt x="54769" y="33147"/>
                  </a:cubicBezTo>
                  <a:cubicBezTo>
                    <a:pt x="70485" y="40958"/>
                    <a:pt x="86868" y="47816"/>
                    <a:pt x="103061" y="54864"/>
                  </a:cubicBezTo>
                  <a:cubicBezTo>
                    <a:pt x="118650" y="63224"/>
                    <a:pt x="135014" y="70052"/>
                    <a:pt x="151924" y="75247"/>
                  </a:cubicBezTo>
                  <a:cubicBezTo>
                    <a:pt x="169633" y="79830"/>
                    <a:pt x="187975" y="81472"/>
                    <a:pt x="206216" y="80104"/>
                  </a:cubicBezTo>
                  <a:close/>
                </a:path>
              </a:pathLst>
            </a:custGeom>
            <a:solidFill>
              <a:srgbClr val="D4FF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26" name="Rectángulo 7">
            <a:extLst>
              <a:ext uri="{FF2B5EF4-FFF2-40B4-BE49-F238E27FC236}">
                <a16:creationId xmlns:a16="http://schemas.microsoft.com/office/drawing/2014/main" id="{DDD06A1C-19C1-4745-BD3E-C7C95529663E}"/>
              </a:ext>
            </a:extLst>
          </p:cNvPr>
          <p:cNvSpPr/>
          <p:nvPr/>
        </p:nvSpPr>
        <p:spPr>
          <a:xfrm flipH="1">
            <a:off x="12227073" y="9392306"/>
            <a:ext cx="75570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latin typeface="Muli Light" pitchFamily="2" charset="77"/>
              </a:rPr>
              <a:t>The disease causes respiratory illness (like the flu) with symptoms such as  a cough, fever. </a:t>
            </a:r>
          </a:p>
        </p:txBody>
      </p:sp>
    </p:spTree>
    <p:extLst>
      <p:ext uri="{BB962C8B-B14F-4D97-AF65-F5344CB8AC3E}">
        <p14:creationId xmlns:p14="http://schemas.microsoft.com/office/powerpoint/2010/main" val="51156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5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549983"/>
      </a:accent1>
      <a:accent2>
        <a:srgbClr val="D2FEF0"/>
      </a:accent2>
      <a:accent3>
        <a:srgbClr val="5FC5A7"/>
      </a:accent3>
      <a:accent4>
        <a:srgbClr val="EBE990"/>
      </a:accent4>
      <a:accent5>
        <a:srgbClr val="464745"/>
      </a:accent5>
      <a:accent6>
        <a:srgbClr val="B1B2B1"/>
      </a:accent6>
      <a:hlink>
        <a:srgbClr val="549983"/>
      </a:hlink>
      <a:folHlink>
        <a:srgbClr val="5FC5A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92019</TotalTime>
  <Words>1087</Words>
  <Application>Microsoft Macintosh PowerPoint</Application>
  <PresentationFormat>Personalizado</PresentationFormat>
  <Paragraphs>202</Paragraphs>
  <Slides>24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16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41" baseType="lpstr">
      <vt:lpstr>Arial</vt:lpstr>
      <vt:lpstr>Calibri</vt:lpstr>
      <vt:lpstr>Calibri Light</vt:lpstr>
      <vt:lpstr>Lato</vt:lpstr>
      <vt:lpstr>Lato Heavy</vt:lpstr>
      <vt:lpstr>Lato Medium</vt:lpstr>
      <vt:lpstr>Lato Regular</vt:lpstr>
      <vt:lpstr>Montserrat</vt:lpstr>
      <vt:lpstr>Montserrat Light</vt:lpstr>
      <vt:lpstr>Montserrat Medium</vt:lpstr>
      <vt:lpstr>Muli</vt:lpstr>
      <vt:lpstr>Muli Light</vt:lpstr>
      <vt:lpstr>Raleway</vt:lpstr>
      <vt:lpstr>Raleway Light</vt:lpstr>
      <vt:lpstr>Roboto Medium</vt:lpstr>
      <vt:lpstr>Roboto Slab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16036</cp:revision>
  <dcterms:created xsi:type="dcterms:W3CDTF">2014-11-12T21:47:38Z</dcterms:created>
  <dcterms:modified xsi:type="dcterms:W3CDTF">2020-04-27T16:41:28Z</dcterms:modified>
  <cp:category/>
</cp:coreProperties>
</file>